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68_648EE0F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42"/>
  </p:notesMasterIdLst>
  <p:sldIdLst>
    <p:sldId id="256" r:id="rId2"/>
    <p:sldId id="259" r:id="rId3"/>
    <p:sldId id="361" r:id="rId4"/>
    <p:sldId id="266" r:id="rId5"/>
    <p:sldId id="261" r:id="rId6"/>
    <p:sldId id="362" r:id="rId7"/>
    <p:sldId id="352" r:id="rId8"/>
    <p:sldId id="370" r:id="rId9"/>
    <p:sldId id="293" r:id="rId10"/>
    <p:sldId id="369" r:id="rId11"/>
    <p:sldId id="350" r:id="rId12"/>
    <p:sldId id="301" r:id="rId13"/>
    <p:sldId id="262" r:id="rId14"/>
    <p:sldId id="368" r:id="rId15"/>
    <p:sldId id="306" r:id="rId16"/>
    <p:sldId id="288" r:id="rId17"/>
    <p:sldId id="364" r:id="rId18"/>
    <p:sldId id="365" r:id="rId19"/>
    <p:sldId id="367" r:id="rId20"/>
    <p:sldId id="274" r:id="rId21"/>
    <p:sldId id="366" r:id="rId22"/>
    <p:sldId id="260" r:id="rId23"/>
    <p:sldId id="354" r:id="rId24"/>
    <p:sldId id="371" r:id="rId25"/>
    <p:sldId id="372" r:id="rId26"/>
    <p:sldId id="373" r:id="rId27"/>
    <p:sldId id="374" r:id="rId28"/>
    <p:sldId id="375" r:id="rId29"/>
    <p:sldId id="376" r:id="rId30"/>
    <p:sldId id="377" r:id="rId31"/>
    <p:sldId id="380" r:id="rId32"/>
    <p:sldId id="378" r:id="rId33"/>
    <p:sldId id="381" r:id="rId34"/>
    <p:sldId id="325" r:id="rId35"/>
    <p:sldId id="379" r:id="rId36"/>
    <p:sldId id="355" r:id="rId37"/>
    <p:sldId id="357" r:id="rId38"/>
    <p:sldId id="358" r:id="rId39"/>
    <p:sldId id="359" r:id="rId40"/>
    <p:sldId id="360" r:id="rId41"/>
  </p:sldIdLst>
  <p:sldSz cx="9144000" cy="5143500" type="screen16x9"/>
  <p:notesSz cx="6858000" cy="9144000"/>
  <p:embeddedFontLst>
    <p:embeddedFont>
      <p:font typeface="Martel" panose="020B0604020202020204" charset="-18"/>
      <p:regular r:id="rId43"/>
      <p:bold r:id="rId44"/>
    </p:embeddedFont>
    <p:embeddedFont>
      <p:font typeface="Martel ExtraBold" panose="020B0604020202020204" charset="-18"/>
      <p:bold r:id="rId45"/>
    </p:embeddedFont>
    <p:embeddedFont>
      <p:font typeface="Work Sans" pitchFamily="2" charset="-18"/>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EA0815-9525-1CF3-26C9-6E5BC423B845}" name="Petr Chlup" initials="PC" userId="S::75325030@cuni.cz::bd271696-13fb-4399-96b9-3f39ea5fd9c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4EE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D762A3-1D11-4F9E-B982-B1F12D703D81}">
  <a:tblStyle styleId="{4FD762A3-1D11-4F9E-B982-B1F12D703D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4"/>
    <p:restoredTop sz="71563" autoAdjust="0"/>
  </p:normalViewPr>
  <p:slideViewPr>
    <p:cSldViewPr snapToGrid="0">
      <p:cViewPr varScale="1">
        <p:scale>
          <a:sx n="107" d="100"/>
          <a:sy n="107" d="100"/>
        </p:scale>
        <p:origin x="1698"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comments/modernComment_168_648EE0F1.xml><?xml version="1.0" encoding="utf-8"?>
<p188:cmLst xmlns:a="http://schemas.openxmlformats.org/drawingml/2006/main" xmlns:r="http://schemas.openxmlformats.org/officeDocument/2006/relationships" xmlns:p188="http://schemas.microsoft.com/office/powerpoint/2018/8/main">
  <p188:cm id="{C92EA2A0-66C4-5E49-BADF-721CDB134A32}" authorId="{ACEA0815-9525-1CF3-26C9-6E5BC423B845}" created="2022-02-09T18:23:07.877">
    <pc:sldMkLst xmlns:pc="http://schemas.microsoft.com/office/powerpoint/2013/main/command">
      <pc:docMk/>
      <pc:sldMk cId="1687085297" sldId="360"/>
    </pc:sldMkLst>
    <p188:txBody>
      <a:bodyPr/>
      <a:lstStyle/>
      <a:p>
        <a:r>
          <a:rPr lang="cs-CZ"/>
          <a:t>Tohle ještě musím dořešit. Mám několik dalších potenciálních hypotéz, ale nejsou na to skoro žádný studie a je to takový vachrlatý. Ještě musím do úterka dostudovat nectar guides.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5"/>
        <p:cNvGrpSpPr/>
        <p:nvPr/>
      </p:nvGrpSpPr>
      <p:grpSpPr>
        <a:xfrm>
          <a:off x="0" y="0"/>
          <a:ext cx="0" cy="0"/>
          <a:chOff x="0" y="0"/>
          <a:chExt cx="0" cy="0"/>
        </a:xfrm>
      </p:grpSpPr>
      <p:sp>
        <p:nvSpPr>
          <p:cNvPr id="11236" name="Google Shape;11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7" name="Google Shape;11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Before I delve deeper into the specific hypotheses that will be put to test. I will summarize the dataset that was collected by my supervisor’s research group.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8538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 data were collected on 4 locations along the elevational gradient of Mount Cameroon in the South-West of Cameroon. The vegetation differs between the location spanning from lowland to montane tropical rainforests.</a:t>
            </a:r>
          </a:p>
        </p:txBody>
      </p:sp>
    </p:spTree>
    <p:extLst>
      <p:ext uri="{BB962C8B-B14F-4D97-AF65-F5344CB8AC3E}">
        <p14:creationId xmlns:p14="http://schemas.microsoft.com/office/powerpoint/2010/main" val="1612575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4"/>
        <p:cNvGrpSpPr/>
        <p:nvPr/>
      </p:nvGrpSpPr>
      <p:grpSpPr>
        <a:xfrm>
          <a:off x="0" y="0"/>
          <a:ext cx="0" cy="0"/>
          <a:chOff x="0" y="0"/>
          <a:chExt cx="0" cy="0"/>
        </a:xfrm>
      </p:grpSpPr>
      <p:sp>
        <p:nvSpPr>
          <p:cNvPr id="12395" name="Google Shape;12395;g91e9739b2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6" name="Google Shape;12396;g91e9739b2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Here you can see the Mt. Cameroon national park in green and the sampling locations spanning from 650 meters above sea level to more than 2000 meters above sea level.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9"/>
        <p:cNvGrpSpPr/>
        <p:nvPr/>
      </p:nvGrpSpPr>
      <p:grpSpPr>
        <a:xfrm>
          <a:off x="0" y="0"/>
          <a:ext cx="0" cy="0"/>
          <a:chOff x="0" y="0"/>
          <a:chExt cx="0" cy="0"/>
        </a:xfrm>
      </p:grpSpPr>
      <p:sp>
        <p:nvSpPr>
          <p:cNvPr id="11300" name="Google Shape;11300;g86b0eba7b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1" name="Google Shape;11301;g86b0eba7b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479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4"/>
        <p:cNvGrpSpPr/>
        <p:nvPr/>
      </p:nvGrpSpPr>
      <p:grpSpPr>
        <a:xfrm>
          <a:off x="0" y="0"/>
          <a:ext cx="0" cy="0"/>
          <a:chOff x="0" y="0"/>
          <a:chExt cx="0" cy="0"/>
        </a:xfrm>
      </p:grpSpPr>
      <p:sp>
        <p:nvSpPr>
          <p:cNvPr id="12525" name="Google Shape;12525;gaea460253a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6" name="Google Shape;12526;gaea460253a_1_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 four locations were sampled twice. Once during the wet and once during the dry season.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5"/>
        <p:cNvGrpSpPr/>
        <p:nvPr/>
      </p:nvGrpSpPr>
      <p:grpSpPr>
        <a:xfrm>
          <a:off x="0" y="0"/>
          <a:ext cx="0" cy="0"/>
          <a:chOff x="0" y="0"/>
          <a:chExt cx="0" cy="0"/>
        </a:xfrm>
      </p:grpSpPr>
      <p:sp>
        <p:nvSpPr>
          <p:cNvPr id="11876" name="Google Shape;11876;gaea460253a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7" name="Google Shape;11877;gaea460253a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Table of all recorded traits some of which will not be included in the analysis either because they are mutually correlated or because of lack of statistical power for their testing. </a:t>
            </a:r>
          </a:p>
          <a:p>
            <a:pPr marL="0" lvl="0" indent="0" algn="l" rtl="0">
              <a:spcBef>
                <a:spcPts val="0"/>
              </a:spcBef>
              <a:spcAft>
                <a:spcPts val="0"/>
              </a:spcAft>
              <a:buNone/>
            </a:pPr>
            <a:r>
              <a:rPr lang="en-GB" noProof="0" dirty="0"/>
              <a:t>¨</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err="1"/>
              <a:t>Jinak</a:t>
            </a:r>
            <a:r>
              <a:rPr lang="en-GB" noProof="0" dirty="0"/>
              <a:t> </a:t>
            </a:r>
            <a:r>
              <a:rPr lang="en-GB" noProof="0" dirty="0" err="1"/>
              <a:t>specializace</a:t>
            </a:r>
            <a:r>
              <a:rPr lang="en-GB" noProof="0" dirty="0"/>
              <a:t>, </a:t>
            </a:r>
            <a:r>
              <a:rPr lang="en-GB" noProof="0" dirty="0" err="1"/>
              <a:t>proč</a:t>
            </a:r>
            <a:r>
              <a:rPr lang="en-GB" noProof="0" dirty="0"/>
              <a:t> by </a:t>
            </a:r>
            <a:r>
              <a:rPr lang="en-GB" noProof="0" dirty="0" err="1"/>
              <a:t>některý</a:t>
            </a:r>
            <a:r>
              <a:rPr lang="en-GB" noProof="0" dirty="0"/>
              <a:t> </a:t>
            </a:r>
            <a:r>
              <a:rPr lang="en-GB" noProof="0" dirty="0" err="1"/>
              <a:t>druhy</a:t>
            </a:r>
            <a:r>
              <a:rPr lang="en-GB" noProof="0" dirty="0"/>
              <a:t> </a:t>
            </a:r>
            <a:r>
              <a:rPr lang="en-GB" noProof="0" dirty="0" err="1"/>
              <a:t>měly</a:t>
            </a:r>
            <a:r>
              <a:rPr lang="en-GB" noProof="0" dirty="0"/>
              <a:t> </a:t>
            </a:r>
            <a:r>
              <a:rPr lang="en-GB" noProof="0" dirty="0" err="1"/>
              <a:t>bejt</a:t>
            </a:r>
            <a:r>
              <a:rPr lang="en-GB" noProof="0" dirty="0"/>
              <a:t> a </a:t>
            </a:r>
            <a:r>
              <a:rPr lang="en-GB" noProof="0" dirty="0" err="1"/>
              <a:t>nebejt</a:t>
            </a:r>
            <a:r>
              <a:rPr lang="en-GB" noProof="0" dirty="0"/>
              <a:t> </a:t>
            </a:r>
            <a:r>
              <a:rPr lang="en-GB" noProof="0" dirty="0" err="1"/>
              <a:t>specialista</a:t>
            </a:r>
            <a:r>
              <a:rPr lang="en-GB" noProof="0" dirty="0"/>
              <a:t> -&gt; a </a:t>
            </a:r>
            <a:r>
              <a:rPr lang="en-GB" noProof="0" dirty="0" err="1"/>
              <a:t>proč</a:t>
            </a:r>
            <a:r>
              <a:rPr lang="en-GB" noProof="0" dirty="0"/>
              <a:t> </a:t>
            </a:r>
            <a:r>
              <a:rPr lang="en-GB" noProof="0" dirty="0" err="1"/>
              <a:t>jsou</a:t>
            </a:r>
            <a:r>
              <a:rPr lang="en-GB" noProof="0" dirty="0"/>
              <a:t> </a:t>
            </a:r>
            <a:r>
              <a:rPr lang="en-GB" noProof="0" dirty="0" err="1"/>
              <a:t>druhy</a:t>
            </a:r>
            <a:r>
              <a:rPr lang="en-GB" noProof="0" dirty="0"/>
              <a:t> </a:t>
            </a:r>
            <a:r>
              <a:rPr lang="en-GB" noProof="0" dirty="0" err="1"/>
              <a:t>většinou</a:t>
            </a:r>
            <a:r>
              <a:rPr lang="en-GB" noProof="0" dirty="0"/>
              <a:t> </a:t>
            </a:r>
            <a:r>
              <a:rPr lang="en-GB" noProof="0" dirty="0" err="1"/>
              <a:t>něco</a:t>
            </a:r>
            <a:r>
              <a:rPr lang="en-GB" noProof="0" dirty="0"/>
              <a:t> </a:t>
            </a:r>
            <a:r>
              <a:rPr lang="en-GB" noProof="0" dirty="0" err="1"/>
              <a:t>mezi</a:t>
            </a:r>
            <a:endParaRPr lang="en-GB" noProof="0" dirty="0"/>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err="1"/>
              <a:t>Říct</a:t>
            </a:r>
            <a:r>
              <a:rPr lang="en-GB" noProof="0" dirty="0"/>
              <a:t> jak </a:t>
            </a:r>
            <a:r>
              <a:rPr lang="en-GB" noProof="0" dirty="0" err="1"/>
              <a:t>souvisí</a:t>
            </a:r>
            <a:r>
              <a:rPr lang="en-GB" noProof="0" dirty="0"/>
              <a:t> ta </a:t>
            </a:r>
            <a:r>
              <a:rPr lang="en-GB" noProof="0" dirty="0" err="1"/>
              <a:t>fenotypická</a:t>
            </a:r>
            <a:r>
              <a:rPr lang="en-GB" noProof="0" dirty="0"/>
              <a:t> s </a:t>
            </a:r>
            <a:r>
              <a:rPr lang="en-GB" noProof="0" dirty="0" err="1"/>
              <a:t>tou</a:t>
            </a:r>
            <a:r>
              <a:rPr lang="en-GB" noProof="0" dirty="0"/>
              <a:t> </a:t>
            </a:r>
            <a:r>
              <a:rPr lang="en-GB" noProof="0" dirty="0" err="1"/>
              <a:t>ekologickou</a:t>
            </a:r>
            <a:r>
              <a:rPr lang="en-GB" noProof="0" dirty="0"/>
              <a:t> </a:t>
            </a:r>
            <a:r>
              <a:rPr lang="en-GB" noProof="0" dirty="0" err="1"/>
              <a:t>specializací</a:t>
            </a:r>
            <a:r>
              <a:rPr lang="en-GB" noProof="0" dirty="0"/>
              <a:t> (hypericum)</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a jak to </a:t>
            </a:r>
            <a:r>
              <a:rPr lang="en-GB" noProof="0" dirty="0" err="1"/>
              <a:t>budu</a:t>
            </a:r>
            <a:r>
              <a:rPr lang="en-GB" noProof="0" dirty="0"/>
              <a:t> </a:t>
            </a:r>
            <a:r>
              <a:rPr lang="en-GB" noProof="0" dirty="0" err="1"/>
              <a:t>řešit</a:t>
            </a:r>
            <a:r>
              <a:rPr lang="en-GB" noProof="0" dirty="0"/>
              <a:t>?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err="1"/>
              <a:t>Jakej</a:t>
            </a:r>
            <a:r>
              <a:rPr lang="en-GB" noProof="0" dirty="0"/>
              <a:t> model </a:t>
            </a:r>
            <a:r>
              <a:rPr lang="en-GB" noProof="0" dirty="0" err="1"/>
              <a:t>budu</a:t>
            </a:r>
            <a:r>
              <a:rPr lang="en-GB" noProof="0" dirty="0"/>
              <a:t> </a:t>
            </a:r>
            <a:r>
              <a:rPr lang="en-GB" noProof="0" dirty="0" err="1"/>
              <a:t>používat</a:t>
            </a:r>
            <a:r>
              <a:rPr lang="en-GB" noProof="0" dirty="0"/>
              <a:t>? </a:t>
            </a:r>
            <a:r>
              <a:rPr lang="en-GB" noProof="0" dirty="0" err="1"/>
              <a:t>Kombinuju</a:t>
            </a:r>
            <a:r>
              <a:rPr lang="en-GB" noProof="0" dirty="0"/>
              <a:t> </a:t>
            </a:r>
            <a:r>
              <a:rPr lang="en-GB" noProof="0" dirty="0" err="1"/>
              <a:t>kategorický</a:t>
            </a:r>
            <a:r>
              <a:rPr lang="en-GB" noProof="0" dirty="0"/>
              <a:t> a </a:t>
            </a:r>
            <a:r>
              <a:rPr lang="en-GB" noProof="0" dirty="0" err="1"/>
              <a:t>kvantitativní</a:t>
            </a:r>
            <a:r>
              <a:rPr lang="en-GB" noProof="0" dirty="0"/>
              <a:t> </a:t>
            </a:r>
            <a:r>
              <a:rPr lang="en-GB" noProof="0" dirty="0" err="1"/>
              <a:t>proměnný</a:t>
            </a:r>
            <a:r>
              <a:rPr lang="en-GB" noProof="0" dirty="0"/>
              <a:t>.</a:t>
            </a:r>
          </a:p>
        </p:txBody>
      </p:sp>
    </p:spTree>
    <p:extLst>
      <p:ext uri="{BB962C8B-B14F-4D97-AF65-F5344CB8AC3E}">
        <p14:creationId xmlns:p14="http://schemas.microsoft.com/office/powerpoint/2010/main" val="2518107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To provide evidence for the ongoing debate about the degree of specialization found in pollination systems some studies tried to look at the quantitative side of specialization. Instead of examining whether the pollinator species or functional group can be predicted from floral traits they tried to compare the degree of specialization among species of plants using different indices of specialization. Some studies even mapped whole pollination networks generating network-level metrics of specialization allowing for comparisons between communities.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So</a:t>
            </a:r>
            <a:r>
              <a:rPr lang="cs-CZ" noProof="0" dirty="0"/>
              <a:t>,</a:t>
            </a:r>
            <a:r>
              <a:rPr lang="en-GB" noProof="0" dirty="0"/>
              <a:t> on one hand, there are studies that are looking at the pollination syndromes and which traits can predict the effective pollinator. On the other hand, there are also studies quantifying specialization of individual species of plants and the whole networks. The potential gap in the research coverage is an individual trait</a:t>
            </a:r>
            <a:r>
              <a:rPr lang="cs-CZ" noProof="0" dirty="0"/>
              <a:t>-</a:t>
            </a:r>
            <a:r>
              <a:rPr lang="en-GB" noProof="0" dirty="0"/>
              <a:t>based analysis of floral specialization that could help us understand the roles of individual traits in the plant-pollinator interactions. The understanding of which is still largely lacking. Some trait roles are being assumed in the literature for decades without sufficient testing. Investigating the relationships between the floral traits and the specialization can provide evidence for deciding about validity of these potential “factoids”.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Simultaneously, examining the pollination systems can contribute to the current debate about the proportion of specialization and generalization. (Which is important for understanding ﻿ the generalist-specialist (ecological specialization) gradient exhibited in plant–pollinator interactions and its relation to the evolution of floral traits (evolutionary specialization).)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noProof="0" dirty="0"/>
              <a:t>Comparisons between communities may also help showing how the link between pollinators and certain floral traits changes with local conditions.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8352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So the aim of my work is to examine the relationships between individual floral traits and the degree of pollination system specialization by testing explicit hypotheses about the role of the traits based on literature.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How do floral traits influence specialization in plant species?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If the statistical power allows it , it could be interesting to check whether the relationships are consistent across the elevations.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(Because the previous analysis of this dataset focused on testing the pollination syndromes (predictive power of traits along the elevational gradient and between the seasons) found that the importance of traits changes with conditions. And others have demonstrated that the traits may relate to specialization differently in various elevations and conditions.)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Goal: Better understanding of how plant traits shape interactions between flowers and their visitors and thus network structure.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1226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9"/>
        <p:cNvGrpSpPr/>
        <p:nvPr/>
      </p:nvGrpSpPr>
      <p:grpSpPr>
        <a:xfrm>
          <a:off x="0" y="0"/>
          <a:ext cx="0" cy="0"/>
          <a:chOff x="0" y="0"/>
          <a:chExt cx="0" cy="0"/>
        </a:xfrm>
      </p:grpSpPr>
      <p:sp>
        <p:nvSpPr>
          <p:cNvPr id="12660" name="Google Shape;12660;gaea460253a_1_1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1" name="Google Shape;12661;gaea460253a_1_1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12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0"/>
        <p:cNvGrpSpPr/>
        <p:nvPr/>
      </p:nvGrpSpPr>
      <p:grpSpPr>
        <a:xfrm>
          <a:off x="0" y="0"/>
          <a:ext cx="0" cy="0"/>
          <a:chOff x="0" y="0"/>
          <a:chExt cx="0" cy="0"/>
        </a:xfrm>
      </p:grpSpPr>
      <p:sp>
        <p:nvSpPr>
          <p:cNvPr id="11271" name="Google Shape;11271;ga3685148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2" name="Google Shape;11272;ga3685148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I will start with a very brief outline of the theoretical background concerning mainly the concept of specialization.</a:t>
            </a:r>
          </a:p>
          <a:p>
            <a:pPr marL="0" lvl="0" indent="0" algn="l" rtl="0">
              <a:spcBef>
                <a:spcPts val="0"/>
              </a:spcBef>
              <a:spcAft>
                <a:spcPts val="0"/>
              </a:spcAft>
              <a:buNone/>
            </a:pPr>
            <a:r>
              <a:rPr lang="en-GB" noProof="0" dirty="0"/>
              <a:t>Then I will move on to the aims and goals of this work. I will explain the reasons for the analysis and what can we gain from this endeavour.</a:t>
            </a:r>
          </a:p>
          <a:p>
            <a:pPr marL="0" lvl="0" indent="0" algn="l" rtl="0">
              <a:spcBef>
                <a:spcPts val="0"/>
              </a:spcBef>
              <a:spcAft>
                <a:spcPts val="0"/>
              </a:spcAft>
              <a:buNone/>
            </a:pPr>
            <a:r>
              <a:rPr lang="en-GB" noProof="0" dirty="0"/>
              <a:t>As I am using already available dataset I will demonstrate what data is available and therefore what questions can be addressed.</a:t>
            </a:r>
          </a:p>
          <a:p>
            <a:pPr marL="0" lvl="0" indent="0" algn="l" rtl="0">
              <a:spcBef>
                <a:spcPts val="0"/>
              </a:spcBef>
              <a:spcAft>
                <a:spcPts val="0"/>
              </a:spcAft>
              <a:buNone/>
            </a:pPr>
            <a:r>
              <a:rPr lang="en-GB" noProof="0" dirty="0"/>
              <a:t>I will elaborate more on the specific research questions in the third section. I will go through the individual hypotheses and substantiate their relevance.</a:t>
            </a:r>
          </a:p>
          <a:p>
            <a:pPr marL="0" lvl="0" indent="0" algn="l" rtl="0">
              <a:spcBef>
                <a:spcPts val="0"/>
              </a:spcBef>
              <a:spcAft>
                <a:spcPts val="0"/>
              </a:spcAft>
              <a:buNone/>
            </a:pPr>
            <a:r>
              <a:rPr lang="en-GB" noProof="0" dirty="0"/>
              <a:t>Finally, I will share my progress so far.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3"/>
        <p:cNvGrpSpPr/>
        <p:nvPr/>
      </p:nvGrpSpPr>
      <p:grpSpPr>
        <a:xfrm>
          <a:off x="0" y="0"/>
          <a:ext cx="0" cy="0"/>
          <a:chOff x="0" y="0"/>
          <a:chExt cx="0" cy="0"/>
        </a:xfrm>
      </p:grpSpPr>
      <p:sp>
        <p:nvSpPr>
          <p:cNvPr id="11524" name="Google Shape;11524;g8f5d287e7e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5" name="Google Shape;11525;g8f5d287e7e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9381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7"/>
        <p:cNvGrpSpPr/>
        <p:nvPr/>
      </p:nvGrpSpPr>
      <p:grpSpPr>
        <a:xfrm>
          <a:off x="0" y="0"/>
          <a:ext cx="0" cy="0"/>
          <a:chOff x="0" y="0"/>
          <a:chExt cx="0" cy="0"/>
        </a:xfrm>
      </p:grpSpPr>
      <p:sp>
        <p:nvSpPr>
          <p:cNvPr id="11288" name="Google Shape;11288;g86b0eba7b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9" name="Google Shape;11289;g86b0eba7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So the aim of my work is to examine the relationships between individual floral traits and the degree of pollination system specialization by testing explicit hypotheses about the role of the traits based on literature.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How do floral traits influence specialization in plant species?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If the statistical power allows it , it could be interesting to check whether the relationships are consistent across the elevations.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(Because the previous analysis of this dataset focused on testing the pollination syndromes (predictive power of traits along the elevational gradient and between the seasons) found that the importance of traits changes with conditions. And others have demonstrated that the traits may relate to specialization differently in various elevations and conditions.)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Goal: Better understanding of how plant traits shape interactions between flowers and their visitors and thus network structure.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86b0eba7b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86b0eba7b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Before I delve deeper into the specific hypotheses that will be put to test. I will summarize the dataset that was collected by my supervisor’s research group. </a:t>
            </a:r>
          </a:p>
        </p:txBody>
      </p:sp>
    </p:spTree>
    <p:extLst>
      <p:ext uri="{BB962C8B-B14F-4D97-AF65-F5344CB8AC3E}">
        <p14:creationId xmlns:p14="http://schemas.microsoft.com/office/powerpoint/2010/main" val="3161713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a:extLst>
            <a:ext uri="{FF2B5EF4-FFF2-40B4-BE49-F238E27FC236}">
              <a16:creationId xmlns:a16="http://schemas.microsoft.com/office/drawing/2014/main" id="{B85E1C01-1034-F2AA-7262-5AE54B9CD2E8}"/>
            </a:ext>
          </a:extLst>
        </p:cNvPr>
        <p:cNvGrpSpPr/>
        <p:nvPr/>
      </p:nvGrpSpPr>
      <p:grpSpPr>
        <a:xfrm>
          <a:off x="0" y="0"/>
          <a:ext cx="0" cy="0"/>
          <a:chOff x="0" y="0"/>
          <a:chExt cx="0" cy="0"/>
        </a:xfrm>
      </p:grpSpPr>
      <p:sp>
        <p:nvSpPr>
          <p:cNvPr id="11424" name="Google Shape;11424;g8f5d287e7e_0_311:notes">
            <a:extLst>
              <a:ext uri="{FF2B5EF4-FFF2-40B4-BE49-F238E27FC236}">
                <a16:creationId xmlns:a16="http://schemas.microsoft.com/office/drawing/2014/main" id="{25FE2757-A4AD-64C1-474B-683750246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a:extLst>
              <a:ext uri="{FF2B5EF4-FFF2-40B4-BE49-F238E27FC236}">
                <a16:creationId xmlns:a16="http://schemas.microsoft.com/office/drawing/2014/main" id="{7B1842CE-C8E7-6CFA-E142-AC16596697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noProof="0" dirty="0"/>
          </a:p>
        </p:txBody>
      </p:sp>
    </p:spTree>
    <p:extLst>
      <p:ext uri="{BB962C8B-B14F-4D97-AF65-F5344CB8AC3E}">
        <p14:creationId xmlns:p14="http://schemas.microsoft.com/office/powerpoint/2010/main" val="196327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a:extLst>
            <a:ext uri="{FF2B5EF4-FFF2-40B4-BE49-F238E27FC236}">
              <a16:creationId xmlns:a16="http://schemas.microsoft.com/office/drawing/2014/main" id="{7F9DD31B-3692-1A16-9F27-D5566A158044}"/>
            </a:ext>
          </a:extLst>
        </p:cNvPr>
        <p:cNvGrpSpPr/>
        <p:nvPr/>
      </p:nvGrpSpPr>
      <p:grpSpPr>
        <a:xfrm>
          <a:off x="0" y="0"/>
          <a:ext cx="0" cy="0"/>
          <a:chOff x="0" y="0"/>
          <a:chExt cx="0" cy="0"/>
        </a:xfrm>
      </p:grpSpPr>
      <p:sp>
        <p:nvSpPr>
          <p:cNvPr id="11424" name="Google Shape;11424;g8f5d287e7e_0_311:notes">
            <a:extLst>
              <a:ext uri="{FF2B5EF4-FFF2-40B4-BE49-F238E27FC236}">
                <a16:creationId xmlns:a16="http://schemas.microsoft.com/office/drawing/2014/main" id="{942F149A-097E-B213-D1EE-F5D891E90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a:extLst>
              <a:ext uri="{FF2B5EF4-FFF2-40B4-BE49-F238E27FC236}">
                <a16:creationId xmlns:a16="http://schemas.microsoft.com/office/drawing/2014/main" id="{F71766DE-60B1-C935-3DE5-742C6C28CC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noProof="0" dirty="0"/>
          </a:p>
        </p:txBody>
      </p:sp>
    </p:spTree>
    <p:extLst>
      <p:ext uri="{BB962C8B-B14F-4D97-AF65-F5344CB8AC3E}">
        <p14:creationId xmlns:p14="http://schemas.microsoft.com/office/powerpoint/2010/main" val="1635333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a:extLst>
            <a:ext uri="{FF2B5EF4-FFF2-40B4-BE49-F238E27FC236}">
              <a16:creationId xmlns:a16="http://schemas.microsoft.com/office/drawing/2014/main" id="{E72C7BA8-42DB-8BA9-2474-CBF38A184B53}"/>
            </a:ext>
          </a:extLst>
        </p:cNvPr>
        <p:cNvGrpSpPr/>
        <p:nvPr/>
      </p:nvGrpSpPr>
      <p:grpSpPr>
        <a:xfrm>
          <a:off x="0" y="0"/>
          <a:ext cx="0" cy="0"/>
          <a:chOff x="0" y="0"/>
          <a:chExt cx="0" cy="0"/>
        </a:xfrm>
      </p:grpSpPr>
      <p:sp>
        <p:nvSpPr>
          <p:cNvPr id="11424" name="Google Shape;11424;g8f5d287e7e_0_311:notes">
            <a:extLst>
              <a:ext uri="{FF2B5EF4-FFF2-40B4-BE49-F238E27FC236}">
                <a16:creationId xmlns:a16="http://schemas.microsoft.com/office/drawing/2014/main" id="{52E3214F-E880-3209-6FB8-DA12DCB73F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a:extLst>
              <a:ext uri="{FF2B5EF4-FFF2-40B4-BE49-F238E27FC236}">
                <a16:creationId xmlns:a16="http://schemas.microsoft.com/office/drawing/2014/main" id="{CABCE7EF-72EA-11B0-9A86-F205D3007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There is limited empirical evidence of this relationship coming from studies not focused at this particular problem.</a:t>
            </a:r>
          </a:p>
        </p:txBody>
      </p:sp>
    </p:spTree>
    <p:extLst>
      <p:ext uri="{BB962C8B-B14F-4D97-AF65-F5344CB8AC3E}">
        <p14:creationId xmlns:p14="http://schemas.microsoft.com/office/powerpoint/2010/main" val="285888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a:extLst>
            <a:ext uri="{FF2B5EF4-FFF2-40B4-BE49-F238E27FC236}">
              <a16:creationId xmlns:a16="http://schemas.microsoft.com/office/drawing/2014/main" id="{09369B0C-C2ED-BB2E-CE57-6F048A04785F}"/>
            </a:ext>
          </a:extLst>
        </p:cNvPr>
        <p:cNvGrpSpPr/>
        <p:nvPr/>
      </p:nvGrpSpPr>
      <p:grpSpPr>
        <a:xfrm>
          <a:off x="0" y="0"/>
          <a:ext cx="0" cy="0"/>
          <a:chOff x="0" y="0"/>
          <a:chExt cx="0" cy="0"/>
        </a:xfrm>
      </p:grpSpPr>
      <p:sp>
        <p:nvSpPr>
          <p:cNvPr id="11540" name="Google Shape;11540;ga5c3dd0afb_1_0:notes">
            <a:extLst>
              <a:ext uri="{FF2B5EF4-FFF2-40B4-BE49-F238E27FC236}">
                <a16:creationId xmlns:a16="http://schemas.microsoft.com/office/drawing/2014/main" id="{8ED91D6A-A8C4-0AD3-6BD7-1310A0623E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a:extLst>
              <a:ext uri="{FF2B5EF4-FFF2-40B4-BE49-F238E27FC236}">
                <a16:creationId xmlns:a16="http://schemas.microsoft.com/office/drawing/2014/main" id="{7CF4D152-F357-8649-FC5F-64F8F81E9C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6590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a:extLst>
            <a:ext uri="{FF2B5EF4-FFF2-40B4-BE49-F238E27FC236}">
              <a16:creationId xmlns:a16="http://schemas.microsoft.com/office/drawing/2014/main" id="{1317CCDD-6ED1-ECD2-192C-8AB8B57279CF}"/>
            </a:ext>
          </a:extLst>
        </p:cNvPr>
        <p:cNvGrpSpPr/>
        <p:nvPr/>
      </p:nvGrpSpPr>
      <p:grpSpPr>
        <a:xfrm>
          <a:off x="0" y="0"/>
          <a:ext cx="0" cy="0"/>
          <a:chOff x="0" y="0"/>
          <a:chExt cx="0" cy="0"/>
        </a:xfrm>
      </p:grpSpPr>
      <p:sp>
        <p:nvSpPr>
          <p:cNvPr id="11540" name="Google Shape;11540;ga5c3dd0afb_1_0:notes">
            <a:extLst>
              <a:ext uri="{FF2B5EF4-FFF2-40B4-BE49-F238E27FC236}">
                <a16:creationId xmlns:a16="http://schemas.microsoft.com/office/drawing/2014/main" id="{2BEDA6C9-A2B9-80E3-56AC-6C6E353CBD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a:extLst>
              <a:ext uri="{FF2B5EF4-FFF2-40B4-BE49-F238E27FC236}">
                <a16:creationId xmlns:a16="http://schemas.microsoft.com/office/drawing/2014/main" id="{9D8C9616-2F5B-50D6-9275-1C0F20DB8C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5185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a:extLst>
            <a:ext uri="{FF2B5EF4-FFF2-40B4-BE49-F238E27FC236}">
              <a16:creationId xmlns:a16="http://schemas.microsoft.com/office/drawing/2014/main" id="{24711BEA-0819-B974-DC67-F96500CFE5AF}"/>
            </a:ext>
          </a:extLst>
        </p:cNvPr>
        <p:cNvGrpSpPr/>
        <p:nvPr/>
      </p:nvGrpSpPr>
      <p:grpSpPr>
        <a:xfrm>
          <a:off x="0" y="0"/>
          <a:ext cx="0" cy="0"/>
          <a:chOff x="0" y="0"/>
          <a:chExt cx="0" cy="0"/>
        </a:xfrm>
      </p:grpSpPr>
      <p:sp>
        <p:nvSpPr>
          <p:cNvPr id="11540" name="Google Shape;11540;ga5c3dd0afb_1_0:notes">
            <a:extLst>
              <a:ext uri="{FF2B5EF4-FFF2-40B4-BE49-F238E27FC236}">
                <a16:creationId xmlns:a16="http://schemas.microsoft.com/office/drawing/2014/main" id="{76E0DE1F-5308-0228-235A-861D99EEA6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a:extLst>
              <a:ext uri="{FF2B5EF4-FFF2-40B4-BE49-F238E27FC236}">
                <a16:creationId xmlns:a16="http://schemas.microsoft.com/office/drawing/2014/main" id="{CFB7C3EB-1369-AA0B-4622-7741659CB2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6736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3"/>
        <p:cNvGrpSpPr/>
        <p:nvPr/>
      </p:nvGrpSpPr>
      <p:grpSpPr>
        <a:xfrm>
          <a:off x="0" y="0"/>
          <a:ext cx="0" cy="0"/>
          <a:chOff x="0" y="0"/>
          <a:chExt cx="0" cy="0"/>
        </a:xfrm>
      </p:grpSpPr>
      <p:sp>
        <p:nvSpPr>
          <p:cNvPr id="11524" name="Google Shape;11524;g8f5d287e7e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5" name="Google Shape;11525;g8f5d287e7e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1199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a:extLst>
            <a:ext uri="{FF2B5EF4-FFF2-40B4-BE49-F238E27FC236}">
              <a16:creationId xmlns:a16="http://schemas.microsoft.com/office/drawing/2014/main" id="{2C08CF49-ABD5-3151-3FAA-582555408960}"/>
            </a:ext>
          </a:extLst>
        </p:cNvPr>
        <p:cNvGrpSpPr/>
        <p:nvPr/>
      </p:nvGrpSpPr>
      <p:grpSpPr>
        <a:xfrm>
          <a:off x="0" y="0"/>
          <a:ext cx="0" cy="0"/>
          <a:chOff x="0" y="0"/>
          <a:chExt cx="0" cy="0"/>
        </a:xfrm>
      </p:grpSpPr>
      <p:sp>
        <p:nvSpPr>
          <p:cNvPr id="11540" name="Google Shape;11540;ga5c3dd0afb_1_0:notes">
            <a:extLst>
              <a:ext uri="{FF2B5EF4-FFF2-40B4-BE49-F238E27FC236}">
                <a16:creationId xmlns:a16="http://schemas.microsoft.com/office/drawing/2014/main" id="{8765B5A9-9205-CACC-4921-9EFA2AFCB2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a:extLst>
              <a:ext uri="{FF2B5EF4-FFF2-40B4-BE49-F238E27FC236}">
                <a16:creationId xmlns:a16="http://schemas.microsoft.com/office/drawing/2014/main" id="{A0F4430D-9B86-6D6B-398C-EF41AF26DC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20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a:extLst>
            <a:ext uri="{FF2B5EF4-FFF2-40B4-BE49-F238E27FC236}">
              <a16:creationId xmlns:a16="http://schemas.microsoft.com/office/drawing/2014/main" id="{C14C640D-70DC-B934-9A80-12A0F9613741}"/>
            </a:ext>
          </a:extLst>
        </p:cNvPr>
        <p:cNvGrpSpPr/>
        <p:nvPr/>
      </p:nvGrpSpPr>
      <p:grpSpPr>
        <a:xfrm>
          <a:off x="0" y="0"/>
          <a:ext cx="0" cy="0"/>
          <a:chOff x="0" y="0"/>
          <a:chExt cx="0" cy="0"/>
        </a:xfrm>
      </p:grpSpPr>
      <p:sp>
        <p:nvSpPr>
          <p:cNvPr id="11540" name="Google Shape;11540;ga5c3dd0afb_1_0:notes">
            <a:extLst>
              <a:ext uri="{FF2B5EF4-FFF2-40B4-BE49-F238E27FC236}">
                <a16:creationId xmlns:a16="http://schemas.microsoft.com/office/drawing/2014/main" id="{94486581-5299-7BCC-B99B-9C5DC5DEF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a:extLst>
              <a:ext uri="{FF2B5EF4-FFF2-40B4-BE49-F238E27FC236}">
                <a16:creationId xmlns:a16="http://schemas.microsoft.com/office/drawing/2014/main" id="{E5E805EF-AC81-EA40-974E-5379538326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7168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a:extLst>
            <a:ext uri="{FF2B5EF4-FFF2-40B4-BE49-F238E27FC236}">
              <a16:creationId xmlns:a16="http://schemas.microsoft.com/office/drawing/2014/main" id="{FAB9483C-5AD6-FFC2-CF9C-C0DFA1F2DFC8}"/>
            </a:ext>
          </a:extLst>
        </p:cNvPr>
        <p:cNvGrpSpPr/>
        <p:nvPr/>
      </p:nvGrpSpPr>
      <p:grpSpPr>
        <a:xfrm>
          <a:off x="0" y="0"/>
          <a:ext cx="0" cy="0"/>
          <a:chOff x="0" y="0"/>
          <a:chExt cx="0" cy="0"/>
        </a:xfrm>
      </p:grpSpPr>
      <p:sp>
        <p:nvSpPr>
          <p:cNvPr id="11540" name="Google Shape;11540;ga5c3dd0afb_1_0:notes">
            <a:extLst>
              <a:ext uri="{FF2B5EF4-FFF2-40B4-BE49-F238E27FC236}">
                <a16:creationId xmlns:a16="http://schemas.microsoft.com/office/drawing/2014/main" id="{DDDCF53C-A3E9-864F-A1C3-D2484F5E96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a:extLst>
              <a:ext uri="{FF2B5EF4-FFF2-40B4-BE49-F238E27FC236}">
                <a16:creationId xmlns:a16="http://schemas.microsoft.com/office/drawing/2014/main" id="{845A5E7E-3B2A-E785-B3F2-1D6CF9A81B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1043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a:extLst>
            <a:ext uri="{FF2B5EF4-FFF2-40B4-BE49-F238E27FC236}">
              <a16:creationId xmlns:a16="http://schemas.microsoft.com/office/drawing/2014/main" id="{573C0999-852F-F7C5-F0A1-4D43C7246EBA}"/>
            </a:ext>
          </a:extLst>
        </p:cNvPr>
        <p:cNvGrpSpPr/>
        <p:nvPr/>
      </p:nvGrpSpPr>
      <p:grpSpPr>
        <a:xfrm>
          <a:off x="0" y="0"/>
          <a:ext cx="0" cy="0"/>
          <a:chOff x="0" y="0"/>
          <a:chExt cx="0" cy="0"/>
        </a:xfrm>
      </p:grpSpPr>
      <p:sp>
        <p:nvSpPr>
          <p:cNvPr id="11424" name="Google Shape;11424;g8f5d287e7e_0_311:notes">
            <a:extLst>
              <a:ext uri="{FF2B5EF4-FFF2-40B4-BE49-F238E27FC236}">
                <a16:creationId xmlns:a16="http://schemas.microsoft.com/office/drawing/2014/main" id="{E4B75AEA-AAEC-80A4-DAEF-C5F0C575EE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a:extLst>
              <a:ext uri="{FF2B5EF4-FFF2-40B4-BE49-F238E27FC236}">
                <a16:creationId xmlns:a16="http://schemas.microsoft.com/office/drawing/2014/main" id="{13D19A2D-9C35-0BF8-CD79-4DE18187F6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There is limited empirical evidence of this relationship coming from studies not focused at this particular problem.</a:t>
            </a:r>
          </a:p>
        </p:txBody>
      </p:sp>
    </p:spTree>
    <p:extLst>
      <p:ext uri="{BB962C8B-B14F-4D97-AF65-F5344CB8AC3E}">
        <p14:creationId xmlns:p14="http://schemas.microsoft.com/office/powerpoint/2010/main" val="3283001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4"/>
        <p:cNvGrpSpPr/>
        <p:nvPr/>
      </p:nvGrpSpPr>
      <p:grpSpPr>
        <a:xfrm>
          <a:off x="0" y="0"/>
          <a:ext cx="0" cy="0"/>
          <a:chOff x="0" y="0"/>
          <a:chExt cx="0" cy="0"/>
        </a:xfrm>
      </p:grpSpPr>
      <p:sp>
        <p:nvSpPr>
          <p:cNvPr id="13445" name="Google Shape;13445;g8fdef5909a_0_1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6" name="Google Shape;13446;g8fdef5909a_0_1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a:extLst>
            <a:ext uri="{FF2B5EF4-FFF2-40B4-BE49-F238E27FC236}">
              <a16:creationId xmlns:a16="http://schemas.microsoft.com/office/drawing/2014/main" id="{1CCA941C-279D-BEF9-547B-3FFD8C9906B8}"/>
            </a:ext>
          </a:extLst>
        </p:cNvPr>
        <p:cNvGrpSpPr/>
        <p:nvPr/>
      </p:nvGrpSpPr>
      <p:grpSpPr>
        <a:xfrm>
          <a:off x="0" y="0"/>
          <a:ext cx="0" cy="0"/>
          <a:chOff x="0" y="0"/>
          <a:chExt cx="0" cy="0"/>
        </a:xfrm>
      </p:grpSpPr>
      <p:sp>
        <p:nvSpPr>
          <p:cNvPr id="11540" name="Google Shape;11540;ga5c3dd0afb_1_0:notes">
            <a:extLst>
              <a:ext uri="{FF2B5EF4-FFF2-40B4-BE49-F238E27FC236}">
                <a16:creationId xmlns:a16="http://schemas.microsoft.com/office/drawing/2014/main" id="{9AE6D99E-DFF5-5E8B-23BA-DAD08CD2F5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a:extLst>
              <a:ext uri="{FF2B5EF4-FFF2-40B4-BE49-F238E27FC236}">
                <a16:creationId xmlns:a16="http://schemas.microsoft.com/office/drawing/2014/main" id="{CF7A3496-23B9-6BDC-7841-DBA9B1374A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1" dirty="0" err="1"/>
              <a:t>gamlss</a:t>
            </a:r>
            <a:r>
              <a:rPr lang="en-GB" b="1" dirty="0"/>
              <a:t>: Generalised Additive Models for Location Scale and Shape</a:t>
            </a:r>
          </a:p>
          <a:p>
            <a:pPr marL="0" lvl="0" indent="0" algn="l" rtl="0">
              <a:spcBef>
                <a:spcPts val="0"/>
              </a:spcBef>
              <a:spcAft>
                <a:spcPts val="0"/>
              </a:spcAft>
              <a:buNone/>
            </a:pPr>
            <a:r>
              <a:rPr lang="cs-CZ" dirty="0"/>
              <a:t> </a:t>
            </a:r>
            <a:r>
              <a:rPr lang="cs-CZ" dirty="0" err="1"/>
              <a:t>alllows</a:t>
            </a:r>
            <a:r>
              <a:rPr lang="cs-CZ" dirty="0"/>
              <a:t> </a:t>
            </a:r>
            <a:r>
              <a:rPr lang="cs-CZ" dirty="0" err="1"/>
              <a:t>glmm</a:t>
            </a:r>
            <a:r>
              <a:rPr lang="cs-CZ" dirty="0"/>
              <a:t> </a:t>
            </a:r>
            <a:r>
              <a:rPr lang="cs-CZ" dirty="0" err="1"/>
              <a:t>with</a:t>
            </a:r>
            <a:r>
              <a:rPr lang="cs-CZ" dirty="0"/>
              <a:t> beta </a:t>
            </a:r>
            <a:r>
              <a:rPr lang="cs-CZ" dirty="0" err="1"/>
              <a:t>distribution</a:t>
            </a:r>
            <a:r>
              <a:rPr lang="cs-CZ" dirty="0"/>
              <a:t>.</a:t>
            </a:r>
            <a:endParaRPr dirty="0"/>
          </a:p>
        </p:txBody>
      </p:sp>
    </p:spTree>
    <p:extLst>
      <p:ext uri="{BB962C8B-B14F-4D97-AF65-F5344CB8AC3E}">
        <p14:creationId xmlns:p14="http://schemas.microsoft.com/office/powerpoint/2010/main" val="3642037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86b0eba7b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86b0eba7b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 individual hypotheses reflect the available literature. </a:t>
            </a:r>
          </a:p>
        </p:txBody>
      </p:sp>
    </p:spTree>
    <p:extLst>
      <p:ext uri="{BB962C8B-B14F-4D97-AF65-F5344CB8AC3E}">
        <p14:creationId xmlns:p14="http://schemas.microsoft.com/office/powerpoint/2010/main" val="2118373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There is some theoretical footing for the existence of generalization-specialization continuum reflecting the dish-bowl-bell-funnel-tube continuum. The problem is the statistical power to be able to test all of these categories, therefore some merging of categories must be made. Either to 3 categories or just to „opened“ and „closed“</a:t>
            </a:r>
          </a:p>
          <a:p>
            <a:pPr marL="0" lvl="0" indent="0" algn="l" rtl="0">
              <a:spcBef>
                <a:spcPts val="0"/>
              </a:spcBef>
              <a:spcAft>
                <a:spcPts val="0"/>
              </a:spcAft>
              <a:buNone/>
            </a:pPr>
            <a:endParaRPr lang="en-GB" noProof="0" dirty="0"/>
          </a:p>
          <a:p>
            <a:pPr marL="0" lvl="0" indent="0" algn="l" rtl="0">
              <a:spcBef>
                <a:spcPts val="0"/>
              </a:spcBef>
              <a:spcAft>
                <a:spcPts val="0"/>
              </a:spcAft>
              <a:buNone/>
            </a:pPr>
            <a:br>
              <a:rPr lang="en-GB" noProof="0" dirty="0"/>
            </a:br>
            <a:r>
              <a:rPr lang="en-GB" noProof="0" dirty="0" err="1"/>
              <a:t>Hypotézy</a:t>
            </a:r>
            <a:r>
              <a:rPr lang="en-GB" noProof="0" dirty="0"/>
              <a:t> - </a:t>
            </a:r>
            <a:r>
              <a:rPr lang="en-GB" noProof="0" dirty="0" err="1"/>
              <a:t>schématizovaně</a:t>
            </a:r>
            <a:endParaRPr lang="en-GB" noProof="0" dirty="0"/>
          </a:p>
        </p:txBody>
      </p:sp>
    </p:spTree>
    <p:extLst>
      <p:ext uri="{BB962C8B-B14F-4D97-AF65-F5344CB8AC3E}">
        <p14:creationId xmlns:p14="http://schemas.microsoft.com/office/powerpoint/2010/main" val="3766225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In some studies the specialization trend was actually the opposite. Potential problem might also be that many studies which found zygomorphic flowers to be more specialized were confounded by not differentiating between visitors and pollinators and were only looking at the influence of symmetry not taking into account other floral traits.</a:t>
            </a:r>
          </a:p>
        </p:txBody>
      </p:sp>
    </p:spTree>
    <p:extLst>
      <p:ext uri="{BB962C8B-B14F-4D97-AF65-F5344CB8AC3E}">
        <p14:creationId xmlns:p14="http://schemas.microsoft.com/office/powerpoint/2010/main" val="3114297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There is limited empirical evidence of this relationship coming from studies not focused at this particular problem.</a:t>
            </a:r>
          </a:p>
        </p:txBody>
      </p:sp>
    </p:spTree>
    <p:extLst>
      <p:ext uri="{BB962C8B-B14F-4D97-AF65-F5344CB8AC3E}">
        <p14:creationId xmlns:p14="http://schemas.microsoft.com/office/powerpoint/2010/main" val="332257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86b0eba7b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86b0eba7b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354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a3685148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a3685148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First things first. When I say specialization I mean the use of only a subset of available resources, in this case the resource is the available pollinators.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208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1"/>
        <p:cNvGrpSpPr/>
        <p:nvPr/>
      </p:nvGrpSpPr>
      <p:grpSpPr>
        <a:xfrm>
          <a:off x="0" y="0"/>
          <a:ext cx="0" cy="0"/>
          <a:chOff x="0" y="0"/>
          <a:chExt cx="0" cy="0"/>
        </a:xfrm>
      </p:grpSpPr>
      <p:sp>
        <p:nvSpPr>
          <p:cNvPr id="12312" name="Google Shape;12312;g8f5d287e7e_0_3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3" name="Google Shape;12313;g8f5d287e7e_0_3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Since Charles Darwin many authors elaborated on the view that floral-trait combinations reflect pollinator type. The combinations of traits became known as pollination syndromes. Back then the idea was that specialization is fairly widespread within pollination systems.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At the end of the last century, several authors pointed out that the piling observations of flower visitors do not reflect the apparent floral specialization and concluded that generalization predominates in the communities.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This „radical claim“ was soon moderated because these interpretations did not take into account that not all flower visitors are indeed effective pollinators. Studies that distinguish between mere visitors and pollinators have actually demonstrated that to an extent some trait combinations (or syndromes) can help predict specialized pollination. ﻿Specialization of plant species within a community ranges from extremely generalized to highly specialized.</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It was also pointed out that the debate has been confounded by the inconsistent use of different specialization concepts. And the debate surrounding the degree of specialization found in pollination systems persists. </a:t>
            </a:r>
          </a:p>
          <a:p>
            <a:pPr marL="0" lvl="0" indent="0" algn="l" rtl="0">
              <a:spcBef>
                <a:spcPts val="0"/>
              </a:spcBef>
              <a:spcAft>
                <a:spcPts val="0"/>
              </a:spcAft>
              <a:buNone/>
            </a:pPr>
            <a:endParaRPr lang="cs-CZ" dirty="0"/>
          </a:p>
          <a:p>
            <a:pPr marL="0" lvl="0" indent="0" algn="l" rtl="0">
              <a:spcBef>
                <a:spcPts val="0"/>
              </a:spcBef>
              <a:spcAft>
                <a:spcPts val="0"/>
              </a:spcAft>
              <a:buNone/>
            </a:pPr>
            <a:endParaRPr lang="cs-CZ" dirty="0"/>
          </a:p>
          <a:p>
            <a:pPr marL="0" lvl="0" indent="0" algn="l" rtl="0">
              <a:spcBef>
                <a:spcPts val="0"/>
              </a:spcBef>
              <a:spcAft>
                <a:spcPts val="0"/>
              </a:spcAft>
              <a:buNone/>
            </a:pPr>
            <a:endParaRPr lang="cs-CZ"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66403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1"/>
        <p:cNvGrpSpPr/>
        <p:nvPr/>
      </p:nvGrpSpPr>
      <p:grpSpPr>
        <a:xfrm>
          <a:off x="0" y="0"/>
          <a:ext cx="0" cy="0"/>
          <a:chOff x="0" y="0"/>
          <a:chExt cx="0" cy="0"/>
        </a:xfrm>
      </p:grpSpPr>
      <p:sp>
        <p:nvSpPr>
          <p:cNvPr id="12112" name="Google Shape;12112;g8f5d287e7e_0_3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3" name="Google Shape;12113;g8f5d287e7e_0_3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We can distinguish ecological, functional and phenotypical specialization.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Ecological specialization reflects the number of individual species that serve as pollinators, whereas functional specialization refers to the amount of pollinating functional groups. What can be understood under a functional group differs, but generally it means a group of pollinators exerting the same selection pressure on the plant.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(A note should be made here as this terminology follows Ollerton and some other authors prefer the term “functional group specialization” as ”functional specialization” is already used in physiology referring to specialization of a tissue or an organ.)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Both of these can be quantified in a number of ways using metrics of variable complexity. The additional problem of absolute or relative quantification should be emphasized as in depauperate communities the numbers of pollinators per plant will likely be lower simply because there are fewer available species. Some indices venture out to remedy this.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Slightly aside stands the phenotypic specialization which includes any phenotypic trait that is highly modified from the ‘usual’ form. In contrast to the previous concepts, it is a characteristic of the organism not the relationship between the partners.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﻿This differentiation enables the characterisation of pollination systems using an approach that avoids the conceptual conflict that occurs when defined only as generalised or specialised.</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 focused on specialization as a state leaving out ecological specialization as an evolutionary process leading to a higher degree of specialization. </a:t>
            </a:r>
          </a:p>
        </p:txBody>
      </p:sp>
    </p:spTree>
    <p:extLst>
      <p:ext uri="{BB962C8B-B14F-4D97-AF65-F5344CB8AC3E}">
        <p14:creationId xmlns:p14="http://schemas.microsoft.com/office/powerpoint/2010/main" val="2688427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1"/>
        <p:cNvGrpSpPr/>
        <p:nvPr/>
      </p:nvGrpSpPr>
      <p:grpSpPr>
        <a:xfrm>
          <a:off x="0" y="0"/>
          <a:ext cx="0" cy="0"/>
          <a:chOff x="0" y="0"/>
          <a:chExt cx="0" cy="0"/>
        </a:xfrm>
      </p:grpSpPr>
      <p:sp>
        <p:nvSpPr>
          <p:cNvPr id="12112" name="Google Shape;12112;g8f5d287e7e_0_3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3" name="Google Shape;12113;g8f5d287e7e_0_3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dirty="0"/>
              <a:t>We can distinguish ecological, functional and phenotypical specialization.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Ecological specialization reflects the number of individual species that serve as pollinators, whereas functional specialization refers to the amount of pollinating functional groups. What can be understood under a functional group differs, but generally it means a group of pollinators exerting the same selection pressure on the plant. </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(A note should be made here as this terminology follows Ollerton and some other authors prefer the term “functional group specialization” as ”functional specialization” is already used in physiology referring to specialization of a tissue or an organ.)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Both of these can be quantified in a number of ways using metrics of variable complexity. The additional problem of absolute or relative quantification should be emphasized as in depauperate communities the numbers of pollinators per plant will likely be lower simply because there are fewer available species. Some indices venture out to remedy this.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Slightly aside stands the phenotypic specialization which includes any phenotypic trait that is highly modified from the ‘usual’ form. In contrast to the previous concepts, it is a characteristic of the organism not the relationship between the partners.</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﻿This differentiation enables the characterisation of pollination systems using an approach that avoids the conceptual conflict that occurs when defined only as generalised or specialised.</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I focused on specialization as a state leaving out ecological specialization as an evolutionary process leading to a higher degree of specialization.</a:t>
            </a:r>
          </a:p>
          <a:p>
            <a:pPr marL="0" lvl="0" indent="0" algn="l" rtl="0">
              <a:spcBef>
                <a:spcPts val="0"/>
              </a:spcBef>
              <a:spcAft>
                <a:spcPts val="0"/>
              </a:spcAft>
              <a:buNone/>
            </a:pPr>
            <a:endParaRPr lang="en-GB" noProof="0" dirty="0"/>
          </a:p>
          <a:p>
            <a:pPr marL="0" lvl="0" indent="0" algn="l" rtl="0">
              <a:spcBef>
                <a:spcPts val="0"/>
              </a:spcBef>
              <a:spcAft>
                <a:spcPts val="0"/>
              </a:spcAft>
              <a:buNone/>
            </a:pPr>
            <a:r>
              <a:rPr lang="en-GB" noProof="0" dirty="0"/>
              <a:t>How does phenotypic specialization relate to ecological (or functional) specialization?</a:t>
            </a:r>
          </a:p>
          <a:p>
            <a:pPr marL="0" lvl="0" indent="0" algn="l" rtl="0">
              <a:spcBef>
                <a:spcPts val="0"/>
              </a:spcBef>
              <a:spcAft>
                <a:spcPts val="0"/>
              </a:spcAft>
              <a:buNone/>
            </a:pPr>
            <a:r>
              <a:rPr lang="en-GB" noProof="0" dirty="0"/>
              <a:t>﻿70 morphospecies (from 16 functional groups) visiting H. </a:t>
            </a:r>
            <a:r>
              <a:rPr lang="en-GB" noProof="0" dirty="0" err="1"/>
              <a:t>roeperianum</a:t>
            </a:r>
            <a:r>
              <a:rPr lang="en-GB" noProof="0" dirty="0"/>
              <a:t> were identified - ﻿consequence of phenotypic generalization</a:t>
            </a:r>
          </a:p>
          <a:p>
            <a:pPr marL="0" lvl="0" indent="0" algn="l" rtl="0">
              <a:spcBef>
                <a:spcPts val="0"/>
              </a:spcBef>
              <a:spcAft>
                <a:spcPts val="0"/>
              </a:spcAft>
              <a:buNone/>
            </a:pPr>
            <a:r>
              <a:rPr lang="en-GB" noProof="0" dirty="0"/>
              <a:t>﻿In H. </a:t>
            </a:r>
            <a:r>
              <a:rPr lang="en-GB" noProof="0" dirty="0" err="1"/>
              <a:t>roeperianum</a:t>
            </a:r>
            <a:r>
              <a:rPr lang="en-GB" noProof="0" dirty="0"/>
              <a:t>, carpenter bees represented by a single abundant morphospecies Xylocopa cf. </a:t>
            </a:r>
            <a:r>
              <a:rPr lang="en-GB" noProof="0" dirty="0" err="1"/>
              <a:t>caffra</a:t>
            </a:r>
            <a:r>
              <a:rPr lang="en-GB" noProof="0" dirty="0"/>
              <a:t> was the only functional group with a substantial amount of contacts with both plant species’ reproductive organs</a:t>
            </a:r>
          </a:p>
          <a:p>
            <a:pPr marL="0" lvl="0" indent="0" algn="l" rtl="0">
              <a:spcBef>
                <a:spcPts val="0"/>
              </a:spcBef>
              <a:spcAft>
                <a:spcPts val="0"/>
              </a:spcAft>
              <a:buNone/>
            </a:pPr>
            <a:endParaRPr lang="en-GB" noProof="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txBox="1">
            <a:spLocks noGrp="1"/>
          </p:cNvSpPr>
          <p:nvPr>
            <p:ph type="ctrTitle"/>
          </p:nvPr>
        </p:nvSpPr>
        <p:spPr>
          <a:xfrm>
            <a:off x="1855350" y="1265025"/>
            <a:ext cx="5433300" cy="163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5200"/>
              <a:buNone/>
              <a:defRPr sz="52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dirty="0"/>
          </a:p>
        </p:txBody>
      </p:sp>
      <p:sp>
        <p:nvSpPr>
          <p:cNvPr id="180" name="Google Shape;180;p2"/>
          <p:cNvSpPr txBox="1">
            <a:spLocks noGrp="1"/>
          </p:cNvSpPr>
          <p:nvPr>
            <p:ph type="subTitle" idx="1"/>
          </p:nvPr>
        </p:nvSpPr>
        <p:spPr>
          <a:xfrm>
            <a:off x="1855350" y="2933475"/>
            <a:ext cx="3742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2200"/>
              <a:buNone/>
              <a:defRPr sz="2200">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4520"/>
        <p:cNvGrpSpPr/>
        <p:nvPr/>
      </p:nvGrpSpPr>
      <p:grpSpPr>
        <a:xfrm>
          <a:off x="0" y="0"/>
          <a:ext cx="0" cy="0"/>
          <a:chOff x="0" y="0"/>
          <a:chExt cx="0" cy="0"/>
        </a:xfrm>
      </p:grpSpPr>
      <p:sp>
        <p:nvSpPr>
          <p:cNvPr id="4521" name="Google Shape;4521;p20"/>
          <p:cNvSpPr/>
          <p:nvPr/>
        </p:nvSpPr>
        <p:spPr>
          <a:xfrm>
            <a:off x="0" y="0"/>
            <a:ext cx="45717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txBox="1">
            <a:spLocks noGrp="1"/>
          </p:cNvSpPr>
          <p:nvPr>
            <p:ph type="title"/>
          </p:nvPr>
        </p:nvSpPr>
        <p:spPr>
          <a:xfrm>
            <a:off x="14936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solidFill>
                  <a:schemeClr val="lt1"/>
                </a:solidFill>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
        <p:nvSpPr>
          <p:cNvPr id="4523" name="Google Shape;4523;p20"/>
          <p:cNvSpPr txBox="1">
            <a:spLocks noGrp="1"/>
          </p:cNvSpPr>
          <p:nvPr>
            <p:ph type="subTitle" idx="1"/>
          </p:nvPr>
        </p:nvSpPr>
        <p:spPr>
          <a:xfrm>
            <a:off x="14853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524" name="Google Shape;4524;p20"/>
          <p:cNvSpPr txBox="1">
            <a:spLocks noGrp="1"/>
          </p:cNvSpPr>
          <p:nvPr>
            <p:ph type="title" idx="2"/>
          </p:nvPr>
        </p:nvSpPr>
        <p:spPr>
          <a:xfrm>
            <a:off x="53267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25" name="Google Shape;4525;p20"/>
          <p:cNvSpPr txBox="1">
            <a:spLocks noGrp="1"/>
          </p:cNvSpPr>
          <p:nvPr>
            <p:ph type="subTitle" idx="3"/>
          </p:nvPr>
        </p:nvSpPr>
        <p:spPr>
          <a:xfrm>
            <a:off x="53184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526" name="Google Shape;4526;p20"/>
          <p:cNvSpPr/>
          <p:nvPr/>
        </p:nvSpPr>
        <p:spPr>
          <a:xfrm>
            <a:off x="720000"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30">
    <p:spTree>
      <p:nvGrpSpPr>
        <p:cNvPr id="1" name="Shape 6237"/>
        <p:cNvGrpSpPr/>
        <p:nvPr/>
      </p:nvGrpSpPr>
      <p:grpSpPr>
        <a:xfrm>
          <a:off x="0" y="0"/>
          <a:ext cx="0" cy="0"/>
          <a:chOff x="0" y="0"/>
          <a:chExt cx="0" cy="0"/>
        </a:xfrm>
      </p:grpSpPr>
      <p:sp>
        <p:nvSpPr>
          <p:cNvPr id="6238" name="Google Shape;6238;p31"/>
          <p:cNvSpPr txBox="1">
            <a:spLocks noGrp="1"/>
          </p:cNvSpPr>
          <p:nvPr>
            <p:ph type="title"/>
          </p:nvPr>
        </p:nvSpPr>
        <p:spPr>
          <a:xfrm>
            <a:off x="720000" y="630000"/>
            <a:ext cx="45870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3">
  <p:cSld name="CUSTOM_8">
    <p:spTree>
      <p:nvGrpSpPr>
        <p:cNvPr id="1" name="Shape 7693"/>
        <p:cNvGrpSpPr/>
        <p:nvPr/>
      </p:nvGrpSpPr>
      <p:grpSpPr>
        <a:xfrm>
          <a:off x="0" y="0"/>
          <a:ext cx="0" cy="0"/>
          <a:chOff x="0" y="0"/>
          <a:chExt cx="0" cy="0"/>
        </a:xfrm>
      </p:grpSpPr>
      <p:sp>
        <p:nvSpPr>
          <p:cNvPr id="7694" name="Google Shape;7694;p41"/>
          <p:cNvSpPr/>
          <p:nvPr/>
        </p:nvSpPr>
        <p:spPr>
          <a:xfrm>
            <a:off x="718225" y="914400"/>
            <a:ext cx="7705800" cy="3598950"/>
          </a:xfrm>
          <a:custGeom>
            <a:avLst/>
            <a:gdLst/>
            <a:ahLst/>
            <a:cxnLst/>
            <a:rect l="l" t="t" r="r" b="b"/>
            <a:pathLst>
              <a:path w="308232" h="143958" extrusionOk="0">
                <a:moveTo>
                  <a:pt x="109358" y="31"/>
                </a:moveTo>
                <a:lnTo>
                  <a:pt x="308232" y="0"/>
                </a:lnTo>
                <a:lnTo>
                  <a:pt x="308232" y="143958"/>
                </a:lnTo>
                <a:lnTo>
                  <a:pt x="71" y="143958"/>
                </a:lnTo>
                <a:lnTo>
                  <a:pt x="0" y="39109"/>
                </a:lnTo>
              </a:path>
            </a:pathLst>
          </a:custGeom>
          <a:noFill/>
          <a:ln w="9525" cap="flat" cmpd="sng">
            <a:solidFill>
              <a:schemeClr val="dk1"/>
            </a:solidFill>
            <a:prstDash val="solid"/>
            <a:round/>
            <a:headEnd type="none" w="med" len="med"/>
            <a:tailEnd type="none" w="med" len="med"/>
          </a:ln>
        </p:spPr>
      </p:sp>
      <p:sp>
        <p:nvSpPr>
          <p:cNvPr id="7695" name="Google Shape;7695;p41"/>
          <p:cNvSpPr txBox="1">
            <a:spLocks noGrp="1"/>
          </p:cNvSpPr>
          <p:nvPr>
            <p:ph type="title"/>
          </p:nvPr>
        </p:nvSpPr>
        <p:spPr>
          <a:xfrm>
            <a:off x="720000" y="630000"/>
            <a:ext cx="2913300" cy="102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696" name="Google Shape;7696;p41"/>
          <p:cNvSpPr txBox="1">
            <a:spLocks noGrp="1"/>
          </p:cNvSpPr>
          <p:nvPr>
            <p:ph type="subTitle" idx="1"/>
          </p:nvPr>
        </p:nvSpPr>
        <p:spPr>
          <a:xfrm>
            <a:off x="3633150" y="2848025"/>
            <a:ext cx="18777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7697" name="Google Shape;7697;p41"/>
          <p:cNvSpPr txBox="1">
            <a:spLocks noGrp="1"/>
          </p:cNvSpPr>
          <p:nvPr>
            <p:ph type="subTitle" idx="2"/>
          </p:nvPr>
        </p:nvSpPr>
        <p:spPr>
          <a:xfrm>
            <a:off x="6046650" y="2848025"/>
            <a:ext cx="18777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7698" name="Google Shape;7698;p41"/>
          <p:cNvSpPr txBox="1">
            <a:spLocks noGrp="1"/>
          </p:cNvSpPr>
          <p:nvPr>
            <p:ph type="subTitle" idx="3"/>
          </p:nvPr>
        </p:nvSpPr>
        <p:spPr>
          <a:xfrm>
            <a:off x="3633150" y="3185325"/>
            <a:ext cx="1877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699" name="Google Shape;7699;p41"/>
          <p:cNvSpPr txBox="1">
            <a:spLocks noGrp="1"/>
          </p:cNvSpPr>
          <p:nvPr>
            <p:ph type="subTitle" idx="4"/>
          </p:nvPr>
        </p:nvSpPr>
        <p:spPr>
          <a:xfrm>
            <a:off x="6046650" y="3185325"/>
            <a:ext cx="1877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700" name="Google Shape;7700;p41"/>
          <p:cNvSpPr txBox="1">
            <a:spLocks noGrp="1"/>
          </p:cNvSpPr>
          <p:nvPr>
            <p:ph type="subTitle" idx="5"/>
          </p:nvPr>
        </p:nvSpPr>
        <p:spPr>
          <a:xfrm>
            <a:off x="1219650" y="2848025"/>
            <a:ext cx="18777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7701" name="Google Shape;7701;p41"/>
          <p:cNvSpPr txBox="1">
            <a:spLocks noGrp="1"/>
          </p:cNvSpPr>
          <p:nvPr>
            <p:ph type="subTitle" idx="6"/>
          </p:nvPr>
        </p:nvSpPr>
        <p:spPr>
          <a:xfrm>
            <a:off x="1219650" y="3185325"/>
            <a:ext cx="1877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7702" name="Google Shape;7702;p41"/>
          <p:cNvGrpSpPr/>
          <p:nvPr/>
        </p:nvGrpSpPr>
        <p:grpSpPr>
          <a:xfrm rot="-3656924" flipH="1">
            <a:off x="6552554" y="-742864"/>
            <a:ext cx="1722128" cy="2646969"/>
            <a:chOff x="1292750" y="2594800"/>
            <a:chExt cx="1722100" cy="2646925"/>
          </a:xfrm>
        </p:grpSpPr>
        <p:sp>
          <p:nvSpPr>
            <p:cNvPr id="7703" name="Google Shape;7703;p4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4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4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4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4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4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4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4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4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4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4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4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4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4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4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4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4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4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4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4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4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4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4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4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4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4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4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4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4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4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4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4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4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4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4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4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4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4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4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4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4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4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4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4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4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4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4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4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4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4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4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4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4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4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4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4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4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4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4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4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4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4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4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4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4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4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4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4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4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4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4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4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4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4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4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4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4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4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4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4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4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4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4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4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4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4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4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41"/>
          <p:cNvGrpSpPr/>
          <p:nvPr/>
        </p:nvGrpSpPr>
        <p:grpSpPr>
          <a:xfrm rot="-8734163" flipH="1">
            <a:off x="8118681" y="118052"/>
            <a:ext cx="1802975" cy="2046597"/>
            <a:chOff x="1360300" y="417100"/>
            <a:chExt cx="1803000" cy="2046625"/>
          </a:xfrm>
        </p:grpSpPr>
        <p:sp>
          <p:nvSpPr>
            <p:cNvPr id="7791" name="Google Shape;7791;p41"/>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41"/>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41"/>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41"/>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41"/>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41"/>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41"/>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41"/>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41"/>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41"/>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41"/>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41"/>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41"/>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41"/>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41"/>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41"/>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41"/>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41"/>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41"/>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41"/>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41"/>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41"/>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41"/>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41"/>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41"/>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41"/>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2">
  <p:cSld name="CUSTOM_34">
    <p:spTree>
      <p:nvGrpSpPr>
        <p:cNvPr id="1" name="Shape 7959"/>
        <p:cNvGrpSpPr/>
        <p:nvPr/>
      </p:nvGrpSpPr>
      <p:grpSpPr>
        <a:xfrm>
          <a:off x="0" y="0"/>
          <a:ext cx="0" cy="0"/>
          <a:chOff x="0" y="0"/>
          <a:chExt cx="0" cy="0"/>
        </a:xfrm>
      </p:grpSpPr>
      <p:sp>
        <p:nvSpPr>
          <p:cNvPr id="7960" name="Google Shape;7960;p44"/>
          <p:cNvSpPr txBox="1">
            <a:spLocks noGrp="1"/>
          </p:cNvSpPr>
          <p:nvPr>
            <p:ph type="title"/>
          </p:nvPr>
        </p:nvSpPr>
        <p:spPr>
          <a:xfrm>
            <a:off x="720000" y="3657600"/>
            <a:ext cx="3737700" cy="98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3">
  <p:cSld name="CUSTOM_35">
    <p:spTree>
      <p:nvGrpSpPr>
        <p:cNvPr id="1" name="Shape 9192"/>
        <p:cNvGrpSpPr/>
        <p:nvPr/>
      </p:nvGrpSpPr>
      <p:grpSpPr>
        <a:xfrm>
          <a:off x="0" y="0"/>
          <a:ext cx="0" cy="0"/>
          <a:chOff x="0" y="0"/>
          <a:chExt cx="0" cy="0"/>
        </a:xfrm>
      </p:grpSpPr>
      <p:sp>
        <p:nvSpPr>
          <p:cNvPr id="9194" name="Google Shape;9194;p50"/>
          <p:cNvSpPr txBox="1">
            <a:spLocks noGrp="1"/>
          </p:cNvSpPr>
          <p:nvPr>
            <p:ph type="title"/>
          </p:nvPr>
        </p:nvSpPr>
        <p:spPr>
          <a:xfrm>
            <a:off x="720000" y="630000"/>
            <a:ext cx="2928000" cy="1027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9236" name="Google Shape;9236;p50"/>
          <p:cNvGrpSpPr/>
          <p:nvPr/>
        </p:nvGrpSpPr>
        <p:grpSpPr>
          <a:xfrm rot="-3826392">
            <a:off x="-164236" y="3861879"/>
            <a:ext cx="1722001" cy="2646772"/>
            <a:chOff x="1292750" y="2594800"/>
            <a:chExt cx="1722100" cy="2646925"/>
          </a:xfrm>
        </p:grpSpPr>
        <p:sp>
          <p:nvSpPr>
            <p:cNvPr id="9237" name="Google Shape;9237;p5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5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5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5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5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5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5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5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5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5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5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5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5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5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5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5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5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5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5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5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5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5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5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5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5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5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5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5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5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5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5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5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5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5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5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5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5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5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5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5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5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5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5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5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5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5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5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5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5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5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5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5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5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5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5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5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5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5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5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5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5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5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5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5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5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5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5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5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5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5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5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5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5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5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5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5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5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5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5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5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5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5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5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5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5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5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5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10199"/>
        <p:cNvGrpSpPr/>
        <p:nvPr/>
      </p:nvGrpSpPr>
      <p:grpSpPr>
        <a:xfrm>
          <a:off x="0" y="0"/>
          <a:ext cx="0" cy="0"/>
          <a:chOff x="0" y="0"/>
          <a:chExt cx="0" cy="0"/>
        </a:xfrm>
      </p:grpSpPr>
      <p:sp>
        <p:nvSpPr>
          <p:cNvPr id="10200" name="Google Shape;10200;p56"/>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1" name="Google Shape;10201;p56"/>
          <p:cNvGrpSpPr/>
          <p:nvPr/>
        </p:nvGrpSpPr>
        <p:grpSpPr>
          <a:xfrm rot="7098627">
            <a:off x="472908" y="-1077766"/>
            <a:ext cx="1539291" cy="2694047"/>
            <a:chOff x="4583450" y="341650"/>
            <a:chExt cx="1539450" cy="2694325"/>
          </a:xfrm>
        </p:grpSpPr>
        <p:sp>
          <p:nvSpPr>
            <p:cNvPr id="10202" name="Google Shape;10202;p56"/>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56"/>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56"/>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56"/>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56"/>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56"/>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56"/>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56"/>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56"/>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56"/>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56"/>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56"/>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56"/>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56"/>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56"/>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56"/>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56"/>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56"/>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56"/>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56"/>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56"/>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56"/>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56"/>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56"/>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56"/>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56"/>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56"/>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56"/>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56"/>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56"/>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56"/>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56"/>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56"/>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56"/>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56"/>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56"/>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56"/>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56"/>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56"/>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56"/>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56"/>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56"/>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56"/>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56"/>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56"/>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56"/>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56"/>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56"/>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56"/>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56"/>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56"/>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56"/>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56"/>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56"/>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56"/>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56"/>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56"/>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56"/>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56"/>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56"/>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56"/>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56"/>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56"/>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56"/>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56"/>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56"/>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56"/>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56"/>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56"/>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56"/>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56"/>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56"/>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56"/>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56"/>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56"/>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56"/>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56"/>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56"/>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56"/>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56"/>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2" name="Google Shape;10282;p56"/>
          <p:cNvSpPr txBox="1">
            <a:spLocks noGrp="1"/>
          </p:cNvSpPr>
          <p:nvPr>
            <p:ph type="ctrTitle"/>
          </p:nvPr>
        </p:nvSpPr>
        <p:spPr>
          <a:xfrm>
            <a:off x="1855350" y="959450"/>
            <a:ext cx="5433300" cy="93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5200"/>
              <a:buNone/>
              <a:defRPr sz="52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10283" name="Google Shape;10283;p56"/>
          <p:cNvSpPr txBox="1">
            <a:spLocks noGrp="1"/>
          </p:cNvSpPr>
          <p:nvPr>
            <p:ph type="subTitle" idx="1"/>
          </p:nvPr>
        </p:nvSpPr>
        <p:spPr>
          <a:xfrm>
            <a:off x="1855350" y="1875000"/>
            <a:ext cx="4861500" cy="130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grpSp>
        <p:nvGrpSpPr>
          <p:cNvPr id="10284" name="Google Shape;10284;p56"/>
          <p:cNvGrpSpPr/>
          <p:nvPr/>
        </p:nvGrpSpPr>
        <p:grpSpPr>
          <a:xfrm rot="-3066291">
            <a:off x="5900648" y="4113020"/>
            <a:ext cx="1803008" cy="2046635"/>
            <a:chOff x="1360300" y="417100"/>
            <a:chExt cx="1803000" cy="2046625"/>
          </a:xfrm>
        </p:grpSpPr>
        <p:sp>
          <p:nvSpPr>
            <p:cNvPr id="10285" name="Google Shape;10285;p5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5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5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5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5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5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5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5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5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5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5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5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5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5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5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5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5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5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5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5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5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5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5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5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5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5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56"/>
          <p:cNvGrpSpPr/>
          <p:nvPr/>
        </p:nvGrpSpPr>
        <p:grpSpPr>
          <a:xfrm rot="-8100000">
            <a:off x="7466995" y="-606032"/>
            <a:ext cx="1509411" cy="2339853"/>
            <a:chOff x="3112400" y="1318050"/>
            <a:chExt cx="1509425" cy="2339875"/>
          </a:xfrm>
        </p:grpSpPr>
        <p:sp>
          <p:nvSpPr>
            <p:cNvPr id="10312" name="Google Shape;10312;p56"/>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56"/>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56"/>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56"/>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56"/>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56"/>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56"/>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56"/>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56"/>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56"/>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56"/>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56"/>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56"/>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56"/>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56"/>
          <p:cNvGrpSpPr/>
          <p:nvPr/>
        </p:nvGrpSpPr>
        <p:grpSpPr>
          <a:xfrm rot="5992493">
            <a:off x="-823761" y="-768695"/>
            <a:ext cx="1931430" cy="2228310"/>
            <a:chOff x="4187325" y="3050125"/>
            <a:chExt cx="1931400" cy="2228275"/>
          </a:xfrm>
        </p:grpSpPr>
        <p:sp>
          <p:nvSpPr>
            <p:cNvPr id="10327" name="Google Shape;10327;p56"/>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56"/>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56"/>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56"/>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56"/>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56"/>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56"/>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56"/>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56"/>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56"/>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56"/>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56"/>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56"/>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56"/>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56"/>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56"/>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56"/>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56"/>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56"/>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56"/>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56"/>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56"/>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56"/>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56"/>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56"/>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56"/>
          <p:cNvGrpSpPr/>
          <p:nvPr/>
        </p:nvGrpSpPr>
        <p:grpSpPr>
          <a:xfrm rot="-1235053">
            <a:off x="7829041" y="1383915"/>
            <a:ext cx="1722180" cy="2647048"/>
            <a:chOff x="1292750" y="2594800"/>
            <a:chExt cx="1722100" cy="2646925"/>
          </a:xfrm>
        </p:grpSpPr>
        <p:sp>
          <p:nvSpPr>
            <p:cNvPr id="10353" name="Google Shape;10353;p5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5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5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5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5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5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5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5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5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5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5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5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5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5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5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5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5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5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5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5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5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5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5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5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5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5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5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5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5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5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5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5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5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5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5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5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5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5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5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5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5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5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5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5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5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5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5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5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5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5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5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5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5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5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5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5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5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5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5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5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5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5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5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5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5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5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5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5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5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5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5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5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5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5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5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5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5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5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5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5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5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5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5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5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5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5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5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0" name="Google Shape;10440;p56"/>
          <p:cNvGrpSpPr/>
          <p:nvPr/>
        </p:nvGrpSpPr>
        <p:grpSpPr>
          <a:xfrm rot="-1176986" flipH="1">
            <a:off x="8373462" y="2811102"/>
            <a:ext cx="1539350" cy="2694150"/>
            <a:chOff x="4583450" y="341650"/>
            <a:chExt cx="1539450" cy="2694325"/>
          </a:xfrm>
        </p:grpSpPr>
        <p:sp>
          <p:nvSpPr>
            <p:cNvPr id="10441" name="Google Shape;10441;p56"/>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56"/>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56"/>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56"/>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56"/>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56"/>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56"/>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56"/>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56"/>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56"/>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56"/>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56"/>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56"/>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56"/>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56"/>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56"/>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56"/>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56"/>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56"/>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56"/>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56"/>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56"/>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56"/>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56"/>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56"/>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56"/>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56"/>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56"/>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56"/>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56"/>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56"/>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56"/>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56"/>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56"/>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56"/>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56"/>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56"/>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56"/>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56"/>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56"/>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56"/>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56"/>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56"/>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56"/>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56"/>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56"/>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56"/>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56"/>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56"/>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56"/>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56"/>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56"/>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56"/>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56"/>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56"/>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56"/>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56"/>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56"/>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56"/>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56"/>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56"/>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56"/>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56"/>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56"/>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56"/>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56"/>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56"/>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56"/>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56"/>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56"/>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56"/>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56"/>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56"/>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56"/>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56"/>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56"/>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56"/>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56"/>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56"/>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56"/>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56"/>
          <p:cNvGrpSpPr/>
          <p:nvPr/>
        </p:nvGrpSpPr>
        <p:grpSpPr>
          <a:xfrm rot="-3437332">
            <a:off x="7256015" y="3097671"/>
            <a:ext cx="1931387" cy="2228260"/>
            <a:chOff x="4187325" y="3050125"/>
            <a:chExt cx="1931400" cy="2228275"/>
          </a:xfrm>
        </p:grpSpPr>
        <p:sp>
          <p:nvSpPr>
            <p:cNvPr id="10522" name="Google Shape;10522;p56"/>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56"/>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56"/>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56"/>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56"/>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56"/>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56"/>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56"/>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56"/>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56"/>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56"/>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56"/>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56"/>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56"/>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56"/>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56"/>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56"/>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56"/>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56"/>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56"/>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56"/>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56"/>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56"/>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56"/>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56"/>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8" name="Google Shape;10548;p56"/>
          <p:cNvGrpSpPr/>
          <p:nvPr/>
        </p:nvGrpSpPr>
        <p:grpSpPr>
          <a:xfrm rot="4211382">
            <a:off x="-683838" y="3855680"/>
            <a:ext cx="1802962" cy="2046582"/>
            <a:chOff x="1360300" y="417100"/>
            <a:chExt cx="1803000" cy="2046625"/>
          </a:xfrm>
        </p:grpSpPr>
        <p:sp>
          <p:nvSpPr>
            <p:cNvPr id="10549" name="Google Shape;10549;p5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5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5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5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5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5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5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5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5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5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5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5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5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5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5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5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5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5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5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5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5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5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5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5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5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5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10886"/>
        <p:cNvGrpSpPr/>
        <p:nvPr/>
      </p:nvGrpSpPr>
      <p:grpSpPr>
        <a:xfrm>
          <a:off x="0" y="0"/>
          <a:ext cx="0" cy="0"/>
          <a:chOff x="0" y="0"/>
          <a:chExt cx="0" cy="0"/>
        </a:xfrm>
      </p:grpSpPr>
      <p:sp>
        <p:nvSpPr>
          <p:cNvPr id="10887" name="Google Shape;10887;p60"/>
          <p:cNvSpPr/>
          <p:nvPr/>
        </p:nvSpPr>
        <p:spPr>
          <a:xfrm>
            <a:off x="720000" y="914400"/>
            <a:ext cx="7704025" cy="3598950"/>
          </a:xfrm>
          <a:custGeom>
            <a:avLst/>
            <a:gdLst/>
            <a:ahLst/>
            <a:cxnLst/>
            <a:rect l="l" t="t" r="r" b="b"/>
            <a:pathLst>
              <a:path w="308161" h="143958" extrusionOk="0">
                <a:moveTo>
                  <a:pt x="116742" y="0"/>
                </a:moveTo>
                <a:lnTo>
                  <a:pt x="308161" y="0"/>
                </a:lnTo>
                <a:lnTo>
                  <a:pt x="308161" y="143958"/>
                </a:lnTo>
                <a:lnTo>
                  <a:pt x="0" y="143958"/>
                </a:lnTo>
                <a:lnTo>
                  <a:pt x="0" y="22972"/>
                </a:lnTo>
              </a:path>
            </a:pathLst>
          </a:custGeom>
          <a:noFill/>
          <a:ln w="9525" cap="flat" cmpd="sng">
            <a:solidFill>
              <a:schemeClr val="dk1"/>
            </a:solidFill>
            <a:prstDash val="solid"/>
            <a:round/>
            <a:headEnd type="none" w="med" len="med"/>
            <a:tailEnd type="none" w="med" len="med"/>
          </a:ln>
        </p:spPr>
      </p:sp>
      <p:grpSp>
        <p:nvGrpSpPr>
          <p:cNvPr id="10888" name="Google Shape;10888;p60"/>
          <p:cNvGrpSpPr/>
          <p:nvPr/>
        </p:nvGrpSpPr>
        <p:grpSpPr>
          <a:xfrm rot="1698627">
            <a:off x="-560050" y="2080463"/>
            <a:ext cx="1539291" cy="2694047"/>
            <a:chOff x="4583450" y="341650"/>
            <a:chExt cx="1539450" cy="2694325"/>
          </a:xfrm>
        </p:grpSpPr>
        <p:sp>
          <p:nvSpPr>
            <p:cNvPr id="10889" name="Google Shape;10889;p60"/>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60"/>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60"/>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60"/>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60"/>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60"/>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60"/>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0"/>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60"/>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60"/>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0"/>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60"/>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60"/>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0"/>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0"/>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60"/>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60"/>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0"/>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60"/>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60"/>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60"/>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60"/>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60"/>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0"/>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60"/>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60"/>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60"/>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0"/>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60"/>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60"/>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0"/>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0"/>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60"/>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60"/>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60"/>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60"/>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60"/>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60"/>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60"/>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60"/>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60"/>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60"/>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60"/>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60"/>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60"/>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60"/>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60"/>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60"/>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60"/>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60"/>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60"/>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60"/>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60"/>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60"/>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60"/>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60"/>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60"/>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60"/>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60"/>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60"/>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60"/>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60"/>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60"/>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60"/>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60"/>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60"/>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60"/>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60"/>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60"/>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60"/>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60"/>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60"/>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60"/>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60"/>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60"/>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60"/>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60"/>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60"/>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60"/>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60"/>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9" name="Google Shape;10969;p60"/>
          <p:cNvGrpSpPr/>
          <p:nvPr/>
        </p:nvGrpSpPr>
        <p:grpSpPr>
          <a:xfrm rot="-9508896" flipH="1">
            <a:off x="7798522" y="635328"/>
            <a:ext cx="1722100" cy="2646925"/>
            <a:chOff x="1292750" y="2594800"/>
            <a:chExt cx="1722100" cy="2646925"/>
          </a:xfrm>
        </p:grpSpPr>
        <p:sp>
          <p:nvSpPr>
            <p:cNvPr id="10970" name="Google Shape;10970;p6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6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6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6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6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6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6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6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6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6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6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6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6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6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6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6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6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6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6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6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6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6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6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6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6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6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6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6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6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6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6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6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6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6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6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6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6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6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6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6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6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6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6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6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6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6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6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6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6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6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6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6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6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6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6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6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6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6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6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6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6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6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6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6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6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6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6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6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6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6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6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6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6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6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6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6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6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6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6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6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6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6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6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6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6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6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6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60"/>
          <p:cNvGrpSpPr/>
          <p:nvPr/>
        </p:nvGrpSpPr>
        <p:grpSpPr>
          <a:xfrm rot="2847832" flipH="1">
            <a:off x="-194081" y="3829182"/>
            <a:ext cx="1509525" cy="2340030"/>
            <a:chOff x="3112400" y="1318050"/>
            <a:chExt cx="1509425" cy="2339875"/>
          </a:xfrm>
        </p:grpSpPr>
        <p:sp>
          <p:nvSpPr>
            <p:cNvPr id="11058" name="Google Shape;11058;p6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6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6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6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6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6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6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6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6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6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6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6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6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6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2" name="Google Shape;11072;p60"/>
          <p:cNvGrpSpPr/>
          <p:nvPr/>
        </p:nvGrpSpPr>
        <p:grpSpPr>
          <a:xfrm rot="-5719820">
            <a:off x="7372815" y="-627370"/>
            <a:ext cx="1803044" cy="2046675"/>
            <a:chOff x="1360300" y="417100"/>
            <a:chExt cx="1803000" cy="2046625"/>
          </a:xfrm>
        </p:grpSpPr>
        <p:sp>
          <p:nvSpPr>
            <p:cNvPr id="11073" name="Google Shape;11073;p60"/>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60"/>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60"/>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60"/>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60"/>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60"/>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60"/>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60"/>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60"/>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60"/>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60"/>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60"/>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60"/>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60"/>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60"/>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60"/>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60"/>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60"/>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60"/>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60"/>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60"/>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60"/>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60"/>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60"/>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60"/>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60"/>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6_1_1">
    <p:spTree>
      <p:nvGrpSpPr>
        <p:cNvPr id="1" name="Shape 11099"/>
        <p:cNvGrpSpPr/>
        <p:nvPr/>
      </p:nvGrpSpPr>
      <p:grpSpPr>
        <a:xfrm>
          <a:off x="0" y="0"/>
          <a:ext cx="0" cy="0"/>
          <a:chOff x="0" y="0"/>
          <a:chExt cx="0" cy="0"/>
        </a:xfrm>
      </p:grpSpPr>
      <p:sp>
        <p:nvSpPr>
          <p:cNvPr id="11100" name="Google Shape;11100;p61"/>
          <p:cNvSpPr/>
          <p:nvPr/>
        </p:nvSpPr>
        <p:spPr>
          <a:xfrm>
            <a:off x="3943350" y="952500"/>
            <a:ext cx="4480475" cy="3562200"/>
          </a:xfrm>
          <a:custGeom>
            <a:avLst/>
            <a:gdLst/>
            <a:ahLst/>
            <a:cxnLst/>
            <a:rect l="l" t="t" r="r" b="b"/>
            <a:pathLst>
              <a:path w="179219" h="142488" extrusionOk="0">
                <a:moveTo>
                  <a:pt x="0" y="0"/>
                </a:moveTo>
                <a:lnTo>
                  <a:pt x="179219" y="388"/>
                </a:lnTo>
                <a:lnTo>
                  <a:pt x="179219" y="142488"/>
                </a:lnTo>
                <a:lnTo>
                  <a:pt x="9144" y="141732"/>
                </a:lnTo>
              </a:path>
            </a:pathLst>
          </a:custGeom>
          <a:noFill/>
          <a:ln w="9525" cap="flat" cmpd="sng">
            <a:solidFill>
              <a:schemeClr val="dk1"/>
            </a:solidFill>
            <a:prstDash val="solid"/>
            <a:round/>
            <a:headEnd type="none" w="med" len="med"/>
            <a:tailEnd type="none" w="med" len="med"/>
          </a:ln>
        </p:spPr>
      </p:sp>
      <p:grpSp>
        <p:nvGrpSpPr>
          <p:cNvPr id="11101" name="Google Shape;11101;p61"/>
          <p:cNvGrpSpPr/>
          <p:nvPr/>
        </p:nvGrpSpPr>
        <p:grpSpPr>
          <a:xfrm rot="-3656924" flipH="1">
            <a:off x="6895454" y="-819064"/>
            <a:ext cx="1722128" cy="2646969"/>
            <a:chOff x="1292750" y="2594800"/>
            <a:chExt cx="1722100" cy="2646925"/>
          </a:xfrm>
        </p:grpSpPr>
        <p:sp>
          <p:nvSpPr>
            <p:cNvPr id="11102" name="Google Shape;11102;p6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6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6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6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6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6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6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6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6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6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6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6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6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6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6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6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6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6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6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6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6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6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6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6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6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6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6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6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6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6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6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6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6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6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6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6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6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6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6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6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6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6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6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6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6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6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6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6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6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6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6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6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6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6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6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6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6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6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6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6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6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6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6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6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6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6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6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6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6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6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6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6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6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6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6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6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6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6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6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6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6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6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6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6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6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6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6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61"/>
          <p:cNvGrpSpPr/>
          <p:nvPr/>
        </p:nvGrpSpPr>
        <p:grpSpPr>
          <a:xfrm rot="-10125719" flipH="1">
            <a:off x="8202947" y="-495290"/>
            <a:ext cx="1509539" cy="2340051"/>
            <a:chOff x="3112400" y="1318050"/>
            <a:chExt cx="1509425" cy="2339875"/>
          </a:xfrm>
        </p:grpSpPr>
        <p:sp>
          <p:nvSpPr>
            <p:cNvPr id="11190" name="Google Shape;11190;p61"/>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61"/>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61"/>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61"/>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61"/>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61"/>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61"/>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61"/>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61"/>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61"/>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61"/>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61"/>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61"/>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61"/>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61"/>
          <p:cNvGrpSpPr/>
          <p:nvPr/>
        </p:nvGrpSpPr>
        <p:grpSpPr>
          <a:xfrm rot="-5754027" flipH="1">
            <a:off x="8499704" y="4156923"/>
            <a:ext cx="1802996" cy="2046621"/>
            <a:chOff x="1360300" y="417100"/>
            <a:chExt cx="1803000" cy="2046625"/>
          </a:xfrm>
        </p:grpSpPr>
        <p:sp>
          <p:nvSpPr>
            <p:cNvPr id="11205" name="Google Shape;11205;p61"/>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61"/>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61"/>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61"/>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61"/>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61"/>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61"/>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61"/>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61"/>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61"/>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61"/>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61"/>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61"/>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61"/>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61"/>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61"/>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61"/>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61"/>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61"/>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61"/>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61"/>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61"/>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61"/>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61"/>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61"/>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61"/>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7477"/>
        <p:cNvGrpSpPr/>
        <p:nvPr/>
      </p:nvGrpSpPr>
      <p:grpSpPr>
        <a:xfrm>
          <a:off x="0" y="0"/>
          <a:ext cx="0" cy="0"/>
          <a:chOff x="0" y="0"/>
          <a:chExt cx="0" cy="0"/>
        </a:xfrm>
      </p:grpSpPr>
      <p:sp>
        <p:nvSpPr>
          <p:cNvPr id="7478" name="Google Shape;7478;p40"/>
          <p:cNvSpPr txBox="1">
            <a:spLocks noGrp="1"/>
          </p:cNvSpPr>
          <p:nvPr>
            <p:ph type="title"/>
          </p:nvPr>
        </p:nvSpPr>
        <p:spPr>
          <a:xfrm>
            <a:off x="3000300" y="630000"/>
            <a:ext cx="31434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7479" name="Google Shape;7479;p40"/>
          <p:cNvGrpSpPr/>
          <p:nvPr/>
        </p:nvGrpSpPr>
        <p:grpSpPr>
          <a:xfrm>
            <a:off x="719975" y="958450"/>
            <a:ext cx="7704012" cy="3569462"/>
            <a:chOff x="719975" y="958450"/>
            <a:chExt cx="7704012" cy="3569462"/>
          </a:xfrm>
        </p:grpSpPr>
        <p:cxnSp>
          <p:nvCxnSpPr>
            <p:cNvPr id="7480" name="Google Shape;7480;p40"/>
            <p:cNvCxnSpPr/>
            <p:nvPr/>
          </p:nvCxnSpPr>
          <p:spPr>
            <a:xfrm>
              <a:off x="719975" y="962075"/>
              <a:ext cx="2304300" cy="0"/>
            </a:xfrm>
            <a:prstGeom prst="straightConnector1">
              <a:avLst/>
            </a:prstGeom>
            <a:noFill/>
            <a:ln w="9525" cap="flat" cmpd="sng">
              <a:solidFill>
                <a:schemeClr val="dk1"/>
              </a:solidFill>
              <a:prstDash val="solid"/>
              <a:round/>
              <a:headEnd type="none" w="med" len="med"/>
              <a:tailEnd type="none" w="med" len="med"/>
            </a:ln>
          </p:spPr>
        </p:cxnSp>
        <p:grpSp>
          <p:nvGrpSpPr>
            <p:cNvPr id="7481" name="Google Shape;7481;p40"/>
            <p:cNvGrpSpPr/>
            <p:nvPr/>
          </p:nvGrpSpPr>
          <p:grpSpPr>
            <a:xfrm>
              <a:off x="720575" y="958450"/>
              <a:ext cx="7703412" cy="3569462"/>
              <a:chOff x="720601" y="1400758"/>
              <a:chExt cx="7699562" cy="3144900"/>
            </a:xfrm>
          </p:grpSpPr>
          <p:grpSp>
            <p:nvGrpSpPr>
              <p:cNvPr id="7482" name="Google Shape;7482;p40"/>
              <p:cNvGrpSpPr/>
              <p:nvPr/>
            </p:nvGrpSpPr>
            <p:grpSpPr>
              <a:xfrm>
                <a:off x="723900" y="1408115"/>
                <a:ext cx="7696263" cy="3133168"/>
                <a:chOff x="155753" y="964584"/>
                <a:chExt cx="4423902" cy="6131444"/>
              </a:xfrm>
            </p:grpSpPr>
            <p:cxnSp>
              <p:nvCxnSpPr>
                <p:cNvPr id="7483" name="Google Shape;7483;p40"/>
                <p:cNvCxnSpPr/>
                <p:nvPr/>
              </p:nvCxnSpPr>
              <p:spPr>
                <a:xfrm>
                  <a:off x="3272275" y="964584"/>
                  <a:ext cx="1307100" cy="1500"/>
                </a:xfrm>
                <a:prstGeom prst="straightConnector1">
                  <a:avLst/>
                </a:prstGeom>
                <a:noFill/>
                <a:ln w="9525" cap="flat" cmpd="sng">
                  <a:solidFill>
                    <a:schemeClr val="dk1"/>
                  </a:solidFill>
                  <a:prstDash val="solid"/>
                  <a:round/>
                  <a:headEnd type="none" w="med" len="med"/>
                  <a:tailEnd type="none" w="med" len="med"/>
                </a:ln>
              </p:spPr>
            </p:cxnSp>
            <p:cxnSp>
              <p:nvCxnSpPr>
                <p:cNvPr id="7484" name="Google Shape;7484;p40"/>
                <p:cNvCxnSpPr/>
                <p:nvPr/>
              </p:nvCxnSpPr>
              <p:spPr>
                <a:xfrm>
                  <a:off x="155753" y="7096028"/>
                  <a:ext cx="4423800" cy="0"/>
                </a:xfrm>
                <a:prstGeom prst="straightConnector1">
                  <a:avLst/>
                </a:prstGeom>
                <a:noFill/>
                <a:ln w="9525" cap="flat" cmpd="sng">
                  <a:solidFill>
                    <a:schemeClr val="dk1"/>
                  </a:solidFill>
                  <a:prstDash val="solid"/>
                  <a:round/>
                  <a:headEnd type="none" w="med" len="med"/>
                  <a:tailEnd type="none" w="med" len="med"/>
                </a:ln>
              </p:spPr>
            </p:cxnSp>
            <p:cxnSp>
              <p:nvCxnSpPr>
                <p:cNvPr id="7485" name="Google Shape;7485;p40"/>
                <p:cNvCxnSpPr/>
                <p:nvPr/>
              </p:nvCxnSpPr>
              <p:spPr>
                <a:xfrm>
                  <a:off x="4579656" y="973650"/>
                  <a:ext cx="0" cy="6108000"/>
                </a:xfrm>
                <a:prstGeom prst="straightConnector1">
                  <a:avLst/>
                </a:prstGeom>
                <a:noFill/>
                <a:ln w="9525" cap="flat" cmpd="sng">
                  <a:solidFill>
                    <a:schemeClr val="dk1"/>
                  </a:solidFill>
                  <a:prstDash val="solid"/>
                  <a:round/>
                  <a:headEnd type="none" w="med" len="med"/>
                  <a:tailEnd type="none" w="med" len="med"/>
                </a:ln>
              </p:spPr>
            </p:cxnSp>
          </p:grpSp>
          <p:cxnSp>
            <p:nvCxnSpPr>
              <p:cNvPr id="7486" name="Google Shape;7486;p40"/>
              <p:cNvCxnSpPr/>
              <p:nvPr/>
            </p:nvCxnSpPr>
            <p:spPr>
              <a:xfrm>
                <a:off x="720601" y="1400758"/>
                <a:ext cx="0" cy="3144900"/>
              </a:xfrm>
              <a:prstGeom prst="straightConnector1">
                <a:avLst/>
              </a:prstGeom>
              <a:noFill/>
              <a:ln w="9525" cap="flat" cmpd="sng">
                <a:solidFill>
                  <a:schemeClr val="dk1"/>
                </a:solidFill>
                <a:prstDash val="solid"/>
                <a:round/>
                <a:headEnd type="none" w="med" len="med"/>
                <a:tailEnd type="none" w="med" len="med"/>
              </a:ln>
            </p:spPr>
          </p:cxnSp>
        </p:grpSp>
      </p:grpSp>
      <p:grpSp>
        <p:nvGrpSpPr>
          <p:cNvPr id="7487" name="Google Shape;7487;p40"/>
          <p:cNvGrpSpPr/>
          <p:nvPr/>
        </p:nvGrpSpPr>
        <p:grpSpPr>
          <a:xfrm rot="-3656924" flipH="1">
            <a:off x="6895529" y="-819064"/>
            <a:ext cx="1722128" cy="2646969"/>
            <a:chOff x="1292750" y="2594800"/>
            <a:chExt cx="1722100" cy="2646925"/>
          </a:xfrm>
        </p:grpSpPr>
        <p:sp>
          <p:nvSpPr>
            <p:cNvPr id="7488" name="Google Shape;7488;p4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4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4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4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4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4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4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4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4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4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4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4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4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4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4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4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4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4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4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4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4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4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4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4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4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4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4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4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4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4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4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4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4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4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4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4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4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4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4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4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4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4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4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4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4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4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4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4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4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4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4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4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4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4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4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4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4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4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4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4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4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4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4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4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4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4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4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4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4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4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4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4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4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4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4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4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4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4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4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4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4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4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4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4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4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4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4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40"/>
          <p:cNvGrpSpPr/>
          <p:nvPr/>
        </p:nvGrpSpPr>
        <p:grpSpPr>
          <a:xfrm rot="-10125719" flipH="1">
            <a:off x="8203022" y="-495290"/>
            <a:ext cx="1509539" cy="2340051"/>
            <a:chOff x="3112400" y="1318050"/>
            <a:chExt cx="1509425" cy="2339875"/>
          </a:xfrm>
        </p:grpSpPr>
        <p:sp>
          <p:nvSpPr>
            <p:cNvPr id="7576" name="Google Shape;7576;p4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4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4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4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4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4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4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4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4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4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4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4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4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4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40"/>
          <p:cNvGrpSpPr/>
          <p:nvPr/>
        </p:nvGrpSpPr>
        <p:grpSpPr>
          <a:xfrm rot="3656924">
            <a:off x="526349" y="-819064"/>
            <a:ext cx="1722128" cy="2646969"/>
            <a:chOff x="1292750" y="2594800"/>
            <a:chExt cx="1722100" cy="2646925"/>
          </a:xfrm>
        </p:grpSpPr>
        <p:sp>
          <p:nvSpPr>
            <p:cNvPr id="7591" name="Google Shape;7591;p4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4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4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4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4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4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4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4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4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4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4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4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4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4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4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4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4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4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4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4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4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4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4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4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4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4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4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4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4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4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4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4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4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4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4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4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4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4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4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4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4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4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4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4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4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4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4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4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4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4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4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4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4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4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4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4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4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4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4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4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4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4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4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4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4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4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4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4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4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4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4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4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4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4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4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4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4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4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4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4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4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4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4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4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4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4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4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40"/>
          <p:cNvGrpSpPr/>
          <p:nvPr/>
        </p:nvGrpSpPr>
        <p:grpSpPr>
          <a:xfrm rot="10125719">
            <a:off x="-568555" y="-495290"/>
            <a:ext cx="1509539" cy="2340051"/>
            <a:chOff x="3112400" y="1318050"/>
            <a:chExt cx="1509425" cy="2339875"/>
          </a:xfrm>
        </p:grpSpPr>
        <p:sp>
          <p:nvSpPr>
            <p:cNvPr id="7679" name="Google Shape;7679;p4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4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4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4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4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4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4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4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4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4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4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4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4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4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0515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4938"/>
        <p:cNvGrpSpPr/>
        <p:nvPr/>
      </p:nvGrpSpPr>
      <p:grpSpPr>
        <a:xfrm>
          <a:off x="0" y="0"/>
          <a:ext cx="0" cy="0"/>
          <a:chOff x="0" y="0"/>
          <a:chExt cx="0" cy="0"/>
        </a:xfrm>
      </p:grpSpPr>
      <p:sp>
        <p:nvSpPr>
          <p:cNvPr id="4939" name="Google Shape;4939;p24"/>
          <p:cNvSpPr/>
          <p:nvPr userDrawn="1"/>
        </p:nvSpPr>
        <p:spPr>
          <a:xfrm flipH="1">
            <a:off x="4584950" y="0"/>
            <a:ext cx="45717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0" name="Google Shape;4940;p24"/>
          <p:cNvSpPr txBox="1">
            <a:spLocks noGrp="1"/>
          </p:cNvSpPr>
          <p:nvPr>
            <p:ph type="title"/>
          </p:nvPr>
        </p:nvSpPr>
        <p:spPr>
          <a:xfrm>
            <a:off x="14936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artel ExtraBold"/>
              <a:buNone/>
              <a:defRPr sz="2800">
                <a:latin typeface="Martel ExtraBold"/>
                <a:ea typeface="Martel ExtraBold"/>
                <a:cs typeface="Martel ExtraBold"/>
                <a:sym typeface="Martel ExtraBold"/>
              </a:defRPr>
            </a:lvl1pPr>
            <a:lvl2pPr lvl="1" rtl="0">
              <a:spcBef>
                <a:spcPts val="0"/>
              </a:spcBef>
              <a:spcAft>
                <a:spcPts val="0"/>
              </a:spcAft>
              <a:buClr>
                <a:schemeClr val="accent6"/>
              </a:buClr>
              <a:buSzPts val="2800"/>
              <a:buNone/>
              <a:defRPr sz="2800">
                <a:solidFill>
                  <a:schemeClr val="accent6"/>
                </a:solidFill>
              </a:defRPr>
            </a:lvl2pPr>
            <a:lvl3pPr lvl="2" rtl="0">
              <a:spcBef>
                <a:spcPts val="0"/>
              </a:spcBef>
              <a:spcAft>
                <a:spcPts val="0"/>
              </a:spcAft>
              <a:buClr>
                <a:schemeClr val="accent6"/>
              </a:buClr>
              <a:buSzPts val="2800"/>
              <a:buNone/>
              <a:defRPr sz="2800">
                <a:solidFill>
                  <a:schemeClr val="accent6"/>
                </a:solidFill>
              </a:defRPr>
            </a:lvl3pPr>
            <a:lvl4pPr lvl="3" rtl="0">
              <a:spcBef>
                <a:spcPts val="0"/>
              </a:spcBef>
              <a:spcAft>
                <a:spcPts val="0"/>
              </a:spcAft>
              <a:buClr>
                <a:schemeClr val="accent6"/>
              </a:buClr>
              <a:buSzPts val="2800"/>
              <a:buNone/>
              <a:defRPr sz="2800">
                <a:solidFill>
                  <a:schemeClr val="accent6"/>
                </a:solidFill>
              </a:defRPr>
            </a:lvl4pPr>
            <a:lvl5pPr lvl="4" rtl="0">
              <a:spcBef>
                <a:spcPts val="0"/>
              </a:spcBef>
              <a:spcAft>
                <a:spcPts val="0"/>
              </a:spcAft>
              <a:buClr>
                <a:schemeClr val="accent6"/>
              </a:buClr>
              <a:buSzPts val="2800"/>
              <a:buNone/>
              <a:defRPr sz="2800">
                <a:solidFill>
                  <a:schemeClr val="accent6"/>
                </a:solidFill>
              </a:defRPr>
            </a:lvl5pPr>
            <a:lvl6pPr lvl="5" rtl="0">
              <a:spcBef>
                <a:spcPts val="0"/>
              </a:spcBef>
              <a:spcAft>
                <a:spcPts val="0"/>
              </a:spcAft>
              <a:buClr>
                <a:schemeClr val="accent6"/>
              </a:buClr>
              <a:buSzPts val="2800"/>
              <a:buNone/>
              <a:defRPr sz="2800">
                <a:solidFill>
                  <a:schemeClr val="accent6"/>
                </a:solidFill>
              </a:defRPr>
            </a:lvl6pPr>
            <a:lvl7pPr lvl="6" rtl="0">
              <a:spcBef>
                <a:spcPts val="0"/>
              </a:spcBef>
              <a:spcAft>
                <a:spcPts val="0"/>
              </a:spcAft>
              <a:buClr>
                <a:schemeClr val="accent6"/>
              </a:buClr>
              <a:buSzPts val="2800"/>
              <a:buNone/>
              <a:defRPr sz="2800">
                <a:solidFill>
                  <a:schemeClr val="accent6"/>
                </a:solidFill>
              </a:defRPr>
            </a:lvl7pPr>
            <a:lvl8pPr lvl="7" rtl="0">
              <a:spcBef>
                <a:spcPts val="0"/>
              </a:spcBef>
              <a:spcAft>
                <a:spcPts val="0"/>
              </a:spcAft>
              <a:buClr>
                <a:schemeClr val="accent6"/>
              </a:buClr>
              <a:buSzPts val="2800"/>
              <a:buNone/>
              <a:defRPr sz="2800">
                <a:solidFill>
                  <a:schemeClr val="accent6"/>
                </a:solidFill>
              </a:defRPr>
            </a:lvl8pPr>
            <a:lvl9pPr lvl="8" rtl="0">
              <a:spcBef>
                <a:spcPts val="0"/>
              </a:spcBef>
              <a:spcAft>
                <a:spcPts val="0"/>
              </a:spcAft>
              <a:buClr>
                <a:schemeClr val="accent6"/>
              </a:buClr>
              <a:buSzPts val="2800"/>
              <a:buNone/>
              <a:defRPr sz="2800">
                <a:solidFill>
                  <a:schemeClr val="accent6"/>
                </a:solidFill>
              </a:defRPr>
            </a:lvl9pPr>
          </a:lstStyle>
          <a:p>
            <a:endParaRPr/>
          </a:p>
        </p:txBody>
      </p:sp>
      <p:sp>
        <p:nvSpPr>
          <p:cNvPr id="4941" name="Google Shape;4941;p24"/>
          <p:cNvSpPr txBox="1">
            <a:spLocks noGrp="1"/>
          </p:cNvSpPr>
          <p:nvPr>
            <p:ph type="subTitle" idx="1"/>
          </p:nvPr>
        </p:nvSpPr>
        <p:spPr>
          <a:xfrm>
            <a:off x="14853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942" name="Google Shape;4942;p24"/>
          <p:cNvSpPr txBox="1">
            <a:spLocks noGrp="1"/>
          </p:cNvSpPr>
          <p:nvPr>
            <p:ph type="title" idx="2"/>
          </p:nvPr>
        </p:nvSpPr>
        <p:spPr>
          <a:xfrm>
            <a:off x="53267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solidFill>
                  <a:schemeClr val="lt1"/>
                </a:solidFill>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
        <p:nvSpPr>
          <p:cNvPr id="4943" name="Google Shape;4943;p24"/>
          <p:cNvSpPr txBox="1">
            <a:spLocks noGrp="1"/>
          </p:cNvSpPr>
          <p:nvPr>
            <p:ph type="subTitle" idx="3"/>
          </p:nvPr>
        </p:nvSpPr>
        <p:spPr>
          <a:xfrm>
            <a:off x="53184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944" name="Google Shape;4944;p24"/>
          <p:cNvSpPr/>
          <p:nvPr userDrawn="1"/>
        </p:nvSpPr>
        <p:spPr>
          <a:xfrm flipH="1">
            <a:off x="4578325"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3329666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4"/>
        <p:cNvGrpSpPr/>
        <p:nvPr/>
      </p:nvGrpSpPr>
      <p:grpSpPr>
        <a:xfrm>
          <a:off x="0" y="0"/>
          <a:ext cx="0" cy="0"/>
          <a:chOff x="0" y="0"/>
          <a:chExt cx="0" cy="0"/>
        </a:xfrm>
      </p:grpSpPr>
      <p:grpSp>
        <p:nvGrpSpPr>
          <p:cNvPr id="445" name="Google Shape;445;p3"/>
          <p:cNvGrpSpPr/>
          <p:nvPr/>
        </p:nvGrpSpPr>
        <p:grpSpPr>
          <a:xfrm>
            <a:off x="719986" y="1058291"/>
            <a:ext cx="7704013" cy="3455651"/>
            <a:chOff x="720000" y="1409311"/>
            <a:chExt cx="7700163" cy="3132389"/>
          </a:xfrm>
        </p:grpSpPr>
        <p:grpSp>
          <p:nvGrpSpPr>
            <p:cNvPr id="446" name="Google Shape;446;p3"/>
            <p:cNvGrpSpPr/>
            <p:nvPr/>
          </p:nvGrpSpPr>
          <p:grpSpPr>
            <a:xfrm>
              <a:off x="723900" y="1409311"/>
              <a:ext cx="7696263" cy="3131972"/>
              <a:chOff x="155753" y="966925"/>
              <a:chExt cx="4423902" cy="6129103"/>
            </a:xfrm>
          </p:grpSpPr>
          <p:cxnSp>
            <p:nvCxnSpPr>
              <p:cNvPr id="447" name="Google Shape;447;p3"/>
              <p:cNvCxnSpPr/>
              <p:nvPr/>
            </p:nvCxnSpPr>
            <p:spPr>
              <a:xfrm>
                <a:off x="1907000" y="966925"/>
                <a:ext cx="2672400" cy="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3"/>
              <p:cNvCxnSpPr/>
              <p:nvPr/>
            </p:nvCxnSpPr>
            <p:spPr>
              <a:xfrm>
                <a:off x="155753" y="7096028"/>
                <a:ext cx="4423800" cy="0"/>
              </a:xfrm>
              <a:prstGeom prst="straightConnector1">
                <a:avLst/>
              </a:prstGeom>
              <a:noFill/>
              <a:ln w="9525" cap="flat" cmpd="sng">
                <a:solidFill>
                  <a:schemeClr val="dk1"/>
                </a:solidFill>
                <a:prstDash val="solid"/>
                <a:round/>
                <a:headEnd type="none" w="med" len="med"/>
                <a:tailEnd type="none" w="med" len="med"/>
              </a:ln>
            </p:spPr>
          </p:cxnSp>
          <p:cxnSp>
            <p:nvCxnSpPr>
              <p:cNvPr id="449" name="Google Shape;449;p3"/>
              <p:cNvCxnSpPr/>
              <p:nvPr/>
            </p:nvCxnSpPr>
            <p:spPr>
              <a:xfrm>
                <a:off x="4579656" y="973650"/>
                <a:ext cx="0" cy="6108000"/>
              </a:xfrm>
              <a:prstGeom prst="straightConnector1">
                <a:avLst/>
              </a:prstGeom>
              <a:noFill/>
              <a:ln w="9525" cap="flat" cmpd="sng">
                <a:solidFill>
                  <a:schemeClr val="dk1"/>
                </a:solidFill>
                <a:prstDash val="solid"/>
                <a:round/>
                <a:headEnd type="none" w="med" len="med"/>
                <a:tailEnd type="none" w="med" len="med"/>
              </a:ln>
            </p:spPr>
          </p:cxnSp>
        </p:grpSp>
        <p:cxnSp>
          <p:nvCxnSpPr>
            <p:cNvPr id="450" name="Google Shape;450;p3"/>
            <p:cNvCxnSpPr/>
            <p:nvPr/>
          </p:nvCxnSpPr>
          <p:spPr>
            <a:xfrm>
              <a:off x="720000" y="1409700"/>
              <a:ext cx="600" cy="313200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3"/>
            <p:cNvCxnSpPr/>
            <p:nvPr/>
          </p:nvCxnSpPr>
          <p:spPr>
            <a:xfrm>
              <a:off x="723900" y="1409700"/>
              <a:ext cx="838200" cy="0"/>
            </a:xfrm>
            <a:prstGeom prst="straightConnector1">
              <a:avLst/>
            </a:prstGeom>
            <a:noFill/>
            <a:ln w="9525" cap="flat" cmpd="sng">
              <a:solidFill>
                <a:schemeClr val="dk1"/>
              </a:solidFill>
              <a:prstDash val="solid"/>
              <a:round/>
              <a:headEnd type="none" w="med" len="med"/>
              <a:tailEnd type="none" w="med" len="med"/>
            </a:ln>
          </p:spPr>
        </p:cxnSp>
      </p:grpSp>
      <p:sp>
        <p:nvSpPr>
          <p:cNvPr id="636" name="Google Shape;636;p3"/>
          <p:cNvSpPr txBox="1">
            <a:spLocks noGrp="1"/>
          </p:cNvSpPr>
          <p:nvPr>
            <p:ph type="title" hasCustomPrompt="1"/>
          </p:nvPr>
        </p:nvSpPr>
        <p:spPr>
          <a:xfrm>
            <a:off x="1855350" y="630000"/>
            <a:ext cx="1922700" cy="12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8000"/>
              <a:buNone/>
              <a:defRPr sz="8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778" name="Google Shape;778;p3"/>
          <p:cNvSpPr txBox="1">
            <a:spLocks noGrp="1"/>
          </p:cNvSpPr>
          <p:nvPr>
            <p:ph type="ctrTitle" idx="2"/>
          </p:nvPr>
        </p:nvSpPr>
        <p:spPr>
          <a:xfrm>
            <a:off x="1855350" y="1679850"/>
            <a:ext cx="3234000" cy="125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4000"/>
              <a:buNone/>
              <a:defRPr sz="40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779" name="Google Shape;779;p3"/>
          <p:cNvSpPr txBox="1">
            <a:spLocks noGrp="1"/>
          </p:cNvSpPr>
          <p:nvPr>
            <p:ph type="subTitle" idx="1"/>
          </p:nvPr>
        </p:nvSpPr>
        <p:spPr>
          <a:xfrm>
            <a:off x="1855350" y="2933475"/>
            <a:ext cx="3234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800"/>
              <a:buNone/>
              <a:defRPr>
                <a:solidFill>
                  <a:schemeClr val="accent3"/>
                </a:solidFill>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6539"/>
        <p:cNvGrpSpPr/>
        <p:nvPr/>
      </p:nvGrpSpPr>
      <p:grpSpPr>
        <a:xfrm>
          <a:off x="0" y="0"/>
          <a:ext cx="0" cy="0"/>
          <a:chOff x="0" y="0"/>
          <a:chExt cx="0" cy="0"/>
        </a:xfrm>
      </p:grpSpPr>
      <p:sp>
        <p:nvSpPr>
          <p:cNvPr id="6540" name="Google Shape;6540;p34"/>
          <p:cNvSpPr txBox="1">
            <a:spLocks noGrp="1"/>
          </p:cNvSpPr>
          <p:nvPr>
            <p:ph type="title"/>
          </p:nvPr>
        </p:nvSpPr>
        <p:spPr>
          <a:xfrm>
            <a:off x="720000" y="630000"/>
            <a:ext cx="2988600" cy="14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541" name="Google Shape;6541;p34"/>
          <p:cNvSpPr txBox="1">
            <a:spLocks noGrp="1"/>
          </p:cNvSpPr>
          <p:nvPr>
            <p:ph type="subTitle" idx="1"/>
          </p:nvPr>
        </p:nvSpPr>
        <p:spPr>
          <a:xfrm>
            <a:off x="711650" y="2136425"/>
            <a:ext cx="2825400" cy="15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extLst>
      <p:ext uri="{BB962C8B-B14F-4D97-AF65-F5344CB8AC3E}">
        <p14:creationId xmlns:p14="http://schemas.microsoft.com/office/powerpoint/2010/main" val="293283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2"/>
        <p:cNvGrpSpPr/>
        <p:nvPr/>
      </p:nvGrpSpPr>
      <p:grpSpPr>
        <a:xfrm>
          <a:off x="0" y="0"/>
          <a:ext cx="0" cy="0"/>
          <a:chOff x="0" y="0"/>
          <a:chExt cx="0" cy="0"/>
        </a:xfrm>
      </p:grpSpPr>
      <p:sp>
        <p:nvSpPr>
          <p:cNvPr id="1133" name="Google Shape;1133;p6"/>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134" name="Google Shape;1134;p6"/>
          <p:cNvGrpSpPr/>
          <p:nvPr/>
        </p:nvGrpSpPr>
        <p:grpSpPr>
          <a:xfrm rot="-9882944" flipH="1">
            <a:off x="8030250" y="-1159879"/>
            <a:ext cx="1722047" cy="2646843"/>
            <a:chOff x="1292750" y="2594800"/>
            <a:chExt cx="1722100" cy="2646925"/>
          </a:xfrm>
        </p:grpSpPr>
        <p:sp>
          <p:nvSpPr>
            <p:cNvPr id="1135" name="Google Shape;1135;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
          <p:cNvGrpSpPr/>
          <p:nvPr/>
        </p:nvGrpSpPr>
        <p:grpSpPr>
          <a:xfrm rot="-4786875">
            <a:off x="7219245" y="-1294622"/>
            <a:ext cx="1802931" cy="2046547"/>
            <a:chOff x="1360300" y="417100"/>
            <a:chExt cx="1803000" cy="2046625"/>
          </a:xfrm>
        </p:grpSpPr>
        <p:sp>
          <p:nvSpPr>
            <p:cNvPr id="1223" name="Google Shape;1223;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
          <p:cNvGrpSpPr/>
          <p:nvPr/>
        </p:nvGrpSpPr>
        <p:grpSpPr>
          <a:xfrm rot="9882944">
            <a:off x="-608297" y="-1159879"/>
            <a:ext cx="1722047" cy="2646843"/>
            <a:chOff x="1292750" y="2594800"/>
            <a:chExt cx="1722100" cy="2646925"/>
          </a:xfrm>
        </p:grpSpPr>
        <p:sp>
          <p:nvSpPr>
            <p:cNvPr id="1250" name="Google Shape;1250;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6"/>
          <p:cNvGrpSpPr/>
          <p:nvPr/>
        </p:nvGrpSpPr>
        <p:grpSpPr>
          <a:xfrm rot="4786875" flipH="1">
            <a:off x="121823" y="-1294622"/>
            <a:ext cx="1802931" cy="2046547"/>
            <a:chOff x="1360300" y="417100"/>
            <a:chExt cx="1803000" cy="2046625"/>
          </a:xfrm>
        </p:grpSpPr>
        <p:sp>
          <p:nvSpPr>
            <p:cNvPr id="1338" name="Google Shape;1338;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4" name="Google Shape;1364;p6"/>
          <p:cNvCxnSpPr>
            <a:stCxn id="1133" idx="3"/>
          </p:cNvCxnSpPr>
          <p:nvPr/>
        </p:nvCxnSpPr>
        <p:spPr>
          <a:xfrm rot="10800000" flipH="1">
            <a:off x="6420750" y="903000"/>
            <a:ext cx="2780400" cy="300"/>
          </a:xfrm>
          <a:prstGeom prst="straightConnector1">
            <a:avLst/>
          </a:prstGeom>
          <a:noFill/>
          <a:ln w="9525" cap="flat" cmpd="sng">
            <a:solidFill>
              <a:schemeClr val="dk1"/>
            </a:solidFill>
            <a:prstDash val="solid"/>
            <a:round/>
            <a:headEnd type="none" w="med" len="med"/>
            <a:tailEnd type="none" w="med" len="med"/>
          </a:ln>
        </p:spPr>
      </p:cxnSp>
      <p:cxnSp>
        <p:nvCxnSpPr>
          <p:cNvPr id="1365" name="Google Shape;1365;p6"/>
          <p:cNvCxnSpPr/>
          <p:nvPr/>
        </p:nvCxnSpPr>
        <p:spPr>
          <a:xfrm rot="10800000" flipH="1">
            <a:off x="-12" y="903000"/>
            <a:ext cx="2780400" cy="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6"/>
        <p:cNvGrpSpPr/>
        <p:nvPr/>
      </p:nvGrpSpPr>
      <p:grpSpPr>
        <a:xfrm>
          <a:off x="0" y="0"/>
          <a:ext cx="0" cy="0"/>
          <a:chOff x="0" y="0"/>
          <a:chExt cx="0" cy="0"/>
        </a:xfrm>
      </p:grpSpPr>
      <p:sp>
        <p:nvSpPr>
          <p:cNvPr id="1367" name="Google Shape;1367;p7"/>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
          <p:cNvGrpSpPr/>
          <p:nvPr/>
        </p:nvGrpSpPr>
        <p:grpSpPr>
          <a:xfrm rot="-3696460" flipH="1">
            <a:off x="6943237" y="971384"/>
            <a:ext cx="1931373" cy="2228244"/>
            <a:chOff x="4187325" y="3050125"/>
            <a:chExt cx="1931400" cy="2228275"/>
          </a:xfrm>
        </p:grpSpPr>
        <p:sp>
          <p:nvSpPr>
            <p:cNvPr id="1369" name="Google Shape;1369;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7"/>
          <p:cNvSpPr txBox="1">
            <a:spLocks noGrp="1"/>
          </p:cNvSpPr>
          <p:nvPr>
            <p:ph type="title"/>
          </p:nvPr>
        </p:nvSpPr>
        <p:spPr>
          <a:xfrm>
            <a:off x="1720525" y="1278725"/>
            <a:ext cx="2199300" cy="106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95" name="Google Shape;1395;p7"/>
          <p:cNvSpPr txBox="1">
            <a:spLocks noGrp="1"/>
          </p:cNvSpPr>
          <p:nvPr>
            <p:ph type="subTitle" idx="1"/>
          </p:nvPr>
        </p:nvSpPr>
        <p:spPr>
          <a:xfrm>
            <a:off x="1712175" y="2425725"/>
            <a:ext cx="2918700" cy="14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396" name="Google Shape;1396;p7"/>
          <p:cNvGrpSpPr/>
          <p:nvPr/>
        </p:nvGrpSpPr>
        <p:grpSpPr>
          <a:xfrm rot="-3066291">
            <a:off x="5900648" y="4113020"/>
            <a:ext cx="1803008" cy="2046635"/>
            <a:chOff x="1360300" y="417100"/>
            <a:chExt cx="1803000" cy="2046625"/>
          </a:xfrm>
        </p:grpSpPr>
        <p:sp>
          <p:nvSpPr>
            <p:cNvPr id="1397" name="Google Shape;1397;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7"/>
          <p:cNvGrpSpPr/>
          <p:nvPr/>
        </p:nvGrpSpPr>
        <p:grpSpPr>
          <a:xfrm rot="-5604329">
            <a:off x="6927606" y="1965928"/>
            <a:ext cx="1509373" cy="2339795"/>
            <a:chOff x="3112400" y="1318050"/>
            <a:chExt cx="1509425" cy="2339875"/>
          </a:xfrm>
        </p:grpSpPr>
        <p:sp>
          <p:nvSpPr>
            <p:cNvPr id="1424" name="Google Shape;1424;p7"/>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7"/>
          <p:cNvGrpSpPr/>
          <p:nvPr/>
        </p:nvGrpSpPr>
        <p:grpSpPr>
          <a:xfrm rot="-5400000" flipH="1">
            <a:off x="6239499" y="-905785"/>
            <a:ext cx="1722100" cy="2646925"/>
            <a:chOff x="1292750" y="2594800"/>
            <a:chExt cx="1722100" cy="2646925"/>
          </a:xfrm>
        </p:grpSpPr>
        <p:sp>
          <p:nvSpPr>
            <p:cNvPr id="1439" name="Google Shape;1439;p7"/>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7"/>
          <p:cNvGrpSpPr/>
          <p:nvPr/>
        </p:nvGrpSpPr>
        <p:grpSpPr>
          <a:xfrm rot="-1176986" flipH="1">
            <a:off x="8373462" y="2099402"/>
            <a:ext cx="1539350" cy="2694150"/>
            <a:chOff x="4583450" y="341650"/>
            <a:chExt cx="1539450" cy="2694325"/>
          </a:xfrm>
        </p:grpSpPr>
        <p:sp>
          <p:nvSpPr>
            <p:cNvPr id="1527" name="Google Shape;1527;p7"/>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
          <p:cNvGrpSpPr/>
          <p:nvPr/>
        </p:nvGrpSpPr>
        <p:grpSpPr>
          <a:xfrm rot="-3437332">
            <a:off x="7256015" y="3097671"/>
            <a:ext cx="1931387" cy="2228260"/>
            <a:chOff x="4187325" y="3050125"/>
            <a:chExt cx="1931400" cy="2228275"/>
          </a:xfrm>
        </p:grpSpPr>
        <p:sp>
          <p:nvSpPr>
            <p:cNvPr id="1608" name="Google Shape;1608;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7"/>
          <p:cNvGrpSpPr/>
          <p:nvPr/>
        </p:nvGrpSpPr>
        <p:grpSpPr>
          <a:xfrm rot="-5400000">
            <a:off x="7522495" y="-260815"/>
            <a:ext cx="1803000" cy="2046625"/>
            <a:chOff x="1360300" y="417100"/>
            <a:chExt cx="1803000" cy="2046625"/>
          </a:xfrm>
        </p:grpSpPr>
        <p:sp>
          <p:nvSpPr>
            <p:cNvPr id="1634" name="Google Shape;1634;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3"/>
        <p:cNvGrpSpPr/>
        <p:nvPr/>
      </p:nvGrpSpPr>
      <p:grpSpPr>
        <a:xfrm>
          <a:off x="0" y="0"/>
          <a:ext cx="0" cy="0"/>
          <a:chOff x="0" y="0"/>
          <a:chExt cx="0" cy="0"/>
        </a:xfrm>
      </p:grpSpPr>
      <p:sp>
        <p:nvSpPr>
          <p:cNvPr id="2504" name="Google Shape;2504;p9"/>
          <p:cNvSpPr txBox="1">
            <a:spLocks noGrp="1"/>
          </p:cNvSpPr>
          <p:nvPr>
            <p:ph type="title"/>
          </p:nvPr>
        </p:nvSpPr>
        <p:spPr>
          <a:xfrm>
            <a:off x="720000" y="630000"/>
            <a:ext cx="2106600" cy="9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505" name="Google Shape;2505;p9"/>
          <p:cNvSpPr txBox="1">
            <a:spLocks noGrp="1"/>
          </p:cNvSpPr>
          <p:nvPr>
            <p:ph type="subTitle" idx="1"/>
          </p:nvPr>
        </p:nvSpPr>
        <p:spPr>
          <a:xfrm>
            <a:off x="711650" y="1700775"/>
            <a:ext cx="2825400" cy="159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06"/>
        <p:cNvGrpSpPr/>
        <p:nvPr/>
      </p:nvGrpSpPr>
      <p:grpSpPr>
        <a:xfrm>
          <a:off x="0" y="0"/>
          <a:ext cx="0" cy="0"/>
          <a:chOff x="0" y="0"/>
          <a:chExt cx="0" cy="0"/>
        </a:xfrm>
      </p:grpSpPr>
      <p:sp>
        <p:nvSpPr>
          <p:cNvPr id="2507" name="Google Shape;2507;p10"/>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0"/>
          <p:cNvSpPr/>
          <p:nvPr/>
        </p:nvSpPr>
        <p:spPr>
          <a:xfrm>
            <a:off x="2552700" y="1714500"/>
            <a:ext cx="40386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0"/>
          <p:cNvSpPr txBox="1">
            <a:spLocks noGrp="1"/>
          </p:cNvSpPr>
          <p:nvPr>
            <p:ph type="body" idx="1"/>
          </p:nvPr>
        </p:nvSpPr>
        <p:spPr>
          <a:xfrm>
            <a:off x="3378450" y="2269200"/>
            <a:ext cx="23871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accent6"/>
              </a:buClr>
              <a:buSzPts val="1800"/>
              <a:buFont typeface="Martel"/>
              <a:buNone/>
              <a:defRPr b="1">
                <a:solidFill>
                  <a:schemeClr val="accent6"/>
                </a:solidFill>
                <a:latin typeface="Martel"/>
                <a:ea typeface="Martel"/>
                <a:cs typeface="Martel"/>
                <a:sym typeface="Martel"/>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2">
  <p:cSld name="CUSTOM_21">
    <p:spTree>
      <p:nvGrpSpPr>
        <p:cNvPr id="1" name="Shape 3399"/>
        <p:cNvGrpSpPr/>
        <p:nvPr/>
      </p:nvGrpSpPr>
      <p:grpSpPr>
        <a:xfrm>
          <a:off x="0" y="0"/>
          <a:ext cx="0" cy="0"/>
          <a:chOff x="0" y="0"/>
          <a:chExt cx="0" cy="0"/>
        </a:xfrm>
      </p:grpSpPr>
      <p:sp>
        <p:nvSpPr>
          <p:cNvPr id="3400" name="Google Shape;3400;p14"/>
          <p:cNvSpPr/>
          <p:nvPr/>
        </p:nvSpPr>
        <p:spPr>
          <a:xfrm>
            <a:off x="720000" y="913325"/>
            <a:ext cx="7704025" cy="3600025"/>
          </a:xfrm>
          <a:custGeom>
            <a:avLst/>
            <a:gdLst/>
            <a:ahLst/>
            <a:cxnLst/>
            <a:rect l="l" t="t" r="r" b="b"/>
            <a:pathLst>
              <a:path w="308161" h="144001" extrusionOk="0">
                <a:moveTo>
                  <a:pt x="154141" y="0"/>
                </a:moveTo>
                <a:lnTo>
                  <a:pt x="308161" y="43"/>
                </a:lnTo>
                <a:lnTo>
                  <a:pt x="308161" y="144001"/>
                </a:lnTo>
                <a:lnTo>
                  <a:pt x="0" y="144001"/>
                </a:lnTo>
                <a:lnTo>
                  <a:pt x="0" y="23015"/>
                </a:lnTo>
              </a:path>
            </a:pathLst>
          </a:custGeom>
          <a:noFill/>
          <a:ln w="9525" cap="flat" cmpd="sng">
            <a:solidFill>
              <a:schemeClr val="dk1"/>
            </a:solidFill>
            <a:prstDash val="solid"/>
            <a:round/>
            <a:headEnd type="none" w="med" len="med"/>
            <a:tailEnd type="none" w="med" len="med"/>
          </a:ln>
        </p:spPr>
      </p:sp>
      <p:sp>
        <p:nvSpPr>
          <p:cNvPr id="3454" name="Google Shape;3454;p14"/>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455" name="Google Shape;3455;p14"/>
          <p:cNvSpPr txBox="1">
            <a:spLocks noGrp="1"/>
          </p:cNvSpPr>
          <p:nvPr>
            <p:ph type="subTitle" idx="1"/>
          </p:nvPr>
        </p:nvSpPr>
        <p:spPr>
          <a:xfrm>
            <a:off x="5687950" y="1495958"/>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0"/>
              </a:spcBef>
              <a:spcAft>
                <a:spcPts val="0"/>
              </a:spcAft>
              <a:buNone/>
              <a:defRPr sz="1500" b="1">
                <a:solidFill>
                  <a:schemeClr val="accent2"/>
                </a:solidFill>
                <a:latin typeface="Martel"/>
                <a:ea typeface="Martel"/>
                <a:cs typeface="Martel"/>
                <a:sym typeface="Martel"/>
              </a:defRPr>
            </a:lvl2pPr>
            <a:lvl3pPr lvl="2" rtl="0">
              <a:lnSpc>
                <a:spcPct val="100000"/>
              </a:lnSpc>
              <a:spcBef>
                <a:spcPts val="0"/>
              </a:spcBef>
              <a:spcAft>
                <a:spcPts val="0"/>
              </a:spcAft>
              <a:buNone/>
              <a:defRPr sz="1500" b="1">
                <a:solidFill>
                  <a:schemeClr val="accent2"/>
                </a:solidFill>
                <a:latin typeface="Martel"/>
                <a:ea typeface="Martel"/>
                <a:cs typeface="Martel"/>
                <a:sym typeface="Martel"/>
              </a:defRPr>
            </a:lvl3pPr>
            <a:lvl4pPr lvl="3" rtl="0">
              <a:lnSpc>
                <a:spcPct val="100000"/>
              </a:lnSpc>
              <a:spcBef>
                <a:spcPts val="0"/>
              </a:spcBef>
              <a:spcAft>
                <a:spcPts val="0"/>
              </a:spcAft>
              <a:buNone/>
              <a:defRPr sz="1500" b="1">
                <a:solidFill>
                  <a:schemeClr val="accent2"/>
                </a:solidFill>
                <a:latin typeface="Martel"/>
                <a:ea typeface="Martel"/>
                <a:cs typeface="Martel"/>
                <a:sym typeface="Martel"/>
              </a:defRPr>
            </a:lvl4pPr>
            <a:lvl5pPr lvl="4" rtl="0">
              <a:lnSpc>
                <a:spcPct val="100000"/>
              </a:lnSpc>
              <a:spcBef>
                <a:spcPts val="0"/>
              </a:spcBef>
              <a:spcAft>
                <a:spcPts val="0"/>
              </a:spcAft>
              <a:buNone/>
              <a:defRPr sz="1500" b="1">
                <a:solidFill>
                  <a:schemeClr val="accent2"/>
                </a:solidFill>
                <a:latin typeface="Martel"/>
                <a:ea typeface="Martel"/>
                <a:cs typeface="Martel"/>
                <a:sym typeface="Martel"/>
              </a:defRPr>
            </a:lvl5pPr>
            <a:lvl6pPr lvl="5" rtl="0">
              <a:lnSpc>
                <a:spcPct val="100000"/>
              </a:lnSpc>
              <a:spcBef>
                <a:spcPts val="0"/>
              </a:spcBef>
              <a:spcAft>
                <a:spcPts val="0"/>
              </a:spcAft>
              <a:buNone/>
              <a:defRPr sz="1500" b="1">
                <a:solidFill>
                  <a:schemeClr val="accent2"/>
                </a:solidFill>
                <a:latin typeface="Martel"/>
                <a:ea typeface="Martel"/>
                <a:cs typeface="Martel"/>
                <a:sym typeface="Martel"/>
              </a:defRPr>
            </a:lvl6pPr>
            <a:lvl7pPr lvl="6" rtl="0">
              <a:lnSpc>
                <a:spcPct val="100000"/>
              </a:lnSpc>
              <a:spcBef>
                <a:spcPts val="0"/>
              </a:spcBef>
              <a:spcAft>
                <a:spcPts val="0"/>
              </a:spcAft>
              <a:buNone/>
              <a:defRPr sz="1500" b="1">
                <a:solidFill>
                  <a:schemeClr val="accent2"/>
                </a:solidFill>
                <a:latin typeface="Martel"/>
                <a:ea typeface="Martel"/>
                <a:cs typeface="Martel"/>
                <a:sym typeface="Martel"/>
              </a:defRPr>
            </a:lvl7pPr>
            <a:lvl8pPr lvl="7" rtl="0">
              <a:lnSpc>
                <a:spcPct val="100000"/>
              </a:lnSpc>
              <a:spcBef>
                <a:spcPts val="0"/>
              </a:spcBef>
              <a:spcAft>
                <a:spcPts val="0"/>
              </a:spcAft>
              <a:buNone/>
              <a:defRPr sz="1500" b="1">
                <a:solidFill>
                  <a:schemeClr val="accent2"/>
                </a:solidFill>
                <a:latin typeface="Martel"/>
                <a:ea typeface="Martel"/>
                <a:cs typeface="Martel"/>
                <a:sym typeface="Martel"/>
              </a:defRPr>
            </a:lvl8pPr>
            <a:lvl9pPr lvl="8"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3456" name="Google Shape;3456;p14"/>
          <p:cNvSpPr txBox="1">
            <a:spLocks noGrp="1"/>
          </p:cNvSpPr>
          <p:nvPr>
            <p:ph type="subTitle" idx="2"/>
          </p:nvPr>
        </p:nvSpPr>
        <p:spPr>
          <a:xfrm>
            <a:off x="2416525" y="1495958"/>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0"/>
              </a:spcBef>
              <a:spcAft>
                <a:spcPts val="0"/>
              </a:spcAft>
              <a:buNone/>
              <a:defRPr sz="1500" b="1">
                <a:solidFill>
                  <a:schemeClr val="accent2"/>
                </a:solidFill>
                <a:latin typeface="Martel"/>
                <a:ea typeface="Martel"/>
                <a:cs typeface="Martel"/>
                <a:sym typeface="Martel"/>
              </a:defRPr>
            </a:lvl2pPr>
            <a:lvl3pPr lvl="2" rtl="0">
              <a:lnSpc>
                <a:spcPct val="100000"/>
              </a:lnSpc>
              <a:spcBef>
                <a:spcPts val="0"/>
              </a:spcBef>
              <a:spcAft>
                <a:spcPts val="0"/>
              </a:spcAft>
              <a:buNone/>
              <a:defRPr sz="1500" b="1">
                <a:solidFill>
                  <a:schemeClr val="accent2"/>
                </a:solidFill>
                <a:latin typeface="Martel"/>
                <a:ea typeface="Martel"/>
                <a:cs typeface="Martel"/>
                <a:sym typeface="Martel"/>
              </a:defRPr>
            </a:lvl3pPr>
            <a:lvl4pPr lvl="3" rtl="0">
              <a:lnSpc>
                <a:spcPct val="100000"/>
              </a:lnSpc>
              <a:spcBef>
                <a:spcPts val="0"/>
              </a:spcBef>
              <a:spcAft>
                <a:spcPts val="0"/>
              </a:spcAft>
              <a:buNone/>
              <a:defRPr sz="1500" b="1">
                <a:solidFill>
                  <a:schemeClr val="accent2"/>
                </a:solidFill>
                <a:latin typeface="Martel"/>
                <a:ea typeface="Martel"/>
                <a:cs typeface="Martel"/>
                <a:sym typeface="Martel"/>
              </a:defRPr>
            </a:lvl4pPr>
            <a:lvl5pPr lvl="4" rtl="0">
              <a:lnSpc>
                <a:spcPct val="100000"/>
              </a:lnSpc>
              <a:spcBef>
                <a:spcPts val="0"/>
              </a:spcBef>
              <a:spcAft>
                <a:spcPts val="0"/>
              </a:spcAft>
              <a:buNone/>
              <a:defRPr sz="1500" b="1">
                <a:solidFill>
                  <a:schemeClr val="accent2"/>
                </a:solidFill>
                <a:latin typeface="Martel"/>
                <a:ea typeface="Martel"/>
                <a:cs typeface="Martel"/>
                <a:sym typeface="Martel"/>
              </a:defRPr>
            </a:lvl5pPr>
            <a:lvl6pPr lvl="5" rtl="0">
              <a:lnSpc>
                <a:spcPct val="100000"/>
              </a:lnSpc>
              <a:spcBef>
                <a:spcPts val="0"/>
              </a:spcBef>
              <a:spcAft>
                <a:spcPts val="0"/>
              </a:spcAft>
              <a:buNone/>
              <a:defRPr sz="1500" b="1">
                <a:solidFill>
                  <a:schemeClr val="accent2"/>
                </a:solidFill>
                <a:latin typeface="Martel"/>
                <a:ea typeface="Martel"/>
                <a:cs typeface="Martel"/>
                <a:sym typeface="Martel"/>
              </a:defRPr>
            </a:lvl6pPr>
            <a:lvl7pPr lvl="6" rtl="0">
              <a:lnSpc>
                <a:spcPct val="100000"/>
              </a:lnSpc>
              <a:spcBef>
                <a:spcPts val="0"/>
              </a:spcBef>
              <a:spcAft>
                <a:spcPts val="0"/>
              </a:spcAft>
              <a:buNone/>
              <a:defRPr sz="1500" b="1">
                <a:solidFill>
                  <a:schemeClr val="accent2"/>
                </a:solidFill>
                <a:latin typeface="Martel"/>
                <a:ea typeface="Martel"/>
                <a:cs typeface="Martel"/>
                <a:sym typeface="Martel"/>
              </a:defRPr>
            </a:lvl7pPr>
            <a:lvl8pPr lvl="7" rtl="0">
              <a:lnSpc>
                <a:spcPct val="100000"/>
              </a:lnSpc>
              <a:spcBef>
                <a:spcPts val="0"/>
              </a:spcBef>
              <a:spcAft>
                <a:spcPts val="0"/>
              </a:spcAft>
              <a:buNone/>
              <a:defRPr sz="1500" b="1">
                <a:solidFill>
                  <a:schemeClr val="accent2"/>
                </a:solidFill>
                <a:latin typeface="Martel"/>
                <a:ea typeface="Martel"/>
                <a:cs typeface="Martel"/>
                <a:sym typeface="Martel"/>
              </a:defRPr>
            </a:lvl8pPr>
            <a:lvl9pPr lvl="8"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3457" name="Google Shape;3457;p14"/>
          <p:cNvSpPr txBox="1">
            <a:spLocks noGrp="1"/>
          </p:cNvSpPr>
          <p:nvPr>
            <p:ph type="title" idx="3" hasCustomPrompt="1"/>
          </p:nvPr>
        </p:nvSpPr>
        <p:spPr>
          <a:xfrm>
            <a:off x="1578325" y="1538623"/>
            <a:ext cx="8382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458" name="Google Shape;3458;p14"/>
          <p:cNvSpPr txBox="1">
            <a:spLocks noGrp="1"/>
          </p:cNvSpPr>
          <p:nvPr>
            <p:ph type="title" idx="4" hasCustomPrompt="1"/>
          </p:nvPr>
        </p:nvSpPr>
        <p:spPr>
          <a:xfrm>
            <a:off x="4849750" y="1538623"/>
            <a:ext cx="8355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459" name="Google Shape;3459;p14"/>
          <p:cNvSpPr txBox="1">
            <a:spLocks noGrp="1"/>
          </p:cNvSpPr>
          <p:nvPr>
            <p:ph type="subTitle" idx="5"/>
          </p:nvPr>
        </p:nvSpPr>
        <p:spPr>
          <a:xfrm>
            <a:off x="2416525" y="2906453"/>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0"/>
              </a:spcBef>
              <a:spcAft>
                <a:spcPts val="0"/>
              </a:spcAft>
              <a:buNone/>
              <a:defRPr sz="1500" b="1">
                <a:solidFill>
                  <a:schemeClr val="accent2"/>
                </a:solidFill>
                <a:latin typeface="Martel"/>
                <a:ea typeface="Martel"/>
                <a:cs typeface="Martel"/>
                <a:sym typeface="Martel"/>
              </a:defRPr>
            </a:lvl2pPr>
            <a:lvl3pPr lvl="2" rtl="0">
              <a:lnSpc>
                <a:spcPct val="100000"/>
              </a:lnSpc>
              <a:spcBef>
                <a:spcPts val="0"/>
              </a:spcBef>
              <a:spcAft>
                <a:spcPts val="0"/>
              </a:spcAft>
              <a:buNone/>
              <a:defRPr sz="1500" b="1">
                <a:solidFill>
                  <a:schemeClr val="accent2"/>
                </a:solidFill>
                <a:latin typeface="Martel"/>
                <a:ea typeface="Martel"/>
                <a:cs typeface="Martel"/>
                <a:sym typeface="Martel"/>
              </a:defRPr>
            </a:lvl3pPr>
            <a:lvl4pPr lvl="3" rtl="0">
              <a:lnSpc>
                <a:spcPct val="100000"/>
              </a:lnSpc>
              <a:spcBef>
                <a:spcPts val="0"/>
              </a:spcBef>
              <a:spcAft>
                <a:spcPts val="0"/>
              </a:spcAft>
              <a:buNone/>
              <a:defRPr sz="1500" b="1">
                <a:solidFill>
                  <a:schemeClr val="accent2"/>
                </a:solidFill>
                <a:latin typeface="Martel"/>
                <a:ea typeface="Martel"/>
                <a:cs typeface="Martel"/>
                <a:sym typeface="Martel"/>
              </a:defRPr>
            </a:lvl4pPr>
            <a:lvl5pPr lvl="4" rtl="0">
              <a:lnSpc>
                <a:spcPct val="100000"/>
              </a:lnSpc>
              <a:spcBef>
                <a:spcPts val="0"/>
              </a:spcBef>
              <a:spcAft>
                <a:spcPts val="0"/>
              </a:spcAft>
              <a:buNone/>
              <a:defRPr sz="1500" b="1">
                <a:solidFill>
                  <a:schemeClr val="accent2"/>
                </a:solidFill>
                <a:latin typeface="Martel"/>
                <a:ea typeface="Martel"/>
                <a:cs typeface="Martel"/>
                <a:sym typeface="Martel"/>
              </a:defRPr>
            </a:lvl5pPr>
            <a:lvl6pPr lvl="5" rtl="0">
              <a:lnSpc>
                <a:spcPct val="100000"/>
              </a:lnSpc>
              <a:spcBef>
                <a:spcPts val="0"/>
              </a:spcBef>
              <a:spcAft>
                <a:spcPts val="0"/>
              </a:spcAft>
              <a:buNone/>
              <a:defRPr sz="1500" b="1">
                <a:solidFill>
                  <a:schemeClr val="accent2"/>
                </a:solidFill>
                <a:latin typeface="Martel"/>
                <a:ea typeface="Martel"/>
                <a:cs typeface="Martel"/>
                <a:sym typeface="Martel"/>
              </a:defRPr>
            </a:lvl6pPr>
            <a:lvl7pPr lvl="6" rtl="0">
              <a:lnSpc>
                <a:spcPct val="100000"/>
              </a:lnSpc>
              <a:spcBef>
                <a:spcPts val="0"/>
              </a:spcBef>
              <a:spcAft>
                <a:spcPts val="0"/>
              </a:spcAft>
              <a:buNone/>
              <a:defRPr sz="1500" b="1">
                <a:solidFill>
                  <a:schemeClr val="accent2"/>
                </a:solidFill>
                <a:latin typeface="Martel"/>
                <a:ea typeface="Martel"/>
                <a:cs typeface="Martel"/>
                <a:sym typeface="Martel"/>
              </a:defRPr>
            </a:lvl7pPr>
            <a:lvl8pPr lvl="7" rtl="0">
              <a:lnSpc>
                <a:spcPct val="100000"/>
              </a:lnSpc>
              <a:spcBef>
                <a:spcPts val="0"/>
              </a:spcBef>
              <a:spcAft>
                <a:spcPts val="0"/>
              </a:spcAft>
              <a:buNone/>
              <a:defRPr sz="1500" b="1">
                <a:solidFill>
                  <a:schemeClr val="accent2"/>
                </a:solidFill>
                <a:latin typeface="Martel"/>
                <a:ea typeface="Martel"/>
                <a:cs typeface="Martel"/>
                <a:sym typeface="Martel"/>
              </a:defRPr>
            </a:lvl8pPr>
            <a:lvl9pPr lvl="8"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3460" name="Google Shape;3460;p14"/>
          <p:cNvSpPr txBox="1">
            <a:spLocks noGrp="1"/>
          </p:cNvSpPr>
          <p:nvPr>
            <p:ph type="title" idx="6" hasCustomPrompt="1"/>
          </p:nvPr>
        </p:nvSpPr>
        <p:spPr>
          <a:xfrm>
            <a:off x="1578325" y="2949121"/>
            <a:ext cx="8382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461" name="Google Shape;3461;p14"/>
          <p:cNvSpPr txBox="1">
            <a:spLocks noGrp="1"/>
          </p:cNvSpPr>
          <p:nvPr>
            <p:ph type="subTitle" idx="7"/>
          </p:nvPr>
        </p:nvSpPr>
        <p:spPr>
          <a:xfrm>
            <a:off x="5687950" y="1961650"/>
            <a:ext cx="1874400" cy="64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462" name="Google Shape;3462;p14"/>
          <p:cNvSpPr txBox="1">
            <a:spLocks noGrp="1"/>
          </p:cNvSpPr>
          <p:nvPr>
            <p:ph type="subTitle" idx="8"/>
          </p:nvPr>
        </p:nvSpPr>
        <p:spPr>
          <a:xfrm>
            <a:off x="2416525" y="1961650"/>
            <a:ext cx="1877700" cy="64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463" name="Google Shape;3463;p14"/>
          <p:cNvSpPr txBox="1">
            <a:spLocks noGrp="1"/>
          </p:cNvSpPr>
          <p:nvPr>
            <p:ph type="subTitle" idx="9"/>
          </p:nvPr>
        </p:nvSpPr>
        <p:spPr>
          <a:xfrm>
            <a:off x="2416525" y="3373250"/>
            <a:ext cx="1877700" cy="63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464" name="Google Shape;3464;p14"/>
          <p:cNvSpPr txBox="1">
            <a:spLocks noGrp="1"/>
          </p:cNvSpPr>
          <p:nvPr>
            <p:ph type="subTitle" idx="13"/>
          </p:nvPr>
        </p:nvSpPr>
        <p:spPr>
          <a:xfrm>
            <a:off x="5692125" y="2904767"/>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0"/>
              </a:spcBef>
              <a:spcAft>
                <a:spcPts val="0"/>
              </a:spcAft>
              <a:buNone/>
              <a:defRPr sz="1500" b="1">
                <a:solidFill>
                  <a:schemeClr val="accent2"/>
                </a:solidFill>
                <a:latin typeface="Martel"/>
                <a:ea typeface="Martel"/>
                <a:cs typeface="Martel"/>
                <a:sym typeface="Martel"/>
              </a:defRPr>
            </a:lvl2pPr>
            <a:lvl3pPr lvl="2" rtl="0">
              <a:lnSpc>
                <a:spcPct val="100000"/>
              </a:lnSpc>
              <a:spcBef>
                <a:spcPts val="0"/>
              </a:spcBef>
              <a:spcAft>
                <a:spcPts val="0"/>
              </a:spcAft>
              <a:buNone/>
              <a:defRPr sz="1500" b="1">
                <a:solidFill>
                  <a:schemeClr val="accent2"/>
                </a:solidFill>
                <a:latin typeface="Martel"/>
                <a:ea typeface="Martel"/>
                <a:cs typeface="Martel"/>
                <a:sym typeface="Martel"/>
              </a:defRPr>
            </a:lvl3pPr>
            <a:lvl4pPr lvl="3" rtl="0">
              <a:lnSpc>
                <a:spcPct val="100000"/>
              </a:lnSpc>
              <a:spcBef>
                <a:spcPts val="0"/>
              </a:spcBef>
              <a:spcAft>
                <a:spcPts val="0"/>
              </a:spcAft>
              <a:buNone/>
              <a:defRPr sz="1500" b="1">
                <a:solidFill>
                  <a:schemeClr val="accent2"/>
                </a:solidFill>
                <a:latin typeface="Martel"/>
                <a:ea typeface="Martel"/>
                <a:cs typeface="Martel"/>
                <a:sym typeface="Martel"/>
              </a:defRPr>
            </a:lvl4pPr>
            <a:lvl5pPr lvl="4" rtl="0">
              <a:lnSpc>
                <a:spcPct val="100000"/>
              </a:lnSpc>
              <a:spcBef>
                <a:spcPts val="0"/>
              </a:spcBef>
              <a:spcAft>
                <a:spcPts val="0"/>
              </a:spcAft>
              <a:buNone/>
              <a:defRPr sz="1500" b="1">
                <a:solidFill>
                  <a:schemeClr val="accent2"/>
                </a:solidFill>
                <a:latin typeface="Martel"/>
                <a:ea typeface="Martel"/>
                <a:cs typeface="Martel"/>
                <a:sym typeface="Martel"/>
              </a:defRPr>
            </a:lvl5pPr>
            <a:lvl6pPr lvl="5" rtl="0">
              <a:lnSpc>
                <a:spcPct val="100000"/>
              </a:lnSpc>
              <a:spcBef>
                <a:spcPts val="0"/>
              </a:spcBef>
              <a:spcAft>
                <a:spcPts val="0"/>
              </a:spcAft>
              <a:buNone/>
              <a:defRPr sz="1500" b="1">
                <a:solidFill>
                  <a:schemeClr val="accent2"/>
                </a:solidFill>
                <a:latin typeface="Martel"/>
                <a:ea typeface="Martel"/>
                <a:cs typeface="Martel"/>
                <a:sym typeface="Martel"/>
              </a:defRPr>
            </a:lvl6pPr>
            <a:lvl7pPr lvl="6" rtl="0">
              <a:lnSpc>
                <a:spcPct val="100000"/>
              </a:lnSpc>
              <a:spcBef>
                <a:spcPts val="0"/>
              </a:spcBef>
              <a:spcAft>
                <a:spcPts val="0"/>
              </a:spcAft>
              <a:buNone/>
              <a:defRPr sz="1500" b="1">
                <a:solidFill>
                  <a:schemeClr val="accent2"/>
                </a:solidFill>
                <a:latin typeface="Martel"/>
                <a:ea typeface="Martel"/>
                <a:cs typeface="Martel"/>
                <a:sym typeface="Martel"/>
              </a:defRPr>
            </a:lvl7pPr>
            <a:lvl8pPr lvl="7" rtl="0">
              <a:lnSpc>
                <a:spcPct val="100000"/>
              </a:lnSpc>
              <a:spcBef>
                <a:spcPts val="0"/>
              </a:spcBef>
              <a:spcAft>
                <a:spcPts val="0"/>
              </a:spcAft>
              <a:buNone/>
              <a:defRPr sz="1500" b="1">
                <a:solidFill>
                  <a:schemeClr val="accent2"/>
                </a:solidFill>
                <a:latin typeface="Martel"/>
                <a:ea typeface="Martel"/>
                <a:cs typeface="Martel"/>
                <a:sym typeface="Martel"/>
              </a:defRPr>
            </a:lvl8pPr>
            <a:lvl9pPr lvl="8"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3465" name="Google Shape;3465;p14"/>
          <p:cNvSpPr txBox="1">
            <a:spLocks noGrp="1"/>
          </p:cNvSpPr>
          <p:nvPr>
            <p:ph type="title" idx="14" hasCustomPrompt="1"/>
          </p:nvPr>
        </p:nvSpPr>
        <p:spPr>
          <a:xfrm>
            <a:off x="4852353" y="2947425"/>
            <a:ext cx="8355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466" name="Google Shape;3466;p14"/>
          <p:cNvSpPr txBox="1">
            <a:spLocks noGrp="1"/>
          </p:cNvSpPr>
          <p:nvPr>
            <p:ph type="subTitle" idx="15"/>
          </p:nvPr>
        </p:nvSpPr>
        <p:spPr>
          <a:xfrm>
            <a:off x="5691166" y="3370453"/>
            <a:ext cx="1874400" cy="63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2">
    <p:spTree>
      <p:nvGrpSpPr>
        <p:cNvPr id="1" name="Shape 3467"/>
        <p:cNvGrpSpPr/>
        <p:nvPr/>
      </p:nvGrpSpPr>
      <p:grpSpPr>
        <a:xfrm>
          <a:off x="0" y="0"/>
          <a:ext cx="0" cy="0"/>
          <a:chOff x="0" y="0"/>
          <a:chExt cx="0" cy="0"/>
        </a:xfrm>
      </p:grpSpPr>
      <p:sp>
        <p:nvSpPr>
          <p:cNvPr id="3468" name="Google Shape;3468;p15"/>
          <p:cNvSpPr/>
          <p:nvPr/>
        </p:nvSpPr>
        <p:spPr>
          <a:xfrm flipH="1">
            <a:off x="719051"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5"/>
          <p:cNvSpPr txBox="1">
            <a:spLocks noGrp="1"/>
          </p:cNvSpPr>
          <p:nvPr>
            <p:ph type="title"/>
          </p:nvPr>
        </p:nvSpPr>
        <p:spPr>
          <a:xfrm flipH="1">
            <a:off x="3108475" y="1278725"/>
            <a:ext cx="2918700" cy="106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3496" name="Google Shape;3496;p15"/>
          <p:cNvSpPr txBox="1">
            <a:spLocks noGrp="1"/>
          </p:cNvSpPr>
          <p:nvPr>
            <p:ph type="subTitle" idx="1"/>
          </p:nvPr>
        </p:nvSpPr>
        <p:spPr>
          <a:xfrm flipH="1">
            <a:off x="3116825" y="2425725"/>
            <a:ext cx="2918700" cy="142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4EED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30000"/>
            <a:ext cx="7704000" cy="546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305283"/>
            <a:ext cx="7704000" cy="3208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Work Sans"/>
              <a:buChar char="●"/>
              <a:defRPr sz="1800">
                <a:solidFill>
                  <a:schemeClr val="accent3"/>
                </a:solidFill>
                <a:latin typeface="Work Sans"/>
                <a:ea typeface="Work Sans"/>
                <a:cs typeface="Work Sans"/>
                <a:sym typeface="Work Sans"/>
              </a:defRPr>
            </a:lvl1pPr>
            <a:lvl2pPr marL="914400" lvl="1"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2pPr>
            <a:lvl3pPr marL="1371600" lvl="2"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3pPr>
            <a:lvl4pPr marL="1828800" lvl="3"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4pPr>
            <a:lvl5pPr marL="2286000" lvl="4"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5pPr>
            <a:lvl6pPr marL="2743200" lvl="5"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6pPr>
            <a:lvl7pPr marL="3200400" lvl="6"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7pPr>
            <a:lvl8pPr marL="3657600" lvl="7"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8pPr>
            <a:lvl9pPr marL="4114800" lvl="8" indent="-317500">
              <a:lnSpc>
                <a:spcPct val="115000"/>
              </a:lnSpc>
              <a:spcBef>
                <a:spcPts val="1600"/>
              </a:spcBef>
              <a:spcAft>
                <a:spcPts val="1600"/>
              </a:spcAft>
              <a:buClr>
                <a:schemeClr val="accent3"/>
              </a:buClr>
              <a:buSzPts val="1400"/>
              <a:buFont typeface="Work Sans"/>
              <a:buChar char="■"/>
              <a:defRPr>
                <a:solidFill>
                  <a:schemeClr val="accent3"/>
                </a:solidFill>
                <a:latin typeface="Work Sans"/>
                <a:ea typeface="Work Sans"/>
                <a:cs typeface="Work Sans"/>
                <a:sym typeface="Work Sans"/>
              </a:defRPr>
            </a:lvl9pPr>
          </a:lstStyle>
          <a:p>
            <a:endParaRPr/>
          </a:p>
        </p:txBody>
      </p:sp>
      <p:pic>
        <p:nvPicPr>
          <p:cNvPr id="5" name="Google Shape;22;p2">
            <a:extLst>
              <a:ext uri="{FF2B5EF4-FFF2-40B4-BE49-F238E27FC236}">
                <a16:creationId xmlns:a16="http://schemas.microsoft.com/office/drawing/2014/main" id="{43AB48E2-FDC7-AE4E-8F46-7E3FC7156259}"/>
              </a:ext>
            </a:extLst>
          </p:cNvPr>
          <p:cNvPicPr preferRelativeResize="0"/>
          <p:nvPr userDrawn="1"/>
        </p:nvPicPr>
        <p:blipFill>
          <a:blip r:embed="rId22">
            <a:alphaModFix/>
          </a:blip>
          <a:stretch>
            <a:fillRect/>
          </a:stretch>
        </p:blipFill>
        <p:spPr>
          <a:xfrm>
            <a:off x="0" y="0"/>
            <a:ext cx="9144000" cy="514350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0" r:id="rId8"/>
    <p:sldLayoutId id="2147483661" r:id="rId9"/>
    <p:sldLayoutId id="2147483666" r:id="rId10"/>
    <p:sldLayoutId id="2147483677" r:id="rId11"/>
    <p:sldLayoutId id="2147483687" r:id="rId12"/>
    <p:sldLayoutId id="2147483690" r:id="rId13"/>
    <p:sldLayoutId id="2147483696" r:id="rId14"/>
    <p:sldLayoutId id="2147483702" r:id="rId15"/>
    <p:sldLayoutId id="2147483706" r:id="rId16"/>
    <p:sldLayoutId id="2147483707" r:id="rId17"/>
    <p:sldLayoutId id="2147483710" r:id="rId18"/>
    <p:sldLayoutId id="2147483711" r:id="rId19"/>
    <p:sldLayoutId id="214748371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gif"/><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4.wdp"/><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46.png"/><Relationship Id="rId5" Type="http://schemas.microsoft.com/office/2007/relationships/hdphoto" Target="../media/hdphoto3.wdp"/><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68_648EE0F1.xml"/><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38"/>
        <p:cNvGrpSpPr/>
        <p:nvPr/>
      </p:nvGrpSpPr>
      <p:grpSpPr>
        <a:xfrm>
          <a:off x="0" y="0"/>
          <a:ext cx="0" cy="0"/>
          <a:chOff x="0" y="0"/>
          <a:chExt cx="0" cy="0"/>
        </a:xfrm>
      </p:grpSpPr>
      <p:grpSp>
        <p:nvGrpSpPr>
          <p:cNvPr id="87" name="Google Shape;91;p2">
            <a:extLst>
              <a:ext uri="{FF2B5EF4-FFF2-40B4-BE49-F238E27FC236}">
                <a16:creationId xmlns:a16="http://schemas.microsoft.com/office/drawing/2014/main" id="{52517DC9-8942-3E47-A949-850C7133789F}"/>
              </a:ext>
            </a:extLst>
          </p:cNvPr>
          <p:cNvGrpSpPr/>
          <p:nvPr/>
        </p:nvGrpSpPr>
        <p:grpSpPr>
          <a:xfrm rot="-2841031" flipH="1">
            <a:off x="4591167" y="3378477"/>
            <a:ext cx="1722071" cy="2646881"/>
            <a:chOff x="1292750" y="2594800"/>
            <a:chExt cx="1722100" cy="2646925"/>
          </a:xfrm>
        </p:grpSpPr>
        <p:sp>
          <p:nvSpPr>
            <p:cNvPr id="88" name="Google Shape;92;p2">
              <a:extLst>
                <a:ext uri="{FF2B5EF4-FFF2-40B4-BE49-F238E27FC236}">
                  <a16:creationId xmlns:a16="http://schemas.microsoft.com/office/drawing/2014/main" id="{5D8FAA46-41AF-7C42-AB1F-B329912A03F6}"/>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3;p2">
              <a:extLst>
                <a:ext uri="{FF2B5EF4-FFF2-40B4-BE49-F238E27FC236}">
                  <a16:creationId xmlns:a16="http://schemas.microsoft.com/office/drawing/2014/main" id="{AE2E3269-5770-DF48-A5B3-4A456DF21E8D}"/>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p2">
              <a:extLst>
                <a:ext uri="{FF2B5EF4-FFF2-40B4-BE49-F238E27FC236}">
                  <a16:creationId xmlns:a16="http://schemas.microsoft.com/office/drawing/2014/main" id="{4E099AAD-9700-AD44-AB65-3A009AFFC809}"/>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5;p2">
              <a:extLst>
                <a:ext uri="{FF2B5EF4-FFF2-40B4-BE49-F238E27FC236}">
                  <a16:creationId xmlns:a16="http://schemas.microsoft.com/office/drawing/2014/main" id="{0416D65E-7087-4948-9717-3E3036E8FFA3}"/>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6;p2">
              <a:extLst>
                <a:ext uri="{FF2B5EF4-FFF2-40B4-BE49-F238E27FC236}">
                  <a16:creationId xmlns:a16="http://schemas.microsoft.com/office/drawing/2014/main" id="{EB9F397C-42BE-514C-A92C-5758DB9A443A}"/>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7;p2">
              <a:extLst>
                <a:ext uri="{FF2B5EF4-FFF2-40B4-BE49-F238E27FC236}">
                  <a16:creationId xmlns:a16="http://schemas.microsoft.com/office/drawing/2014/main" id="{48355CF9-50A3-1C4A-9001-46A3E607FFA4}"/>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p2">
              <a:extLst>
                <a:ext uri="{FF2B5EF4-FFF2-40B4-BE49-F238E27FC236}">
                  <a16:creationId xmlns:a16="http://schemas.microsoft.com/office/drawing/2014/main" id="{0B2C6943-8381-9445-9601-88573E5968E5}"/>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9;p2">
              <a:extLst>
                <a:ext uri="{FF2B5EF4-FFF2-40B4-BE49-F238E27FC236}">
                  <a16:creationId xmlns:a16="http://schemas.microsoft.com/office/drawing/2014/main" id="{1023C4F3-0B54-3542-A289-F806FC45D432}"/>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0;p2">
              <a:extLst>
                <a:ext uri="{FF2B5EF4-FFF2-40B4-BE49-F238E27FC236}">
                  <a16:creationId xmlns:a16="http://schemas.microsoft.com/office/drawing/2014/main" id="{29804537-B94B-C243-B186-5E4530BFCA54}"/>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1;p2">
              <a:extLst>
                <a:ext uri="{FF2B5EF4-FFF2-40B4-BE49-F238E27FC236}">
                  <a16:creationId xmlns:a16="http://schemas.microsoft.com/office/drawing/2014/main" id="{80E462A4-DA1E-F543-B64C-6DD0CFF53C02}"/>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2;p2">
              <a:extLst>
                <a:ext uri="{FF2B5EF4-FFF2-40B4-BE49-F238E27FC236}">
                  <a16:creationId xmlns:a16="http://schemas.microsoft.com/office/drawing/2014/main" id="{AA4FB617-7903-B644-872F-CDAED0BF3F59}"/>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3;p2">
              <a:extLst>
                <a:ext uri="{FF2B5EF4-FFF2-40B4-BE49-F238E27FC236}">
                  <a16:creationId xmlns:a16="http://schemas.microsoft.com/office/drawing/2014/main" id="{EAEA1A71-28AA-9347-B6C9-1E7D4D67CECA}"/>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4;p2">
              <a:extLst>
                <a:ext uri="{FF2B5EF4-FFF2-40B4-BE49-F238E27FC236}">
                  <a16:creationId xmlns:a16="http://schemas.microsoft.com/office/drawing/2014/main" id="{C31D8CA7-D57D-6546-8DCF-DC5A06C029EF}"/>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5;p2">
              <a:extLst>
                <a:ext uri="{FF2B5EF4-FFF2-40B4-BE49-F238E27FC236}">
                  <a16:creationId xmlns:a16="http://schemas.microsoft.com/office/drawing/2014/main" id="{58A193B0-0FF9-B94D-96A4-CD3450493659}"/>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6;p2">
              <a:extLst>
                <a:ext uri="{FF2B5EF4-FFF2-40B4-BE49-F238E27FC236}">
                  <a16:creationId xmlns:a16="http://schemas.microsoft.com/office/drawing/2014/main" id="{DD1807A6-4426-5243-9790-F7EE62F24D46}"/>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7;p2">
              <a:extLst>
                <a:ext uri="{FF2B5EF4-FFF2-40B4-BE49-F238E27FC236}">
                  <a16:creationId xmlns:a16="http://schemas.microsoft.com/office/drawing/2014/main" id="{CB0EC328-C2A5-144C-BA48-89FD15E99CEE}"/>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8;p2">
              <a:extLst>
                <a:ext uri="{FF2B5EF4-FFF2-40B4-BE49-F238E27FC236}">
                  <a16:creationId xmlns:a16="http://schemas.microsoft.com/office/drawing/2014/main" id="{4C99AD6C-4578-5C48-9627-05392BFC286D}"/>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9;p2">
              <a:extLst>
                <a:ext uri="{FF2B5EF4-FFF2-40B4-BE49-F238E27FC236}">
                  <a16:creationId xmlns:a16="http://schemas.microsoft.com/office/drawing/2014/main" id="{9E1F1F69-22A3-1A47-BC75-9074E7C209B1}"/>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0;p2">
              <a:extLst>
                <a:ext uri="{FF2B5EF4-FFF2-40B4-BE49-F238E27FC236}">
                  <a16:creationId xmlns:a16="http://schemas.microsoft.com/office/drawing/2014/main" id="{DAA241B9-2EA3-EB46-9C8B-1B12BDFB7B9F}"/>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1;p2">
              <a:extLst>
                <a:ext uri="{FF2B5EF4-FFF2-40B4-BE49-F238E27FC236}">
                  <a16:creationId xmlns:a16="http://schemas.microsoft.com/office/drawing/2014/main" id="{0CFA32DC-1287-804E-9C71-3671DC453E15}"/>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2;p2">
              <a:extLst>
                <a:ext uri="{FF2B5EF4-FFF2-40B4-BE49-F238E27FC236}">
                  <a16:creationId xmlns:a16="http://schemas.microsoft.com/office/drawing/2014/main" id="{408F24BF-EE95-C345-80FD-06941578E68C}"/>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3;p2">
              <a:extLst>
                <a:ext uri="{FF2B5EF4-FFF2-40B4-BE49-F238E27FC236}">
                  <a16:creationId xmlns:a16="http://schemas.microsoft.com/office/drawing/2014/main" id="{2D2FA850-FBAD-4943-900D-752AFA2F7B63}"/>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4;p2">
              <a:extLst>
                <a:ext uri="{FF2B5EF4-FFF2-40B4-BE49-F238E27FC236}">
                  <a16:creationId xmlns:a16="http://schemas.microsoft.com/office/drawing/2014/main" id="{9EE5B6D4-BC75-A345-862B-E174D66DB029}"/>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5;p2">
              <a:extLst>
                <a:ext uri="{FF2B5EF4-FFF2-40B4-BE49-F238E27FC236}">
                  <a16:creationId xmlns:a16="http://schemas.microsoft.com/office/drawing/2014/main" id="{5BD28381-4544-5549-9E98-28FAE01EFFC1}"/>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6;p2">
              <a:extLst>
                <a:ext uri="{FF2B5EF4-FFF2-40B4-BE49-F238E27FC236}">
                  <a16:creationId xmlns:a16="http://schemas.microsoft.com/office/drawing/2014/main" id="{DB4B4CA9-98B4-8841-B2ED-5146AFD5E3A4}"/>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7;p2">
              <a:extLst>
                <a:ext uri="{FF2B5EF4-FFF2-40B4-BE49-F238E27FC236}">
                  <a16:creationId xmlns:a16="http://schemas.microsoft.com/office/drawing/2014/main" id="{4D9054AB-5FFE-E347-A995-D6629B464E58}"/>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8;p2">
              <a:extLst>
                <a:ext uri="{FF2B5EF4-FFF2-40B4-BE49-F238E27FC236}">
                  <a16:creationId xmlns:a16="http://schemas.microsoft.com/office/drawing/2014/main" id="{79CDC05B-E41E-7543-9EBE-E7B402B1EB4B}"/>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9;p2">
              <a:extLst>
                <a:ext uri="{FF2B5EF4-FFF2-40B4-BE49-F238E27FC236}">
                  <a16:creationId xmlns:a16="http://schemas.microsoft.com/office/drawing/2014/main" id="{B9AC3954-C2D9-254B-B017-B8BAD9E32EAC}"/>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0;p2">
              <a:extLst>
                <a:ext uri="{FF2B5EF4-FFF2-40B4-BE49-F238E27FC236}">
                  <a16:creationId xmlns:a16="http://schemas.microsoft.com/office/drawing/2014/main" id="{AAA154DF-B5A1-1549-A94B-F68ABB1EB450}"/>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1;p2">
              <a:extLst>
                <a:ext uri="{FF2B5EF4-FFF2-40B4-BE49-F238E27FC236}">
                  <a16:creationId xmlns:a16="http://schemas.microsoft.com/office/drawing/2014/main" id="{930D0926-2294-5340-B600-AE9234E947CD}"/>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p2">
              <a:extLst>
                <a:ext uri="{FF2B5EF4-FFF2-40B4-BE49-F238E27FC236}">
                  <a16:creationId xmlns:a16="http://schemas.microsoft.com/office/drawing/2014/main" id="{7310F78D-1575-3540-938E-B6C281C335EA}"/>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p2">
              <a:extLst>
                <a:ext uri="{FF2B5EF4-FFF2-40B4-BE49-F238E27FC236}">
                  <a16:creationId xmlns:a16="http://schemas.microsoft.com/office/drawing/2014/main" id="{971672CA-7DA9-004A-B1EA-4D6C494111F9}"/>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4;p2">
              <a:extLst>
                <a:ext uri="{FF2B5EF4-FFF2-40B4-BE49-F238E27FC236}">
                  <a16:creationId xmlns:a16="http://schemas.microsoft.com/office/drawing/2014/main" id="{BA3C5351-E016-6C4F-BC11-3E6AD48A7916}"/>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5;p2">
              <a:extLst>
                <a:ext uri="{FF2B5EF4-FFF2-40B4-BE49-F238E27FC236}">
                  <a16:creationId xmlns:a16="http://schemas.microsoft.com/office/drawing/2014/main" id="{ACE3420B-E0E3-F546-872B-4EAD015D24AE}"/>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6;p2">
              <a:extLst>
                <a:ext uri="{FF2B5EF4-FFF2-40B4-BE49-F238E27FC236}">
                  <a16:creationId xmlns:a16="http://schemas.microsoft.com/office/drawing/2014/main" id="{09893DCB-3A11-9F4D-A3BD-CB888BE42A4D}"/>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7;p2">
              <a:extLst>
                <a:ext uri="{FF2B5EF4-FFF2-40B4-BE49-F238E27FC236}">
                  <a16:creationId xmlns:a16="http://schemas.microsoft.com/office/drawing/2014/main" id="{C0DC30CC-F3CC-7C4F-8223-26DD850FE2A9}"/>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8;p2">
              <a:extLst>
                <a:ext uri="{FF2B5EF4-FFF2-40B4-BE49-F238E27FC236}">
                  <a16:creationId xmlns:a16="http://schemas.microsoft.com/office/drawing/2014/main" id="{4AB01F4A-760B-394D-8719-86BBF253500E}"/>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9;p2">
              <a:extLst>
                <a:ext uri="{FF2B5EF4-FFF2-40B4-BE49-F238E27FC236}">
                  <a16:creationId xmlns:a16="http://schemas.microsoft.com/office/drawing/2014/main" id="{02DC59EC-8450-DB4F-9EC3-97B4B66C6171}"/>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30;p2">
              <a:extLst>
                <a:ext uri="{FF2B5EF4-FFF2-40B4-BE49-F238E27FC236}">
                  <a16:creationId xmlns:a16="http://schemas.microsoft.com/office/drawing/2014/main" id="{CB0F0AEC-FDA0-DB4C-9090-3E033E473FBF}"/>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31;p2">
              <a:extLst>
                <a:ext uri="{FF2B5EF4-FFF2-40B4-BE49-F238E27FC236}">
                  <a16:creationId xmlns:a16="http://schemas.microsoft.com/office/drawing/2014/main" id="{0A12585A-BB90-B34A-99D3-602CD637FC32}"/>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2;p2">
              <a:extLst>
                <a:ext uri="{FF2B5EF4-FFF2-40B4-BE49-F238E27FC236}">
                  <a16:creationId xmlns:a16="http://schemas.microsoft.com/office/drawing/2014/main" id="{9FC0BA4A-90CB-5549-8C36-749F3956563C}"/>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3;p2">
              <a:extLst>
                <a:ext uri="{FF2B5EF4-FFF2-40B4-BE49-F238E27FC236}">
                  <a16:creationId xmlns:a16="http://schemas.microsoft.com/office/drawing/2014/main" id="{0C77BCB6-6B42-E945-A8CC-0B433A6FF5CA}"/>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
              <a:extLst>
                <a:ext uri="{FF2B5EF4-FFF2-40B4-BE49-F238E27FC236}">
                  <a16:creationId xmlns:a16="http://schemas.microsoft.com/office/drawing/2014/main" id="{0B77E8AA-461D-0B40-BEF8-CB30DBAC82C7}"/>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5;p2">
              <a:extLst>
                <a:ext uri="{FF2B5EF4-FFF2-40B4-BE49-F238E27FC236}">
                  <a16:creationId xmlns:a16="http://schemas.microsoft.com/office/drawing/2014/main" id="{3E6B2662-850D-4040-8BDB-2D3E3A301B04}"/>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6;p2">
              <a:extLst>
                <a:ext uri="{FF2B5EF4-FFF2-40B4-BE49-F238E27FC236}">
                  <a16:creationId xmlns:a16="http://schemas.microsoft.com/office/drawing/2014/main" id="{271C279D-BD28-F247-AEA5-89C6D5A7FCBF}"/>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7;p2">
              <a:extLst>
                <a:ext uri="{FF2B5EF4-FFF2-40B4-BE49-F238E27FC236}">
                  <a16:creationId xmlns:a16="http://schemas.microsoft.com/office/drawing/2014/main" id="{A03A1E3A-7525-1043-B70A-114D5533EBEC}"/>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8;p2">
              <a:extLst>
                <a:ext uri="{FF2B5EF4-FFF2-40B4-BE49-F238E27FC236}">
                  <a16:creationId xmlns:a16="http://schemas.microsoft.com/office/drawing/2014/main" id="{467A282A-8C8A-AA46-B50F-76EE221B9F44}"/>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9;p2">
              <a:extLst>
                <a:ext uri="{FF2B5EF4-FFF2-40B4-BE49-F238E27FC236}">
                  <a16:creationId xmlns:a16="http://schemas.microsoft.com/office/drawing/2014/main" id="{54761D46-FDE2-D647-9CAF-1C75C488AF45}"/>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0;p2">
              <a:extLst>
                <a:ext uri="{FF2B5EF4-FFF2-40B4-BE49-F238E27FC236}">
                  <a16:creationId xmlns:a16="http://schemas.microsoft.com/office/drawing/2014/main" id="{1FF6E3FF-5943-6845-9092-E3233ADF8D4F}"/>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1;p2">
              <a:extLst>
                <a:ext uri="{FF2B5EF4-FFF2-40B4-BE49-F238E27FC236}">
                  <a16:creationId xmlns:a16="http://schemas.microsoft.com/office/drawing/2014/main" id="{F9F4F363-13D7-9246-BC14-D4864BBFCD69}"/>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2;p2">
              <a:extLst>
                <a:ext uri="{FF2B5EF4-FFF2-40B4-BE49-F238E27FC236}">
                  <a16:creationId xmlns:a16="http://schemas.microsoft.com/office/drawing/2014/main" id="{3331A911-8466-774F-8F59-45BFCBB73A8A}"/>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3;p2">
              <a:extLst>
                <a:ext uri="{FF2B5EF4-FFF2-40B4-BE49-F238E27FC236}">
                  <a16:creationId xmlns:a16="http://schemas.microsoft.com/office/drawing/2014/main" id="{00A5C39F-B6FF-8842-BB2F-250B8CD42EE2}"/>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4;p2">
              <a:extLst>
                <a:ext uri="{FF2B5EF4-FFF2-40B4-BE49-F238E27FC236}">
                  <a16:creationId xmlns:a16="http://schemas.microsoft.com/office/drawing/2014/main" id="{AACAB696-32D1-4A42-8896-01AAC9EE68AC}"/>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5;p2">
              <a:extLst>
                <a:ext uri="{FF2B5EF4-FFF2-40B4-BE49-F238E27FC236}">
                  <a16:creationId xmlns:a16="http://schemas.microsoft.com/office/drawing/2014/main" id="{592F16CC-507F-CA46-90C4-6977CD1D8206}"/>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6;p2">
              <a:extLst>
                <a:ext uri="{FF2B5EF4-FFF2-40B4-BE49-F238E27FC236}">
                  <a16:creationId xmlns:a16="http://schemas.microsoft.com/office/drawing/2014/main" id="{FBD96375-D3AD-CB48-B347-8350D35B328A}"/>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p2">
              <a:extLst>
                <a:ext uri="{FF2B5EF4-FFF2-40B4-BE49-F238E27FC236}">
                  <a16:creationId xmlns:a16="http://schemas.microsoft.com/office/drawing/2014/main" id="{F75B2B3F-C069-264C-AF9A-A50925E8A147}"/>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8;p2">
              <a:extLst>
                <a:ext uri="{FF2B5EF4-FFF2-40B4-BE49-F238E27FC236}">
                  <a16:creationId xmlns:a16="http://schemas.microsoft.com/office/drawing/2014/main" id="{E15AF664-B434-A844-B6EC-65613C94153D}"/>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9;p2">
              <a:extLst>
                <a:ext uri="{FF2B5EF4-FFF2-40B4-BE49-F238E27FC236}">
                  <a16:creationId xmlns:a16="http://schemas.microsoft.com/office/drawing/2014/main" id="{8FB45396-91EE-3C43-A370-5270EA7B2731}"/>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0;p2">
              <a:extLst>
                <a:ext uri="{FF2B5EF4-FFF2-40B4-BE49-F238E27FC236}">
                  <a16:creationId xmlns:a16="http://schemas.microsoft.com/office/drawing/2014/main" id="{380A6120-C1EE-5A4A-AB7C-D1BC0EFE9401}"/>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1;p2">
              <a:extLst>
                <a:ext uri="{FF2B5EF4-FFF2-40B4-BE49-F238E27FC236}">
                  <a16:creationId xmlns:a16="http://schemas.microsoft.com/office/drawing/2014/main" id="{0D352B63-3125-6846-8DD6-2A7148A9B87C}"/>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2;p2">
              <a:extLst>
                <a:ext uri="{FF2B5EF4-FFF2-40B4-BE49-F238E27FC236}">
                  <a16:creationId xmlns:a16="http://schemas.microsoft.com/office/drawing/2014/main" id="{8A24F5BF-6D42-9647-A2F3-F420D4B3F008}"/>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3;p2">
              <a:extLst>
                <a:ext uri="{FF2B5EF4-FFF2-40B4-BE49-F238E27FC236}">
                  <a16:creationId xmlns:a16="http://schemas.microsoft.com/office/drawing/2014/main" id="{61EA084C-926E-874A-8D01-377C1CBEE16E}"/>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4;p2">
              <a:extLst>
                <a:ext uri="{FF2B5EF4-FFF2-40B4-BE49-F238E27FC236}">
                  <a16:creationId xmlns:a16="http://schemas.microsoft.com/office/drawing/2014/main" id="{ED4D59A9-4ADB-AB47-90AC-02DE22AE6F57}"/>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5;p2">
              <a:extLst>
                <a:ext uri="{FF2B5EF4-FFF2-40B4-BE49-F238E27FC236}">
                  <a16:creationId xmlns:a16="http://schemas.microsoft.com/office/drawing/2014/main" id="{865F7575-D1B9-AE46-98DF-C3358FD73AA7}"/>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6;p2">
              <a:extLst>
                <a:ext uri="{FF2B5EF4-FFF2-40B4-BE49-F238E27FC236}">
                  <a16:creationId xmlns:a16="http://schemas.microsoft.com/office/drawing/2014/main" id="{8917F412-7561-1C45-A5BD-20C4663AC03F}"/>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7;p2">
              <a:extLst>
                <a:ext uri="{FF2B5EF4-FFF2-40B4-BE49-F238E27FC236}">
                  <a16:creationId xmlns:a16="http://schemas.microsoft.com/office/drawing/2014/main" id="{1D3AD8ED-FEC4-8646-9940-E390F8D98B0E}"/>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8;p2">
              <a:extLst>
                <a:ext uri="{FF2B5EF4-FFF2-40B4-BE49-F238E27FC236}">
                  <a16:creationId xmlns:a16="http://schemas.microsoft.com/office/drawing/2014/main" id="{D58A1F25-77E3-ED40-9608-F143525067FA}"/>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9;p2">
              <a:extLst>
                <a:ext uri="{FF2B5EF4-FFF2-40B4-BE49-F238E27FC236}">
                  <a16:creationId xmlns:a16="http://schemas.microsoft.com/office/drawing/2014/main" id="{F99F4487-9A45-3143-AA6B-E4720ABFC871}"/>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0;p2">
              <a:extLst>
                <a:ext uri="{FF2B5EF4-FFF2-40B4-BE49-F238E27FC236}">
                  <a16:creationId xmlns:a16="http://schemas.microsoft.com/office/drawing/2014/main" id="{11FD32EB-FA4F-F646-A5FD-9E4EFE4716FF}"/>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1;p2">
              <a:extLst>
                <a:ext uri="{FF2B5EF4-FFF2-40B4-BE49-F238E27FC236}">
                  <a16:creationId xmlns:a16="http://schemas.microsoft.com/office/drawing/2014/main" id="{B2A56B29-5805-E34F-9BAB-21D701A13E9F}"/>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2;p2">
              <a:extLst>
                <a:ext uri="{FF2B5EF4-FFF2-40B4-BE49-F238E27FC236}">
                  <a16:creationId xmlns:a16="http://schemas.microsoft.com/office/drawing/2014/main" id="{4A01BA90-F1E4-3B44-8E4A-5B74C52D3A1B}"/>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3;p2">
              <a:extLst>
                <a:ext uri="{FF2B5EF4-FFF2-40B4-BE49-F238E27FC236}">
                  <a16:creationId xmlns:a16="http://schemas.microsoft.com/office/drawing/2014/main" id="{7A6B9943-633D-9E42-AFED-0A2ACC3FCDBD}"/>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4;p2">
              <a:extLst>
                <a:ext uri="{FF2B5EF4-FFF2-40B4-BE49-F238E27FC236}">
                  <a16:creationId xmlns:a16="http://schemas.microsoft.com/office/drawing/2014/main" id="{C9B5DA62-5A2F-944D-B60C-05DB235E6737}"/>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5;p2">
              <a:extLst>
                <a:ext uri="{FF2B5EF4-FFF2-40B4-BE49-F238E27FC236}">
                  <a16:creationId xmlns:a16="http://schemas.microsoft.com/office/drawing/2014/main" id="{78C0D8DE-EE4E-1047-96A4-B417DF87128D}"/>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6;p2">
              <a:extLst>
                <a:ext uri="{FF2B5EF4-FFF2-40B4-BE49-F238E27FC236}">
                  <a16:creationId xmlns:a16="http://schemas.microsoft.com/office/drawing/2014/main" id="{CC6CF31D-1B1A-6641-A463-78032FB56DCC}"/>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7;p2">
              <a:extLst>
                <a:ext uri="{FF2B5EF4-FFF2-40B4-BE49-F238E27FC236}">
                  <a16:creationId xmlns:a16="http://schemas.microsoft.com/office/drawing/2014/main" id="{3C197285-982F-8544-982D-D3E305CB66D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8;p2">
              <a:extLst>
                <a:ext uri="{FF2B5EF4-FFF2-40B4-BE49-F238E27FC236}">
                  <a16:creationId xmlns:a16="http://schemas.microsoft.com/office/drawing/2014/main" id="{95AB8076-0A93-2449-A9B3-63B2C3D28126}"/>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9;p2">
              <a:extLst>
                <a:ext uri="{FF2B5EF4-FFF2-40B4-BE49-F238E27FC236}">
                  <a16:creationId xmlns:a16="http://schemas.microsoft.com/office/drawing/2014/main" id="{1F815E22-E7BB-EC4E-B281-50761E43A9A9}"/>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0;p2">
              <a:extLst>
                <a:ext uri="{FF2B5EF4-FFF2-40B4-BE49-F238E27FC236}">
                  <a16:creationId xmlns:a16="http://schemas.microsoft.com/office/drawing/2014/main" id="{E59B54C7-4155-BE43-95D1-0B3F1690FD72}"/>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1;p2">
              <a:extLst>
                <a:ext uri="{FF2B5EF4-FFF2-40B4-BE49-F238E27FC236}">
                  <a16:creationId xmlns:a16="http://schemas.microsoft.com/office/drawing/2014/main" id="{2C475A70-97AD-9544-BCB5-8C2C03BF2010}"/>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2;p2">
              <a:extLst>
                <a:ext uri="{FF2B5EF4-FFF2-40B4-BE49-F238E27FC236}">
                  <a16:creationId xmlns:a16="http://schemas.microsoft.com/office/drawing/2014/main" id="{B668B1E9-309E-244C-9A30-59ED8441FF57}"/>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3;p2">
              <a:extLst>
                <a:ext uri="{FF2B5EF4-FFF2-40B4-BE49-F238E27FC236}">
                  <a16:creationId xmlns:a16="http://schemas.microsoft.com/office/drawing/2014/main" id="{A172A42F-A9B3-8D47-A005-6F0885D1971D}"/>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4;p2">
              <a:extLst>
                <a:ext uri="{FF2B5EF4-FFF2-40B4-BE49-F238E27FC236}">
                  <a16:creationId xmlns:a16="http://schemas.microsoft.com/office/drawing/2014/main" id="{E5310DC6-4BB7-C341-9106-D1CD668FB5CF}"/>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5;p2">
              <a:extLst>
                <a:ext uri="{FF2B5EF4-FFF2-40B4-BE49-F238E27FC236}">
                  <a16:creationId xmlns:a16="http://schemas.microsoft.com/office/drawing/2014/main" id="{6990DCB1-14C6-A745-A21E-148E0B158E4A}"/>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6;p2">
              <a:extLst>
                <a:ext uri="{FF2B5EF4-FFF2-40B4-BE49-F238E27FC236}">
                  <a16:creationId xmlns:a16="http://schemas.microsoft.com/office/drawing/2014/main" id="{8B6CFF63-D87A-CC4A-9F95-31B91F758248}"/>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7;p2">
              <a:extLst>
                <a:ext uri="{FF2B5EF4-FFF2-40B4-BE49-F238E27FC236}">
                  <a16:creationId xmlns:a16="http://schemas.microsoft.com/office/drawing/2014/main" id="{97D8A4A7-AB6E-A341-A727-1BA66A5B81AF}"/>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8;p2">
              <a:extLst>
                <a:ext uri="{FF2B5EF4-FFF2-40B4-BE49-F238E27FC236}">
                  <a16:creationId xmlns:a16="http://schemas.microsoft.com/office/drawing/2014/main" id="{91062A01-3619-7644-92E3-B612995A94B0}"/>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81;p2">
            <a:extLst>
              <a:ext uri="{FF2B5EF4-FFF2-40B4-BE49-F238E27FC236}">
                <a16:creationId xmlns:a16="http://schemas.microsoft.com/office/drawing/2014/main" id="{F067A867-6D7D-7942-95C5-D952ABF37B5C}"/>
              </a:ext>
            </a:extLst>
          </p:cNvPr>
          <p:cNvGrpSpPr/>
          <p:nvPr/>
        </p:nvGrpSpPr>
        <p:grpSpPr>
          <a:xfrm rot="19270247">
            <a:off x="5933548" y="3622060"/>
            <a:ext cx="1882163" cy="2163994"/>
            <a:chOff x="1360300" y="417100"/>
            <a:chExt cx="1803000" cy="2046625"/>
          </a:xfrm>
        </p:grpSpPr>
        <p:sp>
          <p:nvSpPr>
            <p:cNvPr id="176" name="Google Shape;182;p2">
              <a:extLst>
                <a:ext uri="{FF2B5EF4-FFF2-40B4-BE49-F238E27FC236}">
                  <a16:creationId xmlns:a16="http://schemas.microsoft.com/office/drawing/2014/main" id="{D6CE750F-FD5E-ED4A-A89A-6F9100DA8D04}"/>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3;p2">
              <a:extLst>
                <a:ext uri="{FF2B5EF4-FFF2-40B4-BE49-F238E27FC236}">
                  <a16:creationId xmlns:a16="http://schemas.microsoft.com/office/drawing/2014/main" id="{052250D0-C031-504A-A646-749721C137E0}"/>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4;p2">
              <a:extLst>
                <a:ext uri="{FF2B5EF4-FFF2-40B4-BE49-F238E27FC236}">
                  <a16:creationId xmlns:a16="http://schemas.microsoft.com/office/drawing/2014/main" id="{62BD70CC-101B-8A40-AD1B-5063B08D26BB}"/>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5;p2">
              <a:extLst>
                <a:ext uri="{FF2B5EF4-FFF2-40B4-BE49-F238E27FC236}">
                  <a16:creationId xmlns:a16="http://schemas.microsoft.com/office/drawing/2014/main" id="{436C59FA-81FF-5D41-B662-D6E13E85EC71}"/>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6;p2">
              <a:extLst>
                <a:ext uri="{FF2B5EF4-FFF2-40B4-BE49-F238E27FC236}">
                  <a16:creationId xmlns:a16="http://schemas.microsoft.com/office/drawing/2014/main" id="{8A4BDCBC-193C-9746-9A0E-2870EDA6FBD4}"/>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7;p2">
              <a:extLst>
                <a:ext uri="{FF2B5EF4-FFF2-40B4-BE49-F238E27FC236}">
                  <a16:creationId xmlns:a16="http://schemas.microsoft.com/office/drawing/2014/main" id="{7C12EBFC-B280-B944-8520-427331715BA0}"/>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8;p2">
              <a:extLst>
                <a:ext uri="{FF2B5EF4-FFF2-40B4-BE49-F238E27FC236}">
                  <a16:creationId xmlns:a16="http://schemas.microsoft.com/office/drawing/2014/main" id="{CFDD5C33-74DE-B149-A0E5-E37DB3AE7F41}"/>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9;p2">
              <a:extLst>
                <a:ext uri="{FF2B5EF4-FFF2-40B4-BE49-F238E27FC236}">
                  <a16:creationId xmlns:a16="http://schemas.microsoft.com/office/drawing/2014/main" id="{AC806F80-49F3-DD4C-BDFB-5391B02E1381}"/>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90;p2">
              <a:extLst>
                <a:ext uri="{FF2B5EF4-FFF2-40B4-BE49-F238E27FC236}">
                  <a16:creationId xmlns:a16="http://schemas.microsoft.com/office/drawing/2014/main" id="{6A255699-F295-DC41-BCF9-311C52AAA316}"/>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91;p2">
              <a:extLst>
                <a:ext uri="{FF2B5EF4-FFF2-40B4-BE49-F238E27FC236}">
                  <a16:creationId xmlns:a16="http://schemas.microsoft.com/office/drawing/2014/main" id="{B20B9CCD-FE7C-4D43-8C51-DB4040F2A912}"/>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92;p2">
              <a:extLst>
                <a:ext uri="{FF2B5EF4-FFF2-40B4-BE49-F238E27FC236}">
                  <a16:creationId xmlns:a16="http://schemas.microsoft.com/office/drawing/2014/main" id="{006AACF5-663D-DC48-AA5D-6FA214CA60BF}"/>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93;p2">
              <a:extLst>
                <a:ext uri="{FF2B5EF4-FFF2-40B4-BE49-F238E27FC236}">
                  <a16:creationId xmlns:a16="http://schemas.microsoft.com/office/drawing/2014/main" id="{D175CA18-A4C2-FC45-AD83-C8109E7A0548}"/>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94;p2">
              <a:extLst>
                <a:ext uri="{FF2B5EF4-FFF2-40B4-BE49-F238E27FC236}">
                  <a16:creationId xmlns:a16="http://schemas.microsoft.com/office/drawing/2014/main" id="{62E20441-0AF7-5145-8923-D04D3C3C2DEE}"/>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95;p2">
              <a:extLst>
                <a:ext uri="{FF2B5EF4-FFF2-40B4-BE49-F238E27FC236}">
                  <a16:creationId xmlns:a16="http://schemas.microsoft.com/office/drawing/2014/main" id="{37BAC20E-4A9F-DD48-9AFB-3AE62362B514}"/>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6;p2">
              <a:extLst>
                <a:ext uri="{FF2B5EF4-FFF2-40B4-BE49-F238E27FC236}">
                  <a16:creationId xmlns:a16="http://schemas.microsoft.com/office/drawing/2014/main" id="{1CD40A6B-289C-2D4F-85DF-CDB65079970C}"/>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7;p2">
              <a:extLst>
                <a:ext uri="{FF2B5EF4-FFF2-40B4-BE49-F238E27FC236}">
                  <a16:creationId xmlns:a16="http://schemas.microsoft.com/office/drawing/2014/main" id="{B4D59502-DC28-D74E-96D1-CBF99242E90A}"/>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8;p2">
              <a:extLst>
                <a:ext uri="{FF2B5EF4-FFF2-40B4-BE49-F238E27FC236}">
                  <a16:creationId xmlns:a16="http://schemas.microsoft.com/office/drawing/2014/main" id="{56DD5B0E-45E5-6A4A-AA77-84719001B045}"/>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9;p2">
              <a:extLst>
                <a:ext uri="{FF2B5EF4-FFF2-40B4-BE49-F238E27FC236}">
                  <a16:creationId xmlns:a16="http://schemas.microsoft.com/office/drawing/2014/main" id="{08949586-E687-0B41-A517-7DC0579AB0F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00;p2">
              <a:extLst>
                <a:ext uri="{FF2B5EF4-FFF2-40B4-BE49-F238E27FC236}">
                  <a16:creationId xmlns:a16="http://schemas.microsoft.com/office/drawing/2014/main" id="{31F639B5-5819-834D-B0DF-D4F5338D1439}"/>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01;p2">
              <a:extLst>
                <a:ext uri="{FF2B5EF4-FFF2-40B4-BE49-F238E27FC236}">
                  <a16:creationId xmlns:a16="http://schemas.microsoft.com/office/drawing/2014/main" id="{44B8A8CF-0854-7744-A2B1-1DFE9AB0BCDD}"/>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02;p2">
              <a:extLst>
                <a:ext uri="{FF2B5EF4-FFF2-40B4-BE49-F238E27FC236}">
                  <a16:creationId xmlns:a16="http://schemas.microsoft.com/office/drawing/2014/main" id="{2D8E5E62-D3FE-BE4B-A994-6BDF03C2A94D}"/>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03;p2">
              <a:extLst>
                <a:ext uri="{FF2B5EF4-FFF2-40B4-BE49-F238E27FC236}">
                  <a16:creationId xmlns:a16="http://schemas.microsoft.com/office/drawing/2014/main" id="{207FBFD6-416B-1547-9F5B-1054940B96BF}"/>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04;p2">
              <a:extLst>
                <a:ext uri="{FF2B5EF4-FFF2-40B4-BE49-F238E27FC236}">
                  <a16:creationId xmlns:a16="http://schemas.microsoft.com/office/drawing/2014/main" id="{781033A7-1017-AE46-893D-3C81923BC394}"/>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05;p2">
              <a:extLst>
                <a:ext uri="{FF2B5EF4-FFF2-40B4-BE49-F238E27FC236}">
                  <a16:creationId xmlns:a16="http://schemas.microsoft.com/office/drawing/2014/main" id="{3D27CF0C-D7B9-2C4B-90D1-D022B456246A}"/>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6;p2">
              <a:extLst>
                <a:ext uri="{FF2B5EF4-FFF2-40B4-BE49-F238E27FC236}">
                  <a16:creationId xmlns:a16="http://schemas.microsoft.com/office/drawing/2014/main" id="{3E18E282-F05C-8748-AB9D-4D8B07EB67F3}"/>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7;p2">
              <a:extLst>
                <a:ext uri="{FF2B5EF4-FFF2-40B4-BE49-F238E27FC236}">
                  <a16:creationId xmlns:a16="http://schemas.microsoft.com/office/drawing/2014/main" id="{2BAD97AD-1E03-2141-81F1-C5E1911C5E6B}"/>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9" name="Google Shape;11239;p64"/>
          <p:cNvSpPr txBox="1">
            <a:spLocks noGrp="1"/>
          </p:cNvSpPr>
          <p:nvPr>
            <p:ph type="ctrTitle"/>
          </p:nvPr>
        </p:nvSpPr>
        <p:spPr>
          <a:xfrm>
            <a:off x="857839" y="1265025"/>
            <a:ext cx="7532017" cy="1631400"/>
          </a:xfrm>
          <a:prstGeom prst="rect">
            <a:avLst/>
          </a:prstGeom>
        </p:spPr>
        <p:txBody>
          <a:bodyPr spcFirstLastPara="1" wrap="square" lIns="91425" tIns="91425" rIns="91425" bIns="91425" anchor="t" anchorCtr="0">
            <a:noAutofit/>
          </a:bodyPr>
          <a:lstStyle/>
          <a:p>
            <a:r>
              <a:rPr lang="en-US" sz="2800" b="1" dirty="0"/>
              <a:t>Relationships between floral traits and specialization of pollination systems in tropical forests of Mt. Cameroon</a:t>
            </a:r>
            <a:endParaRPr lang="cs-CZ" sz="2800" b="1" dirty="0"/>
          </a:p>
        </p:txBody>
      </p:sp>
      <p:sp>
        <p:nvSpPr>
          <p:cNvPr id="11240" name="Google Shape;11240;p64"/>
          <p:cNvSpPr txBox="1">
            <a:spLocks noGrp="1"/>
          </p:cNvSpPr>
          <p:nvPr>
            <p:ph type="subTitle" idx="1"/>
          </p:nvPr>
        </p:nvSpPr>
        <p:spPr>
          <a:xfrm>
            <a:off x="857839" y="2778309"/>
            <a:ext cx="5433300" cy="1544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Work Sans" pitchFamily="2" charset="0"/>
                <a:ea typeface="Palatino" pitchFamily="2" charset="0"/>
              </a:rPr>
              <a:t>Author: Petr </a:t>
            </a:r>
            <a:r>
              <a:rPr lang="en" sz="1600" dirty="0" err="1">
                <a:latin typeface="Work Sans" pitchFamily="2" charset="0"/>
                <a:ea typeface="Palatino" pitchFamily="2" charset="0"/>
              </a:rPr>
              <a:t>Chlup</a:t>
            </a:r>
            <a:endParaRPr lang="en" sz="1600" dirty="0">
              <a:latin typeface="Work Sans" pitchFamily="2" charset="0"/>
              <a:ea typeface="Palatino" pitchFamily="2" charset="0"/>
            </a:endParaRPr>
          </a:p>
          <a:p>
            <a:pPr marL="0" lvl="0" indent="0" algn="l" rtl="0">
              <a:spcBef>
                <a:spcPts val="0"/>
              </a:spcBef>
              <a:spcAft>
                <a:spcPts val="0"/>
              </a:spcAft>
              <a:buNone/>
            </a:pPr>
            <a:r>
              <a:rPr lang="en" sz="1600" dirty="0">
                <a:latin typeface="Work Sans" pitchFamily="2" charset="0"/>
                <a:ea typeface="Palatino" pitchFamily="2" charset="0"/>
              </a:rPr>
              <a:t>Supervisor: Robert </a:t>
            </a:r>
            <a:r>
              <a:rPr lang="en" sz="1600" dirty="0" err="1">
                <a:latin typeface="Work Sans" pitchFamily="2" charset="0"/>
                <a:ea typeface="Palatino" pitchFamily="2" charset="0"/>
              </a:rPr>
              <a:t>Tropek</a:t>
            </a:r>
            <a:endParaRPr lang="en" sz="1600" dirty="0">
              <a:latin typeface="Work Sans" pitchFamily="2" charset="0"/>
              <a:ea typeface="Palatino" pitchFamily="2" charset="0"/>
            </a:endParaRPr>
          </a:p>
          <a:p>
            <a:pPr marL="0" lvl="0" indent="0" algn="l" rtl="0">
              <a:spcBef>
                <a:spcPts val="0"/>
              </a:spcBef>
              <a:spcAft>
                <a:spcPts val="0"/>
              </a:spcAft>
              <a:buNone/>
            </a:pPr>
            <a:r>
              <a:rPr lang="en" sz="1600" dirty="0">
                <a:latin typeface="Work Sans" pitchFamily="2" charset="0"/>
                <a:ea typeface="Palatino" pitchFamily="2" charset="0"/>
              </a:rPr>
              <a:t>Advisor: </a:t>
            </a:r>
            <a:r>
              <a:rPr lang="en" sz="1600" dirty="0" err="1">
                <a:latin typeface="Work Sans" pitchFamily="2" charset="0"/>
                <a:ea typeface="Palatino" pitchFamily="2" charset="0"/>
              </a:rPr>
              <a:t>Štěpán</a:t>
            </a:r>
            <a:r>
              <a:rPr lang="en" sz="1600" dirty="0">
                <a:latin typeface="Work Sans" pitchFamily="2" charset="0"/>
                <a:ea typeface="Palatino" pitchFamily="2" charset="0"/>
              </a:rPr>
              <a:t> </a:t>
            </a:r>
            <a:r>
              <a:rPr lang="en" sz="1600" dirty="0" err="1">
                <a:latin typeface="Work Sans" pitchFamily="2" charset="0"/>
                <a:ea typeface="Palatino" pitchFamily="2" charset="0"/>
              </a:rPr>
              <a:t>Janeček</a:t>
            </a:r>
            <a:endParaRPr sz="1600" dirty="0">
              <a:latin typeface="Work Sans" pitchFamily="2" charset="0"/>
              <a:ea typeface="Palatino" pitchFamily="2" charset="0"/>
            </a:endParaRPr>
          </a:p>
        </p:txBody>
      </p:sp>
      <p:grpSp>
        <p:nvGrpSpPr>
          <p:cNvPr id="6" name="Google Shape;10;p2">
            <a:extLst>
              <a:ext uri="{FF2B5EF4-FFF2-40B4-BE49-F238E27FC236}">
                <a16:creationId xmlns:a16="http://schemas.microsoft.com/office/drawing/2014/main" id="{FEEC4A28-B607-1544-A14F-9C2738AD3519}"/>
              </a:ext>
            </a:extLst>
          </p:cNvPr>
          <p:cNvGrpSpPr/>
          <p:nvPr/>
        </p:nvGrpSpPr>
        <p:grpSpPr>
          <a:xfrm rot="7098627">
            <a:off x="781266" y="-1020252"/>
            <a:ext cx="1539291" cy="2694047"/>
            <a:chOff x="4583450" y="341650"/>
            <a:chExt cx="1539450" cy="2694325"/>
          </a:xfrm>
        </p:grpSpPr>
        <p:sp>
          <p:nvSpPr>
            <p:cNvPr id="7" name="Google Shape;11;p2">
              <a:extLst>
                <a:ext uri="{FF2B5EF4-FFF2-40B4-BE49-F238E27FC236}">
                  <a16:creationId xmlns:a16="http://schemas.microsoft.com/office/drawing/2014/main" id="{F576C49F-5269-DE47-8845-9FAA3F16416B}"/>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31A4E701-8D95-1542-90A1-6C67A4ED56DC}"/>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p2">
              <a:extLst>
                <a:ext uri="{FF2B5EF4-FFF2-40B4-BE49-F238E27FC236}">
                  <a16:creationId xmlns:a16="http://schemas.microsoft.com/office/drawing/2014/main" id="{63E4B259-209E-AD49-AA08-6373F6114411}"/>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p2">
              <a:extLst>
                <a:ext uri="{FF2B5EF4-FFF2-40B4-BE49-F238E27FC236}">
                  <a16:creationId xmlns:a16="http://schemas.microsoft.com/office/drawing/2014/main" id="{C3A43770-03B0-FF4F-815B-5147BEC9A1FE}"/>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p2">
              <a:extLst>
                <a:ext uri="{FF2B5EF4-FFF2-40B4-BE49-F238E27FC236}">
                  <a16:creationId xmlns:a16="http://schemas.microsoft.com/office/drawing/2014/main" id="{A2032D81-7CDC-E943-8877-CC1F3338B12E}"/>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p2">
              <a:extLst>
                <a:ext uri="{FF2B5EF4-FFF2-40B4-BE49-F238E27FC236}">
                  <a16:creationId xmlns:a16="http://schemas.microsoft.com/office/drawing/2014/main" id="{10880A22-9A58-2243-B62F-2E60E4AE8F29}"/>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p2">
              <a:extLst>
                <a:ext uri="{FF2B5EF4-FFF2-40B4-BE49-F238E27FC236}">
                  <a16:creationId xmlns:a16="http://schemas.microsoft.com/office/drawing/2014/main" id="{50EF4205-0C86-4C45-AA11-A8B61FDD0C51}"/>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p2">
              <a:extLst>
                <a:ext uri="{FF2B5EF4-FFF2-40B4-BE49-F238E27FC236}">
                  <a16:creationId xmlns:a16="http://schemas.microsoft.com/office/drawing/2014/main" id="{C43E9146-6A84-C44F-9E9B-5C0FA1BA06B5}"/>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p2">
              <a:extLst>
                <a:ext uri="{FF2B5EF4-FFF2-40B4-BE49-F238E27FC236}">
                  <a16:creationId xmlns:a16="http://schemas.microsoft.com/office/drawing/2014/main" id="{112EFC20-EAA7-1647-B1B6-54E1EADF8643}"/>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p2">
              <a:extLst>
                <a:ext uri="{FF2B5EF4-FFF2-40B4-BE49-F238E27FC236}">
                  <a16:creationId xmlns:a16="http://schemas.microsoft.com/office/drawing/2014/main" id="{6696B50B-1629-F747-8E36-FCC9FB2BA3B0}"/>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p2">
              <a:extLst>
                <a:ext uri="{FF2B5EF4-FFF2-40B4-BE49-F238E27FC236}">
                  <a16:creationId xmlns:a16="http://schemas.microsoft.com/office/drawing/2014/main" id="{F6BBEE9E-1386-8C47-A997-E4136D183027}"/>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p2">
              <a:extLst>
                <a:ext uri="{FF2B5EF4-FFF2-40B4-BE49-F238E27FC236}">
                  <a16:creationId xmlns:a16="http://schemas.microsoft.com/office/drawing/2014/main" id="{8B0B6E4C-39F2-F148-9286-4B1DA5A65EC8}"/>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p2">
              <a:extLst>
                <a:ext uri="{FF2B5EF4-FFF2-40B4-BE49-F238E27FC236}">
                  <a16:creationId xmlns:a16="http://schemas.microsoft.com/office/drawing/2014/main" id="{19B96659-24AD-A644-8294-3CA349152809}"/>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p2">
              <a:extLst>
                <a:ext uri="{FF2B5EF4-FFF2-40B4-BE49-F238E27FC236}">
                  <a16:creationId xmlns:a16="http://schemas.microsoft.com/office/drawing/2014/main" id="{37CA037B-05BE-894D-9C02-E44CCCA8CB98}"/>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p2">
              <a:extLst>
                <a:ext uri="{FF2B5EF4-FFF2-40B4-BE49-F238E27FC236}">
                  <a16:creationId xmlns:a16="http://schemas.microsoft.com/office/drawing/2014/main" id="{21C9BAAB-151F-EE4F-A250-5ACA8C391BA4}"/>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p2">
              <a:extLst>
                <a:ext uri="{FF2B5EF4-FFF2-40B4-BE49-F238E27FC236}">
                  <a16:creationId xmlns:a16="http://schemas.microsoft.com/office/drawing/2014/main" id="{3BD58482-A2FB-BB48-A657-DAF434A032F9}"/>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p2">
              <a:extLst>
                <a:ext uri="{FF2B5EF4-FFF2-40B4-BE49-F238E27FC236}">
                  <a16:creationId xmlns:a16="http://schemas.microsoft.com/office/drawing/2014/main" id="{CA1AC071-EBAD-0C41-9017-331630C5760C}"/>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p2">
              <a:extLst>
                <a:ext uri="{FF2B5EF4-FFF2-40B4-BE49-F238E27FC236}">
                  <a16:creationId xmlns:a16="http://schemas.microsoft.com/office/drawing/2014/main" id="{7A4DA440-1F77-804C-92E3-E290E22F45C1}"/>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p2">
              <a:extLst>
                <a:ext uri="{FF2B5EF4-FFF2-40B4-BE49-F238E27FC236}">
                  <a16:creationId xmlns:a16="http://schemas.microsoft.com/office/drawing/2014/main" id="{5F26BABD-AB97-694D-8AC7-C6CB8564BE43}"/>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p2">
              <a:extLst>
                <a:ext uri="{FF2B5EF4-FFF2-40B4-BE49-F238E27FC236}">
                  <a16:creationId xmlns:a16="http://schemas.microsoft.com/office/drawing/2014/main" id="{2973B291-2938-2A44-AAD7-60E7E09DE713}"/>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p2">
              <a:extLst>
                <a:ext uri="{FF2B5EF4-FFF2-40B4-BE49-F238E27FC236}">
                  <a16:creationId xmlns:a16="http://schemas.microsoft.com/office/drawing/2014/main" id="{D91878F7-7C6D-B345-9F43-8C05D5E34A02}"/>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p2">
              <a:extLst>
                <a:ext uri="{FF2B5EF4-FFF2-40B4-BE49-F238E27FC236}">
                  <a16:creationId xmlns:a16="http://schemas.microsoft.com/office/drawing/2014/main" id="{9B5D76C2-85B1-4B41-A551-65AA50ACE218}"/>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p2">
              <a:extLst>
                <a:ext uri="{FF2B5EF4-FFF2-40B4-BE49-F238E27FC236}">
                  <a16:creationId xmlns:a16="http://schemas.microsoft.com/office/drawing/2014/main" id="{86EFDE3D-56B7-DD41-BB87-F4ABF696F564}"/>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p2">
              <a:extLst>
                <a:ext uri="{FF2B5EF4-FFF2-40B4-BE49-F238E27FC236}">
                  <a16:creationId xmlns:a16="http://schemas.microsoft.com/office/drawing/2014/main" id="{B5FE8E1A-4EAF-B247-97C5-EBAE32D8AB62}"/>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p2">
              <a:extLst>
                <a:ext uri="{FF2B5EF4-FFF2-40B4-BE49-F238E27FC236}">
                  <a16:creationId xmlns:a16="http://schemas.microsoft.com/office/drawing/2014/main" id="{EC340B04-E304-D547-ADD9-5855424D88D3}"/>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p2">
              <a:extLst>
                <a:ext uri="{FF2B5EF4-FFF2-40B4-BE49-F238E27FC236}">
                  <a16:creationId xmlns:a16="http://schemas.microsoft.com/office/drawing/2014/main" id="{F26659D4-529D-E74C-BDA6-123691CAE855}"/>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p2">
              <a:extLst>
                <a:ext uri="{FF2B5EF4-FFF2-40B4-BE49-F238E27FC236}">
                  <a16:creationId xmlns:a16="http://schemas.microsoft.com/office/drawing/2014/main" id="{BCAA2CE6-EA2E-694D-8AB3-9FE29B4A482E}"/>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p2">
              <a:extLst>
                <a:ext uri="{FF2B5EF4-FFF2-40B4-BE49-F238E27FC236}">
                  <a16:creationId xmlns:a16="http://schemas.microsoft.com/office/drawing/2014/main" id="{DDC4AE75-F4F9-2448-974F-42345F9680A4}"/>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p2">
              <a:extLst>
                <a:ext uri="{FF2B5EF4-FFF2-40B4-BE49-F238E27FC236}">
                  <a16:creationId xmlns:a16="http://schemas.microsoft.com/office/drawing/2014/main" id="{C9E7ABF7-7475-1B47-91BF-C0D7E43F858C}"/>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p2">
              <a:extLst>
                <a:ext uri="{FF2B5EF4-FFF2-40B4-BE49-F238E27FC236}">
                  <a16:creationId xmlns:a16="http://schemas.microsoft.com/office/drawing/2014/main" id="{8BD28C1A-4944-3045-9832-45C6E85481B8}"/>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p2">
              <a:extLst>
                <a:ext uri="{FF2B5EF4-FFF2-40B4-BE49-F238E27FC236}">
                  <a16:creationId xmlns:a16="http://schemas.microsoft.com/office/drawing/2014/main" id="{831DC145-5795-2848-B1B7-D75C75AAAEC4}"/>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p2">
              <a:extLst>
                <a:ext uri="{FF2B5EF4-FFF2-40B4-BE49-F238E27FC236}">
                  <a16:creationId xmlns:a16="http://schemas.microsoft.com/office/drawing/2014/main" id="{5366E8FA-F9CA-B44E-9464-E38F708D6379}"/>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p2">
              <a:extLst>
                <a:ext uri="{FF2B5EF4-FFF2-40B4-BE49-F238E27FC236}">
                  <a16:creationId xmlns:a16="http://schemas.microsoft.com/office/drawing/2014/main" id="{8DA268C6-3BE0-7240-80BD-90B85EBC4CA4}"/>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p2">
              <a:extLst>
                <a:ext uri="{FF2B5EF4-FFF2-40B4-BE49-F238E27FC236}">
                  <a16:creationId xmlns:a16="http://schemas.microsoft.com/office/drawing/2014/main" id="{49C176E8-B5FE-F642-92F6-4B0A89DDF827}"/>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p2">
              <a:extLst>
                <a:ext uri="{FF2B5EF4-FFF2-40B4-BE49-F238E27FC236}">
                  <a16:creationId xmlns:a16="http://schemas.microsoft.com/office/drawing/2014/main" id="{05DF6756-5811-DA44-B97E-43BA9B079456}"/>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p2">
              <a:extLst>
                <a:ext uri="{FF2B5EF4-FFF2-40B4-BE49-F238E27FC236}">
                  <a16:creationId xmlns:a16="http://schemas.microsoft.com/office/drawing/2014/main" id="{438F8D17-1044-2C47-A732-D3EA1CB186B1}"/>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p2">
              <a:extLst>
                <a:ext uri="{FF2B5EF4-FFF2-40B4-BE49-F238E27FC236}">
                  <a16:creationId xmlns:a16="http://schemas.microsoft.com/office/drawing/2014/main" id="{4CADAAA0-65B3-3F4C-8A08-D4C1A0584345}"/>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p2">
              <a:extLst>
                <a:ext uri="{FF2B5EF4-FFF2-40B4-BE49-F238E27FC236}">
                  <a16:creationId xmlns:a16="http://schemas.microsoft.com/office/drawing/2014/main" id="{54AA4650-5042-FF4C-876D-0BB6241CCF61}"/>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p2">
              <a:extLst>
                <a:ext uri="{FF2B5EF4-FFF2-40B4-BE49-F238E27FC236}">
                  <a16:creationId xmlns:a16="http://schemas.microsoft.com/office/drawing/2014/main" id="{73BFE74A-86F4-D14A-BB20-968182257562}"/>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p2">
              <a:extLst>
                <a:ext uri="{FF2B5EF4-FFF2-40B4-BE49-F238E27FC236}">
                  <a16:creationId xmlns:a16="http://schemas.microsoft.com/office/drawing/2014/main" id="{B620A1DA-88BC-EF40-866D-FDB865FA71AA}"/>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p2">
              <a:extLst>
                <a:ext uri="{FF2B5EF4-FFF2-40B4-BE49-F238E27FC236}">
                  <a16:creationId xmlns:a16="http://schemas.microsoft.com/office/drawing/2014/main" id="{436E882F-1AC2-A24D-8989-B4494BAC923F}"/>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p2">
              <a:extLst>
                <a:ext uri="{FF2B5EF4-FFF2-40B4-BE49-F238E27FC236}">
                  <a16:creationId xmlns:a16="http://schemas.microsoft.com/office/drawing/2014/main" id="{C5CC9ADC-9DED-C94E-A412-1C0D67E1BD64}"/>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3;p2">
              <a:extLst>
                <a:ext uri="{FF2B5EF4-FFF2-40B4-BE49-F238E27FC236}">
                  <a16:creationId xmlns:a16="http://schemas.microsoft.com/office/drawing/2014/main" id="{BBE6A1F7-CF88-7848-88EE-EBBD358027D7}"/>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4;p2">
              <a:extLst>
                <a:ext uri="{FF2B5EF4-FFF2-40B4-BE49-F238E27FC236}">
                  <a16:creationId xmlns:a16="http://schemas.microsoft.com/office/drawing/2014/main" id="{6CECBE5A-0255-8745-877C-EA610A8B7744}"/>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p2">
              <a:extLst>
                <a:ext uri="{FF2B5EF4-FFF2-40B4-BE49-F238E27FC236}">
                  <a16:creationId xmlns:a16="http://schemas.microsoft.com/office/drawing/2014/main" id="{E7486257-FC88-0942-B825-D604ABABEE2C}"/>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p2">
              <a:extLst>
                <a:ext uri="{FF2B5EF4-FFF2-40B4-BE49-F238E27FC236}">
                  <a16:creationId xmlns:a16="http://schemas.microsoft.com/office/drawing/2014/main" id="{9757E3F4-34CB-D345-943C-6E7CC61E2970}"/>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p2">
              <a:extLst>
                <a:ext uri="{FF2B5EF4-FFF2-40B4-BE49-F238E27FC236}">
                  <a16:creationId xmlns:a16="http://schemas.microsoft.com/office/drawing/2014/main" id="{A169A398-1159-8947-AFAC-B8228C4FCDA4}"/>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p2">
              <a:extLst>
                <a:ext uri="{FF2B5EF4-FFF2-40B4-BE49-F238E27FC236}">
                  <a16:creationId xmlns:a16="http://schemas.microsoft.com/office/drawing/2014/main" id="{5A9081C1-F496-964A-889E-4ECA775C22A9}"/>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p2">
              <a:extLst>
                <a:ext uri="{FF2B5EF4-FFF2-40B4-BE49-F238E27FC236}">
                  <a16:creationId xmlns:a16="http://schemas.microsoft.com/office/drawing/2014/main" id="{82CCD35C-8707-5D4C-B274-D5DC83234A82}"/>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p2">
              <a:extLst>
                <a:ext uri="{FF2B5EF4-FFF2-40B4-BE49-F238E27FC236}">
                  <a16:creationId xmlns:a16="http://schemas.microsoft.com/office/drawing/2014/main" id="{B76932D9-AE5A-034D-A88F-0EC6950D64E4}"/>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1;p2">
              <a:extLst>
                <a:ext uri="{FF2B5EF4-FFF2-40B4-BE49-F238E27FC236}">
                  <a16:creationId xmlns:a16="http://schemas.microsoft.com/office/drawing/2014/main" id="{84C77232-2A18-6F4D-A17E-D8D9477958F8}"/>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2;p2">
              <a:extLst>
                <a:ext uri="{FF2B5EF4-FFF2-40B4-BE49-F238E27FC236}">
                  <a16:creationId xmlns:a16="http://schemas.microsoft.com/office/drawing/2014/main" id="{9AFE2E75-BBED-9244-AEA6-EADCAE6BF7C0}"/>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p2">
              <a:extLst>
                <a:ext uri="{FF2B5EF4-FFF2-40B4-BE49-F238E27FC236}">
                  <a16:creationId xmlns:a16="http://schemas.microsoft.com/office/drawing/2014/main" id="{E04DA100-1FAA-7743-A0D3-58D56827AFFC}"/>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p2">
              <a:extLst>
                <a:ext uri="{FF2B5EF4-FFF2-40B4-BE49-F238E27FC236}">
                  <a16:creationId xmlns:a16="http://schemas.microsoft.com/office/drawing/2014/main" id="{6561BF3E-820B-6448-ADA1-1C2DA46A455B}"/>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p2">
              <a:extLst>
                <a:ext uri="{FF2B5EF4-FFF2-40B4-BE49-F238E27FC236}">
                  <a16:creationId xmlns:a16="http://schemas.microsoft.com/office/drawing/2014/main" id="{551264AA-727F-4F48-8AFD-635FC8B32CD5}"/>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p2">
              <a:extLst>
                <a:ext uri="{FF2B5EF4-FFF2-40B4-BE49-F238E27FC236}">
                  <a16:creationId xmlns:a16="http://schemas.microsoft.com/office/drawing/2014/main" id="{21FCD537-6E7C-024D-A43E-E2AEF2203863}"/>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7;p2">
              <a:extLst>
                <a:ext uri="{FF2B5EF4-FFF2-40B4-BE49-F238E27FC236}">
                  <a16:creationId xmlns:a16="http://schemas.microsoft.com/office/drawing/2014/main" id="{194F44E1-891C-2C4A-9CA4-534BE854831C}"/>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p2">
              <a:extLst>
                <a:ext uri="{FF2B5EF4-FFF2-40B4-BE49-F238E27FC236}">
                  <a16:creationId xmlns:a16="http://schemas.microsoft.com/office/drawing/2014/main" id="{FB65E650-39D4-894F-9FFB-C0B65F9339C3}"/>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9;p2">
              <a:extLst>
                <a:ext uri="{FF2B5EF4-FFF2-40B4-BE49-F238E27FC236}">
                  <a16:creationId xmlns:a16="http://schemas.microsoft.com/office/drawing/2014/main" id="{72D903ED-5015-8D4B-A3C1-54D6482F7D5E}"/>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p2">
              <a:extLst>
                <a:ext uri="{FF2B5EF4-FFF2-40B4-BE49-F238E27FC236}">
                  <a16:creationId xmlns:a16="http://schemas.microsoft.com/office/drawing/2014/main" id="{1341AFCB-320E-7E4C-9E83-6754B3BF04AE}"/>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p2">
              <a:extLst>
                <a:ext uri="{FF2B5EF4-FFF2-40B4-BE49-F238E27FC236}">
                  <a16:creationId xmlns:a16="http://schemas.microsoft.com/office/drawing/2014/main" id="{DCF84ADC-6450-C34E-BF3C-CA73C86AC071}"/>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2;p2">
              <a:extLst>
                <a:ext uri="{FF2B5EF4-FFF2-40B4-BE49-F238E27FC236}">
                  <a16:creationId xmlns:a16="http://schemas.microsoft.com/office/drawing/2014/main" id="{2F85C5B3-22E8-A643-9F02-54924365A541}"/>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p2">
              <a:extLst>
                <a:ext uri="{FF2B5EF4-FFF2-40B4-BE49-F238E27FC236}">
                  <a16:creationId xmlns:a16="http://schemas.microsoft.com/office/drawing/2014/main" id="{BF291438-882A-D34B-B720-2F29FF592A2C}"/>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4;p2">
              <a:extLst>
                <a:ext uri="{FF2B5EF4-FFF2-40B4-BE49-F238E27FC236}">
                  <a16:creationId xmlns:a16="http://schemas.microsoft.com/office/drawing/2014/main" id="{BCCC18A9-F6AC-1D4B-9732-20FCDFAD8004}"/>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5;p2">
              <a:extLst>
                <a:ext uri="{FF2B5EF4-FFF2-40B4-BE49-F238E27FC236}">
                  <a16:creationId xmlns:a16="http://schemas.microsoft.com/office/drawing/2014/main" id="{5B7C88A7-FBBC-E640-AF1E-EDAD4358B479}"/>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6;p2">
              <a:extLst>
                <a:ext uri="{FF2B5EF4-FFF2-40B4-BE49-F238E27FC236}">
                  <a16:creationId xmlns:a16="http://schemas.microsoft.com/office/drawing/2014/main" id="{31F1D232-E4AC-0A49-B9BC-B477DB0E4E53}"/>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p2">
              <a:extLst>
                <a:ext uri="{FF2B5EF4-FFF2-40B4-BE49-F238E27FC236}">
                  <a16:creationId xmlns:a16="http://schemas.microsoft.com/office/drawing/2014/main" id="{A32CF6FF-E8BE-B84E-916D-4B109B8FD4DB}"/>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8;p2">
              <a:extLst>
                <a:ext uri="{FF2B5EF4-FFF2-40B4-BE49-F238E27FC236}">
                  <a16:creationId xmlns:a16="http://schemas.microsoft.com/office/drawing/2014/main" id="{B7306FD0-2DAA-0C40-A5E7-AF097A94C7E9}"/>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9;p2">
              <a:extLst>
                <a:ext uri="{FF2B5EF4-FFF2-40B4-BE49-F238E27FC236}">
                  <a16:creationId xmlns:a16="http://schemas.microsoft.com/office/drawing/2014/main" id="{2B581CB7-96DA-E64B-BE4F-181A7A11D72C}"/>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0;p2">
              <a:extLst>
                <a:ext uri="{FF2B5EF4-FFF2-40B4-BE49-F238E27FC236}">
                  <a16:creationId xmlns:a16="http://schemas.microsoft.com/office/drawing/2014/main" id="{807A07FD-6159-3D4A-9C55-FDAB1D7E28C0}"/>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1;p2">
              <a:extLst>
                <a:ext uri="{FF2B5EF4-FFF2-40B4-BE49-F238E27FC236}">
                  <a16:creationId xmlns:a16="http://schemas.microsoft.com/office/drawing/2014/main" id="{BFDF5BEB-0A22-1347-B4D3-11DF2006C537}"/>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2;p2">
              <a:extLst>
                <a:ext uri="{FF2B5EF4-FFF2-40B4-BE49-F238E27FC236}">
                  <a16:creationId xmlns:a16="http://schemas.microsoft.com/office/drawing/2014/main" id="{19EC21B7-C48F-654B-AE1C-D52B0E53AB7C}"/>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3;p2">
              <a:extLst>
                <a:ext uri="{FF2B5EF4-FFF2-40B4-BE49-F238E27FC236}">
                  <a16:creationId xmlns:a16="http://schemas.microsoft.com/office/drawing/2014/main" id="{0ABB697E-94F4-C44B-B2CA-60F226CF54E1}"/>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4;p2">
              <a:extLst>
                <a:ext uri="{FF2B5EF4-FFF2-40B4-BE49-F238E27FC236}">
                  <a16:creationId xmlns:a16="http://schemas.microsoft.com/office/drawing/2014/main" id="{EA427D76-6559-A94B-A57E-063BF4326178}"/>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p2">
              <a:extLst>
                <a:ext uri="{FF2B5EF4-FFF2-40B4-BE49-F238E27FC236}">
                  <a16:creationId xmlns:a16="http://schemas.microsoft.com/office/drawing/2014/main" id="{7488A321-7CB1-F04B-B435-2382D6FE558B}"/>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6;p2">
              <a:extLst>
                <a:ext uri="{FF2B5EF4-FFF2-40B4-BE49-F238E27FC236}">
                  <a16:creationId xmlns:a16="http://schemas.microsoft.com/office/drawing/2014/main" id="{A585E776-6A2E-4645-A56A-3D4EEAD084D6}"/>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7;p2">
              <a:extLst>
                <a:ext uri="{FF2B5EF4-FFF2-40B4-BE49-F238E27FC236}">
                  <a16:creationId xmlns:a16="http://schemas.microsoft.com/office/drawing/2014/main" id="{761A2A4B-3A5F-8042-A91C-7541DE5E6BA0}"/>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8;p2">
              <a:extLst>
                <a:ext uri="{FF2B5EF4-FFF2-40B4-BE49-F238E27FC236}">
                  <a16:creationId xmlns:a16="http://schemas.microsoft.com/office/drawing/2014/main" id="{29EFD052-5E27-7A49-B390-BBC8B7FD0DD6}"/>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9;p2">
              <a:extLst>
                <a:ext uri="{FF2B5EF4-FFF2-40B4-BE49-F238E27FC236}">
                  <a16:creationId xmlns:a16="http://schemas.microsoft.com/office/drawing/2014/main" id="{7B396E4A-4E47-5341-AD1B-B3785F365EF5}"/>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0;p2">
              <a:extLst>
                <a:ext uri="{FF2B5EF4-FFF2-40B4-BE49-F238E27FC236}">
                  <a16:creationId xmlns:a16="http://schemas.microsoft.com/office/drawing/2014/main" id="{ED465382-B3F4-DE4C-92F0-02CAF102A71E}"/>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8;p2">
            <a:extLst>
              <a:ext uri="{FF2B5EF4-FFF2-40B4-BE49-F238E27FC236}">
                <a16:creationId xmlns:a16="http://schemas.microsoft.com/office/drawing/2014/main" id="{67038BED-48B9-4342-AAAB-A133E5E82947}"/>
              </a:ext>
            </a:extLst>
          </p:cNvPr>
          <p:cNvGrpSpPr/>
          <p:nvPr/>
        </p:nvGrpSpPr>
        <p:grpSpPr>
          <a:xfrm rot="2415756">
            <a:off x="-254549" y="3503803"/>
            <a:ext cx="1509444" cy="2339905"/>
            <a:chOff x="3112400" y="1318050"/>
            <a:chExt cx="1509425" cy="2339875"/>
          </a:xfrm>
        </p:grpSpPr>
        <p:sp>
          <p:nvSpPr>
            <p:cNvPr id="203" name="Google Shape;209;p2">
              <a:extLst>
                <a:ext uri="{FF2B5EF4-FFF2-40B4-BE49-F238E27FC236}">
                  <a16:creationId xmlns:a16="http://schemas.microsoft.com/office/drawing/2014/main" id="{968A36EA-982D-1D49-8083-691C5F15538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10;p2">
              <a:extLst>
                <a:ext uri="{FF2B5EF4-FFF2-40B4-BE49-F238E27FC236}">
                  <a16:creationId xmlns:a16="http://schemas.microsoft.com/office/drawing/2014/main" id="{4D12A567-B99D-CD4E-BE9C-C6287EB6B8CF}"/>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11;p2">
              <a:extLst>
                <a:ext uri="{FF2B5EF4-FFF2-40B4-BE49-F238E27FC236}">
                  <a16:creationId xmlns:a16="http://schemas.microsoft.com/office/drawing/2014/main" id="{D894647E-9165-7D4F-92E1-F43973ED274F}"/>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12;p2">
              <a:extLst>
                <a:ext uri="{FF2B5EF4-FFF2-40B4-BE49-F238E27FC236}">
                  <a16:creationId xmlns:a16="http://schemas.microsoft.com/office/drawing/2014/main" id="{F03BFAD6-D7B9-194D-AA18-8591F19CB068}"/>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13;p2">
              <a:extLst>
                <a:ext uri="{FF2B5EF4-FFF2-40B4-BE49-F238E27FC236}">
                  <a16:creationId xmlns:a16="http://schemas.microsoft.com/office/drawing/2014/main" id="{F690C193-B69B-E546-B15C-2B02FC1081F6}"/>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14;p2">
              <a:extLst>
                <a:ext uri="{FF2B5EF4-FFF2-40B4-BE49-F238E27FC236}">
                  <a16:creationId xmlns:a16="http://schemas.microsoft.com/office/drawing/2014/main" id="{0583E6EC-545B-7748-91E8-A252DFCBA9D6}"/>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15;p2">
              <a:extLst>
                <a:ext uri="{FF2B5EF4-FFF2-40B4-BE49-F238E27FC236}">
                  <a16:creationId xmlns:a16="http://schemas.microsoft.com/office/drawing/2014/main" id="{68581E66-3706-D24D-A87A-0618C7F46260}"/>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6;p2">
              <a:extLst>
                <a:ext uri="{FF2B5EF4-FFF2-40B4-BE49-F238E27FC236}">
                  <a16:creationId xmlns:a16="http://schemas.microsoft.com/office/drawing/2014/main" id="{3B38AEA6-E771-7342-8D3F-BDF9F5274646}"/>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7;p2">
              <a:extLst>
                <a:ext uri="{FF2B5EF4-FFF2-40B4-BE49-F238E27FC236}">
                  <a16:creationId xmlns:a16="http://schemas.microsoft.com/office/drawing/2014/main" id="{7F427F80-53FA-1043-9BD1-A4B3A21D674E}"/>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8;p2">
              <a:extLst>
                <a:ext uri="{FF2B5EF4-FFF2-40B4-BE49-F238E27FC236}">
                  <a16:creationId xmlns:a16="http://schemas.microsoft.com/office/drawing/2014/main" id="{0440D796-BB5C-B84E-B38F-D523B8B2B5F7}"/>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9;p2">
              <a:extLst>
                <a:ext uri="{FF2B5EF4-FFF2-40B4-BE49-F238E27FC236}">
                  <a16:creationId xmlns:a16="http://schemas.microsoft.com/office/drawing/2014/main" id="{A6A0105B-C5B0-F845-B881-51ED34CA2847}"/>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0;p2">
              <a:extLst>
                <a:ext uri="{FF2B5EF4-FFF2-40B4-BE49-F238E27FC236}">
                  <a16:creationId xmlns:a16="http://schemas.microsoft.com/office/drawing/2014/main" id="{8E312101-44A9-194A-AA64-234A59328A4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p2">
              <a:extLst>
                <a:ext uri="{FF2B5EF4-FFF2-40B4-BE49-F238E27FC236}">
                  <a16:creationId xmlns:a16="http://schemas.microsoft.com/office/drawing/2014/main" id="{FE451443-DB97-524A-9068-719EF3F401BA}"/>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2;p2">
              <a:extLst>
                <a:ext uri="{FF2B5EF4-FFF2-40B4-BE49-F238E27FC236}">
                  <a16:creationId xmlns:a16="http://schemas.microsoft.com/office/drawing/2014/main" id="{71CD2DB1-7D4A-064D-BBC0-D3C37066B766}"/>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23;p2">
            <a:extLst>
              <a:ext uri="{FF2B5EF4-FFF2-40B4-BE49-F238E27FC236}">
                <a16:creationId xmlns:a16="http://schemas.microsoft.com/office/drawing/2014/main" id="{2693C85F-F994-224A-992C-D6D58A83E18A}"/>
              </a:ext>
            </a:extLst>
          </p:cNvPr>
          <p:cNvGrpSpPr/>
          <p:nvPr/>
        </p:nvGrpSpPr>
        <p:grpSpPr>
          <a:xfrm rot="5992493">
            <a:off x="-515403" y="-711181"/>
            <a:ext cx="1931430" cy="2228310"/>
            <a:chOff x="4187325" y="3050125"/>
            <a:chExt cx="1931400" cy="2228275"/>
          </a:xfrm>
        </p:grpSpPr>
        <p:sp>
          <p:nvSpPr>
            <p:cNvPr id="218" name="Google Shape;224;p2">
              <a:extLst>
                <a:ext uri="{FF2B5EF4-FFF2-40B4-BE49-F238E27FC236}">
                  <a16:creationId xmlns:a16="http://schemas.microsoft.com/office/drawing/2014/main" id="{A353CF64-A342-2D46-8EE1-0D31271FC2D2}"/>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5;p2">
              <a:extLst>
                <a:ext uri="{FF2B5EF4-FFF2-40B4-BE49-F238E27FC236}">
                  <a16:creationId xmlns:a16="http://schemas.microsoft.com/office/drawing/2014/main" id="{2F0573BB-DB12-694B-AF29-75264EE5009D}"/>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6;p2">
              <a:extLst>
                <a:ext uri="{FF2B5EF4-FFF2-40B4-BE49-F238E27FC236}">
                  <a16:creationId xmlns:a16="http://schemas.microsoft.com/office/drawing/2014/main" id="{DF25D6DC-CD7C-7449-88FB-8114549FF4B0}"/>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7;p2">
              <a:extLst>
                <a:ext uri="{FF2B5EF4-FFF2-40B4-BE49-F238E27FC236}">
                  <a16:creationId xmlns:a16="http://schemas.microsoft.com/office/drawing/2014/main" id="{13138C0E-CFBD-EB4E-9BA3-4D1938D25DD2}"/>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8;p2">
              <a:extLst>
                <a:ext uri="{FF2B5EF4-FFF2-40B4-BE49-F238E27FC236}">
                  <a16:creationId xmlns:a16="http://schemas.microsoft.com/office/drawing/2014/main" id="{30CDAE35-AC5C-BF45-AFE7-F7E365E5EC1D}"/>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9;p2">
              <a:extLst>
                <a:ext uri="{FF2B5EF4-FFF2-40B4-BE49-F238E27FC236}">
                  <a16:creationId xmlns:a16="http://schemas.microsoft.com/office/drawing/2014/main" id="{D048D79D-08CC-4C4B-9983-FFB7831C6A04}"/>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0;p2">
              <a:extLst>
                <a:ext uri="{FF2B5EF4-FFF2-40B4-BE49-F238E27FC236}">
                  <a16:creationId xmlns:a16="http://schemas.microsoft.com/office/drawing/2014/main" id="{929A2CC4-0EA2-664B-A514-1BAB3388C49B}"/>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1;p2">
              <a:extLst>
                <a:ext uri="{FF2B5EF4-FFF2-40B4-BE49-F238E27FC236}">
                  <a16:creationId xmlns:a16="http://schemas.microsoft.com/office/drawing/2014/main" id="{D9C4F774-D971-0A4B-BF48-2982B4D37B0C}"/>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2;p2">
              <a:extLst>
                <a:ext uri="{FF2B5EF4-FFF2-40B4-BE49-F238E27FC236}">
                  <a16:creationId xmlns:a16="http://schemas.microsoft.com/office/drawing/2014/main" id="{BE9A9AB9-590D-C54A-AA28-C6572ED75979}"/>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3;p2">
              <a:extLst>
                <a:ext uri="{FF2B5EF4-FFF2-40B4-BE49-F238E27FC236}">
                  <a16:creationId xmlns:a16="http://schemas.microsoft.com/office/drawing/2014/main" id="{7683DEE1-0775-CE41-9A56-FA6C2FF0E3F3}"/>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4;p2">
              <a:extLst>
                <a:ext uri="{FF2B5EF4-FFF2-40B4-BE49-F238E27FC236}">
                  <a16:creationId xmlns:a16="http://schemas.microsoft.com/office/drawing/2014/main" id="{AAD814DF-472E-C14E-882E-6B52ABF1B0C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35;p2">
              <a:extLst>
                <a:ext uri="{FF2B5EF4-FFF2-40B4-BE49-F238E27FC236}">
                  <a16:creationId xmlns:a16="http://schemas.microsoft.com/office/drawing/2014/main" id="{F905E2D0-B506-3A4D-9647-8568ED5AB94E}"/>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6;p2">
              <a:extLst>
                <a:ext uri="{FF2B5EF4-FFF2-40B4-BE49-F238E27FC236}">
                  <a16:creationId xmlns:a16="http://schemas.microsoft.com/office/drawing/2014/main" id="{5A7C6390-80C3-0E45-B502-540FA6C7A868}"/>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7;p2">
              <a:extLst>
                <a:ext uri="{FF2B5EF4-FFF2-40B4-BE49-F238E27FC236}">
                  <a16:creationId xmlns:a16="http://schemas.microsoft.com/office/drawing/2014/main" id="{38937361-2110-7A43-9960-79BEBBA0D553}"/>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8;p2">
              <a:extLst>
                <a:ext uri="{FF2B5EF4-FFF2-40B4-BE49-F238E27FC236}">
                  <a16:creationId xmlns:a16="http://schemas.microsoft.com/office/drawing/2014/main" id="{2B6AC241-AE27-F04C-9516-E6D6F1D86399}"/>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9;p2">
              <a:extLst>
                <a:ext uri="{FF2B5EF4-FFF2-40B4-BE49-F238E27FC236}">
                  <a16:creationId xmlns:a16="http://schemas.microsoft.com/office/drawing/2014/main" id="{D6E7F1A8-990D-C741-A456-501AF7E40FBD}"/>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40;p2">
              <a:extLst>
                <a:ext uri="{FF2B5EF4-FFF2-40B4-BE49-F238E27FC236}">
                  <a16:creationId xmlns:a16="http://schemas.microsoft.com/office/drawing/2014/main" id="{1A2BD91C-DCF9-3340-A6DE-0F4701465077}"/>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41;p2">
              <a:extLst>
                <a:ext uri="{FF2B5EF4-FFF2-40B4-BE49-F238E27FC236}">
                  <a16:creationId xmlns:a16="http://schemas.microsoft.com/office/drawing/2014/main" id="{2B5F0BF6-2C9C-624F-A104-52CC34C49DB6}"/>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42;p2">
              <a:extLst>
                <a:ext uri="{FF2B5EF4-FFF2-40B4-BE49-F238E27FC236}">
                  <a16:creationId xmlns:a16="http://schemas.microsoft.com/office/drawing/2014/main" id="{40814786-2020-1440-AB79-3D67C92B428C}"/>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43;p2">
              <a:extLst>
                <a:ext uri="{FF2B5EF4-FFF2-40B4-BE49-F238E27FC236}">
                  <a16:creationId xmlns:a16="http://schemas.microsoft.com/office/drawing/2014/main" id="{FFA77642-6854-1046-81A5-A99752BA8FEE}"/>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44;p2">
              <a:extLst>
                <a:ext uri="{FF2B5EF4-FFF2-40B4-BE49-F238E27FC236}">
                  <a16:creationId xmlns:a16="http://schemas.microsoft.com/office/drawing/2014/main" id="{9A110519-9C76-C849-8609-2F266DFBED32}"/>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45;p2">
              <a:extLst>
                <a:ext uri="{FF2B5EF4-FFF2-40B4-BE49-F238E27FC236}">
                  <a16:creationId xmlns:a16="http://schemas.microsoft.com/office/drawing/2014/main" id="{B536C565-EE32-1E45-88BE-7AB3D37488B5}"/>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6;p2">
              <a:extLst>
                <a:ext uri="{FF2B5EF4-FFF2-40B4-BE49-F238E27FC236}">
                  <a16:creationId xmlns:a16="http://schemas.microsoft.com/office/drawing/2014/main" id="{0CDCEF8F-4727-E944-BF97-59636ACECB71}"/>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7;p2">
              <a:extLst>
                <a:ext uri="{FF2B5EF4-FFF2-40B4-BE49-F238E27FC236}">
                  <a16:creationId xmlns:a16="http://schemas.microsoft.com/office/drawing/2014/main" id="{CF5DBC0F-3A09-9B40-AA0D-1AC8256AD262}"/>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8;p2">
              <a:extLst>
                <a:ext uri="{FF2B5EF4-FFF2-40B4-BE49-F238E27FC236}">
                  <a16:creationId xmlns:a16="http://schemas.microsoft.com/office/drawing/2014/main" id="{BD64E814-42BE-0943-8135-4333A55FD1AF}"/>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9;p2">
            <a:extLst>
              <a:ext uri="{FF2B5EF4-FFF2-40B4-BE49-F238E27FC236}">
                <a16:creationId xmlns:a16="http://schemas.microsoft.com/office/drawing/2014/main" id="{F0FABB11-ADD3-8C48-825D-B697B407FCE7}"/>
              </a:ext>
            </a:extLst>
          </p:cNvPr>
          <p:cNvGrpSpPr/>
          <p:nvPr/>
        </p:nvGrpSpPr>
        <p:grpSpPr>
          <a:xfrm rot="-1235053">
            <a:off x="7925697" y="1116429"/>
            <a:ext cx="1722180" cy="2647048"/>
            <a:chOff x="1292750" y="2594800"/>
            <a:chExt cx="1722100" cy="2646925"/>
          </a:xfrm>
        </p:grpSpPr>
        <p:sp>
          <p:nvSpPr>
            <p:cNvPr id="244" name="Google Shape;250;p2">
              <a:extLst>
                <a:ext uri="{FF2B5EF4-FFF2-40B4-BE49-F238E27FC236}">
                  <a16:creationId xmlns:a16="http://schemas.microsoft.com/office/drawing/2014/main" id="{DA343FE9-3A20-B543-AD64-16A9DF03079B}"/>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1;p2">
              <a:extLst>
                <a:ext uri="{FF2B5EF4-FFF2-40B4-BE49-F238E27FC236}">
                  <a16:creationId xmlns:a16="http://schemas.microsoft.com/office/drawing/2014/main" id="{11101654-4ADF-1945-9FC7-70CCAE313134}"/>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2;p2">
              <a:extLst>
                <a:ext uri="{FF2B5EF4-FFF2-40B4-BE49-F238E27FC236}">
                  <a16:creationId xmlns:a16="http://schemas.microsoft.com/office/drawing/2014/main" id="{2BC7FADD-2617-D24C-BEC4-F53A788A33C5}"/>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3;p2">
              <a:extLst>
                <a:ext uri="{FF2B5EF4-FFF2-40B4-BE49-F238E27FC236}">
                  <a16:creationId xmlns:a16="http://schemas.microsoft.com/office/drawing/2014/main" id="{975BB747-07E8-2D4F-B7A8-DB26EBE14598}"/>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4;p2">
              <a:extLst>
                <a:ext uri="{FF2B5EF4-FFF2-40B4-BE49-F238E27FC236}">
                  <a16:creationId xmlns:a16="http://schemas.microsoft.com/office/drawing/2014/main" id="{4DD12ADE-79FE-BD47-A24C-7FE1153C682E}"/>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5;p2">
              <a:extLst>
                <a:ext uri="{FF2B5EF4-FFF2-40B4-BE49-F238E27FC236}">
                  <a16:creationId xmlns:a16="http://schemas.microsoft.com/office/drawing/2014/main" id="{CEA89D8C-8EDB-EC47-8530-75BCE08C331A}"/>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6;p2">
              <a:extLst>
                <a:ext uri="{FF2B5EF4-FFF2-40B4-BE49-F238E27FC236}">
                  <a16:creationId xmlns:a16="http://schemas.microsoft.com/office/drawing/2014/main" id="{2C3C5BC9-C1F4-7B4C-B577-845C0CCD21BD}"/>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7;p2">
              <a:extLst>
                <a:ext uri="{FF2B5EF4-FFF2-40B4-BE49-F238E27FC236}">
                  <a16:creationId xmlns:a16="http://schemas.microsoft.com/office/drawing/2014/main" id="{2AC8CB8F-3058-8944-A15D-E0851C63FBE1}"/>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8;p2">
              <a:extLst>
                <a:ext uri="{FF2B5EF4-FFF2-40B4-BE49-F238E27FC236}">
                  <a16:creationId xmlns:a16="http://schemas.microsoft.com/office/drawing/2014/main" id="{5B4E737F-0982-E44B-90F0-0D0CB47B6F6B}"/>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9;p2">
              <a:extLst>
                <a:ext uri="{FF2B5EF4-FFF2-40B4-BE49-F238E27FC236}">
                  <a16:creationId xmlns:a16="http://schemas.microsoft.com/office/drawing/2014/main" id="{55628737-94B2-C442-9408-BEE1FE26CB8C}"/>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60;p2">
              <a:extLst>
                <a:ext uri="{FF2B5EF4-FFF2-40B4-BE49-F238E27FC236}">
                  <a16:creationId xmlns:a16="http://schemas.microsoft.com/office/drawing/2014/main" id="{9750E998-FD5B-5241-9474-8AFF375055BB}"/>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61;p2">
              <a:extLst>
                <a:ext uri="{FF2B5EF4-FFF2-40B4-BE49-F238E27FC236}">
                  <a16:creationId xmlns:a16="http://schemas.microsoft.com/office/drawing/2014/main" id="{14D90E43-A779-CB44-A61E-50404E04E2C4}"/>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62;p2">
              <a:extLst>
                <a:ext uri="{FF2B5EF4-FFF2-40B4-BE49-F238E27FC236}">
                  <a16:creationId xmlns:a16="http://schemas.microsoft.com/office/drawing/2014/main" id="{B569305E-5CC9-234F-AE46-D4BA6205FB99}"/>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63;p2">
              <a:extLst>
                <a:ext uri="{FF2B5EF4-FFF2-40B4-BE49-F238E27FC236}">
                  <a16:creationId xmlns:a16="http://schemas.microsoft.com/office/drawing/2014/main" id="{F02344E8-24A8-3B46-A2B7-5C88646C1EFF}"/>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64;p2">
              <a:extLst>
                <a:ext uri="{FF2B5EF4-FFF2-40B4-BE49-F238E27FC236}">
                  <a16:creationId xmlns:a16="http://schemas.microsoft.com/office/drawing/2014/main" id="{E153D040-8900-FE4B-9C48-24F5DB99E00D}"/>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65;p2">
              <a:extLst>
                <a:ext uri="{FF2B5EF4-FFF2-40B4-BE49-F238E27FC236}">
                  <a16:creationId xmlns:a16="http://schemas.microsoft.com/office/drawing/2014/main" id="{C21AD6D2-0955-7F43-9DE6-2919CD04F6E1}"/>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6;p2">
              <a:extLst>
                <a:ext uri="{FF2B5EF4-FFF2-40B4-BE49-F238E27FC236}">
                  <a16:creationId xmlns:a16="http://schemas.microsoft.com/office/drawing/2014/main" id="{2CCF9F99-9DD9-BD4D-8DAE-417BB6686FA0}"/>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7;p2">
              <a:extLst>
                <a:ext uri="{FF2B5EF4-FFF2-40B4-BE49-F238E27FC236}">
                  <a16:creationId xmlns:a16="http://schemas.microsoft.com/office/drawing/2014/main" id="{AE0F0290-BD03-9848-9F35-F0969E48324C}"/>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8;p2">
              <a:extLst>
                <a:ext uri="{FF2B5EF4-FFF2-40B4-BE49-F238E27FC236}">
                  <a16:creationId xmlns:a16="http://schemas.microsoft.com/office/drawing/2014/main" id="{AF92456F-ED80-A643-ABBC-571C2A217C02}"/>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9;p2">
              <a:extLst>
                <a:ext uri="{FF2B5EF4-FFF2-40B4-BE49-F238E27FC236}">
                  <a16:creationId xmlns:a16="http://schemas.microsoft.com/office/drawing/2014/main" id="{4EC508FB-2073-E74E-B9C4-BA49D4989B88}"/>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70;p2">
              <a:extLst>
                <a:ext uri="{FF2B5EF4-FFF2-40B4-BE49-F238E27FC236}">
                  <a16:creationId xmlns:a16="http://schemas.microsoft.com/office/drawing/2014/main" id="{3B97402E-03BE-BE4E-8979-0308AE0FF118}"/>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71;p2">
              <a:extLst>
                <a:ext uri="{FF2B5EF4-FFF2-40B4-BE49-F238E27FC236}">
                  <a16:creationId xmlns:a16="http://schemas.microsoft.com/office/drawing/2014/main" id="{46399553-5225-CB42-BCE1-9FF76AFD9765}"/>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72;p2">
              <a:extLst>
                <a:ext uri="{FF2B5EF4-FFF2-40B4-BE49-F238E27FC236}">
                  <a16:creationId xmlns:a16="http://schemas.microsoft.com/office/drawing/2014/main" id="{7832111A-6473-784C-A998-4F72F9E23220}"/>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73;p2">
              <a:extLst>
                <a:ext uri="{FF2B5EF4-FFF2-40B4-BE49-F238E27FC236}">
                  <a16:creationId xmlns:a16="http://schemas.microsoft.com/office/drawing/2014/main" id="{30DC95CD-5074-C746-BB35-1B0CCF12CC60}"/>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74;p2">
              <a:extLst>
                <a:ext uri="{FF2B5EF4-FFF2-40B4-BE49-F238E27FC236}">
                  <a16:creationId xmlns:a16="http://schemas.microsoft.com/office/drawing/2014/main" id="{F556DFFE-8E9A-1F41-B929-5566337E9EFA}"/>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75;p2">
              <a:extLst>
                <a:ext uri="{FF2B5EF4-FFF2-40B4-BE49-F238E27FC236}">
                  <a16:creationId xmlns:a16="http://schemas.microsoft.com/office/drawing/2014/main" id="{3A20FA24-2266-9647-A35A-8F14E3531496}"/>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6;p2">
              <a:extLst>
                <a:ext uri="{FF2B5EF4-FFF2-40B4-BE49-F238E27FC236}">
                  <a16:creationId xmlns:a16="http://schemas.microsoft.com/office/drawing/2014/main" id="{58712A19-8700-FE46-855B-738BF93D1C57}"/>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7;p2">
              <a:extLst>
                <a:ext uri="{FF2B5EF4-FFF2-40B4-BE49-F238E27FC236}">
                  <a16:creationId xmlns:a16="http://schemas.microsoft.com/office/drawing/2014/main" id="{3A98A4D8-E3F1-FE44-8F7A-AD38D3D10535}"/>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8;p2">
              <a:extLst>
                <a:ext uri="{FF2B5EF4-FFF2-40B4-BE49-F238E27FC236}">
                  <a16:creationId xmlns:a16="http://schemas.microsoft.com/office/drawing/2014/main" id="{492E9605-0313-EC48-9034-959CE3780BD2}"/>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9;p2">
              <a:extLst>
                <a:ext uri="{FF2B5EF4-FFF2-40B4-BE49-F238E27FC236}">
                  <a16:creationId xmlns:a16="http://schemas.microsoft.com/office/drawing/2014/main" id="{519E077B-69AB-F84A-B63F-42E4CDED7ECA}"/>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80;p2">
              <a:extLst>
                <a:ext uri="{FF2B5EF4-FFF2-40B4-BE49-F238E27FC236}">
                  <a16:creationId xmlns:a16="http://schemas.microsoft.com/office/drawing/2014/main" id="{205E2BE5-B7D3-C64B-8831-5E832D503FE2}"/>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81;p2">
              <a:extLst>
                <a:ext uri="{FF2B5EF4-FFF2-40B4-BE49-F238E27FC236}">
                  <a16:creationId xmlns:a16="http://schemas.microsoft.com/office/drawing/2014/main" id="{F5D364C9-339E-F64B-AD34-D7263236222E}"/>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82;p2">
              <a:extLst>
                <a:ext uri="{FF2B5EF4-FFF2-40B4-BE49-F238E27FC236}">
                  <a16:creationId xmlns:a16="http://schemas.microsoft.com/office/drawing/2014/main" id="{ED6DC6A6-B785-2A44-A90A-B2E5C0C8F296}"/>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83;p2">
              <a:extLst>
                <a:ext uri="{FF2B5EF4-FFF2-40B4-BE49-F238E27FC236}">
                  <a16:creationId xmlns:a16="http://schemas.microsoft.com/office/drawing/2014/main" id="{DE24DB3C-C524-464A-BE8B-729B8FE3D913}"/>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84;p2">
              <a:extLst>
                <a:ext uri="{FF2B5EF4-FFF2-40B4-BE49-F238E27FC236}">
                  <a16:creationId xmlns:a16="http://schemas.microsoft.com/office/drawing/2014/main" id="{32DD3B48-F97F-5743-A543-3C4977D4A532}"/>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85;p2">
              <a:extLst>
                <a:ext uri="{FF2B5EF4-FFF2-40B4-BE49-F238E27FC236}">
                  <a16:creationId xmlns:a16="http://schemas.microsoft.com/office/drawing/2014/main" id="{C7DF1638-C083-4D4B-A008-E48E0BB13A29}"/>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6;p2">
              <a:extLst>
                <a:ext uri="{FF2B5EF4-FFF2-40B4-BE49-F238E27FC236}">
                  <a16:creationId xmlns:a16="http://schemas.microsoft.com/office/drawing/2014/main" id="{5F8EC5C6-8F0A-0241-B33D-3A6607BD5A42}"/>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7;p2">
              <a:extLst>
                <a:ext uri="{FF2B5EF4-FFF2-40B4-BE49-F238E27FC236}">
                  <a16:creationId xmlns:a16="http://schemas.microsoft.com/office/drawing/2014/main" id="{2644F741-7BBD-2849-9492-AE70381DD470}"/>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8;p2">
              <a:extLst>
                <a:ext uri="{FF2B5EF4-FFF2-40B4-BE49-F238E27FC236}">
                  <a16:creationId xmlns:a16="http://schemas.microsoft.com/office/drawing/2014/main" id="{82EDBB28-55D1-104C-BA6C-122EE11784C3}"/>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9;p2">
              <a:extLst>
                <a:ext uri="{FF2B5EF4-FFF2-40B4-BE49-F238E27FC236}">
                  <a16:creationId xmlns:a16="http://schemas.microsoft.com/office/drawing/2014/main" id="{D6BD8151-3031-3A46-9D9B-B0239B17F109}"/>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90;p2">
              <a:extLst>
                <a:ext uri="{FF2B5EF4-FFF2-40B4-BE49-F238E27FC236}">
                  <a16:creationId xmlns:a16="http://schemas.microsoft.com/office/drawing/2014/main" id="{808B676C-0786-6B4A-A13B-401A9C45B1E4}"/>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91;p2">
              <a:extLst>
                <a:ext uri="{FF2B5EF4-FFF2-40B4-BE49-F238E27FC236}">
                  <a16:creationId xmlns:a16="http://schemas.microsoft.com/office/drawing/2014/main" id="{26E77537-12D4-2843-9A03-C62C398BD595}"/>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92;p2">
              <a:extLst>
                <a:ext uri="{FF2B5EF4-FFF2-40B4-BE49-F238E27FC236}">
                  <a16:creationId xmlns:a16="http://schemas.microsoft.com/office/drawing/2014/main" id="{0E47563F-D4B1-0D46-A366-290F9BCDDD9D}"/>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93;p2">
              <a:extLst>
                <a:ext uri="{FF2B5EF4-FFF2-40B4-BE49-F238E27FC236}">
                  <a16:creationId xmlns:a16="http://schemas.microsoft.com/office/drawing/2014/main" id="{336F4221-EE04-EC4A-8CD7-FC54F0A19EFF}"/>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94;p2">
              <a:extLst>
                <a:ext uri="{FF2B5EF4-FFF2-40B4-BE49-F238E27FC236}">
                  <a16:creationId xmlns:a16="http://schemas.microsoft.com/office/drawing/2014/main" id="{F0487A54-9E4B-9941-8034-EF513AB9BF72}"/>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95;p2">
              <a:extLst>
                <a:ext uri="{FF2B5EF4-FFF2-40B4-BE49-F238E27FC236}">
                  <a16:creationId xmlns:a16="http://schemas.microsoft.com/office/drawing/2014/main" id="{5EC9AF08-5108-AB47-98FC-2D16EF4A0DA1}"/>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6;p2">
              <a:extLst>
                <a:ext uri="{FF2B5EF4-FFF2-40B4-BE49-F238E27FC236}">
                  <a16:creationId xmlns:a16="http://schemas.microsoft.com/office/drawing/2014/main" id="{EC5ADBC0-A4D1-B148-843B-3090E0F96DAF}"/>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7;p2">
              <a:extLst>
                <a:ext uri="{FF2B5EF4-FFF2-40B4-BE49-F238E27FC236}">
                  <a16:creationId xmlns:a16="http://schemas.microsoft.com/office/drawing/2014/main" id="{E80E04E0-7D57-3D48-8EBB-A3C5DDF30893}"/>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8;p2">
              <a:extLst>
                <a:ext uri="{FF2B5EF4-FFF2-40B4-BE49-F238E27FC236}">
                  <a16:creationId xmlns:a16="http://schemas.microsoft.com/office/drawing/2014/main" id="{F6773655-4EFE-404D-A127-41EA36ED3DAE}"/>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9;p2">
              <a:extLst>
                <a:ext uri="{FF2B5EF4-FFF2-40B4-BE49-F238E27FC236}">
                  <a16:creationId xmlns:a16="http://schemas.microsoft.com/office/drawing/2014/main" id="{8B753793-30DB-1E44-8DF6-2C9C9B5F7E5E}"/>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00;p2">
              <a:extLst>
                <a:ext uri="{FF2B5EF4-FFF2-40B4-BE49-F238E27FC236}">
                  <a16:creationId xmlns:a16="http://schemas.microsoft.com/office/drawing/2014/main" id="{B7EEB568-F383-E845-83C4-B015031BCC8A}"/>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01;p2">
              <a:extLst>
                <a:ext uri="{FF2B5EF4-FFF2-40B4-BE49-F238E27FC236}">
                  <a16:creationId xmlns:a16="http://schemas.microsoft.com/office/drawing/2014/main" id="{85DDDA8D-AB55-8649-B95C-8EC8D6720EA7}"/>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02;p2">
              <a:extLst>
                <a:ext uri="{FF2B5EF4-FFF2-40B4-BE49-F238E27FC236}">
                  <a16:creationId xmlns:a16="http://schemas.microsoft.com/office/drawing/2014/main" id="{81C9E092-08FA-214F-B0E9-219FB34D3FDE}"/>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03;p2">
              <a:extLst>
                <a:ext uri="{FF2B5EF4-FFF2-40B4-BE49-F238E27FC236}">
                  <a16:creationId xmlns:a16="http://schemas.microsoft.com/office/drawing/2014/main" id="{046040FA-A950-9848-91A8-02F6549BED09}"/>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04;p2">
              <a:extLst>
                <a:ext uri="{FF2B5EF4-FFF2-40B4-BE49-F238E27FC236}">
                  <a16:creationId xmlns:a16="http://schemas.microsoft.com/office/drawing/2014/main" id="{146001F4-10C3-5E4F-BD79-694629F80E8F}"/>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05;p2">
              <a:extLst>
                <a:ext uri="{FF2B5EF4-FFF2-40B4-BE49-F238E27FC236}">
                  <a16:creationId xmlns:a16="http://schemas.microsoft.com/office/drawing/2014/main" id="{032DDF2A-35E6-6648-8F27-E4C006471AB1}"/>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6;p2">
              <a:extLst>
                <a:ext uri="{FF2B5EF4-FFF2-40B4-BE49-F238E27FC236}">
                  <a16:creationId xmlns:a16="http://schemas.microsoft.com/office/drawing/2014/main" id="{BDC2DAF9-F9E9-514B-B3E4-D9D79AF818B2}"/>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7;p2">
              <a:extLst>
                <a:ext uri="{FF2B5EF4-FFF2-40B4-BE49-F238E27FC236}">
                  <a16:creationId xmlns:a16="http://schemas.microsoft.com/office/drawing/2014/main" id="{54E131CC-69B9-7646-8AD1-DCE28D69B072}"/>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8;p2">
              <a:extLst>
                <a:ext uri="{FF2B5EF4-FFF2-40B4-BE49-F238E27FC236}">
                  <a16:creationId xmlns:a16="http://schemas.microsoft.com/office/drawing/2014/main" id="{7FB50BCC-9F7F-0246-B09C-8C790C0A3E97}"/>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9;p2">
              <a:extLst>
                <a:ext uri="{FF2B5EF4-FFF2-40B4-BE49-F238E27FC236}">
                  <a16:creationId xmlns:a16="http://schemas.microsoft.com/office/drawing/2014/main" id="{5E0594B4-CB6D-8E46-A8C1-5E859E094036}"/>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10;p2">
              <a:extLst>
                <a:ext uri="{FF2B5EF4-FFF2-40B4-BE49-F238E27FC236}">
                  <a16:creationId xmlns:a16="http://schemas.microsoft.com/office/drawing/2014/main" id="{2AB8AACF-FF36-B04B-A12F-BF5A10DA28FD}"/>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11;p2">
              <a:extLst>
                <a:ext uri="{FF2B5EF4-FFF2-40B4-BE49-F238E27FC236}">
                  <a16:creationId xmlns:a16="http://schemas.microsoft.com/office/drawing/2014/main" id="{1BCA7ACF-E23B-6443-8521-90843778791E}"/>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12;p2">
              <a:extLst>
                <a:ext uri="{FF2B5EF4-FFF2-40B4-BE49-F238E27FC236}">
                  <a16:creationId xmlns:a16="http://schemas.microsoft.com/office/drawing/2014/main" id="{F03C978A-2A36-9544-93EB-A88388967246}"/>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13;p2">
              <a:extLst>
                <a:ext uri="{FF2B5EF4-FFF2-40B4-BE49-F238E27FC236}">
                  <a16:creationId xmlns:a16="http://schemas.microsoft.com/office/drawing/2014/main" id="{E41B466B-FEF4-EB42-92CE-FAE622183224}"/>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14;p2">
              <a:extLst>
                <a:ext uri="{FF2B5EF4-FFF2-40B4-BE49-F238E27FC236}">
                  <a16:creationId xmlns:a16="http://schemas.microsoft.com/office/drawing/2014/main" id="{25F95FA9-90EA-314F-A15F-0CEEBAD03E96}"/>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15;p2">
              <a:extLst>
                <a:ext uri="{FF2B5EF4-FFF2-40B4-BE49-F238E27FC236}">
                  <a16:creationId xmlns:a16="http://schemas.microsoft.com/office/drawing/2014/main" id="{495E27F3-B045-AC46-84FB-B229408C9092}"/>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6;p2">
              <a:extLst>
                <a:ext uri="{FF2B5EF4-FFF2-40B4-BE49-F238E27FC236}">
                  <a16:creationId xmlns:a16="http://schemas.microsoft.com/office/drawing/2014/main" id="{34B2ADAE-2824-1F4F-A968-FD8EB564EA0E}"/>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7;p2">
              <a:extLst>
                <a:ext uri="{FF2B5EF4-FFF2-40B4-BE49-F238E27FC236}">
                  <a16:creationId xmlns:a16="http://schemas.microsoft.com/office/drawing/2014/main" id="{CA513116-ECF8-4F46-9493-B4706B69E514}"/>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8;p2">
              <a:extLst>
                <a:ext uri="{FF2B5EF4-FFF2-40B4-BE49-F238E27FC236}">
                  <a16:creationId xmlns:a16="http://schemas.microsoft.com/office/drawing/2014/main" id="{EBAA238E-495D-DD41-AE72-34929EC358E6}"/>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9;p2">
              <a:extLst>
                <a:ext uri="{FF2B5EF4-FFF2-40B4-BE49-F238E27FC236}">
                  <a16:creationId xmlns:a16="http://schemas.microsoft.com/office/drawing/2014/main" id="{2ADE6172-C4E2-E445-A5A0-7E0B72EE258C}"/>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20;p2">
              <a:extLst>
                <a:ext uri="{FF2B5EF4-FFF2-40B4-BE49-F238E27FC236}">
                  <a16:creationId xmlns:a16="http://schemas.microsoft.com/office/drawing/2014/main" id="{8AF12522-B323-A44A-9113-9434EEB9B3D5}"/>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21;p2">
              <a:extLst>
                <a:ext uri="{FF2B5EF4-FFF2-40B4-BE49-F238E27FC236}">
                  <a16:creationId xmlns:a16="http://schemas.microsoft.com/office/drawing/2014/main" id="{8C6692B9-7B03-5746-938F-CBB157DEB64B}"/>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22;p2">
              <a:extLst>
                <a:ext uri="{FF2B5EF4-FFF2-40B4-BE49-F238E27FC236}">
                  <a16:creationId xmlns:a16="http://schemas.microsoft.com/office/drawing/2014/main" id="{56501C61-B205-AB48-8728-32006043CB75}"/>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23;p2">
              <a:extLst>
                <a:ext uri="{FF2B5EF4-FFF2-40B4-BE49-F238E27FC236}">
                  <a16:creationId xmlns:a16="http://schemas.microsoft.com/office/drawing/2014/main" id="{EB6D4482-5DEF-494E-9691-F5A60F7D5293}"/>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24;p2">
              <a:extLst>
                <a:ext uri="{FF2B5EF4-FFF2-40B4-BE49-F238E27FC236}">
                  <a16:creationId xmlns:a16="http://schemas.microsoft.com/office/drawing/2014/main" id="{32B8BCEB-39C1-AD4C-9CBF-D0CD398E053A}"/>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25;p2">
              <a:extLst>
                <a:ext uri="{FF2B5EF4-FFF2-40B4-BE49-F238E27FC236}">
                  <a16:creationId xmlns:a16="http://schemas.microsoft.com/office/drawing/2014/main" id="{41E783DE-F245-DD4A-926A-41798D5A5238}"/>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6;p2">
              <a:extLst>
                <a:ext uri="{FF2B5EF4-FFF2-40B4-BE49-F238E27FC236}">
                  <a16:creationId xmlns:a16="http://schemas.microsoft.com/office/drawing/2014/main" id="{B0A778DF-5BC7-1E43-A298-9B7C95A18654}"/>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7;p2">
              <a:extLst>
                <a:ext uri="{FF2B5EF4-FFF2-40B4-BE49-F238E27FC236}">
                  <a16:creationId xmlns:a16="http://schemas.microsoft.com/office/drawing/2014/main" id="{9B620B25-3883-C646-847D-BCC13802B3BB}"/>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8;p2">
              <a:extLst>
                <a:ext uri="{FF2B5EF4-FFF2-40B4-BE49-F238E27FC236}">
                  <a16:creationId xmlns:a16="http://schemas.microsoft.com/office/drawing/2014/main" id="{84F5CD39-C213-D141-ACDF-6EFE5AB4B15A}"/>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9;p2">
              <a:extLst>
                <a:ext uri="{FF2B5EF4-FFF2-40B4-BE49-F238E27FC236}">
                  <a16:creationId xmlns:a16="http://schemas.microsoft.com/office/drawing/2014/main" id="{117EDA92-F387-F940-8804-D78C4E616630}"/>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30;p2">
              <a:extLst>
                <a:ext uri="{FF2B5EF4-FFF2-40B4-BE49-F238E27FC236}">
                  <a16:creationId xmlns:a16="http://schemas.microsoft.com/office/drawing/2014/main" id="{00E5350B-9080-B24F-9DB9-5BE8F8E47B8E}"/>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31;p2">
              <a:extLst>
                <a:ext uri="{FF2B5EF4-FFF2-40B4-BE49-F238E27FC236}">
                  <a16:creationId xmlns:a16="http://schemas.microsoft.com/office/drawing/2014/main" id="{44EAD715-8BE7-4747-B348-F7907EDB1C16}"/>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32;p2">
              <a:extLst>
                <a:ext uri="{FF2B5EF4-FFF2-40B4-BE49-F238E27FC236}">
                  <a16:creationId xmlns:a16="http://schemas.microsoft.com/office/drawing/2014/main" id="{80272AE4-32B3-F64C-B828-6A55D4155C1B}"/>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33;p2">
              <a:extLst>
                <a:ext uri="{FF2B5EF4-FFF2-40B4-BE49-F238E27FC236}">
                  <a16:creationId xmlns:a16="http://schemas.microsoft.com/office/drawing/2014/main" id="{42E5A52B-C499-5D47-BFD8-81FDA31CC29C}"/>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34;p2">
              <a:extLst>
                <a:ext uri="{FF2B5EF4-FFF2-40B4-BE49-F238E27FC236}">
                  <a16:creationId xmlns:a16="http://schemas.microsoft.com/office/drawing/2014/main" id="{D8313A9F-62A5-3C4B-9EA7-902A7E66D9E8}"/>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35;p2">
              <a:extLst>
                <a:ext uri="{FF2B5EF4-FFF2-40B4-BE49-F238E27FC236}">
                  <a16:creationId xmlns:a16="http://schemas.microsoft.com/office/drawing/2014/main" id="{F54673ED-0694-2145-8E76-818F69041942}"/>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6;p2">
              <a:extLst>
                <a:ext uri="{FF2B5EF4-FFF2-40B4-BE49-F238E27FC236}">
                  <a16:creationId xmlns:a16="http://schemas.microsoft.com/office/drawing/2014/main" id="{14647166-ECD5-DA48-9E23-D3B314D3F8D1}"/>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7;p2">
            <a:extLst>
              <a:ext uri="{FF2B5EF4-FFF2-40B4-BE49-F238E27FC236}">
                <a16:creationId xmlns:a16="http://schemas.microsoft.com/office/drawing/2014/main" id="{FEEAEF28-DF90-C44B-B045-9988AECACF43}"/>
              </a:ext>
            </a:extLst>
          </p:cNvPr>
          <p:cNvGrpSpPr/>
          <p:nvPr/>
        </p:nvGrpSpPr>
        <p:grpSpPr>
          <a:xfrm rot="-1176986" flipH="1">
            <a:off x="8177887" y="2562470"/>
            <a:ext cx="1539350" cy="2694150"/>
            <a:chOff x="4583450" y="341650"/>
            <a:chExt cx="1539450" cy="2694325"/>
          </a:xfrm>
        </p:grpSpPr>
        <p:sp>
          <p:nvSpPr>
            <p:cNvPr id="332" name="Google Shape;338;p2">
              <a:extLst>
                <a:ext uri="{FF2B5EF4-FFF2-40B4-BE49-F238E27FC236}">
                  <a16:creationId xmlns:a16="http://schemas.microsoft.com/office/drawing/2014/main" id="{54E6F8AA-52F4-8140-B1C7-593950657713}"/>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9;p2">
              <a:extLst>
                <a:ext uri="{FF2B5EF4-FFF2-40B4-BE49-F238E27FC236}">
                  <a16:creationId xmlns:a16="http://schemas.microsoft.com/office/drawing/2014/main" id="{D50D39DD-E120-7845-B450-AC6D513FDFCE}"/>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40;p2">
              <a:extLst>
                <a:ext uri="{FF2B5EF4-FFF2-40B4-BE49-F238E27FC236}">
                  <a16:creationId xmlns:a16="http://schemas.microsoft.com/office/drawing/2014/main" id="{BBDD6092-892B-AF44-8F80-AF21F88E1C44}"/>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41;p2">
              <a:extLst>
                <a:ext uri="{FF2B5EF4-FFF2-40B4-BE49-F238E27FC236}">
                  <a16:creationId xmlns:a16="http://schemas.microsoft.com/office/drawing/2014/main" id="{1B872D87-8C0A-A44B-A9D0-D4C40DC8237F}"/>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42;p2">
              <a:extLst>
                <a:ext uri="{FF2B5EF4-FFF2-40B4-BE49-F238E27FC236}">
                  <a16:creationId xmlns:a16="http://schemas.microsoft.com/office/drawing/2014/main" id="{9217BF97-F089-1546-A906-B968A7B54A03}"/>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43;p2">
              <a:extLst>
                <a:ext uri="{FF2B5EF4-FFF2-40B4-BE49-F238E27FC236}">
                  <a16:creationId xmlns:a16="http://schemas.microsoft.com/office/drawing/2014/main" id="{ED6B9498-BFB6-B941-889F-6AB8D2E7FC31}"/>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44;p2">
              <a:extLst>
                <a:ext uri="{FF2B5EF4-FFF2-40B4-BE49-F238E27FC236}">
                  <a16:creationId xmlns:a16="http://schemas.microsoft.com/office/drawing/2014/main" id="{6A59A3DA-59B3-6E4B-828C-57BB6467E46B}"/>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45;p2">
              <a:extLst>
                <a:ext uri="{FF2B5EF4-FFF2-40B4-BE49-F238E27FC236}">
                  <a16:creationId xmlns:a16="http://schemas.microsoft.com/office/drawing/2014/main" id="{11154AF5-3855-4943-BFF6-16DBE84BC1DB}"/>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6;p2">
              <a:extLst>
                <a:ext uri="{FF2B5EF4-FFF2-40B4-BE49-F238E27FC236}">
                  <a16:creationId xmlns:a16="http://schemas.microsoft.com/office/drawing/2014/main" id="{0EE1CAA1-5259-D441-B8CF-1A06A85ED30E}"/>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7;p2">
              <a:extLst>
                <a:ext uri="{FF2B5EF4-FFF2-40B4-BE49-F238E27FC236}">
                  <a16:creationId xmlns:a16="http://schemas.microsoft.com/office/drawing/2014/main" id="{492BA5BB-1972-E845-A6DD-A0DA062243B8}"/>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8;p2">
              <a:extLst>
                <a:ext uri="{FF2B5EF4-FFF2-40B4-BE49-F238E27FC236}">
                  <a16:creationId xmlns:a16="http://schemas.microsoft.com/office/drawing/2014/main" id="{1C0F333E-EEA9-8F4A-8D6B-E09C4F49C2BC}"/>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9;p2">
              <a:extLst>
                <a:ext uri="{FF2B5EF4-FFF2-40B4-BE49-F238E27FC236}">
                  <a16:creationId xmlns:a16="http://schemas.microsoft.com/office/drawing/2014/main" id="{F6C5FD85-B390-584C-8CED-923F0C4CDA0D}"/>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50;p2">
              <a:extLst>
                <a:ext uri="{FF2B5EF4-FFF2-40B4-BE49-F238E27FC236}">
                  <a16:creationId xmlns:a16="http://schemas.microsoft.com/office/drawing/2014/main" id="{DEE29F67-915E-8547-A7D9-8D6A8F871847}"/>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51;p2">
              <a:extLst>
                <a:ext uri="{FF2B5EF4-FFF2-40B4-BE49-F238E27FC236}">
                  <a16:creationId xmlns:a16="http://schemas.microsoft.com/office/drawing/2014/main" id="{C0DF7F2F-AC60-B441-B10A-C8D85A2E6FAB}"/>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52;p2">
              <a:extLst>
                <a:ext uri="{FF2B5EF4-FFF2-40B4-BE49-F238E27FC236}">
                  <a16:creationId xmlns:a16="http://schemas.microsoft.com/office/drawing/2014/main" id="{4EC9A05D-8427-A643-964D-9B2077F6FEC3}"/>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53;p2">
              <a:extLst>
                <a:ext uri="{FF2B5EF4-FFF2-40B4-BE49-F238E27FC236}">
                  <a16:creationId xmlns:a16="http://schemas.microsoft.com/office/drawing/2014/main" id="{9C985577-6FBF-CA41-A1B5-C1C14DE6D07F}"/>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54;p2">
              <a:extLst>
                <a:ext uri="{FF2B5EF4-FFF2-40B4-BE49-F238E27FC236}">
                  <a16:creationId xmlns:a16="http://schemas.microsoft.com/office/drawing/2014/main" id="{88F0265A-9C55-1947-ADD7-AB68D6806CF3}"/>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55;p2">
              <a:extLst>
                <a:ext uri="{FF2B5EF4-FFF2-40B4-BE49-F238E27FC236}">
                  <a16:creationId xmlns:a16="http://schemas.microsoft.com/office/drawing/2014/main" id="{C99FDC1A-4790-0148-BCE0-008B4FE290B5}"/>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6;p2">
              <a:extLst>
                <a:ext uri="{FF2B5EF4-FFF2-40B4-BE49-F238E27FC236}">
                  <a16:creationId xmlns:a16="http://schemas.microsoft.com/office/drawing/2014/main" id="{EBD8E302-F1BD-D34C-BA9C-F97F62E5743A}"/>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7;p2">
              <a:extLst>
                <a:ext uri="{FF2B5EF4-FFF2-40B4-BE49-F238E27FC236}">
                  <a16:creationId xmlns:a16="http://schemas.microsoft.com/office/drawing/2014/main" id="{42024733-4438-3542-8784-A20AEDE5A299}"/>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8;p2">
              <a:extLst>
                <a:ext uri="{FF2B5EF4-FFF2-40B4-BE49-F238E27FC236}">
                  <a16:creationId xmlns:a16="http://schemas.microsoft.com/office/drawing/2014/main" id="{4C24693E-8B11-0042-83B0-2C43B88C50BD}"/>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9;p2">
              <a:extLst>
                <a:ext uri="{FF2B5EF4-FFF2-40B4-BE49-F238E27FC236}">
                  <a16:creationId xmlns:a16="http://schemas.microsoft.com/office/drawing/2014/main" id="{548E648C-6EF0-9447-A5F5-203567359EAE}"/>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60;p2">
              <a:extLst>
                <a:ext uri="{FF2B5EF4-FFF2-40B4-BE49-F238E27FC236}">
                  <a16:creationId xmlns:a16="http://schemas.microsoft.com/office/drawing/2014/main" id="{DEB19E16-38B9-1142-BACC-5C8B986D5A98}"/>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61;p2">
              <a:extLst>
                <a:ext uri="{FF2B5EF4-FFF2-40B4-BE49-F238E27FC236}">
                  <a16:creationId xmlns:a16="http://schemas.microsoft.com/office/drawing/2014/main" id="{8996D690-3431-CE45-9C65-1973601C4854}"/>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62;p2">
              <a:extLst>
                <a:ext uri="{FF2B5EF4-FFF2-40B4-BE49-F238E27FC236}">
                  <a16:creationId xmlns:a16="http://schemas.microsoft.com/office/drawing/2014/main" id="{27D84EA6-FB8A-1C47-B343-B776207EF9BC}"/>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63;p2">
              <a:extLst>
                <a:ext uri="{FF2B5EF4-FFF2-40B4-BE49-F238E27FC236}">
                  <a16:creationId xmlns:a16="http://schemas.microsoft.com/office/drawing/2014/main" id="{E2150F2F-C1FB-524C-AC10-47707D817185}"/>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64;p2">
              <a:extLst>
                <a:ext uri="{FF2B5EF4-FFF2-40B4-BE49-F238E27FC236}">
                  <a16:creationId xmlns:a16="http://schemas.microsoft.com/office/drawing/2014/main" id="{81CD8F14-DBA9-714C-AE33-DBDF87AED012}"/>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65;p2">
              <a:extLst>
                <a:ext uri="{FF2B5EF4-FFF2-40B4-BE49-F238E27FC236}">
                  <a16:creationId xmlns:a16="http://schemas.microsoft.com/office/drawing/2014/main" id="{1909C66A-AA53-9341-9A91-B52215043FD4}"/>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6;p2">
              <a:extLst>
                <a:ext uri="{FF2B5EF4-FFF2-40B4-BE49-F238E27FC236}">
                  <a16:creationId xmlns:a16="http://schemas.microsoft.com/office/drawing/2014/main" id="{7B2B4B92-185C-8C4A-918B-9CA5EF4A6CB9}"/>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7;p2">
              <a:extLst>
                <a:ext uri="{FF2B5EF4-FFF2-40B4-BE49-F238E27FC236}">
                  <a16:creationId xmlns:a16="http://schemas.microsoft.com/office/drawing/2014/main" id="{A6845DAE-7971-D640-A0CE-644E77A28FD8}"/>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8;p2">
              <a:extLst>
                <a:ext uri="{FF2B5EF4-FFF2-40B4-BE49-F238E27FC236}">
                  <a16:creationId xmlns:a16="http://schemas.microsoft.com/office/drawing/2014/main" id="{79850E30-7C17-2144-B27F-DE5B63BD8053}"/>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9;p2">
              <a:extLst>
                <a:ext uri="{FF2B5EF4-FFF2-40B4-BE49-F238E27FC236}">
                  <a16:creationId xmlns:a16="http://schemas.microsoft.com/office/drawing/2014/main" id="{FEB3D4FB-5CA7-CA4E-8406-9500BA9FFC9B}"/>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70;p2">
              <a:extLst>
                <a:ext uri="{FF2B5EF4-FFF2-40B4-BE49-F238E27FC236}">
                  <a16:creationId xmlns:a16="http://schemas.microsoft.com/office/drawing/2014/main" id="{9F7A7B70-3170-6F4F-8512-79FC27D77A57}"/>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71;p2">
              <a:extLst>
                <a:ext uri="{FF2B5EF4-FFF2-40B4-BE49-F238E27FC236}">
                  <a16:creationId xmlns:a16="http://schemas.microsoft.com/office/drawing/2014/main" id="{03D85FEF-1AA6-EE48-B9ED-BCFB9BAF6F9B}"/>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72;p2">
              <a:extLst>
                <a:ext uri="{FF2B5EF4-FFF2-40B4-BE49-F238E27FC236}">
                  <a16:creationId xmlns:a16="http://schemas.microsoft.com/office/drawing/2014/main" id="{F2B0D574-88CD-1949-A0B9-5BC68955FB0C}"/>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73;p2">
              <a:extLst>
                <a:ext uri="{FF2B5EF4-FFF2-40B4-BE49-F238E27FC236}">
                  <a16:creationId xmlns:a16="http://schemas.microsoft.com/office/drawing/2014/main" id="{E4A402B7-8B09-DB40-9023-CA3240F715A9}"/>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74;p2">
              <a:extLst>
                <a:ext uri="{FF2B5EF4-FFF2-40B4-BE49-F238E27FC236}">
                  <a16:creationId xmlns:a16="http://schemas.microsoft.com/office/drawing/2014/main" id="{C38B18A8-4AC5-494E-98A3-67144EA61045}"/>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75;p2">
              <a:extLst>
                <a:ext uri="{FF2B5EF4-FFF2-40B4-BE49-F238E27FC236}">
                  <a16:creationId xmlns:a16="http://schemas.microsoft.com/office/drawing/2014/main" id="{8A3961BE-0FA9-3A47-986C-5008C70F0D6B}"/>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6;p2">
              <a:extLst>
                <a:ext uri="{FF2B5EF4-FFF2-40B4-BE49-F238E27FC236}">
                  <a16:creationId xmlns:a16="http://schemas.microsoft.com/office/drawing/2014/main" id="{782084F2-59F8-654A-8FA7-FC0E257269FC}"/>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7;p2">
              <a:extLst>
                <a:ext uri="{FF2B5EF4-FFF2-40B4-BE49-F238E27FC236}">
                  <a16:creationId xmlns:a16="http://schemas.microsoft.com/office/drawing/2014/main" id="{129A65EF-EF18-8048-9EF3-D84C8551CE4A}"/>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8;p2">
              <a:extLst>
                <a:ext uri="{FF2B5EF4-FFF2-40B4-BE49-F238E27FC236}">
                  <a16:creationId xmlns:a16="http://schemas.microsoft.com/office/drawing/2014/main" id="{5695FD13-2257-824A-9B24-38C17342CFF6}"/>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9;p2">
              <a:extLst>
                <a:ext uri="{FF2B5EF4-FFF2-40B4-BE49-F238E27FC236}">
                  <a16:creationId xmlns:a16="http://schemas.microsoft.com/office/drawing/2014/main" id="{BEB80FF7-25EF-1F48-9294-081DCBF284FD}"/>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80;p2">
              <a:extLst>
                <a:ext uri="{FF2B5EF4-FFF2-40B4-BE49-F238E27FC236}">
                  <a16:creationId xmlns:a16="http://schemas.microsoft.com/office/drawing/2014/main" id="{579D0EB2-5020-0644-A6EC-A81DA73B3BB6}"/>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81;p2">
              <a:extLst>
                <a:ext uri="{FF2B5EF4-FFF2-40B4-BE49-F238E27FC236}">
                  <a16:creationId xmlns:a16="http://schemas.microsoft.com/office/drawing/2014/main" id="{8B9D1142-29E1-C546-906B-189DDFF8AE88}"/>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82;p2">
              <a:extLst>
                <a:ext uri="{FF2B5EF4-FFF2-40B4-BE49-F238E27FC236}">
                  <a16:creationId xmlns:a16="http://schemas.microsoft.com/office/drawing/2014/main" id="{35A29AD5-6293-0644-AEB9-15C1BD326939}"/>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83;p2">
              <a:extLst>
                <a:ext uri="{FF2B5EF4-FFF2-40B4-BE49-F238E27FC236}">
                  <a16:creationId xmlns:a16="http://schemas.microsoft.com/office/drawing/2014/main" id="{F4FFDFB7-F2CB-E14C-AC28-E9B844F996F7}"/>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84;p2">
              <a:extLst>
                <a:ext uri="{FF2B5EF4-FFF2-40B4-BE49-F238E27FC236}">
                  <a16:creationId xmlns:a16="http://schemas.microsoft.com/office/drawing/2014/main" id="{F96723ED-493C-C441-B507-F4B7B0538E1D}"/>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85;p2">
              <a:extLst>
                <a:ext uri="{FF2B5EF4-FFF2-40B4-BE49-F238E27FC236}">
                  <a16:creationId xmlns:a16="http://schemas.microsoft.com/office/drawing/2014/main" id="{50544F7F-246D-FC4D-9676-CF4166F85E2D}"/>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6;p2">
              <a:extLst>
                <a:ext uri="{FF2B5EF4-FFF2-40B4-BE49-F238E27FC236}">
                  <a16:creationId xmlns:a16="http://schemas.microsoft.com/office/drawing/2014/main" id="{C29D59A5-8DF8-8840-9352-A57B949BFF2F}"/>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7;p2">
              <a:extLst>
                <a:ext uri="{FF2B5EF4-FFF2-40B4-BE49-F238E27FC236}">
                  <a16:creationId xmlns:a16="http://schemas.microsoft.com/office/drawing/2014/main" id="{D8F85535-7A0E-8343-A03B-15F72F7CE581}"/>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8;p2">
              <a:extLst>
                <a:ext uri="{FF2B5EF4-FFF2-40B4-BE49-F238E27FC236}">
                  <a16:creationId xmlns:a16="http://schemas.microsoft.com/office/drawing/2014/main" id="{FDAA15FD-6CB9-D54B-804A-CE08861AB40F}"/>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9;p2">
              <a:extLst>
                <a:ext uri="{FF2B5EF4-FFF2-40B4-BE49-F238E27FC236}">
                  <a16:creationId xmlns:a16="http://schemas.microsoft.com/office/drawing/2014/main" id="{B8E5CEF9-E043-C745-9B47-2A54213CD09B}"/>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0;p2">
              <a:extLst>
                <a:ext uri="{FF2B5EF4-FFF2-40B4-BE49-F238E27FC236}">
                  <a16:creationId xmlns:a16="http://schemas.microsoft.com/office/drawing/2014/main" id="{9FB926BC-604E-2B4C-A392-CF5692DE58FA}"/>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p2">
              <a:extLst>
                <a:ext uri="{FF2B5EF4-FFF2-40B4-BE49-F238E27FC236}">
                  <a16:creationId xmlns:a16="http://schemas.microsoft.com/office/drawing/2014/main" id="{33F671DB-3200-174B-8B98-58FD0690B47D}"/>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2;p2">
              <a:extLst>
                <a:ext uri="{FF2B5EF4-FFF2-40B4-BE49-F238E27FC236}">
                  <a16:creationId xmlns:a16="http://schemas.microsoft.com/office/drawing/2014/main" id="{F322742E-0A10-5441-BAC4-D28F4D1B289F}"/>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3;p2">
              <a:extLst>
                <a:ext uri="{FF2B5EF4-FFF2-40B4-BE49-F238E27FC236}">
                  <a16:creationId xmlns:a16="http://schemas.microsoft.com/office/drawing/2014/main" id="{43D4B7C9-2A53-934E-B187-366C3BDC3A27}"/>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4;p2">
              <a:extLst>
                <a:ext uri="{FF2B5EF4-FFF2-40B4-BE49-F238E27FC236}">
                  <a16:creationId xmlns:a16="http://schemas.microsoft.com/office/drawing/2014/main" id="{EA7EE10F-0AC1-4245-A30A-40E0E3E51780}"/>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5;p2">
              <a:extLst>
                <a:ext uri="{FF2B5EF4-FFF2-40B4-BE49-F238E27FC236}">
                  <a16:creationId xmlns:a16="http://schemas.microsoft.com/office/drawing/2014/main" id="{6CEDAD61-8558-9946-84DD-D1C2FB90BE7D}"/>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6;p2">
              <a:extLst>
                <a:ext uri="{FF2B5EF4-FFF2-40B4-BE49-F238E27FC236}">
                  <a16:creationId xmlns:a16="http://schemas.microsoft.com/office/drawing/2014/main" id="{67856610-49E6-A243-8201-386B21B86353}"/>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7;p2">
              <a:extLst>
                <a:ext uri="{FF2B5EF4-FFF2-40B4-BE49-F238E27FC236}">
                  <a16:creationId xmlns:a16="http://schemas.microsoft.com/office/drawing/2014/main" id="{C200218B-7455-D245-9BCA-EC844A430A59}"/>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8;p2">
              <a:extLst>
                <a:ext uri="{FF2B5EF4-FFF2-40B4-BE49-F238E27FC236}">
                  <a16:creationId xmlns:a16="http://schemas.microsoft.com/office/drawing/2014/main" id="{C9F4C04A-CBDF-F04C-904C-26D25CE85990}"/>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9;p2">
              <a:extLst>
                <a:ext uri="{FF2B5EF4-FFF2-40B4-BE49-F238E27FC236}">
                  <a16:creationId xmlns:a16="http://schemas.microsoft.com/office/drawing/2014/main" id="{1439D9DC-07C8-6246-B3B3-E4D8465224E4}"/>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0;p2">
              <a:extLst>
                <a:ext uri="{FF2B5EF4-FFF2-40B4-BE49-F238E27FC236}">
                  <a16:creationId xmlns:a16="http://schemas.microsoft.com/office/drawing/2014/main" id="{EC49C5F3-7B3B-B945-AFC4-EAFD9F148492}"/>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1;p2">
              <a:extLst>
                <a:ext uri="{FF2B5EF4-FFF2-40B4-BE49-F238E27FC236}">
                  <a16:creationId xmlns:a16="http://schemas.microsoft.com/office/drawing/2014/main" id="{B2561AA5-5EC1-A445-8104-2688DA184B25}"/>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2;p2">
              <a:extLst>
                <a:ext uri="{FF2B5EF4-FFF2-40B4-BE49-F238E27FC236}">
                  <a16:creationId xmlns:a16="http://schemas.microsoft.com/office/drawing/2014/main" id="{C0190079-6F2C-FE41-B45E-A3C3B0028D18}"/>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3;p2">
              <a:extLst>
                <a:ext uri="{FF2B5EF4-FFF2-40B4-BE49-F238E27FC236}">
                  <a16:creationId xmlns:a16="http://schemas.microsoft.com/office/drawing/2014/main" id="{EBD089A1-DDBF-C748-B4FA-383703B99457}"/>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4;p2">
              <a:extLst>
                <a:ext uri="{FF2B5EF4-FFF2-40B4-BE49-F238E27FC236}">
                  <a16:creationId xmlns:a16="http://schemas.microsoft.com/office/drawing/2014/main" id="{ECDE6E51-ED69-BF4E-96D9-39E1D2E82333}"/>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05;p2">
              <a:extLst>
                <a:ext uri="{FF2B5EF4-FFF2-40B4-BE49-F238E27FC236}">
                  <a16:creationId xmlns:a16="http://schemas.microsoft.com/office/drawing/2014/main" id="{0B8A0A4E-0DD4-4D41-82E7-499AA22BA410}"/>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6;p2">
              <a:extLst>
                <a:ext uri="{FF2B5EF4-FFF2-40B4-BE49-F238E27FC236}">
                  <a16:creationId xmlns:a16="http://schemas.microsoft.com/office/drawing/2014/main" id="{0D62833F-E3A2-A948-8FFA-926F18BD805A}"/>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7;p2">
              <a:extLst>
                <a:ext uri="{FF2B5EF4-FFF2-40B4-BE49-F238E27FC236}">
                  <a16:creationId xmlns:a16="http://schemas.microsoft.com/office/drawing/2014/main" id="{C50BB748-6392-B24C-8393-E0117EA6D9E6}"/>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8;p2">
              <a:extLst>
                <a:ext uri="{FF2B5EF4-FFF2-40B4-BE49-F238E27FC236}">
                  <a16:creationId xmlns:a16="http://schemas.microsoft.com/office/drawing/2014/main" id="{DA6D5B92-364A-4B46-8F8F-B9823C31390D}"/>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9;p2">
              <a:extLst>
                <a:ext uri="{FF2B5EF4-FFF2-40B4-BE49-F238E27FC236}">
                  <a16:creationId xmlns:a16="http://schemas.microsoft.com/office/drawing/2014/main" id="{4564C9AF-F71C-AA4A-98DE-53D3AAD76832}"/>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10;p2">
              <a:extLst>
                <a:ext uri="{FF2B5EF4-FFF2-40B4-BE49-F238E27FC236}">
                  <a16:creationId xmlns:a16="http://schemas.microsoft.com/office/drawing/2014/main" id="{8B523441-7F6A-3A46-9DF3-F64CD7D44B9A}"/>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11;p2">
              <a:extLst>
                <a:ext uri="{FF2B5EF4-FFF2-40B4-BE49-F238E27FC236}">
                  <a16:creationId xmlns:a16="http://schemas.microsoft.com/office/drawing/2014/main" id="{6CAC9FD5-06D7-D945-AA6E-E9D5C5BAB250}"/>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12;p2">
              <a:extLst>
                <a:ext uri="{FF2B5EF4-FFF2-40B4-BE49-F238E27FC236}">
                  <a16:creationId xmlns:a16="http://schemas.microsoft.com/office/drawing/2014/main" id="{9234192D-5144-8246-951E-CF58DCCB443D}"/>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13;p2">
              <a:extLst>
                <a:ext uri="{FF2B5EF4-FFF2-40B4-BE49-F238E27FC236}">
                  <a16:creationId xmlns:a16="http://schemas.microsoft.com/office/drawing/2014/main" id="{E986F502-9AE5-2F42-94CC-3F78DB62BB12}"/>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14;p2">
              <a:extLst>
                <a:ext uri="{FF2B5EF4-FFF2-40B4-BE49-F238E27FC236}">
                  <a16:creationId xmlns:a16="http://schemas.microsoft.com/office/drawing/2014/main" id="{E99B5477-24FE-BF41-B866-C43FA3E32D16}"/>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15;p2">
              <a:extLst>
                <a:ext uri="{FF2B5EF4-FFF2-40B4-BE49-F238E27FC236}">
                  <a16:creationId xmlns:a16="http://schemas.microsoft.com/office/drawing/2014/main" id="{A596DBDE-918A-C240-96DF-F8CE6CCC86FB}"/>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6;p2">
              <a:extLst>
                <a:ext uri="{FF2B5EF4-FFF2-40B4-BE49-F238E27FC236}">
                  <a16:creationId xmlns:a16="http://schemas.microsoft.com/office/drawing/2014/main" id="{2D9E72EE-E1A8-1446-9A50-95B63DD6F2E9}"/>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7;p2">
              <a:extLst>
                <a:ext uri="{FF2B5EF4-FFF2-40B4-BE49-F238E27FC236}">
                  <a16:creationId xmlns:a16="http://schemas.microsoft.com/office/drawing/2014/main" id="{08BEF5FE-4136-8649-AB5C-63C350DC2B37}"/>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8;p2">
            <a:extLst>
              <a:ext uri="{FF2B5EF4-FFF2-40B4-BE49-F238E27FC236}">
                <a16:creationId xmlns:a16="http://schemas.microsoft.com/office/drawing/2014/main" id="{CFDCB841-3B3C-984D-A319-55050BA0C712}"/>
              </a:ext>
            </a:extLst>
          </p:cNvPr>
          <p:cNvGrpSpPr/>
          <p:nvPr/>
        </p:nvGrpSpPr>
        <p:grpSpPr>
          <a:xfrm rot="-3437332">
            <a:off x="7179646" y="3054875"/>
            <a:ext cx="1930197" cy="2330190"/>
            <a:chOff x="4187325" y="3050125"/>
            <a:chExt cx="1931400" cy="2228275"/>
          </a:xfrm>
        </p:grpSpPr>
        <p:sp>
          <p:nvSpPr>
            <p:cNvPr id="413" name="Google Shape;419;p2">
              <a:extLst>
                <a:ext uri="{FF2B5EF4-FFF2-40B4-BE49-F238E27FC236}">
                  <a16:creationId xmlns:a16="http://schemas.microsoft.com/office/drawing/2014/main" id="{C406ECA8-D473-BA42-89D4-3021582A820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20;p2">
              <a:extLst>
                <a:ext uri="{FF2B5EF4-FFF2-40B4-BE49-F238E27FC236}">
                  <a16:creationId xmlns:a16="http://schemas.microsoft.com/office/drawing/2014/main" id="{C8F6F9EE-63C1-BB4B-A82B-F3481A549029}"/>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21;p2">
              <a:extLst>
                <a:ext uri="{FF2B5EF4-FFF2-40B4-BE49-F238E27FC236}">
                  <a16:creationId xmlns:a16="http://schemas.microsoft.com/office/drawing/2014/main" id="{28D7EFB8-6159-AB41-8B40-CE0FE5CB5512}"/>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22;p2">
              <a:extLst>
                <a:ext uri="{FF2B5EF4-FFF2-40B4-BE49-F238E27FC236}">
                  <a16:creationId xmlns:a16="http://schemas.microsoft.com/office/drawing/2014/main" id="{FB380533-9C24-F244-9C68-7E2CC06EF481}"/>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23;p2">
              <a:extLst>
                <a:ext uri="{FF2B5EF4-FFF2-40B4-BE49-F238E27FC236}">
                  <a16:creationId xmlns:a16="http://schemas.microsoft.com/office/drawing/2014/main" id="{20162A1F-52E0-3942-875A-DA4471E4EBF8}"/>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24;p2">
              <a:extLst>
                <a:ext uri="{FF2B5EF4-FFF2-40B4-BE49-F238E27FC236}">
                  <a16:creationId xmlns:a16="http://schemas.microsoft.com/office/drawing/2014/main" id="{14F3D390-9EFD-5844-8178-24B803152D7E}"/>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25;p2">
              <a:extLst>
                <a:ext uri="{FF2B5EF4-FFF2-40B4-BE49-F238E27FC236}">
                  <a16:creationId xmlns:a16="http://schemas.microsoft.com/office/drawing/2014/main" id="{2547D66B-A902-7040-A1C8-1EFF6D2384D7}"/>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6;p2">
              <a:extLst>
                <a:ext uri="{FF2B5EF4-FFF2-40B4-BE49-F238E27FC236}">
                  <a16:creationId xmlns:a16="http://schemas.microsoft.com/office/drawing/2014/main" id="{368F89D7-DA3C-5348-90DC-1FE7FE7D2649}"/>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7;p2">
              <a:extLst>
                <a:ext uri="{FF2B5EF4-FFF2-40B4-BE49-F238E27FC236}">
                  <a16:creationId xmlns:a16="http://schemas.microsoft.com/office/drawing/2014/main" id="{FB8DF06A-9E54-6A4D-BDE8-CFBE41973089}"/>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8;p2">
              <a:extLst>
                <a:ext uri="{FF2B5EF4-FFF2-40B4-BE49-F238E27FC236}">
                  <a16:creationId xmlns:a16="http://schemas.microsoft.com/office/drawing/2014/main" id="{B16934A7-4D6F-4643-B62B-9151EA30D043}"/>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9;p2">
              <a:extLst>
                <a:ext uri="{FF2B5EF4-FFF2-40B4-BE49-F238E27FC236}">
                  <a16:creationId xmlns:a16="http://schemas.microsoft.com/office/drawing/2014/main" id="{EA3894B7-302B-F642-A964-197C1FE68C31}"/>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30;p2">
              <a:extLst>
                <a:ext uri="{FF2B5EF4-FFF2-40B4-BE49-F238E27FC236}">
                  <a16:creationId xmlns:a16="http://schemas.microsoft.com/office/drawing/2014/main" id="{9059A8E2-0C41-B148-BC6D-17CE104CCED2}"/>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1;p2">
              <a:extLst>
                <a:ext uri="{FF2B5EF4-FFF2-40B4-BE49-F238E27FC236}">
                  <a16:creationId xmlns:a16="http://schemas.microsoft.com/office/drawing/2014/main" id="{F8D03CB8-F82E-3B47-92DF-0344CE8C55B3}"/>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2;p2">
              <a:extLst>
                <a:ext uri="{FF2B5EF4-FFF2-40B4-BE49-F238E27FC236}">
                  <a16:creationId xmlns:a16="http://schemas.microsoft.com/office/drawing/2014/main" id="{8BA87D38-3A06-FC47-8AB6-C43716F19284}"/>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3;p2">
              <a:extLst>
                <a:ext uri="{FF2B5EF4-FFF2-40B4-BE49-F238E27FC236}">
                  <a16:creationId xmlns:a16="http://schemas.microsoft.com/office/drawing/2014/main" id="{28A6F67C-A5B4-0046-B159-F06FE1826C89}"/>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4;p2">
              <a:extLst>
                <a:ext uri="{FF2B5EF4-FFF2-40B4-BE49-F238E27FC236}">
                  <a16:creationId xmlns:a16="http://schemas.microsoft.com/office/drawing/2014/main" id="{9B030F13-3FD9-6C4C-B2A3-B64DADD371EA}"/>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5;p2">
              <a:extLst>
                <a:ext uri="{FF2B5EF4-FFF2-40B4-BE49-F238E27FC236}">
                  <a16:creationId xmlns:a16="http://schemas.microsoft.com/office/drawing/2014/main" id="{E221A92B-65E4-C64D-ACBD-1AA72384F56D}"/>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6;p2">
              <a:extLst>
                <a:ext uri="{FF2B5EF4-FFF2-40B4-BE49-F238E27FC236}">
                  <a16:creationId xmlns:a16="http://schemas.microsoft.com/office/drawing/2014/main" id="{16A5EA4A-9B85-3D40-88AD-C101947F62A1}"/>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7;p2">
              <a:extLst>
                <a:ext uri="{FF2B5EF4-FFF2-40B4-BE49-F238E27FC236}">
                  <a16:creationId xmlns:a16="http://schemas.microsoft.com/office/drawing/2014/main" id="{1CC25443-7E6E-AB45-93F4-30D48FFA3771}"/>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8;p2">
              <a:extLst>
                <a:ext uri="{FF2B5EF4-FFF2-40B4-BE49-F238E27FC236}">
                  <a16:creationId xmlns:a16="http://schemas.microsoft.com/office/drawing/2014/main" id="{27AF7BB7-E3A5-A74D-B87A-60BCA256D6AE}"/>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9;p2">
              <a:extLst>
                <a:ext uri="{FF2B5EF4-FFF2-40B4-BE49-F238E27FC236}">
                  <a16:creationId xmlns:a16="http://schemas.microsoft.com/office/drawing/2014/main" id="{5921977F-08DA-FC49-BB17-6B85358A01CE}"/>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40;p2">
              <a:extLst>
                <a:ext uri="{FF2B5EF4-FFF2-40B4-BE49-F238E27FC236}">
                  <a16:creationId xmlns:a16="http://schemas.microsoft.com/office/drawing/2014/main" id="{C6D974E4-F012-EE4C-B8BE-99693AFB7043}"/>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41;p2">
              <a:extLst>
                <a:ext uri="{FF2B5EF4-FFF2-40B4-BE49-F238E27FC236}">
                  <a16:creationId xmlns:a16="http://schemas.microsoft.com/office/drawing/2014/main" id="{A19BA243-087B-0549-BD08-08CFE3DE652C}"/>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42;p2">
              <a:extLst>
                <a:ext uri="{FF2B5EF4-FFF2-40B4-BE49-F238E27FC236}">
                  <a16:creationId xmlns:a16="http://schemas.microsoft.com/office/drawing/2014/main" id="{52498E5C-CD9C-7248-BC67-74C0DA547360}"/>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43;p2">
              <a:extLst>
                <a:ext uri="{FF2B5EF4-FFF2-40B4-BE49-F238E27FC236}">
                  <a16:creationId xmlns:a16="http://schemas.microsoft.com/office/drawing/2014/main" id="{23F62E88-0F25-B04D-A4FC-5BD21797838E}"/>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87"/>
                                        </p:tgtEl>
                                        <p:attrNameLst>
                                          <p:attrName>ppt_x</p:attrName>
                                        </p:attrNameLst>
                                      </p:cBhvr>
                                      <p:tavLst>
                                        <p:tav tm="0">
                                          <p:val>
                                            <p:strVal val="ppt_x"/>
                                          </p:val>
                                        </p:tav>
                                        <p:tav tm="100000">
                                          <p:val>
                                            <p:strVal val="ppt_x"/>
                                          </p:val>
                                        </p:tav>
                                      </p:tavLst>
                                    </p:anim>
                                    <p:anim calcmode="lin" valueType="num">
                                      <p:cBhvr additive="base">
                                        <p:cTn id="7" dur="1000"/>
                                        <p:tgtEl>
                                          <p:spTgt spid="87"/>
                                        </p:tgtEl>
                                        <p:attrNameLst>
                                          <p:attrName>ppt_y</p:attrName>
                                        </p:attrNameLst>
                                      </p:cBhvr>
                                      <p:tavLst>
                                        <p:tav tm="0">
                                          <p:val>
                                            <p:strVal val="ppt_y"/>
                                          </p:val>
                                        </p:tav>
                                        <p:tav tm="100000">
                                          <p:val>
                                            <p:strVal val="1+ppt_h/2"/>
                                          </p:val>
                                        </p:tav>
                                      </p:tavLst>
                                    </p:anim>
                                    <p:set>
                                      <p:cBhvr>
                                        <p:cTn id="8" dur="1" fill="hold">
                                          <p:stCondLst>
                                            <p:cond delay="999"/>
                                          </p:stCondLst>
                                        </p:cTn>
                                        <p:tgtEl>
                                          <p:spTgt spid="87"/>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1000"/>
                                        <p:tgtEl>
                                          <p:spTgt spid="175"/>
                                        </p:tgtEl>
                                        <p:attrNameLst>
                                          <p:attrName>ppt_x</p:attrName>
                                        </p:attrNameLst>
                                      </p:cBhvr>
                                      <p:tavLst>
                                        <p:tav tm="0">
                                          <p:val>
                                            <p:strVal val="ppt_x"/>
                                          </p:val>
                                        </p:tav>
                                        <p:tav tm="100000">
                                          <p:val>
                                            <p:strVal val="ppt_x"/>
                                          </p:val>
                                        </p:tav>
                                      </p:tavLst>
                                    </p:anim>
                                    <p:anim calcmode="lin" valueType="num">
                                      <p:cBhvr additive="base">
                                        <p:cTn id="11" dur="1000"/>
                                        <p:tgtEl>
                                          <p:spTgt spid="175"/>
                                        </p:tgtEl>
                                        <p:attrNameLst>
                                          <p:attrName>ppt_y</p:attrName>
                                        </p:attrNameLst>
                                      </p:cBhvr>
                                      <p:tavLst>
                                        <p:tav tm="0">
                                          <p:val>
                                            <p:strVal val="ppt_y"/>
                                          </p:val>
                                        </p:tav>
                                        <p:tav tm="100000">
                                          <p:val>
                                            <p:strVal val="1+ppt_h/2"/>
                                          </p:val>
                                        </p:tav>
                                      </p:tavLst>
                                    </p:anim>
                                    <p:set>
                                      <p:cBhvr>
                                        <p:cTn id="12" dur="1" fill="hold">
                                          <p:stCondLst>
                                            <p:cond delay="999"/>
                                          </p:stCondLst>
                                        </p:cTn>
                                        <p:tgtEl>
                                          <p:spTgt spid="175"/>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1000"/>
                                        <p:tgtEl>
                                          <p:spTgt spid="202"/>
                                        </p:tgtEl>
                                        <p:attrNameLst>
                                          <p:attrName>ppt_x</p:attrName>
                                        </p:attrNameLst>
                                      </p:cBhvr>
                                      <p:tavLst>
                                        <p:tav tm="0">
                                          <p:val>
                                            <p:strVal val="ppt_x"/>
                                          </p:val>
                                        </p:tav>
                                        <p:tav tm="100000">
                                          <p:val>
                                            <p:strVal val="ppt_x"/>
                                          </p:val>
                                        </p:tav>
                                      </p:tavLst>
                                    </p:anim>
                                    <p:anim calcmode="lin" valueType="num">
                                      <p:cBhvr additive="base">
                                        <p:cTn id="15" dur="1000"/>
                                        <p:tgtEl>
                                          <p:spTgt spid="202"/>
                                        </p:tgtEl>
                                        <p:attrNameLst>
                                          <p:attrName>ppt_y</p:attrName>
                                        </p:attrNameLst>
                                      </p:cBhvr>
                                      <p:tavLst>
                                        <p:tav tm="0">
                                          <p:val>
                                            <p:strVal val="ppt_y"/>
                                          </p:val>
                                        </p:tav>
                                        <p:tav tm="100000">
                                          <p:val>
                                            <p:strVal val="1+ppt_h/2"/>
                                          </p:val>
                                        </p:tav>
                                      </p:tavLst>
                                    </p:anim>
                                    <p:set>
                                      <p:cBhvr>
                                        <p:cTn id="16" dur="1" fill="hold">
                                          <p:stCondLst>
                                            <p:cond delay="999"/>
                                          </p:stCondLst>
                                        </p:cTn>
                                        <p:tgtEl>
                                          <p:spTgt spid="202"/>
                                        </p:tgtEl>
                                        <p:attrNameLst>
                                          <p:attrName>style.visibility</p:attrName>
                                        </p:attrNameLst>
                                      </p:cBhvr>
                                      <p:to>
                                        <p:strVal val="hidden"/>
                                      </p:to>
                                    </p:set>
                                  </p:childTnLst>
                                </p:cTn>
                              </p:par>
                              <p:par>
                                <p:cTn id="17" presetID="2" presetClass="exit" presetSubtype="6" fill="hold" nodeType="withEffect">
                                  <p:stCondLst>
                                    <p:cond delay="0"/>
                                  </p:stCondLst>
                                  <p:childTnLst>
                                    <p:anim calcmode="lin" valueType="num">
                                      <p:cBhvr additive="base">
                                        <p:cTn id="18" dur="1000"/>
                                        <p:tgtEl>
                                          <p:spTgt spid="412"/>
                                        </p:tgtEl>
                                        <p:attrNameLst>
                                          <p:attrName>ppt_x</p:attrName>
                                        </p:attrNameLst>
                                      </p:cBhvr>
                                      <p:tavLst>
                                        <p:tav tm="0">
                                          <p:val>
                                            <p:strVal val="ppt_x"/>
                                          </p:val>
                                        </p:tav>
                                        <p:tav tm="100000">
                                          <p:val>
                                            <p:strVal val="1+ppt_w/2"/>
                                          </p:val>
                                        </p:tav>
                                      </p:tavLst>
                                    </p:anim>
                                    <p:anim calcmode="lin" valueType="num">
                                      <p:cBhvr additive="base">
                                        <p:cTn id="19" dur="1000"/>
                                        <p:tgtEl>
                                          <p:spTgt spid="412"/>
                                        </p:tgtEl>
                                        <p:attrNameLst>
                                          <p:attrName>ppt_y</p:attrName>
                                        </p:attrNameLst>
                                      </p:cBhvr>
                                      <p:tavLst>
                                        <p:tav tm="0">
                                          <p:val>
                                            <p:strVal val="ppt_y"/>
                                          </p:val>
                                        </p:tav>
                                        <p:tav tm="100000">
                                          <p:val>
                                            <p:strVal val="1+ppt_h/2"/>
                                          </p:val>
                                        </p:tav>
                                      </p:tavLst>
                                    </p:anim>
                                    <p:set>
                                      <p:cBhvr>
                                        <p:cTn id="20" dur="1" fill="hold">
                                          <p:stCondLst>
                                            <p:cond delay="999"/>
                                          </p:stCondLst>
                                        </p:cTn>
                                        <p:tgtEl>
                                          <p:spTgt spid="412"/>
                                        </p:tgtEl>
                                        <p:attrNameLst>
                                          <p:attrName>style.visibility</p:attrName>
                                        </p:attrNameLst>
                                      </p:cBhvr>
                                      <p:to>
                                        <p:strVal val="hidden"/>
                                      </p:to>
                                    </p:set>
                                  </p:childTnLst>
                                </p:cTn>
                              </p:par>
                              <p:par>
                                <p:cTn id="21" presetID="2" presetClass="exit" presetSubtype="6" fill="hold" nodeType="withEffect">
                                  <p:stCondLst>
                                    <p:cond delay="0"/>
                                  </p:stCondLst>
                                  <p:childTnLst>
                                    <p:anim calcmode="lin" valueType="num">
                                      <p:cBhvr additive="base">
                                        <p:cTn id="22" dur="1000"/>
                                        <p:tgtEl>
                                          <p:spTgt spid="331"/>
                                        </p:tgtEl>
                                        <p:attrNameLst>
                                          <p:attrName>ppt_x</p:attrName>
                                        </p:attrNameLst>
                                      </p:cBhvr>
                                      <p:tavLst>
                                        <p:tav tm="0">
                                          <p:val>
                                            <p:strVal val="ppt_x"/>
                                          </p:val>
                                        </p:tav>
                                        <p:tav tm="100000">
                                          <p:val>
                                            <p:strVal val="1+ppt_w/2"/>
                                          </p:val>
                                        </p:tav>
                                      </p:tavLst>
                                    </p:anim>
                                    <p:anim calcmode="lin" valueType="num">
                                      <p:cBhvr additive="base">
                                        <p:cTn id="23" dur="1000"/>
                                        <p:tgtEl>
                                          <p:spTgt spid="331"/>
                                        </p:tgtEl>
                                        <p:attrNameLst>
                                          <p:attrName>ppt_y</p:attrName>
                                        </p:attrNameLst>
                                      </p:cBhvr>
                                      <p:tavLst>
                                        <p:tav tm="0">
                                          <p:val>
                                            <p:strVal val="ppt_y"/>
                                          </p:val>
                                        </p:tav>
                                        <p:tav tm="100000">
                                          <p:val>
                                            <p:strVal val="1+ppt_h/2"/>
                                          </p:val>
                                        </p:tav>
                                      </p:tavLst>
                                    </p:anim>
                                    <p:set>
                                      <p:cBhvr>
                                        <p:cTn id="24" dur="1" fill="hold">
                                          <p:stCondLst>
                                            <p:cond delay="999"/>
                                          </p:stCondLst>
                                        </p:cTn>
                                        <p:tgtEl>
                                          <p:spTgt spid="331"/>
                                        </p:tgtEl>
                                        <p:attrNameLst>
                                          <p:attrName>style.visibility</p:attrName>
                                        </p:attrNameLst>
                                      </p:cBhvr>
                                      <p:to>
                                        <p:strVal val="hidden"/>
                                      </p:to>
                                    </p:set>
                                  </p:childTnLst>
                                </p:cTn>
                              </p:par>
                              <p:par>
                                <p:cTn id="25" presetID="2" presetClass="exit" presetSubtype="6" fill="hold" nodeType="withEffect">
                                  <p:stCondLst>
                                    <p:cond delay="0"/>
                                  </p:stCondLst>
                                  <p:childTnLst>
                                    <p:anim calcmode="lin" valueType="num">
                                      <p:cBhvr additive="base">
                                        <p:cTn id="26" dur="1000"/>
                                        <p:tgtEl>
                                          <p:spTgt spid="243"/>
                                        </p:tgtEl>
                                        <p:attrNameLst>
                                          <p:attrName>ppt_x</p:attrName>
                                        </p:attrNameLst>
                                      </p:cBhvr>
                                      <p:tavLst>
                                        <p:tav tm="0">
                                          <p:val>
                                            <p:strVal val="ppt_x"/>
                                          </p:val>
                                        </p:tav>
                                        <p:tav tm="100000">
                                          <p:val>
                                            <p:strVal val="1+ppt_w/2"/>
                                          </p:val>
                                        </p:tav>
                                      </p:tavLst>
                                    </p:anim>
                                    <p:anim calcmode="lin" valueType="num">
                                      <p:cBhvr additive="base">
                                        <p:cTn id="27" dur="1000"/>
                                        <p:tgtEl>
                                          <p:spTgt spid="243"/>
                                        </p:tgtEl>
                                        <p:attrNameLst>
                                          <p:attrName>ppt_y</p:attrName>
                                        </p:attrNameLst>
                                      </p:cBhvr>
                                      <p:tavLst>
                                        <p:tav tm="0">
                                          <p:val>
                                            <p:strVal val="ppt_y"/>
                                          </p:val>
                                        </p:tav>
                                        <p:tav tm="100000">
                                          <p:val>
                                            <p:strVal val="1+ppt_h/2"/>
                                          </p:val>
                                        </p:tav>
                                      </p:tavLst>
                                    </p:anim>
                                    <p:set>
                                      <p:cBhvr>
                                        <p:cTn id="28" dur="1" fill="hold">
                                          <p:stCondLst>
                                            <p:cond delay="999"/>
                                          </p:stCondLst>
                                        </p:cTn>
                                        <p:tgtEl>
                                          <p:spTgt spid="243"/>
                                        </p:tgtEl>
                                        <p:attrNameLst>
                                          <p:attrName>style.visibility</p:attrName>
                                        </p:attrNameLst>
                                      </p:cBhvr>
                                      <p:to>
                                        <p:strVal val="hidden"/>
                                      </p:to>
                                    </p:set>
                                  </p:childTnLst>
                                </p:cTn>
                              </p:par>
                              <p:par>
                                <p:cTn id="29" presetID="2" presetClass="exit" presetSubtype="12" fill="hold" nodeType="withEffect">
                                  <p:stCondLst>
                                    <p:cond delay="0"/>
                                  </p:stCondLst>
                                  <p:childTnLst>
                                    <p:anim calcmode="lin" valueType="num">
                                      <p:cBhvr additive="base">
                                        <p:cTn id="30" dur="1000"/>
                                        <p:tgtEl>
                                          <p:spTgt spid="202"/>
                                        </p:tgtEl>
                                        <p:attrNameLst>
                                          <p:attrName>ppt_x</p:attrName>
                                        </p:attrNameLst>
                                      </p:cBhvr>
                                      <p:tavLst>
                                        <p:tav tm="0">
                                          <p:val>
                                            <p:strVal val="ppt_x"/>
                                          </p:val>
                                        </p:tav>
                                        <p:tav tm="100000">
                                          <p:val>
                                            <p:strVal val="0-ppt_w/2"/>
                                          </p:val>
                                        </p:tav>
                                      </p:tavLst>
                                    </p:anim>
                                    <p:anim calcmode="lin" valueType="num">
                                      <p:cBhvr additive="base">
                                        <p:cTn id="31" dur="1000"/>
                                        <p:tgtEl>
                                          <p:spTgt spid="202"/>
                                        </p:tgtEl>
                                        <p:attrNameLst>
                                          <p:attrName>ppt_y</p:attrName>
                                        </p:attrNameLst>
                                      </p:cBhvr>
                                      <p:tavLst>
                                        <p:tav tm="0">
                                          <p:val>
                                            <p:strVal val="ppt_y"/>
                                          </p:val>
                                        </p:tav>
                                        <p:tav tm="100000">
                                          <p:val>
                                            <p:strVal val="1+ppt_h/2"/>
                                          </p:val>
                                        </p:tav>
                                      </p:tavLst>
                                    </p:anim>
                                    <p:set>
                                      <p:cBhvr>
                                        <p:cTn id="32" dur="1" fill="hold">
                                          <p:stCondLst>
                                            <p:cond delay="999"/>
                                          </p:stCondLst>
                                        </p:cTn>
                                        <p:tgtEl>
                                          <p:spTgt spid="202"/>
                                        </p:tgtEl>
                                        <p:attrNameLst>
                                          <p:attrName>style.visibility</p:attrName>
                                        </p:attrNameLst>
                                      </p:cBhvr>
                                      <p:to>
                                        <p:strVal val="hidden"/>
                                      </p:to>
                                    </p:set>
                                  </p:childTnLst>
                                </p:cTn>
                              </p:par>
                              <p:par>
                                <p:cTn id="33" presetID="2" presetClass="exit" presetSubtype="9" fill="hold" nodeType="withEffect">
                                  <p:stCondLst>
                                    <p:cond delay="0"/>
                                  </p:stCondLst>
                                  <p:childTnLst>
                                    <p:anim calcmode="lin" valueType="num">
                                      <p:cBhvr additive="base">
                                        <p:cTn id="34" dur="1000"/>
                                        <p:tgtEl>
                                          <p:spTgt spid="6"/>
                                        </p:tgtEl>
                                        <p:attrNameLst>
                                          <p:attrName>ppt_x</p:attrName>
                                        </p:attrNameLst>
                                      </p:cBhvr>
                                      <p:tavLst>
                                        <p:tav tm="0">
                                          <p:val>
                                            <p:strVal val="ppt_x"/>
                                          </p:val>
                                        </p:tav>
                                        <p:tav tm="100000">
                                          <p:val>
                                            <p:strVal val="0-ppt_w/2"/>
                                          </p:val>
                                        </p:tav>
                                      </p:tavLst>
                                    </p:anim>
                                    <p:anim calcmode="lin" valueType="num">
                                      <p:cBhvr additive="base">
                                        <p:cTn id="35" dur="1000"/>
                                        <p:tgtEl>
                                          <p:spTgt spid="6"/>
                                        </p:tgtEl>
                                        <p:attrNameLst>
                                          <p:attrName>ppt_y</p:attrName>
                                        </p:attrNameLst>
                                      </p:cBhvr>
                                      <p:tavLst>
                                        <p:tav tm="0">
                                          <p:val>
                                            <p:strVal val="ppt_y"/>
                                          </p:val>
                                        </p:tav>
                                        <p:tav tm="100000">
                                          <p:val>
                                            <p:strVal val="0-ppt_h/2"/>
                                          </p:val>
                                        </p:tav>
                                      </p:tavLst>
                                    </p:anim>
                                    <p:set>
                                      <p:cBhvr>
                                        <p:cTn id="36" dur="1" fill="hold">
                                          <p:stCondLst>
                                            <p:cond delay="999"/>
                                          </p:stCondLst>
                                        </p:cTn>
                                        <p:tgtEl>
                                          <p:spTgt spid="6"/>
                                        </p:tgtEl>
                                        <p:attrNameLst>
                                          <p:attrName>style.visibility</p:attrName>
                                        </p:attrNameLst>
                                      </p:cBhvr>
                                      <p:to>
                                        <p:strVal val="hidden"/>
                                      </p:to>
                                    </p:set>
                                  </p:childTnLst>
                                </p:cTn>
                              </p:par>
                              <p:par>
                                <p:cTn id="37" presetID="2" presetClass="exit" presetSubtype="9" fill="hold" nodeType="withEffect">
                                  <p:stCondLst>
                                    <p:cond delay="0"/>
                                  </p:stCondLst>
                                  <p:childTnLst>
                                    <p:anim calcmode="lin" valueType="num">
                                      <p:cBhvr additive="base">
                                        <p:cTn id="38" dur="1000"/>
                                        <p:tgtEl>
                                          <p:spTgt spid="217"/>
                                        </p:tgtEl>
                                        <p:attrNameLst>
                                          <p:attrName>ppt_x</p:attrName>
                                        </p:attrNameLst>
                                      </p:cBhvr>
                                      <p:tavLst>
                                        <p:tav tm="0">
                                          <p:val>
                                            <p:strVal val="ppt_x"/>
                                          </p:val>
                                        </p:tav>
                                        <p:tav tm="100000">
                                          <p:val>
                                            <p:strVal val="0-ppt_w/2"/>
                                          </p:val>
                                        </p:tav>
                                      </p:tavLst>
                                    </p:anim>
                                    <p:anim calcmode="lin" valueType="num">
                                      <p:cBhvr additive="base">
                                        <p:cTn id="39" dur="1000"/>
                                        <p:tgtEl>
                                          <p:spTgt spid="217"/>
                                        </p:tgtEl>
                                        <p:attrNameLst>
                                          <p:attrName>ppt_y</p:attrName>
                                        </p:attrNameLst>
                                      </p:cBhvr>
                                      <p:tavLst>
                                        <p:tav tm="0">
                                          <p:val>
                                            <p:strVal val="ppt_y"/>
                                          </p:val>
                                        </p:tav>
                                        <p:tav tm="100000">
                                          <p:val>
                                            <p:strVal val="0-ppt_h/2"/>
                                          </p:val>
                                        </p:tav>
                                      </p:tavLst>
                                    </p:anim>
                                    <p:set>
                                      <p:cBhvr>
                                        <p:cTn id="40" dur="1" fill="hold">
                                          <p:stCondLst>
                                            <p:cond delay="999"/>
                                          </p:stCondLst>
                                        </p:cTn>
                                        <p:tgtEl>
                                          <p:spTgt spid="2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42"/>
        <p:cNvGrpSpPr/>
        <p:nvPr/>
      </p:nvGrpSpPr>
      <p:grpSpPr>
        <a:xfrm>
          <a:off x="0" y="0"/>
          <a:ext cx="0" cy="0"/>
          <a:chOff x="0" y="0"/>
          <a:chExt cx="0" cy="0"/>
        </a:xfrm>
      </p:grpSpPr>
      <p:pic>
        <p:nvPicPr>
          <p:cNvPr id="2" name="Obrázek 1">
            <a:extLst>
              <a:ext uri="{FF2B5EF4-FFF2-40B4-BE49-F238E27FC236}">
                <a16:creationId xmlns:a16="http://schemas.microsoft.com/office/drawing/2014/main" id="{61023CF2-EBBF-2C45-9C7D-FF86994C320A}"/>
              </a:ext>
            </a:extLst>
          </p:cNvPr>
          <p:cNvPicPr>
            <a:picLocks noChangeAspect="1"/>
          </p:cNvPicPr>
          <p:nvPr/>
        </p:nvPicPr>
        <p:blipFill rotWithShape="1">
          <a:blip r:embed="rId3"/>
          <a:srcRect l="7916" t="8909"/>
          <a:stretch/>
        </p:blipFill>
        <p:spPr>
          <a:xfrm>
            <a:off x="5267812" y="0"/>
            <a:ext cx="3876187" cy="5143500"/>
          </a:xfrm>
          <a:prstGeom prst="rect">
            <a:avLst/>
          </a:prstGeom>
        </p:spPr>
      </p:pic>
      <p:sp>
        <p:nvSpPr>
          <p:cNvPr id="11544" name="Google Shape;11544;p84"/>
          <p:cNvSpPr txBox="1">
            <a:spLocks noGrp="1"/>
          </p:cNvSpPr>
          <p:nvPr>
            <p:ph type="title"/>
          </p:nvPr>
        </p:nvSpPr>
        <p:spPr>
          <a:xfrm>
            <a:off x="1179293" y="1513889"/>
            <a:ext cx="2368640" cy="5790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Dataset</a:t>
            </a:r>
            <a:endParaRPr sz="4000" dirty="0"/>
          </a:p>
        </p:txBody>
      </p:sp>
      <p:sp>
        <p:nvSpPr>
          <p:cNvPr id="11545" name="Google Shape;11545;p84"/>
          <p:cNvSpPr txBox="1">
            <a:spLocks noGrp="1"/>
          </p:cNvSpPr>
          <p:nvPr>
            <p:ph type="subTitle" idx="1"/>
          </p:nvPr>
        </p:nvSpPr>
        <p:spPr>
          <a:xfrm>
            <a:off x="1153761" y="2117663"/>
            <a:ext cx="3860350" cy="1510200"/>
          </a:xfrm>
          <a:prstGeom prst="rect">
            <a:avLst/>
          </a:prstGeom>
        </p:spPr>
        <p:txBody>
          <a:bodyPr spcFirstLastPara="1" wrap="square" lIns="91425" tIns="91425" rIns="91425" bIns="91425" anchor="ctr" anchorCtr="0">
            <a:noAutofit/>
          </a:bodyPr>
          <a:lstStyle/>
          <a:p>
            <a:pPr marL="0" lvl="0" indent="0">
              <a:spcAft>
                <a:spcPts val="1600"/>
              </a:spcAft>
              <a:buClr>
                <a:schemeClr val="dk1"/>
              </a:buClr>
              <a:buSzPts val="1100"/>
            </a:pPr>
            <a:r>
              <a:rPr lang="en-GB" dirty="0"/>
              <a:t>Data collected in Cameroon by the Insect Communities research group.</a:t>
            </a:r>
          </a:p>
        </p:txBody>
      </p:sp>
      <p:sp>
        <p:nvSpPr>
          <p:cNvPr id="11547" name="Google Shape;11547;p84"/>
          <p:cNvSpPr/>
          <p:nvPr/>
        </p:nvSpPr>
        <p:spPr>
          <a:xfrm>
            <a:off x="1153761" y="3849575"/>
            <a:ext cx="5868370"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GB"/>
          </a:p>
        </p:txBody>
      </p:sp>
      <p:cxnSp>
        <p:nvCxnSpPr>
          <p:cNvPr id="11546" name="Google Shape;11546;p84"/>
          <p:cNvCxnSpPr>
            <a:cxnSpLocks/>
          </p:cNvCxnSpPr>
          <p:nvPr/>
        </p:nvCxnSpPr>
        <p:spPr>
          <a:xfrm flipH="1">
            <a:off x="2834640" y="915019"/>
            <a:ext cx="2433174" cy="0"/>
          </a:xfrm>
          <a:prstGeom prst="straightConnector1">
            <a:avLst/>
          </a:prstGeom>
          <a:noFill/>
          <a:ln w="9525" cap="flat" cmpd="sng">
            <a:solidFill>
              <a:schemeClr val="dk1"/>
            </a:solidFill>
            <a:prstDash val="solid"/>
            <a:round/>
            <a:headEnd type="none" w="med" len="med"/>
            <a:tailEnd type="none" w="med" len="med"/>
          </a:ln>
        </p:spPr>
      </p:cxnSp>
      <p:cxnSp>
        <p:nvCxnSpPr>
          <p:cNvPr id="9" name="Google Shape;11546;p84">
            <a:extLst>
              <a:ext uri="{FF2B5EF4-FFF2-40B4-BE49-F238E27FC236}">
                <a16:creationId xmlns:a16="http://schemas.microsoft.com/office/drawing/2014/main" id="{E0239A83-9556-714B-93C5-8D4F0826C8A5}"/>
              </a:ext>
            </a:extLst>
          </p:cNvPr>
          <p:cNvCxnSpPr>
            <a:cxnSpLocks/>
          </p:cNvCxnSpPr>
          <p:nvPr/>
        </p:nvCxnSpPr>
        <p:spPr>
          <a:xfrm flipH="1">
            <a:off x="5267813" y="915019"/>
            <a:ext cx="353967"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11546;p84">
            <a:extLst>
              <a:ext uri="{FF2B5EF4-FFF2-40B4-BE49-F238E27FC236}">
                <a16:creationId xmlns:a16="http://schemas.microsoft.com/office/drawing/2014/main" id="{5EFBE6C6-E748-5A4A-81C3-17FF2E2E2932}"/>
              </a:ext>
            </a:extLst>
          </p:cNvPr>
          <p:cNvCxnSpPr>
            <a:cxnSpLocks/>
          </p:cNvCxnSpPr>
          <p:nvPr/>
        </p:nvCxnSpPr>
        <p:spPr>
          <a:xfrm flipH="1">
            <a:off x="5267815" y="4514675"/>
            <a:ext cx="3093865" cy="0"/>
          </a:xfrm>
          <a:prstGeom prst="straightConnector1">
            <a:avLst/>
          </a:prstGeom>
          <a:noFill/>
          <a:ln w="9525" cap="flat" cmpd="sng">
            <a:solidFill>
              <a:schemeClr val="bg1"/>
            </a:solidFill>
            <a:prstDash val="solid"/>
            <a:round/>
            <a:headEnd type="none" w="med" len="med"/>
            <a:tailEnd type="none" w="med" len="med"/>
          </a:ln>
        </p:spPr>
      </p:cxnSp>
      <p:grpSp>
        <p:nvGrpSpPr>
          <p:cNvPr id="17" name="Google Shape;452;p3">
            <a:extLst>
              <a:ext uri="{FF2B5EF4-FFF2-40B4-BE49-F238E27FC236}">
                <a16:creationId xmlns:a16="http://schemas.microsoft.com/office/drawing/2014/main" id="{88B7A615-113C-334E-B512-7908ED34521C}"/>
              </a:ext>
            </a:extLst>
          </p:cNvPr>
          <p:cNvGrpSpPr/>
          <p:nvPr/>
        </p:nvGrpSpPr>
        <p:grpSpPr>
          <a:xfrm rot="9693741">
            <a:off x="-951246" y="903618"/>
            <a:ext cx="2305407" cy="3543488"/>
            <a:chOff x="1292750" y="2594800"/>
            <a:chExt cx="1722100" cy="2646925"/>
          </a:xfrm>
        </p:grpSpPr>
        <p:sp>
          <p:nvSpPr>
            <p:cNvPr id="19" name="Google Shape;453;p3">
              <a:extLst>
                <a:ext uri="{FF2B5EF4-FFF2-40B4-BE49-F238E27FC236}">
                  <a16:creationId xmlns:a16="http://schemas.microsoft.com/office/drawing/2014/main" id="{068032E1-6CB1-E04B-97D6-75DBBE6C3A1C}"/>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4;p3">
              <a:extLst>
                <a:ext uri="{FF2B5EF4-FFF2-40B4-BE49-F238E27FC236}">
                  <a16:creationId xmlns:a16="http://schemas.microsoft.com/office/drawing/2014/main" id="{84B5846B-1299-0E47-95C9-52222C7AE46E}"/>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5;p3">
              <a:extLst>
                <a:ext uri="{FF2B5EF4-FFF2-40B4-BE49-F238E27FC236}">
                  <a16:creationId xmlns:a16="http://schemas.microsoft.com/office/drawing/2014/main" id="{C96E29E1-5CDF-BD40-AF4E-A6750E62F47F}"/>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6;p3">
              <a:extLst>
                <a:ext uri="{FF2B5EF4-FFF2-40B4-BE49-F238E27FC236}">
                  <a16:creationId xmlns:a16="http://schemas.microsoft.com/office/drawing/2014/main" id="{0BE72287-A890-2740-A4C2-38B6CB804CFB}"/>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7;p3">
              <a:extLst>
                <a:ext uri="{FF2B5EF4-FFF2-40B4-BE49-F238E27FC236}">
                  <a16:creationId xmlns:a16="http://schemas.microsoft.com/office/drawing/2014/main" id="{2A401A68-4F9A-434F-9E0F-59C34C612234}"/>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8;p3">
              <a:extLst>
                <a:ext uri="{FF2B5EF4-FFF2-40B4-BE49-F238E27FC236}">
                  <a16:creationId xmlns:a16="http://schemas.microsoft.com/office/drawing/2014/main" id="{16A3090E-8FBE-E242-AC48-DA42BDF16229}"/>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9;p3">
              <a:extLst>
                <a:ext uri="{FF2B5EF4-FFF2-40B4-BE49-F238E27FC236}">
                  <a16:creationId xmlns:a16="http://schemas.microsoft.com/office/drawing/2014/main" id="{7C65F1DE-F373-9647-A6D5-49E5475B84FB}"/>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0;p3">
              <a:extLst>
                <a:ext uri="{FF2B5EF4-FFF2-40B4-BE49-F238E27FC236}">
                  <a16:creationId xmlns:a16="http://schemas.microsoft.com/office/drawing/2014/main" id="{EE814553-6B73-4B44-9A99-B1D933D15638}"/>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
              <a:extLst>
                <a:ext uri="{FF2B5EF4-FFF2-40B4-BE49-F238E27FC236}">
                  <a16:creationId xmlns:a16="http://schemas.microsoft.com/office/drawing/2014/main" id="{BDDEE8D0-1907-BB42-8283-70F8337F047D}"/>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2;p3">
              <a:extLst>
                <a:ext uri="{FF2B5EF4-FFF2-40B4-BE49-F238E27FC236}">
                  <a16:creationId xmlns:a16="http://schemas.microsoft.com/office/drawing/2014/main" id="{307C353D-70BF-624A-B5F0-2F9F54169504}"/>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3;p3">
              <a:extLst>
                <a:ext uri="{FF2B5EF4-FFF2-40B4-BE49-F238E27FC236}">
                  <a16:creationId xmlns:a16="http://schemas.microsoft.com/office/drawing/2014/main" id="{259C0B12-1EED-5048-BE7F-2A07E8BDE0C8}"/>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4;p3">
              <a:extLst>
                <a:ext uri="{FF2B5EF4-FFF2-40B4-BE49-F238E27FC236}">
                  <a16:creationId xmlns:a16="http://schemas.microsoft.com/office/drawing/2014/main" id="{DB24A04C-4D0A-8B44-B77E-0A637DE7B416}"/>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5;p3">
              <a:extLst>
                <a:ext uri="{FF2B5EF4-FFF2-40B4-BE49-F238E27FC236}">
                  <a16:creationId xmlns:a16="http://schemas.microsoft.com/office/drawing/2014/main" id="{8038A29F-4022-154D-8CC2-18FAA2A76410}"/>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6;p3">
              <a:extLst>
                <a:ext uri="{FF2B5EF4-FFF2-40B4-BE49-F238E27FC236}">
                  <a16:creationId xmlns:a16="http://schemas.microsoft.com/office/drawing/2014/main" id="{97DF350F-3054-2A4C-9317-35194F99A2F7}"/>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7;p3">
              <a:extLst>
                <a:ext uri="{FF2B5EF4-FFF2-40B4-BE49-F238E27FC236}">
                  <a16:creationId xmlns:a16="http://schemas.microsoft.com/office/drawing/2014/main" id="{E37A035D-C4B5-0843-AC11-F8ABE17F8308}"/>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8;p3">
              <a:extLst>
                <a:ext uri="{FF2B5EF4-FFF2-40B4-BE49-F238E27FC236}">
                  <a16:creationId xmlns:a16="http://schemas.microsoft.com/office/drawing/2014/main" id="{8E02093B-8E2E-0148-90C6-43C3DBEFC75F}"/>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9;p3">
              <a:extLst>
                <a:ext uri="{FF2B5EF4-FFF2-40B4-BE49-F238E27FC236}">
                  <a16:creationId xmlns:a16="http://schemas.microsoft.com/office/drawing/2014/main" id="{9D88F6CC-97D3-5440-8705-B76E21CDB553}"/>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0;p3">
              <a:extLst>
                <a:ext uri="{FF2B5EF4-FFF2-40B4-BE49-F238E27FC236}">
                  <a16:creationId xmlns:a16="http://schemas.microsoft.com/office/drawing/2014/main" id="{19ED4388-F2B9-9344-8C19-77D9B424E397}"/>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1;p3">
              <a:extLst>
                <a:ext uri="{FF2B5EF4-FFF2-40B4-BE49-F238E27FC236}">
                  <a16:creationId xmlns:a16="http://schemas.microsoft.com/office/drawing/2014/main" id="{0D7D1B4B-4FC3-504C-8BC6-135DB00F928D}"/>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2;p3">
              <a:extLst>
                <a:ext uri="{FF2B5EF4-FFF2-40B4-BE49-F238E27FC236}">
                  <a16:creationId xmlns:a16="http://schemas.microsoft.com/office/drawing/2014/main" id="{FC617421-2126-2741-BE4D-167F07D79383}"/>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3;p3">
              <a:extLst>
                <a:ext uri="{FF2B5EF4-FFF2-40B4-BE49-F238E27FC236}">
                  <a16:creationId xmlns:a16="http://schemas.microsoft.com/office/drawing/2014/main" id="{5C2836C1-8C5B-784A-9F87-7D709C19B631}"/>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4;p3">
              <a:extLst>
                <a:ext uri="{FF2B5EF4-FFF2-40B4-BE49-F238E27FC236}">
                  <a16:creationId xmlns:a16="http://schemas.microsoft.com/office/drawing/2014/main" id="{70DC1039-DA3A-9941-A160-7E9158D98637}"/>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5;p3">
              <a:extLst>
                <a:ext uri="{FF2B5EF4-FFF2-40B4-BE49-F238E27FC236}">
                  <a16:creationId xmlns:a16="http://schemas.microsoft.com/office/drawing/2014/main" id="{5338AFA2-671A-954A-9B28-65F105C7D95A}"/>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6;p3">
              <a:extLst>
                <a:ext uri="{FF2B5EF4-FFF2-40B4-BE49-F238E27FC236}">
                  <a16:creationId xmlns:a16="http://schemas.microsoft.com/office/drawing/2014/main" id="{C56926CC-C3D9-BC4C-B382-950B128FF558}"/>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77;p3">
              <a:extLst>
                <a:ext uri="{FF2B5EF4-FFF2-40B4-BE49-F238E27FC236}">
                  <a16:creationId xmlns:a16="http://schemas.microsoft.com/office/drawing/2014/main" id="{D063D47B-81A3-364B-A8A3-5F26DB7D0EED}"/>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8;p3">
              <a:extLst>
                <a:ext uri="{FF2B5EF4-FFF2-40B4-BE49-F238E27FC236}">
                  <a16:creationId xmlns:a16="http://schemas.microsoft.com/office/drawing/2014/main" id="{2071FB68-38FA-1A48-83A2-6E605F3E0CB0}"/>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9;p3">
              <a:extLst>
                <a:ext uri="{FF2B5EF4-FFF2-40B4-BE49-F238E27FC236}">
                  <a16:creationId xmlns:a16="http://schemas.microsoft.com/office/drawing/2014/main" id="{47D0D7B9-B301-564D-ACAF-977996F3FC84}"/>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0;p3">
              <a:extLst>
                <a:ext uri="{FF2B5EF4-FFF2-40B4-BE49-F238E27FC236}">
                  <a16:creationId xmlns:a16="http://schemas.microsoft.com/office/drawing/2014/main" id="{A2ECBA29-CC1B-2641-9F33-3BEF1BAB6274}"/>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1;p3">
              <a:extLst>
                <a:ext uri="{FF2B5EF4-FFF2-40B4-BE49-F238E27FC236}">
                  <a16:creationId xmlns:a16="http://schemas.microsoft.com/office/drawing/2014/main" id="{C7EDA391-AD6B-FD4A-B6AD-AC0B5A936D98}"/>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2;p3">
              <a:extLst>
                <a:ext uri="{FF2B5EF4-FFF2-40B4-BE49-F238E27FC236}">
                  <a16:creationId xmlns:a16="http://schemas.microsoft.com/office/drawing/2014/main" id="{BA201021-F083-3249-A83D-B51B85B39E5E}"/>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3;p3">
              <a:extLst>
                <a:ext uri="{FF2B5EF4-FFF2-40B4-BE49-F238E27FC236}">
                  <a16:creationId xmlns:a16="http://schemas.microsoft.com/office/drawing/2014/main" id="{33E8E613-0A42-F147-B138-8271AD2BCE95}"/>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4;p3">
              <a:extLst>
                <a:ext uri="{FF2B5EF4-FFF2-40B4-BE49-F238E27FC236}">
                  <a16:creationId xmlns:a16="http://schemas.microsoft.com/office/drawing/2014/main" id="{1B63C847-33BF-664A-B5A6-6BACC7BBBB1E}"/>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5;p3">
              <a:extLst>
                <a:ext uri="{FF2B5EF4-FFF2-40B4-BE49-F238E27FC236}">
                  <a16:creationId xmlns:a16="http://schemas.microsoft.com/office/drawing/2014/main" id="{1ADE7FE1-CD20-8245-8F88-8FC556E04F8B}"/>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6;p3">
              <a:extLst>
                <a:ext uri="{FF2B5EF4-FFF2-40B4-BE49-F238E27FC236}">
                  <a16:creationId xmlns:a16="http://schemas.microsoft.com/office/drawing/2014/main" id="{749A99C6-89A1-9E48-9F76-547D0CEF5214}"/>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7;p3">
              <a:extLst>
                <a:ext uri="{FF2B5EF4-FFF2-40B4-BE49-F238E27FC236}">
                  <a16:creationId xmlns:a16="http://schemas.microsoft.com/office/drawing/2014/main" id="{21389A75-3311-454A-9C74-4A492DA9CDA3}"/>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8;p3">
              <a:extLst>
                <a:ext uri="{FF2B5EF4-FFF2-40B4-BE49-F238E27FC236}">
                  <a16:creationId xmlns:a16="http://schemas.microsoft.com/office/drawing/2014/main" id="{82897017-D477-4143-9719-ACA742A2BA4C}"/>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9;p3">
              <a:extLst>
                <a:ext uri="{FF2B5EF4-FFF2-40B4-BE49-F238E27FC236}">
                  <a16:creationId xmlns:a16="http://schemas.microsoft.com/office/drawing/2014/main" id="{32297D84-CFB6-B649-B8A4-F8D4D3FC1CF7}"/>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0;p3">
              <a:extLst>
                <a:ext uri="{FF2B5EF4-FFF2-40B4-BE49-F238E27FC236}">
                  <a16:creationId xmlns:a16="http://schemas.microsoft.com/office/drawing/2014/main" id="{E007A2FE-17E3-E94B-90D5-30BEE003B834}"/>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1;p3">
              <a:extLst>
                <a:ext uri="{FF2B5EF4-FFF2-40B4-BE49-F238E27FC236}">
                  <a16:creationId xmlns:a16="http://schemas.microsoft.com/office/drawing/2014/main" id="{405AEBD3-2705-B946-8EFB-2E30BB988AEB}"/>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2;p3">
              <a:extLst>
                <a:ext uri="{FF2B5EF4-FFF2-40B4-BE49-F238E27FC236}">
                  <a16:creationId xmlns:a16="http://schemas.microsoft.com/office/drawing/2014/main" id="{EE0B2B3A-0035-784E-8966-08B258ADE201}"/>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3;p3">
              <a:extLst>
                <a:ext uri="{FF2B5EF4-FFF2-40B4-BE49-F238E27FC236}">
                  <a16:creationId xmlns:a16="http://schemas.microsoft.com/office/drawing/2014/main" id="{F0BC1B5B-57B6-F24A-9B41-E4717F98BEB2}"/>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4;p3">
              <a:extLst>
                <a:ext uri="{FF2B5EF4-FFF2-40B4-BE49-F238E27FC236}">
                  <a16:creationId xmlns:a16="http://schemas.microsoft.com/office/drawing/2014/main" id="{7382664F-534A-8E4C-AFEE-FA4083A4BDAE}"/>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95;p3">
              <a:extLst>
                <a:ext uri="{FF2B5EF4-FFF2-40B4-BE49-F238E27FC236}">
                  <a16:creationId xmlns:a16="http://schemas.microsoft.com/office/drawing/2014/main" id="{2ACA199F-3187-ED4D-8B6A-9B96120C54C0}"/>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6;p3">
              <a:extLst>
                <a:ext uri="{FF2B5EF4-FFF2-40B4-BE49-F238E27FC236}">
                  <a16:creationId xmlns:a16="http://schemas.microsoft.com/office/drawing/2014/main" id="{CA8E089E-0420-214D-B5B0-CBF1303C69CB}"/>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97;p3">
              <a:extLst>
                <a:ext uri="{FF2B5EF4-FFF2-40B4-BE49-F238E27FC236}">
                  <a16:creationId xmlns:a16="http://schemas.microsoft.com/office/drawing/2014/main" id="{D8D60AE5-CB71-AB4C-AADB-1286359F28C4}"/>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98;p3">
              <a:extLst>
                <a:ext uri="{FF2B5EF4-FFF2-40B4-BE49-F238E27FC236}">
                  <a16:creationId xmlns:a16="http://schemas.microsoft.com/office/drawing/2014/main" id="{8478F4EF-A6B7-2149-A609-6A66D008E1F1}"/>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9;p3">
              <a:extLst>
                <a:ext uri="{FF2B5EF4-FFF2-40B4-BE49-F238E27FC236}">
                  <a16:creationId xmlns:a16="http://schemas.microsoft.com/office/drawing/2014/main" id="{344DA338-7968-204E-83C7-2AEC7F47353A}"/>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0;p3">
              <a:extLst>
                <a:ext uri="{FF2B5EF4-FFF2-40B4-BE49-F238E27FC236}">
                  <a16:creationId xmlns:a16="http://schemas.microsoft.com/office/drawing/2014/main" id="{A1A0FE4B-5A75-574F-A70F-F94ECF9DA843}"/>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1;p3">
              <a:extLst>
                <a:ext uri="{FF2B5EF4-FFF2-40B4-BE49-F238E27FC236}">
                  <a16:creationId xmlns:a16="http://schemas.microsoft.com/office/drawing/2014/main" id="{8A8C26CA-7ABB-0A4B-A090-41C2A7059C88}"/>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2;p3">
              <a:extLst>
                <a:ext uri="{FF2B5EF4-FFF2-40B4-BE49-F238E27FC236}">
                  <a16:creationId xmlns:a16="http://schemas.microsoft.com/office/drawing/2014/main" id="{937ED923-8778-B949-8B0E-6073D7FEA47B}"/>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03;p3">
              <a:extLst>
                <a:ext uri="{FF2B5EF4-FFF2-40B4-BE49-F238E27FC236}">
                  <a16:creationId xmlns:a16="http://schemas.microsoft.com/office/drawing/2014/main" id="{0D4500C9-DB21-6548-93E6-CAC20D0AE74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04;p3">
              <a:extLst>
                <a:ext uri="{FF2B5EF4-FFF2-40B4-BE49-F238E27FC236}">
                  <a16:creationId xmlns:a16="http://schemas.microsoft.com/office/drawing/2014/main" id="{1CFF3BF6-7206-CA40-84C2-647EFAC4E2F1}"/>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5;p3">
              <a:extLst>
                <a:ext uri="{FF2B5EF4-FFF2-40B4-BE49-F238E27FC236}">
                  <a16:creationId xmlns:a16="http://schemas.microsoft.com/office/drawing/2014/main" id="{D9520093-D49E-714E-A2E6-F91DC770F048}"/>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06;p3">
              <a:extLst>
                <a:ext uri="{FF2B5EF4-FFF2-40B4-BE49-F238E27FC236}">
                  <a16:creationId xmlns:a16="http://schemas.microsoft.com/office/drawing/2014/main" id="{CF4E7220-8A49-4344-A848-90F0FAD6C485}"/>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07;p3">
              <a:extLst>
                <a:ext uri="{FF2B5EF4-FFF2-40B4-BE49-F238E27FC236}">
                  <a16:creationId xmlns:a16="http://schemas.microsoft.com/office/drawing/2014/main" id="{7D0185C9-7E98-4D48-8A2C-ACB5D1AB49E6}"/>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08;p3">
              <a:extLst>
                <a:ext uri="{FF2B5EF4-FFF2-40B4-BE49-F238E27FC236}">
                  <a16:creationId xmlns:a16="http://schemas.microsoft.com/office/drawing/2014/main" id="{D98B46E5-7AD3-8D48-9E31-9263AABEBCB2}"/>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9;p3">
              <a:extLst>
                <a:ext uri="{FF2B5EF4-FFF2-40B4-BE49-F238E27FC236}">
                  <a16:creationId xmlns:a16="http://schemas.microsoft.com/office/drawing/2014/main" id="{D7C74F71-A1F2-E843-99C0-B3C3FAFA4AE0}"/>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0;p3">
              <a:extLst>
                <a:ext uri="{FF2B5EF4-FFF2-40B4-BE49-F238E27FC236}">
                  <a16:creationId xmlns:a16="http://schemas.microsoft.com/office/drawing/2014/main" id="{B370AB76-8A06-D049-9F24-6A5CD1E9C49F}"/>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1;p3">
              <a:extLst>
                <a:ext uri="{FF2B5EF4-FFF2-40B4-BE49-F238E27FC236}">
                  <a16:creationId xmlns:a16="http://schemas.microsoft.com/office/drawing/2014/main" id="{3C29CE2F-3D3B-0B41-82D0-7D929E23116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2;p3">
              <a:extLst>
                <a:ext uri="{FF2B5EF4-FFF2-40B4-BE49-F238E27FC236}">
                  <a16:creationId xmlns:a16="http://schemas.microsoft.com/office/drawing/2014/main" id="{C1830E89-918B-2D4E-9560-DD1668EC01DF}"/>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3;p3">
              <a:extLst>
                <a:ext uri="{FF2B5EF4-FFF2-40B4-BE49-F238E27FC236}">
                  <a16:creationId xmlns:a16="http://schemas.microsoft.com/office/drawing/2014/main" id="{AA8091F8-5B56-624E-BF14-3AEB52182EA2}"/>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14;p3">
              <a:extLst>
                <a:ext uri="{FF2B5EF4-FFF2-40B4-BE49-F238E27FC236}">
                  <a16:creationId xmlns:a16="http://schemas.microsoft.com/office/drawing/2014/main" id="{BDC68E35-DA94-E845-9B72-F8B49FD01F2E}"/>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15;p3">
              <a:extLst>
                <a:ext uri="{FF2B5EF4-FFF2-40B4-BE49-F238E27FC236}">
                  <a16:creationId xmlns:a16="http://schemas.microsoft.com/office/drawing/2014/main" id="{066EB0CE-C74C-D441-B0C4-8DC609BC8AA4}"/>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16;p3">
              <a:extLst>
                <a:ext uri="{FF2B5EF4-FFF2-40B4-BE49-F238E27FC236}">
                  <a16:creationId xmlns:a16="http://schemas.microsoft.com/office/drawing/2014/main" id="{60E16BF7-7761-D446-9E29-0AF885EF8C00}"/>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17;p3">
              <a:extLst>
                <a:ext uri="{FF2B5EF4-FFF2-40B4-BE49-F238E27FC236}">
                  <a16:creationId xmlns:a16="http://schemas.microsoft.com/office/drawing/2014/main" id="{B203E399-8578-7843-A79E-41331FF47315}"/>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18;p3">
              <a:extLst>
                <a:ext uri="{FF2B5EF4-FFF2-40B4-BE49-F238E27FC236}">
                  <a16:creationId xmlns:a16="http://schemas.microsoft.com/office/drawing/2014/main" id="{9497B11A-EBC3-BA47-8C9E-E509F2F13D26}"/>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19;p3">
              <a:extLst>
                <a:ext uri="{FF2B5EF4-FFF2-40B4-BE49-F238E27FC236}">
                  <a16:creationId xmlns:a16="http://schemas.microsoft.com/office/drawing/2014/main" id="{282F8367-26D7-CA42-8B64-603BC1AD4499}"/>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20;p3">
              <a:extLst>
                <a:ext uri="{FF2B5EF4-FFF2-40B4-BE49-F238E27FC236}">
                  <a16:creationId xmlns:a16="http://schemas.microsoft.com/office/drawing/2014/main" id="{FCFB8C5B-81A3-E14A-B80D-7FEB1F28C109}"/>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21;p3">
              <a:extLst>
                <a:ext uri="{FF2B5EF4-FFF2-40B4-BE49-F238E27FC236}">
                  <a16:creationId xmlns:a16="http://schemas.microsoft.com/office/drawing/2014/main" id="{FF544F6A-5E4A-F941-87BD-C2CAF0DCEAC6}"/>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2;p3">
              <a:extLst>
                <a:ext uri="{FF2B5EF4-FFF2-40B4-BE49-F238E27FC236}">
                  <a16:creationId xmlns:a16="http://schemas.microsoft.com/office/drawing/2014/main" id="{8F7FF7B5-4264-3346-9803-3033F636B5EA}"/>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3;p3">
              <a:extLst>
                <a:ext uri="{FF2B5EF4-FFF2-40B4-BE49-F238E27FC236}">
                  <a16:creationId xmlns:a16="http://schemas.microsoft.com/office/drawing/2014/main" id="{E4232AFE-5E11-DE4F-804C-37F8172C1D98}"/>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4;p3">
              <a:extLst>
                <a:ext uri="{FF2B5EF4-FFF2-40B4-BE49-F238E27FC236}">
                  <a16:creationId xmlns:a16="http://schemas.microsoft.com/office/drawing/2014/main" id="{B6DCAD12-D8FB-8E47-93B0-33DB3CA0B104}"/>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25;p3">
              <a:extLst>
                <a:ext uri="{FF2B5EF4-FFF2-40B4-BE49-F238E27FC236}">
                  <a16:creationId xmlns:a16="http://schemas.microsoft.com/office/drawing/2014/main" id="{83924DB1-6F79-7846-B021-9E013A0B5B28}"/>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26;p3">
              <a:extLst>
                <a:ext uri="{FF2B5EF4-FFF2-40B4-BE49-F238E27FC236}">
                  <a16:creationId xmlns:a16="http://schemas.microsoft.com/office/drawing/2014/main" id="{45D40167-F47A-984F-9211-868046D4EAEB}"/>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27;p3">
              <a:extLst>
                <a:ext uri="{FF2B5EF4-FFF2-40B4-BE49-F238E27FC236}">
                  <a16:creationId xmlns:a16="http://schemas.microsoft.com/office/drawing/2014/main" id="{0D8318D0-08CC-4841-BC15-7F3B09A8E4C8}"/>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28;p3">
              <a:extLst>
                <a:ext uri="{FF2B5EF4-FFF2-40B4-BE49-F238E27FC236}">
                  <a16:creationId xmlns:a16="http://schemas.microsoft.com/office/drawing/2014/main" id="{FF375D1E-1FF2-DE4B-8882-E0CBAF639C79}"/>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29;p3">
              <a:extLst>
                <a:ext uri="{FF2B5EF4-FFF2-40B4-BE49-F238E27FC236}">
                  <a16:creationId xmlns:a16="http://schemas.microsoft.com/office/drawing/2014/main" id="{E1FAD154-7D27-9141-A3E1-D548562D1DB6}"/>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30;p3">
              <a:extLst>
                <a:ext uri="{FF2B5EF4-FFF2-40B4-BE49-F238E27FC236}">
                  <a16:creationId xmlns:a16="http://schemas.microsoft.com/office/drawing/2014/main" id="{3E91D7DD-E77C-0745-AA47-15A06BB1FDD3}"/>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31;p3">
              <a:extLst>
                <a:ext uri="{FF2B5EF4-FFF2-40B4-BE49-F238E27FC236}">
                  <a16:creationId xmlns:a16="http://schemas.microsoft.com/office/drawing/2014/main" id="{9A0CFCB8-6511-4A4D-9226-21B295A7B54A}"/>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32;p3">
              <a:extLst>
                <a:ext uri="{FF2B5EF4-FFF2-40B4-BE49-F238E27FC236}">
                  <a16:creationId xmlns:a16="http://schemas.microsoft.com/office/drawing/2014/main" id="{582E7ACF-02F1-7348-9B1B-B52D61260347}"/>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33;p3">
              <a:extLst>
                <a:ext uri="{FF2B5EF4-FFF2-40B4-BE49-F238E27FC236}">
                  <a16:creationId xmlns:a16="http://schemas.microsoft.com/office/drawing/2014/main" id="{D9FB99C2-F19C-5543-B7DF-19F874DDAA86}"/>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34;p3">
              <a:extLst>
                <a:ext uri="{FF2B5EF4-FFF2-40B4-BE49-F238E27FC236}">
                  <a16:creationId xmlns:a16="http://schemas.microsoft.com/office/drawing/2014/main" id="{A9BE21F3-9B85-8E45-A5EA-552557F15F71}"/>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35;p3">
              <a:extLst>
                <a:ext uri="{FF2B5EF4-FFF2-40B4-BE49-F238E27FC236}">
                  <a16:creationId xmlns:a16="http://schemas.microsoft.com/office/drawing/2014/main" id="{E5016981-95C0-3241-9847-ACFF086F6754}"/>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6;p3">
              <a:extLst>
                <a:ext uri="{FF2B5EF4-FFF2-40B4-BE49-F238E27FC236}">
                  <a16:creationId xmlns:a16="http://schemas.microsoft.com/office/drawing/2014/main" id="{3F08C1DA-AEB0-5C4D-BAF1-01AF732F3D75}"/>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37;p3">
              <a:extLst>
                <a:ext uri="{FF2B5EF4-FFF2-40B4-BE49-F238E27FC236}">
                  <a16:creationId xmlns:a16="http://schemas.microsoft.com/office/drawing/2014/main" id="{7A2CA999-726A-744E-AD9A-6E9E8117F514}"/>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38;p3">
              <a:extLst>
                <a:ext uri="{FF2B5EF4-FFF2-40B4-BE49-F238E27FC236}">
                  <a16:creationId xmlns:a16="http://schemas.microsoft.com/office/drawing/2014/main" id="{21DA37E3-B30B-204B-A31F-7145C0CDF074}"/>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39;p3">
              <a:extLst>
                <a:ext uri="{FF2B5EF4-FFF2-40B4-BE49-F238E27FC236}">
                  <a16:creationId xmlns:a16="http://schemas.microsoft.com/office/drawing/2014/main" id="{79337C39-8535-FF4C-BCD1-814FDDFF6F13}"/>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621;p3">
            <a:extLst>
              <a:ext uri="{FF2B5EF4-FFF2-40B4-BE49-F238E27FC236}">
                <a16:creationId xmlns:a16="http://schemas.microsoft.com/office/drawing/2014/main" id="{C648B57A-5434-934B-B3DE-A1514DB853E2}"/>
              </a:ext>
            </a:extLst>
          </p:cNvPr>
          <p:cNvGrpSpPr/>
          <p:nvPr/>
        </p:nvGrpSpPr>
        <p:grpSpPr>
          <a:xfrm rot="8742555">
            <a:off x="-365122" y="-539957"/>
            <a:ext cx="1509445" cy="2339905"/>
            <a:chOff x="3112400" y="1318050"/>
            <a:chExt cx="1509425" cy="2339875"/>
          </a:xfrm>
        </p:grpSpPr>
        <p:sp>
          <p:nvSpPr>
            <p:cNvPr id="110" name="Google Shape;622;p3">
              <a:extLst>
                <a:ext uri="{FF2B5EF4-FFF2-40B4-BE49-F238E27FC236}">
                  <a16:creationId xmlns:a16="http://schemas.microsoft.com/office/drawing/2014/main" id="{C1AA33F7-5CD3-D644-86ED-C806C589AC07}"/>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23;p3">
              <a:extLst>
                <a:ext uri="{FF2B5EF4-FFF2-40B4-BE49-F238E27FC236}">
                  <a16:creationId xmlns:a16="http://schemas.microsoft.com/office/drawing/2014/main" id="{E04ED70E-2FCA-4E46-88C1-54A1BD311722}"/>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24;p3">
              <a:extLst>
                <a:ext uri="{FF2B5EF4-FFF2-40B4-BE49-F238E27FC236}">
                  <a16:creationId xmlns:a16="http://schemas.microsoft.com/office/drawing/2014/main" id="{6AEF4E0F-4C41-534A-BC7D-B5DBB5A10F7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25;p3">
              <a:extLst>
                <a:ext uri="{FF2B5EF4-FFF2-40B4-BE49-F238E27FC236}">
                  <a16:creationId xmlns:a16="http://schemas.microsoft.com/office/drawing/2014/main" id="{2640C06A-71DF-3B46-971E-0E9C0E75B631}"/>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26;p3">
              <a:extLst>
                <a:ext uri="{FF2B5EF4-FFF2-40B4-BE49-F238E27FC236}">
                  <a16:creationId xmlns:a16="http://schemas.microsoft.com/office/drawing/2014/main" id="{8BE3522F-0AA6-3846-A448-78662DF84B7C}"/>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27;p3">
              <a:extLst>
                <a:ext uri="{FF2B5EF4-FFF2-40B4-BE49-F238E27FC236}">
                  <a16:creationId xmlns:a16="http://schemas.microsoft.com/office/drawing/2014/main" id="{069A9FC5-5820-F04E-B3E9-CDD482CBB5C2}"/>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28;p3">
              <a:extLst>
                <a:ext uri="{FF2B5EF4-FFF2-40B4-BE49-F238E27FC236}">
                  <a16:creationId xmlns:a16="http://schemas.microsoft.com/office/drawing/2014/main" id="{565A3A11-EB99-EA4E-AAFF-14305976FEE5}"/>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29;p3">
              <a:extLst>
                <a:ext uri="{FF2B5EF4-FFF2-40B4-BE49-F238E27FC236}">
                  <a16:creationId xmlns:a16="http://schemas.microsoft.com/office/drawing/2014/main" id="{20842178-D24E-FC47-8D98-7194490FDF78}"/>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p3">
              <a:extLst>
                <a:ext uri="{FF2B5EF4-FFF2-40B4-BE49-F238E27FC236}">
                  <a16:creationId xmlns:a16="http://schemas.microsoft.com/office/drawing/2014/main" id="{E0EC20D0-3206-2E42-87DC-05B2054F1647}"/>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1;p3">
              <a:extLst>
                <a:ext uri="{FF2B5EF4-FFF2-40B4-BE49-F238E27FC236}">
                  <a16:creationId xmlns:a16="http://schemas.microsoft.com/office/drawing/2014/main" id="{0109D16D-B000-EF47-B518-3E6EB637F5CB}"/>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32;p3">
              <a:extLst>
                <a:ext uri="{FF2B5EF4-FFF2-40B4-BE49-F238E27FC236}">
                  <a16:creationId xmlns:a16="http://schemas.microsoft.com/office/drawing/2014/main" id="{E87514A9-77BE-1F48-97F3-339972A76BBD}"/>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33;p3">
              <a:extLst>
                <a:ext uri="{FF2B5EF4-FFF2-40B4-BE49-F238E27FC236}">
                  <a16:creationId xmlns:a16="http://schemas.microsoft.com/office/drawing/2014/main" id="{61C54A91-69AF-3145-A7F2-15298CE4FFC5}"/>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34;p3">
              <a:extLst>
                <a:ext uri="{FF2B5EF4-FFF2-40B4-BE49-F238E27FC236}">
                  <a16:creationId xmlns:a16="http://schemas.microsoft.com/office/drawing/2014/main" id="{72A43F80-4330-2D49-8A65-40BDD2437B8E}"/>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35;p3">
              <a:extLst>
                <a:ext uri="{FF2B5EF4-FFF2-40B4-BE49-F238E27FC236}">
                  <a16:creationId xmlns:a16="http://schemas.microsoft.com/office/drawing/2014/main" id="{9354897F-B78F-3C4F-9E89-78560D2ABB7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1378;p74">
            <a:extLst>
              <a:ext uri="{FF2B5EF4-FFF2-40B4-BE49-F238E27FC236}">
                <a16:creationId xmlns:a16="http://schemas.microsoft.com/office/drawing/2014/main" id="{71988A4A-B721-894F-C5D9-0CC2B7F8D0B7}"/>
              </a:ext>
            </a:extLst>
          </p:cNvPr>
          <p:cNvSpPr txBox="1">
            <a:spLocks/>
          </p:cNvSpPr>
          <p:nvPr/>
        </p:nvSpPr>
        <p:spPr>
          <a:xfrm>
            <a:off x="987712" y="381176"/>
            <a:ext cx="1922700" cy="12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Martel ExtraBold"/>
              <a:buNone/>
              <a:defRPr sz="2800" b="0" i="0" u="none" strike="noStrike" cap="none">
                <a:solidFill>
                  <a:schemeClr val="accent6"/>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8000" dirty="0">
                <a:solidFill>
                  <a:schemeClr val="accent4"/>
                </a:solidFill>
              </a:rPr>
              <a:t>0</a:t>
            </a:r>
            <a:r>
              <a:rPr lang="cs-CZ" sz="8000" dirty="0">
                <a:solidFill>
                  <a:schemeClr val="accent4"/>
                </a:solidFill>
              </a:rPr>
              <a:t>1</a:t>
            </a:r>
            <a:r>
              <a:rPr lang="en" sz="8000" dirty="0">
                <a:solidFill>
                  <a:schemeClr val="accent4"/>
                </a:solidFill>
              </a:rPr>
              <a:t>.</a:t>
            </a:r>
          </a:p>
        </p:txBody>
      </p:sp>
    </p:spTree>
    <p:extLst>
      <p:ext uri="{BB962C8B-B14F-4D97-AF65-F5344CB8AC3E}">
        <p14:creationId xmlns:p14="http://schemas.microsoft.com/office/powerpoint/2010/main" val="1441690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26"/>
        <p:cNvGrpSpPr/>
        <p:nvPr/>
      </p:nvGrpSpPr>
      <p:grpSpPr>
        <a:xfrm>
          <a:off x="0" y="0"/>
          <a:ext cx="0" cy="0"/>
          <a:chOff x="0" y="0"/>
          <a:chExt cx="0" cy="0"/>
        </a:xfrm>
      </p:grpSpPr>
      <p:sp>
        <p:nvSpPr>
          <p:cNvPr id="11429" name="Google Shape;11429;p78"/>
          <p:cNvSpPr txBox="1">
            <a:spLocks noGrp="1"/>
          </p:cNvSpPr>
          <p:nvPr>
            <p:ph type="title"/>
          </p:nvPr>
        </p:nvSpPr>
        <p:spPr>
          <a:xfrm>
            <a:off x="1082170" y="882244"/>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Cameroon</a:t>
            </a:r>
          </a:p>
        </p:txBody>
      </p:sp>
      <p:pic>
        <p:nvPicPr>
          <p:cNvPr id="6" name="Grafický objekt 5">
            <a:extLst>
              <a:ext uri="{FF2B5EF4-FFF2-40B4-BE49-F238E27FC236}">
                <a16:creationId xmlns:a16="http://schemas.microsoft.com/office/drawing/2014/main" id="{9C97E679-1587-2143-91AD-0F211B1DC5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652450"/>
            <a:ext cx="3833446" cy="3838600"/>
          </a:xfrm>
          <a:prstGeom prst="rect">
            <a:avLst/>
          </a:prstGeom>
        </p:spPr>
      </p:pic>
      <p:sp>
        <p:nvSpPr>
          <p:cNvPr id="2" name="Obdélník 1">
            <a:extLst>
              <a:ext uri="{FF2B5EF4-FFF2-40B4-BE49-F238E27FC236}">
                <a16:creationId xmlns:a16="http://schemas.microsoft.com/office/drawing/2014/main" id="{C606D23B-60FD-984B-9A62-78D7465CF7D2}"/>
              </a:ext>
            </a:extLst>
          </p:cNvPr>
          <p:cNvSpPr/>
          <p:nvPr/>
        </p:nvSpPr>
        <p:spPr>
          <a:xfrm>
            <a:off x="5902960" y="2475480"/>
            <a:ext cx="360000" cy="36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3" name="Google Shape;4527;p20">
            <a:extLst>
              <a:ext uri="{FF2B5EF4-FFF2-40B4-BE49-F238E27FC236}">
                <a16:creationId xmlns:a16="http://schemas.microsoft.com/office/drawing/2014/main" id="{B1861AB0-E6E5-4F45-A4BB-41E6D10CAE9B}"/>
              </a:ext>
            </a:extLst>
          </p:cNvPr>
          <p:cNvSpPr/>
          <p:nvPr/>
        </p:nvSpPr>
        <p:spPr>
          <a:xfrm>
            <a:off x="4591067" y="629800"/>
            <a:ext cx="3832633"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txBody>
          <a:bodyPr/>
          <a:lstStyle/>
          <a:p>
            <a:endParaRPr lang="en-GB"/>
          </a:p>
        </p:txBody>
      </p:sp>
      <p:grpSp>
        <p:nvGrpSpPr>
          <p:cNvPr id="11" name="Google Shape;4528;p20">
            <a:extLst>
              <a:ext uri="{FF2B5EF4-FFF2-40B4-BE49-F238E27FC236}">
                <a16:creationId xmlns:a16="http://schemas.microsoft.com/office/drawing/2014/main" id="{BEDF57C9-2413-F841-9D33-76D4731D3E93}"/>
              </a:ext>
            </a:extLst>
          </p:cNvPr>
          <p:cNvGrpSpPr/>
          <p:nvPr/>
        </p:nvGrpSpPr>
        <p:grpSpPr>
          <a:xfrm rot="-2415756" flipH="1">
            <a:off x="8102657" y="3780605"/>
            <a:ext cx="1509444" cy="2339905"/>
            <a:chOff x="3112400" y="1318050"/>
            <a:chExt cx="1509425" cy="2339875"/>
          </a:xfrm>
        </p:grpSpPr>
        <p:sp>
          <p:nvSpPr>
            <p:cNvPr id="12" name="Google Shape;4529;p20">
              <a:extLst>
                <a:ext uri="{FF2B5EF4-FFF2-40B4-BE49-F238E27FC236}">
                  <a16:creationId xmlns:a16="http://schemas.microsoft.com/office/drawing/2014/main" id="{B9EBBEAB-F413-7E49-BD2A-43F598A2F12C}"/>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0;p20">
              <a:extLst>
                <a:ext uri="{FF2B5EF4-FFF2-40B4-BE49-F238E27FC236}">
                  <a16:creationId xmlns:a16="http://schemas.microsoft.com/office/drawing/2014/main" id="{A29E8D3C-ABE7-B247-B496-6A4629DDE662}"/>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1;p20">
              <a:extLst>
                <a:ext uri="{FF2B5EF4-FFF2-40B4-BE49-F238E27FC236}">
                  <a16:creationId xmlns:a16="http://schemas.microsoft.com/office/drawing/2014/main" id="{3D5FB578-C3ED-BA41-B144-010F6EEC3B46}"/>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2;p20">
              <a:extLst>
                <a:ext uri="{FF2B5EF4-FFF2-40B4-BE49-F238E27FC236}">
                  <a16:creationId xmlns:a16="http://schemas.microsoft.com/office/drawing/2014/main" id="{F77BD7BC-C4B6-DB45-972B-5738435586BA}"/>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3;p20">
              <a:extLst>
                <a:ext uri="{FF2B5EF4-FFF2-40B4-BE49-F238E27FC236}">
                  <a16:creationId xmlns:a16="http://schemas.microsoft.com/office/drawing/2014/main" id="{9D678EF2-0595-7B4C-853D-932903D1255C}"/>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4;p20">
              <a:extLst>
                <a:ext uri="{FF2B5EF4-FFF2-40B4-BE49-F238E27FC236}">
                  <a16:creationId xmlns:a16="http://schemas.microsoft.com/office/drawing/2014/main" id="{4AE1330F-975F-0C42-93DD-41C6EDEA11C7}"/>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35;p20">
              <a:extLst>
                <a:ext uri="{FF2B5EF4-FFF2-40B4-BE49-F238E27FC236}">
                  <a16:creationId xmlns:a16="http://schemas.microsoft.com/office/drawing/2014/main" id="{0BB3E1A1-2D5C-C44B-AD41-4C36675FB962}"/>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36;p20">
              <a:extLst>
                <a:ext uri="{FF2B5EF4-FFF2-40B4-BE49-F238E27FC236}">
                  <a16:creationId xmlns:a16="http://schemas.microsoft.com/office/drawing/2014/main" id="{297BA5F1-814A-454A-BE1E-B253680B36F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37;p20">
              <a:extLst>
                <a:ext uri="{FF2B5EF4-FFF2-40B4-BE49-F238E27FC236}">
                  <a16:creationId xmlns:a16="http://schemas.microsoft.com/office/drawing/2014/main" id="{EDD21CA4-2136-F94F-B2E9-3C13BF104B49}"/>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38;p20">
              <a:extLst>
                <a:ext uri="{FF2B5EF4-FFF2-40B4-BE49-F238E27FC236}">
                  <a16:creationId xmlns:a16="http://schemas.microsoft.com/office/drawing/2014/main" id="{90F0CEC0-B076-5248-85BF-F763BC3298CA}"/>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9;p20">
              <a:extLst>
                <a:ext uri="{FF2B5EF4-FFF2-40B4-BE49-F238E27FC236}">
                  <a16:creationId xmlns:a16="http://schemas.microsoft.com/office/drawing/2014/main" id="{BDEF2F85-2BCB-AF49-9631-3B4E32791EF8}"/>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0;p20">
              <a:extLst>
                <a:ext uri="{FF2B5EF4-FFF2-40B4-BE49-F238E27FC236}">
                  <a16:creationId xmlns:a16="http://schemas.microsoft.com/office/drawing/2014/main" id="{0EE22043-FF66-8A47-881D-37821E27E25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1;p20">
              <a:extLst>
                <a:ext uri="{FF2B5EF4-FFF2-40B4-BE49-F238E27FC236}">
                  <a16:creationId xmlns:a16="http://schemas.microsoft.com/office/drawing/2014/main" id="{185C48E2-5A04-D241-9343-08E691FE97A2}"/>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2;p20">
              <a:extLst>
                <a:ext uri="{FF2B5EF4-FFF2-40B4-BE49-F238E27FC236}">
                  <a16:creationId xmlns:a16="http://schemas.microsoft.com/office/drawing/2014/main" id="{30AE963C-A1AC-0749-82BA-8D7320336282}"/>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4543;p20">
            <a:extLst>
              <a:ext uri="{FF2B5EF4-FFF2-40B4-BE49-F238E27FC236}">
                <a16:creationId xmlns:a16="http://schemas.microsoft.com/office/drawing/2014/main" id="{1ABC6EBA-0B8B-454E-904D-31710A953863}"/>
              </a:ext>
            </a:extLst>
          </p:cNvPr>
          <p:cNvGrpSpPr/>
          <p:nvPr/>
        </p:nvGrpSpPr>
        <p:grpSpPr>
          <a:xfrm rot="-8384244">
            <a:off x="8102657" y="-801345"/>
            <a:ext cx="1509444" cy="2339905"/>
            <a:chOff x="3112400" y="1318050"/>
            <a:chExt cx="1509425" cy="2339875"/>
          </a:xfrm>
        </p:grpSpPr>
        <p:sp>
          <p:nvSpPr>
            <p:cNvPr id="27" name="Google Shape;4544;p20">
              <a:extLst>
                <a:ext uri="{FF2B5EF4-FFF2-40B4-BE49-F238E27FC236}">
                  <a16:creationId xmlns:a16="http://schemas.microsoft.com/office/drawing/2014/main" id="{4A2A5F11-3201-5F4C-96DF-C9D0BB5354A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5;p20">
              <a:extLst>
                <a:ext uri="{FF2B5EF4-FFF2-40B4-BE49-F238E27FC236}">
                  <a16:creationId xmlns:a16="http://schemas.microsoft.com/office/drawing/2014/main" id="{0C24BAF9-989C-B748-8841-B5D91C4E8E0B}"/>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46;p20">
              <a:extLst>
                <a:ext uri="{FF2B5EF4-FFF2-40B4-BE49-F238E27FC236}">
                  <a16:creationId xmlns:a16="http://schemas.microsoft.com/office/drawing/2014/main" id="{A088F3E2-0BF3-774F-9122-358F17B419C8}"/>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47;p20">
              <a:extLst>
                <a:ext uri="{FF2B5EF4-FFF2-40B4-BE49-F238E27FC236}">
                  <a16:creationId xmlns:a16="http://schemas.microsoft.com/office/drawing/2014/main" id="{F69FFF9A-BD84-B543-8A57-7A44EA5C3D35}"/>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48;p20">
              <a:extLst>
                <a:ext uri="{FF2B5EF4-FFF2-40B4-BE49-F238E27FC236}">
                  <a16:creationId xmlns:a16="http://schemas.microsoft.com/office/drawing/2014/main" id="{580BB81A-CA38-4D4C-958B-FE59809B6BCE}"/>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49;p20">
              <a:extLst>
                <a:ext uri="{FF2B5EF4-FFF2-40B4-BE49-F238E27FC236}">
                  <a16:creationId xmlns:a16="http://schemas.microsoft.com/office/drawing/2014/main" id="{4E1F5613-752E-064C-A697-47B9A6B3A593}"/>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0;p20">
              <a:extLst>
                <a:ext uri="{FF2B5EF4-FFF2-40B4-BE49-F238E27FC236}">
                  <a16:creationId xmlns:a16="http://schemas.microsoft.com/office/drawing/2014/main" id="{1EB83053-D95B-B440-A161-62748B3307AE}"/>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1;p20">
              <a:extLst>
                <a:ext uri="{FF2B5EF4-FFF2-40B4-BE49-F238E27FC236}">
                  <a16:creationId xmlns:a16="http://schemas.microsoft.com/office/drawing/2014/main" id="{9442D034-2597-1E48-835A-3B3DDA242677}"/>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2;p20">
              <a:extLst>
                <a:ext uri="{FF2B5EF4-FFF2-40B4-BE49-F238E27FC236}">
                  <a16:creationId xmlns:a16="http://schemas.microsoft.com/office/drawing/2014/main" id="{361D13EF-7141-0740-85A8-B982FA6B6D47}"/>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53;p20">
              <a:extLst>
                <a:ext uri="{FF2B5EF4-FFF2-40B4-BE49-F238E27FC236}">
                  <a16:creationId xmlns:a16="http://schemas.microsoft.com/office/drawing/2014/main" id="{564C92BA-A5DB-E745-BCFC-829D8F69684F}"/>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54;p20">
              <a:extLst>
                <a:ext uri="{FF2B5EF4-FFF2-40B4-BE49-F238E27FC236}">
                  <a16:creationId xmlns:a16="http://schemas.microsoft.com/office/drawing/2014/main" id="{8B301993-1B14-FA4F-9B24-2D683DF236F8}"/>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55;p20">
              <a:extLst>
                <a:ext uri="{FF2B5EF4-FFF2-40B4-BE49-F238E27FC236}">
                  <a16:creationId xmlns:a16="http://schemas.microsoft.com/office/drawing/2014/main" id="{A5D9853D-B86C-2842-ACB1-3E897F17504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56;p20">
              <a:extLst>
                <a:ext uri="{FF2B5EF4-FFF2-40B4-BE49-F238E27FC236}">
                  <a16:creationId xmlns:a16="http://schemas.microsoft.com/office/drawing/2014/main" id="{539F72B6-2075-F847-997B-3692A5F7AB17}"/>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57;p20">
              <a:extLst>
                <a:ext uri="{FF2B5EF4-FFF2-40B4-BE49-F238E27FC236}">
                  <a16:creationId xmlns:a16="http://schemas.microsoft.com/office/drawing/2014/main" id="{15E5EF01-B1FD-5A44-9814-9CC1B184C3D9}"/>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1545;p84">
            <a:extLst>
              <a:ext uri="{FF2B5EF4-FFF2-40B4-BE49-F238E27FC236}">
                <a16:creationId xmlns:a16="http://schemas.microsoft.com/office/drawing/2014/main" id="{A7FE7A43-B74F-9E4D-B8B6-58E6A78B01A2}"/>
              </a:ext>
            </a:extLst>
          </p:cNvPr>
          <p:cNvSpPr txBox="1">
            <a:spLocks/>
          </p:cNvSpPr>
          <p:nvPr/>
        </p:nvSpPr>
        <p:spPr>
          <a:xfrm>
            <a:off x="937665" y="1471055"/>
            <a:ext cx="3623995" cy="27902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800" b="0" i="0" u="none" strike="noStrike" cap="none">
                <a:solidFill>
                  <a:schemeClr val="accent5"/>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9pPr>
          </a:lstStyle>
          <a:p>
            <a:pPr indent="-317500">
              <a:lnSpc>
                <a:spcPct val="120000"/>
              </a:lnSpc>
              <a:buClr>
                <a:schemeClr val="accent5"/>
              </a:buClr>
              <a:buSzPts val="1400"/>
              <a:buFont typeface="Work Sans" pitchFamily="2" charset="0"/>
              <a:buChar char="●"/>
            </a:pPr>
            <a:r>
              <a:rPr lang="en-GB" sz="1400" dirty="0"/>
              <a:t>Mt. Cameroon National Park</a:t>
            </a:r>
          </a:p>
          <a:p>
            <a:pPr indent="-317500">
              <a:lnSpc>
                <a:spcPct val="120000"/>
              </a:lnSpc>
              <a:buClr>
                <a:schemeClr val="accent5"/>
              </a:buClr>
              <a:buSzPts val="1400"/>
              <a:buFont typeface="Work Sans" pitchFamily="2" charset="0"/>
              <a:buChar char="●"/>
            </a:pPr>
            <a:r>
              <a:rPr lang="en-GB" sz="1400" dirty="0"/>
              <a:t>Data collected along the elevational gradient</a:t>
            </a:r>
            <a:endParaRPr lang="en-GB" dirty="0"/>
          </a:p>
          <a:p>
            <a:pPr lvl="1">
              <a:lnSpc>
                <a:spcPct val="120000"/>
              </a:lnSpc>
              <a:buFont typeface="Work Sans" pitchFamily="2" charset="0"/>
              <a:buChar char="●"/>
            </a:pPr>
            <a:r>
              <a:rPr lang="en-GB" dirty="0">
                <a:solidFill>
                  <a:schemeClr val="accent4"/>
                </a:solidFill>
              </a:rPr>
              <a:t>Lowland forests</a:t>
            </a:r>
          </a:p>
          <a:p>
            <a:pPr lvl="1">
              <a:lnSpc>
                <a:spcPct val="120000"/>
              </a:lnSpc>
              <a:buFont typeface="Work Sans" pitchFamily="2" charset="0"/>
              <a:buChar char="●"/>
            </a:pPr>
            <a:r>
              <a:rPr lang="en-GB" dirty="0">
                <a:solidFill>
                  <a:schemeClr val="accent4"/>
                </a:solidFill>
              </a:rPr>
              <a:t>Upland forests</a:t>
            </a:r>
          </a:p>
          <a:p>
            <a:pPr lvl="1">
              <a:lnSpc>
                <a:spcPct val="120000"/>
              </a:lnSpc>
              <a:buFont typeface="Work Sans" pitchFamily="2" charset="0"/>
              <a:buChar char="●"/>
            </a:pPr>
            <a:r>
              <a:rPr lang="en-GB" dirty="0">
                <a:solidFill>
                  <a:schemeClr val="accent4"/>
                </a:solidFill>
              </a:rPr>
              <a:t>Montane forests (at the timberline)</a:t>
            </a:r>
          </a:p>
        </p:txBody>
      </p:sp>
    </p:spTree>
    <p:extLst>
      <p:ext uri="{BB962C8B-B14F-4D97-AF65-F5344CB8AC3E}">
        <p14:creationId xmlns:p14="http://schemas.microsoft.com/office/powerpoint/2010/main" val="33896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97"/>
        <p:cNvGrpSpPr/>
        <p:nvPr/>
      </p:nvGrpSpPr>
      <p:grpSpPr>
        <a:xfrm>
          <a:off x="0" y="0"/>
          <a:ext cx="0" cy="0"/>
          <a:chOff x="0" y="0"/>
          <a:chExt cx="0" cy="0"/>
        </a:xfrm>
      </p:grpSpPr>
      <p:pic>
        <p:nvPicPr>
          <p:cNvPr id="3" name="Obrázek 2" descr="Obsah obrázku mapa&#10;&#10;Popis byl vytvořen automaticky">
            <a:extLst>
              <a:ext uri="{FF2B5EF4-FFF2-40B4-BE49-F238E27FC236}">
                <a16:creationId xmlns:a16="http://schemas.microsoft.com/office/drawing/2014/main" id="{4FA400C9-795D-8541-ACF9-C19A3390C841}"/>
              </a:ext>
            </a:extLst>
          </p:cNvPr>
          <p:cNvPicPr>
            <a:picLocks noChangeAspect="1"/>
          </p:cNvPicPr>
          <p:nvPr/>
        </p:nvPicPr>
        <p:blipFill rotWithShape="1">
          <a:blip r:embed="rId3"/>
          <a:srcRect l="-82" t="-119" r="-2" b="-117"/>
          <a:stretch/>
        </p:blipFill>
        <p:spPr>
          <a:xfrm>
            <a:off x="-1183341" y="-242047"/>
            <a:ext cx="10327341" cy="5818094"/>
          </a:xfrm>
          <a:prstGeom prst="rect">
            <a:avLst/>
          </a:prstGeom>
        </p:spPr>
      </p:pic>
      <p:pic>
        <p:nvPicPr>
          <p:cNvPr id="7" name="Obrázek 6" descr="Obsah obrázku mapa&#10;&#10;Popis byl vytvořen automaticky">
            <a:extLst>
              <a:ext uri="{FF2B5EF4-FFF2-40B4-BE49-F238E27FC236}">
                <a16:creationId xmlns:a16="http://schemas.microsoft.com/office/drawing/2014/main" id="{6F2AC530-77DB-F54E-85E6-6FEA38D3D66A}"/>
              </a:ext>
            </a:extLst>
          </p:cNvPr>
          <p:cNvPicPr>
            <a:picLocks noChangeAspect="1"/>
          </p:cNvPicPr>
          <p:nvPr/>
        </p:nvPicPr>
        <p:blipFill>
          <a:blip r:embed="rId4"/>
          <a:stretch>
            <a:fillRect/>
          </a:stretch>
        </p:blipFill>
        <p:spPr>
          <a:xfrm>
            <a:off x="-1183341" y="-242047"/>
            <a:ext cx="10327340" cy="5809129"/>
          </a:xfrm>
          <a:prstGeom prst="rect">
            <a:avLst/>
          </a:prstGeom>
        </p:spPr>
      </p:pic>
      <p:pic>
        <p:nvPicPr>
          <p:cNvPr id="9" name="Obrázek 8" descr="Obsah obrázku mapa&#10;&#10;Popis byl vytvořen automaticky">
            <a:extLst>
              <a:ext uri="{FF2B5EF4-FFF2-40B4-BE49-F238E27FC236}">
                <a16:creationId xmlns:a16="http://schemas.microsoft.com/office/drawing/2014/main" id="{07202A2A-A953-4447-8E61-1B89DB946F8E}"/>
              </a:ext>
            </a:extLst>
          </p:cNvPr>
          <p:cNvPicPr>
            <a:picLocks noChangeAspect="1"/>
          </p:cNvPicPr>
          <p:nvPr/>
        </p:nvPicPr>
        <p:blipFill>
          <a:blip r:embed="rId5"/>
          <a:stretch>
            <a:fillRect/>
          </a:stretch>
        </p:blipFill>
        <p:spPr>
          <a:xfrm>
            <a:off x="-1183343" y="-242047"/>
            <a:ext cx="10327339" cy="5809128"/>
          </a:xfrm>
          <a:prstGeom prst="rect">
            <a:avLst/>
          </a:prstGeom>
        </p:spPr>
      </p:pic>
      <p:pic>
        <p:nvPicPr>
          <p:cNvPr id="11" name="Obrázek 10" descr="Obsah obrázku mapa&#10;&#10;Popis byl vytvořen automaticky">
            <a:extLst>
              <a:ext uri="{FF2B5EF4-FFF2-40B4-BE49-F238E27FC236}">
                <a16:creationId xmlns:a16="http://schemas.microsoft.com/office/drawing/2014/main" id="{1F331532-3364-0B40-BDB0-FA68E1B377A7}"/>
              </a:ext>
            </a:extLst>
          </p:cNvPr>
          <p:cNvPicPr>
            <a:picLocks noChangeAspect="1"/>
          </p:cNvPicPr>
          <p:nvPr/>
        </p:nvPicPr>
        <p:blipFill>
          <a:blip r:embed="rId6"/>
          <a:stretch>
            <a:fillRect/>
          </a:stretch>
        </p:blipFill>
        <p:spPr>
          <a:xfrm>
            <a:off x="-1183346" y="-251013"/>
            <a:ext cx="10343278" cy="5818094"/>
          </a:xfrm>
          <a:prstGeom prst="rect">
            <a:avLst/>
          </a:prstGeom>
        </p:spPr>
      </p:pic>
      <p:pic>
        <p:nvPicPr>
          <p:cNvPr id="13" name="Obrázek 12" descr="Obsah obrázku mapa&#10;&#10;Popis byl vytvořen automaticky">
            <a:extLst>
              <a:ext uri="{FF2B5EF4-FFF2-40B4-BE49-F238E27FC236}">
                <a16:creationId xmlns:a16="http://schemas.microsoft.com/office/drawing/2014/main" id="{D43375BB-BB82-D64B-B86B-0A2610847367}"/>
              </a:ext>
            </a:extLst>
          </p:cNvPr>
          <p:cNvPicPr>
            <a:picLocks noChangeAspect="1"/>
          </p:cNvPicPr>
          <p:nvPr/>
        </p:nvPicPr>
        <p:blipFill>
          <a:blip r:embed="rId7"/>
          <a:stretch>
            <a:fillRect/>
          </a:stretch>
        </p:blipFill>
        <p:spPr>
          <a:xfrm>
            <a:off x="-1183346" y="-242048"/>
            <a:ext cx="10343278" cy="5818094"/>
          </a:xfrm>
          <a:prstGeom prst="rect">
            <a:avLst/>
          </a:prstGeom>
        </p:spPr>
      </p:pic>
      <p:sp>
        <p:nvSpPr>
          <p:cNvPr id="12398" name="Google Shape;12398;p109"/>
          <p:cNvSpPr/>
          <p:nvPr/>
        </p:nvSpPr>
        <p:spPr>
          <a:xfrm>
            <a:off x="155223" y="172278"/>
            <a:ext cx="8800517" cy="477624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02"/>
        <p:cNvGrpSpPr/>
        <p:nvPr/>
      </p:nvGrpSpPr>
      <p:grpSpPr>
        <a:xfrm>
          <a:off x="0" y="0"/>
          <a:ext cx="0" cy="0"/>
          <a:chOff x="0" y="0"/>
          <a:chExt cx="0" cy="0"/>
        </a:xfrm>
      </p:grpSpPr>
      <p:pic>
        <p:nvPicPr>
          <p:cNvPr id="11303" name="Google Shape;11303;p70"/>
          <p:cNvPicPr preferRelativeResize="0"/>
          <p:nvPr/>
        </p:nvPicPr>
        <p:blipFill rotWithShape="1">
          <a:blip r:embed="rId3">
            <a:alphaModFix/>
          </a:blip>
          <a:srcRect l="5580"/>
          <a:stretch/>
        </p:blipFill>
        <p:spPr>
          <a:xfrm>
            <a:off x="4287300" y="0"/>
            <a:ext cx="4856700" cy="5143500"/>
          </a:xfrm>
          <a:prstGeom prst="rect">
            <a:avLst/>
          </a:prstGeom>
          <a:noFill/>
          <a:ln>
            <a:noFill/>
          </a:ln>
        </p:spPr>
      </p:pic>
      <p:sp>
        <p:nvSpPr>
          <p:cNvPr id="11304" name="Google Shape;11304;p70"/>
          <p:cNvSpPr txBox="1">
            <a:spLocks noGrp="1"/>
          </p:cNvSpPr>
          <p:nvPr>
            <p:ph type="title"/>
          </p:nvPr>
        </p:nvSpPr>
        <p:spPr>
          <a:xfrm>
            <a:off x="95375" y="686423"/>
            <a:ext cx="2106600" cy="99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Methods</a:t>
            </a:r>
            <a:endParaRPr dirty="0"/>
          </a:p>
        </p:txBody>
      </p:sp>
      <p:sp>
        <p:nvSpPr>
          <p:cNvPr id="11305" name="Google Shape;11305;p70"/>
          <p:cNvSpPr txBox="1">
            <a:spLocks noGrp="1"/>
          </p:cNvSpPr>
          <p:nvPr>
            <p:ph type="subTitle" idx="1"/>
          </p:nvPr>
        </p:nvSpPr>
        <p:spPr>
          <a:xfrm>
            <a:off x="633947" y="1608668"/>
            <a:ext cx="3385747" cy="2400895"/>
          </a:xfrm>
          <a:prstGeom prst="rect">
            <a:avLst/>
          </a:prstGeom>
        </p:spPr>
        <p:txBody>
          <a:bodyPr spcFirstLastPara="1" wrap="square" lIns="91425" tIns="91425" rIns="91425" bIns="91425" anchor="ctr" anchorCtr="0">
            <a:noAutofit/>
          </a:bodyPr>
          <a:lstStyle/>
          <a:p>
            <a:pPr lvl="0" indent="-317500">
              <a:buClr>
                <a:schemeClr val="accent5"/>
              </a:buClr>
              <a:buSzPts val="1400"/>
              <a:buFont typeface="Work Sans" pitchFamily="2" charset="0"/>
              <a:buChar char="●"/>
            </a:pPr>
            <a:r>
              <a:rPr lang="en-GB" sz="1400" dirty="0"/>
              <a:t>Security cameras</a:t>
            </a:r>
          </a:p>
          <a:p>
            <a:pPr lvl="0" indent="-317500">
              <a:buClr>
                <a:schemeClr val="accent5"/>
              </a:buClr>
              <a:buSzPts val="1400"/>
              <a:buFont typeface="Work Sans" pitchFamily="2" charset="0"/>
              <a:buChar char="●"/>
            </a:pPr>
            <a:r>
              <a:rPr lang="en-GB" sz="1400" dirty="0"/>
              <a:t>c</a:t>
            </a:r>
            <a:r>
              <a:rPr lang="cs-CZ" sz="1400" dirty="0"/>
              <a:t>ca</a:t>
            </a:r>
            <a:r>
              <a:rPr lang="en-GB" sz="1400" dirty="0"/>
              <a:t>. 168 </a:t>
            </a:r>
            <a:r>
              <a:rPr lang="cs-CZ" sz="1400" dirty="0" err="1"/>
              <a:t>hrs</a:t>
            </a:r>
            <a:r>
              <a:rPr lang="cs-CZ" sz="1400" dirty="0"/>
              <a:t>.</a:t>
            </a:r>
            <a:r>
              <a:rPr lang="en-GB" sz="1400" dirty="0"/>
              <a:t> rec</a:t>
            </a:r>
            <a:r>
              <a:rPr lang="cs-CZ" sz="1400" dirty="0" err="1"/>
              <a:t>orded</a:t>
            </a:r>
            <a:r>
              <a:rPr lang="en-GB" sz="1400" dirty="0"/>
              <a:t> per plant species</a:t>
            </a:r>
          </a:p>
          <a:p>
            <a:pPr lvl="0" indent="-317500">
              <a:buClr>
                <a:schemeClr val="accent5"/>
              </a:buClr>
              <a:buSzPts val="1400"/>
              <a:buFont typeface="Work Sans" pitchFamily="2" charset="0"/>
              <a:buChar char="●"/>
            </a:pPr>
            <a:r>
              <a:rPr lang="en-GB" sz="1400" dirty="0"/>
              <a:t>Data from recordings</a:t>
            </a:r>
            <a:r>
              <a:rPr lang="en-GB" dirty="0"/>
              <a:t>:</a:t>
            </a:r>
          </a:p>
          <a:p>
            <a:pPr lvl="1">
              <a:buFont typeface="Work Sans" pitchFamily="2" charset="0"/>
              <a:buChar char="●"/>
            </a:pPr>
            <a:r>
              <a:rPr lang="en-GB" sz="1400" dirty="0">
                <a:solidFill>
                  <a:schemeClr val="accent2"/>
                </a:solidFill>
              </a:rPr>
              <a:t>Visitors</a:t>
            </a:r>
          </a:p>
          <a:p>
            <a:pPr lvl="2">
              <a:buFont typeface="Work Sans" pitchFamily="2" charset="0"/>
              <a:buChar char="●"/>
            </a:pPr>
            <a:r>
              <a:rPr lang="en-GB" sz="1400" dirty="0">
                <a:solidFill>
                  <a:schemeClr val="accent2"/>
                </a:solidFill>
              </a:rPr>
              <a:t>Species</a:t>
            </a:r>
          </a:p>
          <a:p>
            <a:pPr lvl="2">
              <a:buFont typeface="Work Sans" pitchFamily="2" charset="0"/>
              <a:buChar char="●"/>
            </a:pPr>
            <a:r>
              <a:rPr lang="en-GB" sz="1400" dirty="0">
                <a:solidFill>
                  <a:schemeClr val="accent2"/>
                </a:solidFill>
              </a:rPr>
              <a:t>Sex</a:t>
            </a:r>
          </a:p>
          <a:p>
            <a:pPr lvl="1">
              <a:buFont typeface="Work Sans" pitchFamily="2" charset="0"/>
              <a:buChar char="●"/>
            </a:pPr>
            <a:r>
              <a:rPr lang="en-GB" sz="1400" dirty="0">
                <a:solidFill>
                  <a:schemeClr val="accent2"/>
                </a:solidFill>
              </a:rPr>
              <a:t>Behaviour</a:t>
            </a:r>
          </a:p>
          <a:p>
            <a:pPr lvl="1">
              <a:buFont typeface="Work Sans" pitchFamily="2" charset="0"/>
              <a:buChar char="●"/>
            </a:pPr>
            <a:r>
              <a:rPr lang="en-GB" sz="1400" dirty="0">
                <a:solidFill>
                  <a:schemeClr val="accent2"/>
                </a:solidFill>
              </a:rPr>
              <a:t>Contact with reproductive organs</a:t>
            </a:r>
          </a:p>
          <a:p>
            <a:pPr lvl="1">
              <a:buFont typeface="Work Sans" pitchFamily="2" charset="0"/>
              <a:buChar char="●"/>
            </a:pPr>
            <a:endParaRPr lang="en-GB" dirty="0">
              <a:solidFill>
                <a:schemeClr val="accent2"/>
              </a:solidFill>
            </a:endParaRPr>
          </a:p>
          <a:p>
            <a:pPr lvl="0" indent="-317500">
              <a:buClr>
                <a:schemeClr val="accent5"/>
              </a:buClr>
              <a:buSzPts val="1400"/>
              <a:buFont typeface="Work Sans" pitchFamily="2" charset="0"/>
              <a:buChar char="●"/>
            </a:pPr>
            <a:endParaRPr lang="en-GB" dirty="0"/>
          </a:p>
        </p:txBody>
      </p:sp>
      <p:pic>
        <p:nvPicPr>
          <p:cNvPr id="5" name="Obrázek 4" descr="Obsah obrázku tráva, exteriér&#10;&#10;Popis byl vytvořen automaticky">
            <a:extLst>
              <a:ext uri="{FF2B5EF4-FFF2-40B4-BE49-F238E27FC236}">
                <a16:creationId xmlns:a16="http://schemas.microsoft.com/office/drawing/2014/main" id="{730AE268-7AE4-CE47-8477-699FE0B9C201}"/>
              </a:ext>
            </a:extLst>
          </p:cNvPr>
          <p:cNvPicPr>
            <a:picLocks noChangeAspect="1"/>
          </p:cNvPicPr>
          <p:nvPr/>
        </p:nvPicPr>
        <p:blipFill rotWithShape="1">
          <a:blip r:embed="rId4"/>
          <a:srcRect l="11457" t="1601" r="9114" b="-1"/>
          <a:stretch/>
        </p:blipFill>
        <p:spPr>
          <a:xfrm rot="5400000">
            <a:off x="4143894" y="143401"/>
            <a:ext cx="5143500" cy="4856697"/>
          </a:xfrm>
          <a:prstGeom prst="rect">
            <a:avLst/>
          </a:prstGeom>
        </p:spPr>
      </p:pic>
      <p:cxnSp>
        <p:nvCxnSpPr>
          <p:cNvPr id="17" name="Přímá spojnice 16">
            <a:extLst>
              <a:ext uri="{FF2B5EF4-FFF2-40B4-BE49-F238E27FC236}">
                <a16:creationId xmlns:a16="http://schemas.microsoft.com/office/drawing/2014/main" id="{E6E6FC63-0343-CA41-8237-6BD16C140EC7}"/>
              </a:ext>
            </a:extLst>
          </p:cNvPr>
          <p:cNvCxnSpPr/>
          <p:nvPr/>
        </p:nvCxnSpPr>
        <p:spPr>
          <a:xfrm>
            <a:off x="1863090" y="925830"/>
            <a:ext cx="2251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9E02A08-C8C2-4A4D-87C5-1B8619661CC2}"/>
              </a:ext>
            </a:extLst>
          </p:cNvPr>
          <p:cNvCxnSpPr>
            <a:cxnSpLocks/>
          </p:cNvCxnSpPr>
          <p:nvPr/>
        </p:nvCxnSpPr>
        <p:spPr>
          <a:xfrm>
            <a:off x="4114800" y="925830"/>
            <a:ext cx="0" cy="3083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1C36FF35-A625-CD4D-A346-3ED03B645EF1}"/>
              </a:ext>
            </a:extLst>
          </p:cNvPr>
          <p:cNvCxnSpPr>
            <a:cxnSpLocks/>
          </p:cNvCxnSpPr>
          <p:nvPr/>
        </p:nvCxnSpPr>
        <p:spPr>
          <a:xfrm flipH="1">
            <a:off x="538843" y="4009571"/>
            <a:ext cx="35759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42"/>
        <p:cNvGrpSpPr/>
        <p:nvPr/>
      </p:nvGrpSpPr>
      <p:grpSpPr>
        <a:xfrm>
          <a:off x="0" y="0"/>
          <a:ext cx="0" cy="0"/>
          <a:chOff x="0" y="0"/>
          <a:chExt cx="0" cy="0"/>
        </a:xfrm>
      </p:grpSpPr>
      <p:pic>
        <p:nvPicPr>
          <p:cNvPr id="13" name="Obrázek 12" descr="Obsah obrázku tráva, exteriér&#10;&#10;Popis byl vytvořen automaticky">
            <a:extLst>
              <a:ext uri="{FF2B5EF4-FFF2-40B4-BE49-F238E27FC236}">
                <a16:creationId xmlns:a16="http://schemas.microsoft.com/office/drawing/2014/main" id="{875EF18C-CB8E-D947-BE48-9C1B70F646C3}"/>
              </a:ext>
            </a:extLst>
          </p:cNvPr>
          <p:cNvPicPr>
            <a:picLocks noChangeAspect="1"/>
          </p:cNvPicPr>
          <p:nvPr/>
        </p:nvPicPr>
        <p:blipFill rotWithShape="1">
          <a:blip r:embed="rId3"/>
          <a:srcRect l="11457" t="1601" r="9114" b="19865"/>
          <a:stretch/>
        </p:blipFill>
        <p:spPr>
          <a:xfrm rot="5400000">
            <a:off x="4634152" y="633660"/>
            <a:ext cx="5143500" cy="3876180"/>
          </a:xfrm>
          <a:prstGeom prst="rect">
            <a:avLst/>
          </a:prstGeom>
        </p:spPr>
      </p:pic>
      <p:sp>
        <p:nvSpPr>
          <p:cNvPr id="11544" name="Google Shape;11544;p84"/>
          <p:cNvSpPr txBox="1">
            <a:spLocks noGrp="1"/>
          </p:cNvSpPr>
          <p:nvPr>
            <p:ph type="title"/>
          </p:nvPr>
        </p:nvSpPr>
        <p:spPr>
          <a:xfrm>
            <a:off x="720000" y="630000"/>
            <a:ext cx="2988600" cy="14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Sampling Methods</a:t>
            </a:r>
            <a:endParaRPr dirty="0"/>
          </a:p>
        </p:txBody>
      </p:sp>
      <p:sp>
        <p:nvSpPr>
          <p:cNvPr id="11545" name="Google Shape;11545;p84"/>
          <p:cNvSpPr txBox="1">
            <a:spLocks noGrp="1"/>
          </p:cNvSpPr>
          <p:nvPr>
            <p:ph type="subTitle" idx="1"/>
          </p:nvPr>
        </p:nvSpPr>
        <p:spPr>
          <a:xfrm>
            <a:off x="711649" y="1723294"/>
            <a:ext cx="4556161" cy="2790201"/>
          </a:xfrm>
          <a:prstGeom prst="rect">
            <a:avLst/>
          </a:prstGeom>
        </p:spPr>
        <p:txBody>
          <a:bodyPr spcFirstLastPara="1" wrap="square" lIns="91425" tIns="91425" rIns="91425" bIns="91425" anchor="t" anchorCtr="0">
            <a:noAutofit/>
          </a:bodyPr>
          <a:lstStyle/>
          <a:p>
            <a:pPr lvl="0" indent="-317500">
              <a:lnSpc>
                <a:spcPct val="120000"/>
              </a:lnSpc>
              <a:buClr>
                <a:schemeClr val="accent5"/>
              </a:buClr>
              <a:buSzPts val="1400"/>
              <a:buFont typeface="Work Sans" pitchFamily="2" charset="0"/>
              <a:buChar char="●"/>
            </a:pPr>
            <a:r>
              <a:rPr lang="en-GB" sz="1400" dirty="0"/>
              <a:t>Security cameras</a:t>
            </a:r>
          </a:p>
          <a:p>
            <a:pPr lvl="0" indent="-317500">
              <a:lnSpc>
                <a:spcPct val="120000"/>
              </a:lnSpc>
              <a:buClr>
                <a:schemeClr val="accent5"/>
              </a:buClr>
              <a:buSzPts val="1400"/>
              <a:buFont typeface="Work Sans" pitchFamily="2" charset="0"/>
              <a:buChar char="●"/>
            </a:pPr>
            <a:r>
              <a:rPr lang="en-GB" sz="1400" dirty="0"/>
              <a:t>Approx. 168 hours of recording per plant species</a:t>
            </a:r>
          </a:p>
          <a:p>
            <a:pPr lvl="0" indent="-317500">
              <a:lnSpc>
                <a:spcPct val="120000"/>
              </a:lnSpc>
              <a:buClr>
                <a:schemeClr val="accent5"/>
              </a:buClr>
              <a:buSzPts val="1400"/>
              <a:buFont typeface="Work Sans" pitchFamily="2" charset="0"/>
              <a:buChar char="●"/>
            </a:pPr>
            <a:r>
              <a:rPr lang="en-GB" sz="1400" dirty="0"/>
              <a:t>Recorded data:</a:t>
            </a:r>
            <a:endParaRPr lang="en-GB" dirty="0"/>
          </a:p>
          <a:p>
            <a:pPr lvl="1">
              <a:lnSpc>
                <a:spcPct val="120000"/>
              </a:lnSpc>
              <a:buFont typeface="Work Sans" pitchFamily="2" charset="0"/>
              <a:buChar char="●"/>
            </a:pPr>
            <a:r>
              <a:rPr lang="en-GB" sz="1400" dirty="0">
                <a:solidFill>
                  <a:schemeClr val="accent2"/>
                </a:solidFill>
              </a:rPr>
              <a:t>Visitors</a:t>
            </a:r>
          </a:p>
          <a:p>
            <a:pPr lvl="2">
              <a:lnSpc>
                <a:spcPct val="120000"/>
              </a:lnSpc>
              <a:buFont typeface="Work Sans" pitchFamily="2" charset="0"/>
              <a:buChar char="●"/>
            </a:pPr>
            <a:r>
              <a:rPr lang="en-GB" sz="1400" dirty="0">
                <a:solidFill>
                  <a:schemeClr val="accent2"/>
                </a:solidFill>
              </a:rPr>
              <a:t>Species</a:t>
            </a:r>
          </a:p>
          <a:p>
            <a:pPr lvl="2">
              <a:lnSpc>
                <a:spcPct val="120000"/>
              </a:lnSpc>
              <a:buFont typeface="Work Sans" pitchFamily="2" charset="0"/>
              <a:buChar char="●"/>
            </a:pPr>
            <a:r>
              <a:rPr lang="en-GB" sz="1400" dirty="0">
                <a:solidFill>
                  <a:schemeClr val="accent2"/>
                </a:solidFill>
              </a:rPr>
              <a:t>Sex</a:t>
            </a:r>
          </a:p>
          <a:p>
            <a:pPr lvl="1">
              <a:lnSpc>
                <a:spcPct val="120000"/>
              </a:lnSpc>
              <a:buFont typeface="Work Sans" pitchFamily="2" charset="0"/>
              <a:buChar char="●"/>
            </a:pPr>
            <a:r>
              <a:rPr lang="en-GB" sz="1400" dirty="0">
                <a:solidFill>
                  <a:schemeClr val="accent2"/>
                </a:solidFill>
              </a:rPr>
              <a:t>Behaviour</a:t>
            </a:r>
          </a:p>
          <a:p>
            <a:pPr lvl="1">
              <a:lnSpc>
                <a:spcPct val="120000"/>
              </a:lnSpc>
              <a:buFont typeface="Work Sans" pitchFamily="2" charset="0"/>
              <a:buChar char="●"/>
            </a:pPr>
            <a:r>
              <a:rPr lang="en-GB" sz="1400" dirty="0">
                <a:solidFill>
                  <a:schemeClr val="accent2"/>
                </a:solidFill>
              </a:rPr>
              <a:t>Contact with reproductive organs</a:t>
            </a:r>
          </a:p>
        </p:txBody>
      </p: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GB"/>
          </a:p>
        </p:txBody>
      </p:sp>
      <p:cxnSp>
        <p:nvCxnSpPr>
          <p:cNvPr id="11546" name="Google Shape;11546;p84"/>
          <p:cNvCxnSpPr>
            <a:cxnSpLocks/>
          </p:cNvCxnSpPr>
          <p:nvPr/>
        </p:nvCxnSpPr>
        <p:spPr>
          <a:xfrm flipH="1">
            <a:off x="3216626" y="915019"/>
            <a:ext cx="2051187" cy="0"/>
          </a:xfrm>
          <a:prstGeom prst="straightConnector1">
            <a:avLst/>
          </a:prstGeom>
          <a:noFill/>
          <a:ln w="9525" cap="flat" cmpd="sng">
            <a:solidFill>
              <a:schemeClr val="dk1"/>
            </a:solidFill>
            <a:prstDash val="solid"/>
            <a:round/>
            <a:headEnd type="none" w="med" len="med"/>
            <a:tailEnd type="none" w="med" len="med"/>
          </a:ln>
        </p:spPr>
      </p:cxnSp>
      <p:pic>
        <p:nvPicPr>
          <p:cNvPr id="3" name="Obrázek 2">
            <a:extLst>
              <a:ext uri="{FF2B5EF4-FFF2-40B4-BE49-F238E27FC236}">
                <a16:creationId xmlns:a16="http://schemas.microsoft.com/office/drawing/2014/main" id="{A7097215-64C0-8843-B2D1-283E8C659D8F}"/>
              </a:ext>
            </a:extLst>
          </p:cNvPr>
          <p:cNvPicPr>
            <a:picLocks noChangeAspect="1"/>
          </p:cNvPicPr>
          <p:nvPr/>
        </p:nvPicPr>
        <p:blipFill rotWithShape="1">
          <a:blip r:embed="rId4"/>
          <a:srcRect t="9777" r="3797"/>
          <a:stretch/>
        </p:blipFill>
        <p:spPr>
          <a:xfrm>
            <a:off x="5264312" y="-3"/>
            <a:ext cx="3879570" cy="5148000"/>
          </a:xfrm>
          <a:prstGeom prst="rect">
            <a:avLst/>
          </a:prstGeom>
        </p:spPr>
      </p:pic>
      <p:cxnSp>
        <p:nvCxnSpPr>
          <p:cNvPr id="9" name="Google Shape;11546;p84">
            <a:extLst>
              <a:ext uri="{FF2B5EF4-FFF2-40B4-BE49-F238E27FC236}">
                <a16:creationId xmlns:a16="http://schemas.microsoft.com/office/drawing/2014/main" id="{E0239A83-9556-714B-93C5-8D4F0826C8A5}"/>
              </a:ext>
            </a:extLst>
          </p:cNvPr>
          <p:cNvCxnSpPr>
            <a:cxnSpLocks/>
          </p:cNvCxnSpPr>
          <p:nvPr/>
        </p:nvCxnSpPr>
        <p:spPr>
          <a:xfrm flipH="1">
            <a:off x="5267813" y="915019"/>
            <a:ext cx="353967"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11546;p84">
            <a:extLst>
              <a:ext uri="{FF2B5EF4-FFF2-40B4-BE49-F238E27FC236}">
                <a16:creationId xmlns:a16="http://schemas.microsoft.com/office/drawing/2014/main" id="{5EFBE6C6-E748-5A4A-81C3-17FF2E2E2932}"/>
              </a:ext>
            </a:extLst>
          </p:cNvPr>
          <p:cNvCxnSpPr>
            <a:cxnSpLocks/>
          </p:cNvCxnSpPr>
          <p:nvPr/>
        </p:nvCxnSpPr>
        <p:spPr>
          <a:xfrm flipH="1">
            <a:off x="5267815" y="4514675"/>
            <a:ext cx="3337347" cy="0"/>
          </a:xfrm>
          <a:prstGeom prst="straightConnector1">
            <a:avLst/>
          </a:prstGeom>
          <a:noFill/>
          <a:ln w="9525" cap="flat" cmpd="sng">
            <a:solidFill>
              <a:schemeClr val="bg1"/>
            </a:solidFill>
            <a:prstDash val="solid"/>
            <a:round/>
            <a:headEnd type="none" w="med" len="med"/>
            <a:tailEnd type="none" w="med" len="med"/>
          </a:ln>
        </p:spPr>
      </p:cxnSp>
      <p:grpSp>
        <p:nvGrpSpPr>
          <p:cNvPr id="16" name="Skupina 15">
            <a:extLst>
              <a:ext uri="{FF2B5EF4-FFF2-40B4-BE49-F238E27FC236}">
                <a16:creationId xmlns:a16="http://schemas.microsoft.com/office/drawing/2014/main" id="{61CC3554-8582-E940-B3FC-4AC0682BEE13}"/>
              </a:ext>
            </a:extLst>
          </p:cNvPr>
          <p:cNvGrpSpPr/>
          <p:nvPr/>
        </p:nvGrpSpPr>
        <p:grpSpPr>
          <a:xfrm>
            <a:off x="6453051" y="3311348"/>
            <a:ext cx="3043146" cy="414613"/>
            <a:chOff x="6453051" y="3311348"/>
            <a:chExt cx="3043146" cy="414613"/>
          </a:xfrm>
        </p:grpSpPr>
        <p:cxnSp>
          <p:nvCxnSpPr>
            <p:cNvPr id="7" name="Přímá spojnice 6">
              <a:extLst>
                <a:ext uri="{FF2B5EF4-FFF2-40B4-BE49-F238E27FC236}">
                  <a16:creationId xmlns:a16="http://schemas.microsoft.com/office/drawing/2014/main" id="{F0A98C80-0141-A94C-814C-7476320F66EB}"/>
                </a:ext>
              </a:extLst>
            </p:cNvPr>
            <p:cNvCxnSpPr>
              <a:cxnSpLocks/>
            </p:cNvCxnSpPr>
            <p:nvPr/>
          </p:nvCxnSpPr>
          <p:spPr>
            <a:xfrm>
              <a:off x="6453051" y="3587262"/>
              <a:ext cx="2265996" cy="0"/>
            </a:xfrm>
            <a:prstGeom prst="line">
              <a:avLst/>
            </a:prstGeom>
            <a:ln w="12700">
              <a:solidFill>
                <a:srgbClr val="F4EEDC"/>
              </a:solidFill>
            </a:ln>
          </p:spPr>
          <p:style>
            <a:lnRef idx="1">
              <a:schemeClr val="accent1"/>
            </a:lnRef>
            <a:fillRef idx="0">
              <a:schemeClr val="accent1"/>
            </a:fillRef>
            <a:effectRef idx="0">
              <a:schemeClr val="accent1"/>
            </a:effectRef>
            <a:fontRef idx="minor">
              <a:schemeClr val="tx1"/>
            </a:fontRef>
          </p:style>
        </p:cxnSp>
        <p:sp>
          <p:nvSpPr>
            <p:cNvPr id="21" name="Google Shape;11545;p84">
              <a:extLst>
                <a:ext uri="{FF2B5EF4-FFF2-40B4-BE49-F238E27FC236}">
                  <a16:creationId xmlns:a16="http://schemas.microsoft.com/office/drawing/2014/main" id="{60F0DACF-4122-204D-B1EF-1052032A72F0}"/>
                </a:ext>
              </a:extLst>
            </p:cNvPr>
            <p:cNvSpPr txBox="1">
              <a:spLocks/>
            </p:cNvSpPr>
            <p:nvPr/>
          </p:nvSpPr>
          <p:spPr>
            <a:xfrm>
              <a:off x="7137232" y="3311348"/>
              <a:ext cx="2358965" cy="414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nSpc>
                  <a:spcPct val="120000"/>
                </a:lnSpc>
                <a:buClr>
                  <a:schemeClr val="accent5"/>
                </a:buClr>
                <a:buSzPts val="1400"/>
              </a:pPr>
              <a:r>
                <a:rPr lang="en-GB" sz="1050" dirty="0" err="1">
                  <a:solidFill>
                    <a:srgbClr val="F4EEDC"/>
                  </a:solidFill>
                  <a:latin typeface="Martel ExtraBold"/>
                  <a:cs typeface="Martel ExtraBold"/>
                  <a:sym typeface="Martel ExtraBold"/>
                </a:rPr>
                <a:t>Cinnyris</a:t>
              </a:r>
              <a:r>
                <a:rPr lang="en-GB" sz="1050" dirty="0">
                  <a:solidFill>
                    <a:srgbClr val="F4EEDC"/>
                  </a:solidFill>
                  <a:latin typeface="Martel ExtraBold"/>
                  <a:cs typeface="Martel ExtraBold"/>
                  <a:sym typeface="Martel ExtraBold"/>
                </a:rPr>
                <a:t> </a:t>
              </a:r>
              <a:r>
                <a:rPr lang="en-GB" sz="1050" dirty="0" err="1">
                  <a:solidFill>
                    <a:srgbClr val="F4EEDC"/>
                  </a:solidFill>
                  <a:latin typeface="Martel ExtraBold"/>
                  <a:cs typeface="Martel ExtraBold"/>
                  <a:sym typeface="Martel ExtraBold"/>
                </a:rPr>
                <a:t>reichenowi</a:t>
              </a:r>
              <a:endParaRPr lang="en-GB" sz="1050" dirty="0">
                <a:solidFill>
                  <a:srgbClr val="F4EEDC"/>
                </a:solidFill>
                <a:latin typeface="Martel ExtraBold"/>
                <a:cs typeface="Martel ExtraBold"/>
                <a:sym typeface="Martel ExtraBold"/>
              </a:endParaRPr>
            </a:p>
          </p:txBody>
        </p:sp>
      </p:grpSp>
      <p:sp>
        <p:nvSpPr>
          <p:cNvPr id="23" name="Google Shape;11545;p84">
            <a:extLst>
              <a:ext uri="{FF2B5EF4-FFF2-40B4-BE49-F238E27FC236}">
                <a16:creationId xmlns:a16="http://schemas.microsoft.com/office/drawing/2014/main" id="{88B402C5-DAA2-FF4E-9F4E-411ABA7D5F7B}"/>
              </a:ext>
            </a:extLst>
          </p:cNvPr>
          <p:cNvSpPr txBox="1">
            <a:spLocks/>
          </p:cNvSpPr>
          <p:nvPr/>
        </p:nvSpPr>
        <p:spPr>
          <a:xfrm>
            <a:off x="8199654" y="3502800"/>
            <a:ext cx="811016" cy="3075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nSpc>
                <a:spcPct val="120000"/>
              </a:lnSpc>
              <a:buClr>
                <a:schemeClr val="accent5"/>
              </a:buClr>
              <a:buSzPts val="1400"/>
            </a:pPr>
            <a:r>
              <a:rPr lang="en-GB" sz="1050" dirty="0">
                <a:solidFill>
                  <a:srgbClr val="F4EEDC"/>
                </a:solidFill>
                <a:latin typeface="Martel ExtraBold"/>
                <a:cs typeface="Martel ExtraBold"/>
                <a:sym typeface="Martel ExtraBold"/>
              </a:rPr>
              <a:t>male</a:t>
            </a:r>
          </a:p>
        </p:txBody>
      </p:sp>
      <p:grpSp>
        <p:nvGrpSpPr>
          <p:cNvPr id="17" name="Skupina 16">
            <a:extLst>
              <a:ext uri="{FF2B5EF4-FFF2-40B4-BE49-F238E27FC236}">
                <a16:creationId xmlns:a16="http://schemas.microsoft.com/office/drawing/2014/main" id="{4C98D2DE-4D61-654D-BBD0-B30113F80F92}"/>
              </a:ext>
            </a:extLst>
          </p:cNvPr>
          <p:cNvGrpSpPr/>
          <p:nvPr/>
        </p:nvGrpSpPr>
        <p:grpSpPr>
          <a:xfrm>
            <a:off x="7614139" y="-28441"/>
            <a:ext cx="2512982" cy="1680707"/>
            <a:chOff x="7614139" y="-28441"/>
            <a:chExt cx="2512982" cy="1680707"/>
          </a:xfrm>
        </p:grpSpPr>
        <p:sp>
          <p:nvSpPr>
            <p:cNvPr id="5" name="Oblouk 4">
              <a:extLst>
                <a:ext uri="{FF2B5EF4-FFF2-40B4-BE49-F238E27FC236}">
                  <a16:creationId xmlns:a16="http://schemas.microsoft.com/office/drawing/2014/main" id="{9A7EB425-9CA8-1D4A-914A-BC6696B73BD2}"/>
                </a:ext>
              </a:extLst>
            </p:cNvPr>
            <p:cNvSpPr/>
            <p:nvPr/>
          </p:nvSpPr>
          <p:spPr>
            <a:xfrm rot="16873883">
              <a:off x="7614138" y="843374"/>
              <a:ext cx="808893" cy="808892"/>
            </a:xfrm>
            <a:prstGeom prst="arc">
              <a:avLst>
                <a:gd name="adj1" fmla="val 15827032"/>
                <a:gd name="adj2" fmla="val 14207054"/>
              </a:avLst>
            </a:prstGeom>
            <a:ln w="12700">
              <a:solidFill>
                <a:srgbClr val="F4EE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dirty="0"/>
            </a:p>
          </p:txBody>
        </p:sp>
        <p:cxnSp>
          <p:nvCxnSpPr>
            <p:cNvPr id="26" name="Přímá spojnice 25">
              <a:extLst>
                <a:ext uri="{FF2B5EF4-FFF2-40B4-BE49-F238E27FC236}">
                  <a16:creationId xmlns:a16="http://schemas.microsoft.com/office/drawing/2014/main" id="{C9E80A53-409A-7B4F-9F2F-301EBE2B09EE}"/>
                </a:ext>
              </a:extLst>
            </p:cNvPr>
            <p:cNvCxnSpPr>
              <a:cxnSpLocks/>
            </p:cNvCxnSpPr>
            <p:nvPr/>
          </p:nvCxnSpPr>
          <p:spPr>
            <a:xfrm>
              <a:off x="8018584" y="243840"/>
              <a:ext cx="0" cy="598589"/>
            </a:xfrm>
            <a:prstGeom prst="line">
              <a:avLst/>
            </a:prstGeom>
            <a:ln w="12700">
              <a:solidFill>
                <a:srgbClr val="F4EEDC"/>
              </a:solidFill>
            </a:ln>
          </p:spPr>
          <p:style>
            <a:lnRef idx="1">
              <a:schemeClr val="accent1"/>
            </a:lnRef>
            <a:fillRef idx="0">
              <a:schemeClr val="accent1"/>
            </a:fillRef>
            <a:effectRef idx="0">
              <a:schemeClr val="accent1"/>
            </a:effectRef>
            <a:fontRef idx="minor">
              <a:schemeClr val="tx1"/>
            </a:fontRef>
          </p:style>
        </p:cxnSp>
        <p:sp>
          <p:nvSpPr>
            <p:cNvPr id="27" name="Google Shape;11545;p84">
              <a:extLst>
                <a:ext uri="{FF2B5EF4-FFF2-40B4-BE49-F238E27FC236}">
                  <a16:creationId xmlns:a16="http://schemas.microsoft.com/office/drawing/2014/main" id="{3720F1BC-A69D-A248-BDB4-56750440FA5B}"/>
                </a:ext>
              </a:extLst>
            </p:cNvPr>
            <p:cNvSpPr txBox="1">
              <a:spLocks/>
            </p:cNvSpPr>
            <p:nvPr/>
          </p:nvSpPr>
          <p:spPr>
            <a:xfrm>
              <a:off x="7768156" y="-28441"/>
              <a:ext cx="2358965" cy="414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nSpc>
                  <a:spcPct val="120000"/>
                </a:lnSpc>
                <a:buClr>
                  <a:schemeClr val="accent5"/>
                </a:buClr>
                <a:buSzPts val="1400"/>
              </a:pPr>
              <a:r>
                <a:rPr lang="en-GB" sz="1050" dirty="0">
                  <a:solidFill>
                    <a:srgbClr val="F4EEDC"/>
                  </a:solidFill>
                  <a:latin typeface="Martel ExtraBold"/>
                  <a:cs typeface="Martel ExtraBold"/>
                  <a:sym typeface="Martel ExtraBold"/>
                </a:rPr>
                <a:t>Nectar drinking</a:t>
              </a:r>
            </a:p>
          </p:txBody>
        </p:sp>
      </p:grpSp>
      <p:grpSp>
        <p:nvGrpSpPr>
          <p:cNvPr id="19" name="Skupina 18">
            <a:extLst>
              <a:ext uri="{FF2B5EF4-FFF2-40B4-BE49-F238E27FC236}">
                <a16:creationId xmlns:a16="http://schemas.microsoft.com/office/drawing/2014/main" id="{F413CD09-F918-F44E-B2F4-4ED0315A7322}"/>
              </a:ext>
            </a:extLst>
          </p:cNvPr>
          <p:cNvGrpSpPr/>
          <p:nvPr/>
        </p:nvGrpSpPr>
        <p:grpSpPr>
          <a:xfrm>
            <a:off x="8128943" y="1641716"/>
            <a:ext cx="2370524" cy="735196"/>
            <a:chOff x="8128943" y="1641716"/>
            <a:chExt cx="2370524" cy="735196"/>
          </a:xfrm>
        </p:grpSpPr>
        <p:cxnSp>
          <p:nvCxnSpPr>
            <p:cNvPr id="28" name="Přímá spojnice 27">
              <a:extLst>
                <a:ext uri="{FF2B5EF4-FFF2-40B4-BE49-F238E27FC236}">
                  <a16:creationId xmlns:a16="http://schemas.microsoft.com/office/drawing/2014/main" id="{5E8A0977-9273-9645-991B-C514F09015F6}"/>
                </a:ext>
              </a:extLst>
            </p:cNvPr>
            <p:cNvCxnSpPr>
              <a:cxnSpLocks/>
            </p:cNvCxnSpPr>
            <p:nvPr/>
          </p:nvCxnSpPr>
          <p:spPr>
            <a:xfrm>
              <a:off x="8128943" y="1641716"/>
              <a:ext cx="247802" cy="430084"/>
            </a:xfrm>
            <a:prstGeom prst="line">
              <a:avLst/>
            </a:prstGeom>
            <a:ln w="12700">
              <a:solidFill>
                <a:srgbClr val="F4EEDC"/>
              </a:solidFill>
            </a:ln>
          </p:spPr>
          <p:style>
            <a:lnRef idx="1">
              <a:schemeClr val="accent1"/>
            </a:lnRef>
            <a:fillRef idx="0">
              <a:schemeClr val="accent1"/>
            </a:fillRef>
            <a:effectRef idx="0">
              <a:schemeClr val="accent1"/>
            </a:effectRef>
            <a:fontRef idx="minor">
              <a:schemeClr val="tx1"/>
            </a:fontRef>
          </p:style>
        </p:cxnSp>
        <p:sp>
          <p:nvSpPr>
            <p:cNvPr id="30" name="Google Shape;11545;p84">
              <a:extLst>
                <a:ext uri="{FF2B5EF4-FFF2-40B4-BE49-F238E27FC236}">
                  <a16:creationId xmlns:a16="http://schemas.microsoft.com/office/drawing/2014/main" id="{CDD5BC2B-5501-6D46-895A-40BF64C76AE6}"/>
                </a:ext>
              </a:extLst>
            </p:cNvPr>
            <p:cNvSpPr txBox="1">
              <a:spLocks/>
            </p:cNvSpPr>
            <p:nvPr/>
          </p:nvSpPr>
          <p:spPr>
            <a:xfrm>
              <a:off x="8140502" y="1962299"/>
              <a:ext cx="2358965" cy="414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nSpc>
                  <a:spcPct val="120000"/>
                </a:lnSpc>
                <a:buClr>
                  <a:schemeClr val="accent5"/>
                </a:buClr>
                <a:buSzPts val="1400"/>
              </a:pPr>
              <a:r>
                <a:rPr lang="en-GB" sz="1050" dirty="0">
                  <a:solidFill>
                    <a:srgbClr val="F4EEDC"/>
                  </a:solidFill>
                  <a:latin typeface="Martel ExtraBold"/>
                  <a:cs typeface="Martel ExtraBold"/>
                  <a:sym typeface="Martel ExtraBold"/>
                </a:rPr>
                <a:t>No contact</a:t>
              </a:r>
            </a:p>
          </p:txBody>
        </p:sp>
      </p:grpSp>
    </p:spTree>
    <p:extLst>
      <p:ext uri="{BB962C8B-B14F-4D97-AF65-F5344CB8AC3E}">
        <p14:creationId xmlns:p14="http://schemas.microsoft.com/office/powerpoint/2010/main" val="4242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27"/>
        <p:cNvGrpSpPr/>
        <p:nvPr/>
      </p:nvGrpSpPr>
      <p:grpSpPr>
        <a:xfrm>
          <a:off x="0" y="0"/>
          <a:ext cx="0" cy="0"/>
          <a:chOff x="0" y="0"/>
          <a:chExt cx="0" cy="0"/>
        </a:xfrm>
      </p:grpSpPr>
      <p:sp>
        <p:nvSpPr>
          <p:cNvPr id="12528" name="Google Shape;12528;p114"/>
          <p:cNvSpPr txBox="1">
            <a:spLocks noGrp="1"/>
          </p:cNvSpPr>
          <p:nvPr>
            <p:ph type="title"/>
          </p:nvPr>
        </p:nvSpPr>
        <p:spPr>
          <a:xfrm>
            <a:off x="136852" y="249813"/>
            <a:ext cx="2928000" cy="10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structure</a:t>
            </a:r>
            <a:endParaRPr dirty="0"/>
          </a:p>
        </p:txBody>
      </p:sp>
      <p:sp>
        <p:nvSpPr>
          <p:cNvPr id="12530" name="Google Shape;12530;p114"/>
          <p:cNvSpPr/>
          <p:nvPr/>
        </p:nvSpPr>
        <p:spPr>
          <a:xfrm>
            <a:off x="216600" y="2436591"/>
            <a:ext cx="503400" cy="503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114"/>
          <p:cNvSpPr txBox="1"/>
          <p:nvPr/>
        </p:nvSpPr>
        <p:spPr>
          <a:xfrm>
            <a:off x="15710" y="2941427"/>
            <a:ext cx="893732"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2"/>
                </a:solidFill>
                <a:latin typeface="Martel"/>
                <a:ea typeface="Martel"/>
                <a:cs typeface="Martel"/>
                <a:sym typeface="Martel"/>
              </a:rPr>
              <a:t>Dataset</a:t>
            </a:r>
            <a:endParaRPr b="1" dirty="0">
              <a:solidFill>
                <a:schemeClr val="accent2"/>
              </a:solidFill>
              <a:latin typeface="Martel"/>
              <a:ea typeface="Martel"/>
              <a:cs typeface="Martel"/>
              <a:sym typeface="Martel"/>
            </a:endParaRPr>
          </a:p>
        </p:txBody>
      </p:sp>
      <p:sp>
        <p:nvSpPr>
          <p:cNvPr id="12594" name="Google Shape;12594;p114"/>
          <p:cNvSpPr txBox="1"/>
          <p:nvPr/>
        </p:nvSpPr>
        <p:spPr>
          <a:xfrm>
            <a:off x="961194" y="2087991"/>
            <a:ext cx="13929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2"/>
                </a:solidFill>
                <a:latin typeface="Martel"/>
                <a:ea typeface="Martel"/>
                <a:cs typeface="Martel"/>
                <a:sym typeface="Martel"/>
              </a:rPr>
              <a:t>Wet season</a:t>
            </a:r>
            <a:endParaRPr b="1" dirty="0">
              <a:solidFill>
                <a:schemeClr val="accent2"/>
              </a:solidFill>
              <a:latin typeface="Martel"/>
              <a:ea typeface="Martel"/>
              <a:cs typeface="Martel"/>
              <a:sym typeface="Martel"/>
            </a:endParaRPr>
          </a:p>
        </p:txBody>
      </p:sp>
      <p:sp>
        <p:nvSpPr>
          <p:cNvPr id="12595" name="Google Shape;12595;p114"/>
          <p:cNvSpPr txBox="1"/>
          <p:nvPr/>
        </p:nvSpPr>
        <p:spPr>
          <a:xfrm>
            <a:off x="961194" y="3831267"/>
            <a:ext cx="13929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accent2"/>
                </a:solidFill>
                <a:latin typeface="Martel"/>
                <a:ea typeface="Martel"/>
                <a:cs typeface="Martel"/>
                <a:sym typeface="Martel"/>
              </a:rPr>
              <a:t>Dry season</a:t>
            </a:r>
            <a:endParaRPr b="1" dirty="0">
              <a:solidFill>
                <a:schemeClr val="accent2"/>
              </a:solidFill>
              <a:latin typeface="Martel"/>
              <a:ea typeface="Martel"/>
              <a:cs typeface="Martel"/>
              <a:sym typeface="Martel"/>
            </a:endParaRPr>
          </a:p>
        </p:txBody>
      </p:sp>
      <p:sp>
        <p:nvSpPr>
          <p:cNvPr id="12596" name="Google Shape;12596;p114"/>
          <p:cNvSpPr txBox="1"/>
          <p:nvPr/>
        </p:nvSpPr>
        <p:spPr>
          <a:xfrm>
            <a:off x="3765478" y="1302344"/>
            <a:ext cx="1279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2"/>
                </a:solidFill>
                <a:latin typeface="Martel"/>
                <a:ea typeface="Martel"/>
                <a:cs typeface="Martel"/>
                <a:sym typeface="Martel"/>
              </a:rPr>
              <a:t>650 m </a:t>
            </a:r>
            <a:r>
              <a:rPr lang="en" b="1" dirty="0" err="1">
                <a:solidFill>
                  <a:schemeClr val="accent2"/>
                </a:solidFill>
                <a:latin typeface="Martel"/>
                <a:ea typeface="Martel"/>
                <a:cs typeface="Martel"/>
                <a:sym typeface="Martel"/>
              </a:rPr>
              <a:t>a.s.l</a:t>
            </a:r>
            <a:r>
              <a:rPr lang="en" b="1" dirty="0">
                <a:solidFill>
                  <a:schemeClr val="accent2"/>
                </a:solidFill>
                <a:latin typeface="Martel"/>
                <a:ea typeface="Martel"/>
                <a:cs typeface="Martel"/>
                <a:sym typeface="Martel"/>
              </a:rPr>
              <a:t>.</a:t>
            </a:r>
            <a:endParaRPr b="1" dirty="0">
              <a:solidFill>
                <a:schemeClr val="accent2"/>
              </a:solidFill>
              <a:latin typeface="Martel"/>
              <a:ea typeface="Martel"/>
              <a:cs typeface="Martel"/>
              <a:sym typeface="Martel"/>
            </a:endParaRPr>
          </a:p>
        </p:txBody>
      </p:sp>
      <p:sp>
        <p:nvSpPr>
          <p:cNvPr id="12597" name="Google Shape;12597;p114"/>
          <p:cNvSpPr txBox="1"/>
          <p:nvPr/>
        </p:nvSpPr>
        <p:spPr>
          <a:xfrm>
            <a:off x="3776999" y="2081474"/>
            <a:ext cx="1506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2"/>
                </a:solidFill>
                <a:latin typeface="Martel"/>
                <a:ea typeface="Martel"/>
                <a:cs typeface="Martel"/>
                <a:sym typeface="Martel"/>
              </a:rPr>
              <a:t>1,100 m </a:t>
            </a:r>
            <a:r>
              <a:rPr lang="en" b="1" dirty="0" err="1">
                <a:solidFill>
                  <a:schemeClr val="accent2"/>
                </a:solidFill>
                <a:latin typeface="Martel"/>
                <a:ea typeface="Martel"/>
                <a:cs typeface="Martel"/>
                <a:sym typeface="Martel"/>
              </a:rPr>
              <a:t>a.s.l</a:t>
            </a:r>
            <a:r>
              <a:rPr lang="en" b="1" dirty="0">
                <a:solidFill>
                  <a:schemeClr val="accent2"/>
                </a:solidFill>
                <a:latin typeface="Martel"/>
                <a:ea typeface="Martel"/>
                <a:cs typeface="Martel"/>
                <a:sym typeface="Martel"/>
              </a:rPr>
              <a:t>.</a:t>
            </a:r>
            <a:endParaRPr b="1" dirty="0">
              <a:solidFill>
                <a:schemeClr val="accent2"/>
              </a:solidFill>
              <a:latin typeface="Martel"/>
              <a:ea typeface="Martel"/>
              <a:cs typeface="Martel"/>
              <a:sym typeface="Martel"/>
            </a:endParaRPr>
          </a:p>
        </p:txBody>
      </p:sp>
      <p:sp>
        <p:nvSpPr>
          <p:cNvPr id="12598" name="Google Shape;12598;p114"/>
          <p:cNvSpPr/>
          <p:nvPr/>
        </p:nvSpPr>
        <p:spPr>
          <a:xfrm>
            <a:off x="462578" y="1836561"/>
            <a:ext cx="789330" cy="476250"/>
          </a:xfrm>
          <a:custGeom>
            <a:avLst/>
            <a:gdLst/>
            <a:ahLst/>
            <a:cxnLst/>
            <a:rect l="l" t="t" r="r" b="b"/>
            <a:pathLst>
              <a:path w="56769" h="19050" extrusionOk="0">
                <a:moveTo>
                  <a:pt x="0" y="19050"/>
                </a:moveTo>
                <a:lnTo>
                  <a:pt x="0" y="0"/>
                </a:lnTo>
                <a:lnTo>
                  <a:pt x="56769" y="0"/>
                </a:lnTo>
              </a:path>
            </a:pathLst>
          </a:custGeom>
          <a:noFill/>
          <a:ln w="9525" cap="flat" cmpd="sng">
            <a:solidFill>
              <a:schemeClr val="dk1"/>
            </a:solidFill>
            <a:prstDash val="solid"/>
            <a:round/>
            <a:headEnd type="none" w="med" len="med"/>
            <a:tailEnd type="none" w="med" len="med"/>
          </a:ln>
        </p:spPr>
        <p:txBody>
          <a:bodyPr/>
          <a:lstStyle/>
          <a:p>
            <a:endParaRPr lang="en-GB"/>
          </a:p>
        </p:txBody>
      </p:sp>
      <p:sp>
        <p:nvSpPr>
          <p:cNvPr id="12599" name="Google Shape;12599;p114"/>
          <p:cNvSpPr/>
          <p:nvPr/>
        </p:nvSpPr>
        <p:spPr>
          <a:xfrm rot="10800000" flipH="1">
            <a:off x="462578" y="3303399"/>
            <a:ext cx="789330" cy="271948"/>
          </a:xfrm>
          <a:custGeom>
            <a:avLst/>
            <a:gdLst/>
            <a:ahLst/>
            <a:cxnLst/>
            <a:rect l="l" t="t" r="r" b="b"/>
            <a:pathLst>
              <a:path w="56769" h="19050" extrusionOk="0">
                <a:moveTo>
                  <a:pt x="0" y="19050"/>
                </a:moveTo>
                <a:lnTo>
                  <a:pt x="0" y="0"/>
                </a:lnTo>
                <a:lnTo>
                  <a:pt x="56769" y="0"/>
                </a:lnTo>
              </a:path>
            </a:pathLst>
          </a:custGeom>
          <a:noFill/>
          <a:ln w="9525" cap="flat" cmpd="sng">
            <a:solidFill>
              <a:schemeClr val="dk1"/>
            </a:solidFill>
            <a:prstDash val="solid"/>
            <a:round/>
            <a:headEnd type="none" w="med" len="med"/>
            <a:tailEnd type="none" w="med" len="med"/>
          </a:ln>
        </p:spPr>
        <p:txBody>
          <a:bodyPr/>
          <a:lstStyle/>
          <a:p>
            <a:endParaRPr lang="en-GB"/>
          </a:p>
        </p:txBody>
      </p:sp>
      <p:sp>
        <p:nvSpPr>
          <p:cNvPr id="12600" name="Google Shape;12600;p114"/>
          <p:cNvSpPr/>
          <p:nvPr/>
        </p:nvSpPr>
        <p:spPr>
          <a:xfrm>
            <a:off x="2706955" y="1467943"/>
            <a:ext cx="194661" cy="2445175"/>
          </a:xfrm>
          <a:custGeom>
            <a:avLst/>
            <a:gdLst/>
            <a:ahLst/>
            <a:cxnLst/>
            <a:rect l="l" t="t" r="r" b="b"/>
            <a:pathLst>
              <a:path w="11430" h="26670" extrusionOk="0">
                <a:moveTo>
                  <a:pt x="11049" y="0"/>
                </a:moveTo>
                <a:lnTo>
                  <a:pt x="0" y="0"/>
                </a:lnTo>
                <a:lnTo>
                  <a:pt x="0" y="26670"/>
                </a:lnTo>
                <a:lnTo>
                  <a:pt x="11430" y="26670"/>
                </a:lnTo>
              </a:path>
            </a:pathLst>
          </a:custGeom>
          <a:noFill/>
          <a:ln w="9525" cap="flat" cmpd="sng">
            <a:solidFill>
              <a:schemeClr val="dk1"/>
            </a:solidFill>
            <a:prstDash val="solid"/>
            <a:round/>
            <a:headEnd type="none" w="med" len="med"/>
            <a:tailEnd type="none" w="med" len="med"/>
          </a:ln>
        </p:spPr>
        <p:txBody>
          <a:bodyPr/>
          <a:lstStyle/>
          <a:p>
            <a:endParaRPr lang="en-GB"/>
          </a:p>
        </p:txBody>
      </p:sp>
      <p:cxnSp>
        <p:nvCxnSpPr>
          <p:cNvPr id="12602" name="Google Shape;12602;p114"/>
          <p:cNvCxnSpPr>
            <a:cxnSpLocks/>
          </p:cNvCxnSpPr>
          <p:nvPr/>
        </p:nvCxnSpPr>
        <p:spPr>
          <a:xfrm flipH="1">
            <a:off x="2068195" y="1839333"/>
            <a:ext cx="485892" cy="0"/>
          </a:xfrm>
          <a:prstGeom prst="straightConnector1">
            <a:avLst/>
          </a:prstGeom>
          <a:noFill/>
          <a:ln w="9525" cap="flat" cmpd="sng">
            <a:solidFill>
              <a:schemeClr val="dk1"/>
            </a:solidFill>
            <a:prstDash val="solid"/>
            <a:round/>
            <a:headEnd type="none" w="med" len="med"/>
            <a:tailEnd type="none" w="med" len="med"/>
          </a:ln>
        </p:spPr>
      </p:cxnSp>
      <p:cxnSp>
        <p:nvCxnSpPr>
          <p:cNvPr id="12603" name="Google Shape;12603;p114"/>
          <p:cNvCxnSpPr>
            <a:cxnSpLocks/>
          </p:cNvCxnSpPr>
          <p:nvPr/>
        </p:nvCxnSpPr>
        <p:spPr>
          <a:xfrm flipH="1">
            <a:off x="2068194" y="3563633"/>
            <a:ext cx="486000" cy="0"/>
          </a:xfrm>
          <a:prstGeom prst="straightConnector1">
            <a:avLst/>
          </a:prstGeom>
          <a:noFill/>
          <a:ln w="9525" cap="flat" cmpd="sng">
            <a:solidFill>
              <a:schemeClr val="dk1"/>
            </a:solidFill>
            <a:prstDash val="solid"/>
            <a:round/>
            <a:headEnd type="none" w="med" len="med"/>
            <a:tailEnd type="none" w="med" len="med"/>
          </a:ln>
        </p:spPr>
      </p:cxnSp>
      <p:sp>
        <p:nvSpPr>
          <p:cNvPr id="12604" name="Google Shape;12604;p114"/>
          <p:cNvSpPr txBox="1"/>
          <p:nvPr/>
        </p:nvSpPr>
        <p:spPr>
          <a:xfrm>
            <a:off x="3764919" y="2891553"/>
            <a:ext cx="1506177"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2"/>
                </a:solidFill>
                <a:latin typeface="Martel"/>
                <a:ea typeface="Martel"/>
                <a:cs typeface="Martel"/>
                <a:sym typeface="Martel"/>
              </a:rPr>
              <a:t>1,450 m </a:t>
            </a:r>
            <a:r>
              <a:rPr lang="en" b="1" dirty="0" err="1">
                <a:solidFill>
                  <a:schemeClr val="accent2"/>
                </a:solidFill>
                <a:latin typeface="Martel"/>
                <a:ea typeface="Martel"/>
                <a:cs typeface="Martel"/>
                <a:sym typeface="Martel"/>
              </a:rPr>
              <a:t>a.s.l</a:t>
            </a:r>
            <a:r>
              <a:rPr lang="en" b="1" dirty="0">
                <a:solidFill>
                  <a:schemeClr val="accent2"/>
                </a:solidFill>
                <a:latin typeface="Martel"/>
                <a:ea typeface="Martel"/>
                <a:cs typeface="Martel"/>
                <a:sym typeface="Martel"/>
              </a:rPr>
              <a:t>.</a:t>
            </a:r>
            <a:endParaRPr b="1" dirty="0">
              <a:solidFill>
                <a:schemeClr val="accent2"/>
              </a:solidFill>
              <a:latin typeface="Martel"/>
              <a:ea typeface="Martel"/>
              <a:cs typeface="Martel"/>
              <a:sym typeface="Martel"/>
            </a:endParaRPr>
          </a:p>
        </p:txBody>
      </p:sp>
      <p:sp>
        <p:nvSpPr>
          <p:cNvPr id="12605" name="Google Shape;12605;p114"/>
          <p:cNvSpPr txBox="1"/>
          <p:nvPr/>
        </p:nvSpPr>
        <p:spPr>
          <a:xfrm>
            <a:off x="3765454" y="3682882"/>
            <a:ext cx="1615337"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2"/>
                </a:solidFill>
                <a:latin typeface="Martel"/>
                <a:ea typeface="Martel"/>
                <a:cs typeface="Martel"/>
                <a:sym typeface="Martel"/>
              </a:rPr>
              <a:t>2,200 m </a:t>
            </a:r>
            <a:r>
              <a:rPr lang="en" b="1" dirty="0" err="1">
                <a:solidFill>
                  <a:schemeClr val="accent2"/>
                </a:solidFill>
                <a:latin typeface="Martel"/>
                <a:ea typeface="Martel"/>
                <a:cs typeface="Martel"/>
                <a:sym typeface="Martel"/>
              </a:rPr>
              <a:t>a.s.l</a:t>
            </a:r>
            <a:r>
              <a:rPr lang="en" b="1" dirty="0">
                <a:solidFill>
                  <a:schemeClr val="accent2"/>
                </a:solidFill>
                <a:latin typeface="Martel"/>
                <a:ea typeface="Martel"/>
                <a:cs typeface="Martel"/>
                <a:sym typeface="Martel"/>
              </a:rPr>
              <a:t>.</a:t>
            </a:r>
            <a:endParaRPr b="1" dirty="0">
              <a:solidFill>
                <a:schemeClr val="accent2"/>
              </a:solidFill>
              <a:latin typeface="Martel"/>
              <a:ea typeface="Martel"/>
              <a:cs typeface="Martel"/>
              <a:sym typeface="Martel"/>
            </a:endParaRPr>
          </a:p>
        </p:txBody>
      </p:sp>
      <p:grpSp>
        <p:nvGrpSpPr>
          <p:cNvPr id="5" name="Skupina 4">
            <a:extLst>
              <a:ext uri="{FF2B5EF4-FFF2-40B4-BE49-F238E27FC236}">
                <a16:creationId xmlns:a16="http://schemas.microsoft.com/office/drawing/2014/main" id="{49CC3058-138A-8E4D-A198-4B60555AD4C7}"/>
              </a:ext>
            </a:extLst>
          </p:cNvPr>
          <p:cNvGrpSpPr/>
          <p:nvPr/>
        </p:nvGrpSpPr>
        <p:grpSpPr>
          <a:xfrm>
            <a:off x="3115652" y="1265321"/>
            <a:ext cx="516102" cy="504000"/>
            <a:chOff x="5659660" y="1616652"/>
            <a:chExt cx="516102" cy="504000"/>
          </a:xfrm>
        </p:grpSpPr>
        <p:sp>
          <p:nvSpPr>
            <p:cNvPr id="4" name="Obdélník 3">
              <a:extLst>
                <a:ext uri="{FF2B5EF4-FFF2-40B4-BE49-F238E27FC236}">
                  <a16:creationId xmlns:a16="http://schemas.microsoft.com/office/drawing/2014/main" id="{865E085C-7E15-0B4A-B8C0-9E2F03ED6FFD}"/>
                </a:ext>
              </a:extLst>
            </p:cNvPr>
            <p:cNvSpPr>
              <a:spLocks/>
            </p:cNvSpPr>
            <p:nvPr/>
          </p:nvSpPr>
          <p:spPr>
            <a:xfrm>
              <a:off x="5671762" y="1616652"/>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82" name="Google Shape;25654;p155">
              <a:extLst>
                <a:ext uri="{FF2B5EF4-FFF2-40B4-BE49-F238E27FC236}">
                  <a16:creationId xmlns:a16="http://schemas.microsoft.com/office/drawing/2014/main" id="{45363A00-8C1B-6349-88B1-F1E3D41B3D05}"/>
                </a:ext>
              </a:extLst>
            </p:cNvPr>
            <p:cNvGrpSpPr>
              <a:grpSpLocks noChangeAspect="1"/>
            </p:cNvGrpSpPr>
            <p:nvPr/>
          </p:nvGrpSpPr>
          <p:grpSpPr>
            <a:xfrm>
              <a:off x="5659660" y="1616652"/>
              <a:ext cx="503400" cy="503400"/>
              <a:chOff x="3316269" y="3352402"/>
              <a:chExt cx="344832" cy="356544"/>
            </a:xfrm>
            <a:solidFill>
              <a:schemeClr val="accent2"/>
            </a:solidFill>
          </p:grpSpPr>
          <p:sp>
            <p:nvSpPr>
              <p:cNvPr id="83" name="Google Shape;25655;p155">
                <a:extLst>
                  <a:ext uri="{FF2B5EF4-FFF2-40B4-BE49-F238E27FC236}">
                    <a16:creationId xmlns:a16="http://schemas.microsoft.com/office/drawing/2014/main" id="{BEACBE13-CD38-F44A-8ED0-38F115BCCDCD}"/>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656;p155">
                <a:extLst>
                  <a:ext uri="{FF2B5EF4-FFF2-40B4-BE49-F238E27FC236}">
                    <a16:creationId xmlns:a16="http://schemas.microsoft.com/office/drawing/2014/main" id="{7A8E8641-617C-B14A-99A0-FD87D48E0F81}"/>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5657;p155">
                <a:extLst>
                  <a:ext uri="{FF2B5EF4-FFF2-40B4-BE49-F238E27FC236}">
                    <a16:creationId xmlns:a16="http://schemas.microsoft.com/office/drawing/2014/main" id="{B60EE12A-B849-BD47-8409-F84D3A066F92}"/>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 name="Skupina 87">
            <a:extLst>
              <a:ext uri="{FF2B5EF4-FFF2-40B4-BE49-F238E27FC236}">
                <a16:creationId xmlns:a16="http://schemas.microsoft.com/office/drawing/2014/main" id="{AD07F2B6-779D-3146-A88D-9E748F553924}"/>
              </a:ext>
            </a:extLst>
          </p:cNvPr>
          <p:cNvGrpSpPr/>
          <p:nvPr/>
        </p:nvGrpSpPr>
        <p:grpSpPr>
          <a:xfrm>
            <a:off x="3116638" y="1988166"/>
            <a:ext cx="516102" cy="504000"/>
            <a:chOff x="5659660" y="1616652"/>
            <a:chExt cx="516102" cy="504000"/>
          </a:xfrm>
        </p:grpSpPr>
        <p:sp>
          <p:nvSpPr>
            <p:cNvPr id="89" name="Obdélník 88">
              <a:extLst>
                <a:ext uri="{FF2B5EF4-FFF2-40B4-BE49-F238E27FC236}">
                  <a16:creationId xmlns:a16="http://schemas.microsoft.com/office/drawing/2014/main" id="{47735D09-E1A7-6841-A828-35EE94BDCA70}"/>
                </a:ext>
              </a:extLst>
            </p:cNvPr>
            <p:cNvSpPr>
              <a:spLocks/>
            </p:cNvSpPr>
            <p:nvPr/>
          </p:nvSpPr>
          <p:spPr>
            <a:xfrm>
              <a:off x="5671762" y="1616652"/>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90" name="Google Shape;25654;p155">
              <a:extLst>
                <a:ext uri="{FF2B5EF4-FFF2-40B4-BE49-F238E27FC236}">
                  <a16:creationId xmlns:a16="http://schemas.microsoft.com/office/drawing/2014/main" id="{457466B6-B56B-4944-A62E-44D6A5B884CA}"/>
                </a:ext>
              </a:extLst>
            </p:cNvPr>
            <p:cNvGrpSpPr>
              <a:grpSpLocks noChangeAspect="1"/>
            </p:cNvGrpSpPr>
            <p:nvPr/>
          </p:nvGrpSpPr>
          <p:grpSpPr>
            <a:xfrm>
              <a:off x="5659660" y="1616652"/>
              <a:ext cx="503400" cy="503400"/>
              <a:chOff x="3316269" y="3352402"/>
              <a:chExt cx="344832" cy="356544"/>
            </a:xfrm>
            <a:solidFill>
              <a:schemeClr val="accent2"/>
            </a:solidFill>
          </p:grpSpPr>
          <p:sp>
            <p:nvSpPr>
              <p:cNvPr id="91" name="Google Shape;25655;p155">
                <a:extLst>
                  <a:ext uri="{FF2B5EF4-FFF2-40B4-BE49-F238E27FC236}">
                    <a16:creationId xmlns:a16="http://schemas.microsoft.com/office/drawing/2014/main" id="{C4ED256C-2B42-1245-8C93-8B72CCAA2F70}"/>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656;p155">
                <a:extLst>
                  <a:ext uri="{FF2B5EF4-FFF2-40B4-BE49-F238E27FC236}">
                    <a16:creationId xmlns:a16="http://schemas.microsoft.com/office/drawing/2014/main" id="{6E4D2AB6-0BED-6849-873E-61C57C746D7C}"/>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657;p155">
                <a:extLst>
                  <a:ext uri="{FF2B5EF4-FFF2-40B4-BE49-F238E27FC236}">
                    <a16:creationId xmlns:a16="http://schemas.microsoft.com/office/drawing/2014/main" id="{0A334F92-9E76-CF42-B2FC-EE731B74BE6E}"/>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 name="Skupina 93">
            <a:extLst>
              <a:ext uri="{FF2B5EF4-FFF2-40B4-BE49-F238E27FC236}">
                <a16:creationId xmlns:a16="http://schemas.microsoft.com/office/drawing/2014/main" id="{1927E54E-1509-0746-99D4-77FDEA1D540D}"/>
              </a:ext>
            </a:extLst>
          </p:cNvPr>
          <p:cNvGrpSpPr/>
          <p:nvPr/>
        </p:nvGrpSpPr>
        <p:grpSpPr>
          <a:xfrm>
            <a:off x="3109301" y="2764157"/>
            <a:ext cx="516102" cy="504000"/>
            <a:chOff x="5659660" y="1616652"/>
            <a:chExt cx="516102" cy="504000"/>
          </a:xfrm>
        </p:grpSpPr>
        <p:sp>
          <p:nvSpPr>
            <p:cNvPr id="95" name="Obdélník 94">
              <a:extLst>
                <a:ext uri="{FF2B5EF4-FFF2-40B4-BE49-F238E27FC236}">
                  <a16:creationId xmlns:a16="http://schemas.microsoft.com/office/drawing/2014/main" id="{EE03A102-505F-624B-9150-6948DB7B89D4}"/>
                </a:ext>
              </a:extLst>
            </p:cNvPr>
            <p:cNvSpPr>
              <a:spLocks/>
            </p:cNvSpPr>
            <p:nvPr/>
          </p:nvSpPr>
          <p:spPr>
            <a:xfrm>
              <a:off x="5671762" y="1616652"/>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96" name="Google Shape;25654;p155">
              <a:extLst>
                <a:ext uri="{FF2B5EF4-FFF2-40B4-BE49-F238E27FC236}">
                  <a16:creationId xmlns:a16="http://schemas.microsoft.com/office/drawing/2014/main" id="{3D33BA93-41DC-7345-90EF-E07D40E4DE67}"/>
                </a:ext>
              </a:extLst>
            </p:cNvPr>
            <p:cNvGrpSpPr>
              <a:grpSpLocks noChangeAspect="1"/>
            </p:cNvGrpSpPr>
            <p:nvPr/>
          </p:nvGrpSpPr>
          <p:grpSpPr>
            <a:xfrm>
              <a:off x="5659660" y="1616652"/>
              <a:ext cx="503400" cy="503400"/>
              <a:chOff x="3316269" y="3352402"/>
              <a:chExt cx="344832" cy="356544"/>
            </a:xfrm>
            <a:solidFill>
              <a:schemeClr val="accent2"/>
            </a:solidFill>
          </p:grpSpPr>
          <p:sp>
            <p:nvSpPr>
              <p:cNvPr id="97" name="Google Shape;25655;p155">
                <a:extLst>
                  <a:ext uri="{FF2B5EF4-FFF2-40B4-BE49-F238E27FC236}">
                    <a16:creationId xmlns:a16="http://schemas.microsoft.com/office/drawing/2014/main" id="{FD834EFE-8CE6-2D45-8641-0B3A9D38E5C4}"/>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656;p155">
                <a:extLst>
                  <a:ext uri="{FF2B5EF4-FFF2-40B4-BE49-F238E27FC236}">
                    <a16:creationId xmlns:a16="http://schemas.microsoft.com/office/drawing/2014/main" id="{065D8321-18EF-D946-8212-1BD8684A17A7}"/>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57;p155">
                <a:extLst>
                  <a:ext uri="{FF2B5EF4-FFF2-40B4-BE49-F238E27FC236}">
                    <a16:creationId xmlns:a16="http://schemas.microsoft.com/office/drawing/2014/main" id="{6801BA0E-7ADC-A446-945E-AECDDC6E1C15}"/>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 name="Skupina 99">
            <a:extLst>
              <a:ext uri="{FF2B5EF4-FFF2-40B4-BE49-F238E27FC236}">
                <a16:creationId xmlns:a16="http://schemas.microsoft.com/office/drawing/2014/main" id="{82543943-A8F5-B34C-AB72-ADBCCBD22627}"/>
              </a:ext>
            </a:extLst>
          </p:cNvPr>
          <p:cNvGrpSpPr/>
          <p:nvPr/>
        </p:nvGrpSpPr>
        <p:grpSpPr>
          <a:xfrm>
            <a:off x="3098631" y="3540105"/>
            <a:ext cx="516102" cy="504000"/>
            <a:chOff x="5659660" y="1616652"/>
            <a:chExt cx="516102" cy="504000"/>
          </a:xfrm>
        </p:grpSpPr>
        <p:sp>
          <p:nvSpPr>
            <p:cNvPr id="101" name="Obdélník 100">
              <a:extLst>
                <a:ext uri="{FF2B5EF4-FFF2-40B4-BE49-F238E27FC236}">
                  <a16:creationId xmlns:a16="http://schemas.microsoft.com/office/drawing/2014/main" id="{14D14D8F-96E5-FA4D-8B8D-AF74FF5EDB7E}"/>
                </a:ext>
              </a:extLst>
            </p:cNvPr>
            <p:cNvSpPr>
              <a:spLocks/>
            </p:cNvSpPr>
            <p:nvPr/>
          </p:nvSpPr>
          <p:spPr>
            <a:xfrm>
              <a:off x="5671762" y="1616652"/>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102" name="Google Shape;25654;p155">
              <a:extLst>
                <a:ext uri="{FF2B5EF4-FFF2-40B4-BE49-F238E27FC236}">
                  <a16:creationId xmlns:a16="http://schemas.microsoft.com/office/drawing/2014/main" id="{89BEA660-D6CB-1043-918B-6A6F6DC0848E}"/>
                </a:ext>
              </a:extLst>
            </p:cNvPr>
            <p:cNvGrpSpPr>
              <a:grpSpLocks noChangeAspect="1"/>
            </p:cNvGrpSpPr>
            <p:nvPr/>
          </p:nvGrpSpPr>
          <p:grpSpPr>
            <a:xfrm>
              <a:off x="5659660" y="1616652"/>
              <a:ext cx="503400" cy="503400"/>
              <a:chOff x="3316269" y="3352402"/>
              <a:chExt cx="344832" cy="356544"/>
            </a:xfrm>
            <a:solidFill>
              <a:schemeClr val="accent2"/>
            </a:solidFill>
          </p:grpSpPr>
          <p:sp>
            <p:nvSpPr>
              <p:cNvPr id="103" name="Google Shape;25655;p155">
                <a:extLst>
                  <a:ext uri="{FF2B5EF4-FFF2-40B4-BE49-F238E27FC236}">
                    <a16:creationId xmlns:a16="http://schemas.microsoft.com/office/drawing/2014/main" id="{78695671-F0E4-7145-AAA1-B7967BFE3BE3}"/>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656;p155">
                <a:extLst>
                  <a:ext uri="{FF2B5EF4-FFF2-40B4-BE49-F238E27FC236}">
                    <a16:creationId xmlns:a16="http://schemas.microsoft.com/office/drawing/2014/main" id="{ED156139-57B6-F344-86E5-74587AECBBB1}"/>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657;p155">
                <a:extLst>
                  <a:ext uri="{FF2B5EF4-FFF2-40B4-BE49-F238E27FC236}">
                    <a16:creationId xmlns:a16="http://schemas.microsoft.com/office/drawing/2014/main" id="{90F2CD3D-944A-5F42-90F3-8E728927C7C1}"/>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grpFill/>
              <a:ln w="3175">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 name="Obdélník 112">
            <a:extLst>
              <a:ext uri="{FF2B5EF4-FFF2-40B4-BE49-F238E27FC236}">
                <a16:creationId xmlns:a16="http://schemas.microsoft.com/office/drawing/2014/main" id="{19FD48A7-E138-D942-B571-5E0B5B903CD5}"/>
              </a:ext>
            </a:extLst>
          </p:cNvPr>
          <p:cNvSpPr>
            <a:spLocks/>
          </p:cNvSpPr>
          <p:nvPr/>
        </p:nvSpPr>
        <p:spPr>
          <a:xfrm>
            <a:off x="1407644" y="1590440"/>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dirty="0"/>
          </a:p>
        </p:txBody>
      </p:sp>
      <p:sp>
        <p:nvSpPr>
          <p:cNvPr id="119" name="Obdélník 118">
            <a:extLst>
              <a:ext uri="{FF2B5EF4-FFF2-40B4-BE49-F238E27FC236}">
                <a16:creationId xmlns:a16="http://schemas.microsoft.com/office/drawing/2014/main" id="{6C021CE5-8747-2548-A5AF-F968EE729867}"/>
              </a:ext>
            </a:extLst>
          </p:cNvPr>
          <p:cNvSpPr>
            <a:spLocks/>
          </p:cNvSpPr>
          <p:nvPr/>
        </p:nvSpPr>
        <p:spPr>
          <a:xfrm>
            <a:off x="1411433" y="3305571"/>
            <a:ext cx="504000" cy="504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grpSp>
        <p:nvGrpSpPr>
          <p:cNvPr id="124" name="Google Shape;22527;p150">
            <a:extLst>
              <a:ext uri="{FF2B5EF4-FFF2-40B4-BE49-F238E27FC236}">
                <a16:creationId xmlns:a16="http://schemas.microsoft.com/office/drawing/2014/main" id="{6379607E-BCD9-7A40-9DBE-2DB94F42D089}"/>
              </a:ext>
            </a:extLst>
          </p:cNvPr>
          <p:cNvGrpSpPr/>
          <p:nvPr/>
        </p:nvGrpSpPr>
        <p:grpSpPr>
          <a:xfrm>
            <a:off x="1405382" y="3313890"/>
            <a:ext cx="503999" cy="503993"/>
            <a:chOff x="865862" y="3207306"/>
            <a:chExt cx="364484" cy="364897"/>
          </a:xfrm>
          <a:solidFill>
            <a:schemeClr val="accent2"/>
          </a:solidFill>
        </p:grpSpPr>
        <p:sp>
          <p:nvSpPr>
            <p:cNvPr id="125" name="Google Shape;22528;p150">
              <a:extLst>
                <a:ext uri="{FF2B5EF4-FFF2-40B4-BE49-F238E27FC236}">
                  <a16:creationId xmlns:a16="http://schemas.microsoft.com/office/drawing/2014/main" id="{17315F94-8743-5F4B-A948-DF457D3AE45D}"/>
                </a:ext>
              </a:extLst>
            </p:cNvPr>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2529;p150">
              <a:extLst>
                <a:ext uri="{FF2B5EF4-FFF2-40B4-BE49-F238E27FC236}">
                  <a16:creationId xmlns:a16="http://schemas.microsoft.com/office/drawing/2014/main" id="{861B1B97-3C4E-2449-B511-3D5E5FDDD671}"/>
                </a:ext>
              </a:extLst>
            </p:cNvPr>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530;p150">
              <a:extLst>
                <a:ext uri="{FF2B5EF4-FFF2-40B4-BE49-F238E27FC236}">
                  <a16:creationId xmlns:a16="http://schemas.microsoft.com/office/drawing/2014/main" id="{805121A9-0AD1-FC46-BB14-2786EFC7551F}"/>
                </a:ext>
              </a:extLst>
            </p:cNvPr>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531;p150">
              <a:extLst>
                <a:ext uri="{FF2B5EF4-FFF2-40B4-BE49-F238E27FC236}">
                  <a16:creationId xmlns:a16="http://schemas.microsoft.com/office/drawing/2014/main" id="{F82EF689-6783-354B-8734-3FF2E7CA9366}"/>
                </a:ext>
              </a:extLst>
            </p:cNvPr>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532;p150">
              <a:extLst>
                <a:ext uri="{FF2B5EF4-FFF2-40B4-BE49-F238E27FC236}">
                  <a16:creationId xmlns:a16="http://schemas.microsoft.com/office/drawing/2014/main" id="{40D66D9D-ABFB-C545-A829-455207058624}"/>
                </a:ext>
              </a:extLst>
            </p:cNvPr>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533;p150">
              <a:extLst>
                <a:ext uri="{FF2B5EF4-FFF2-40B4-BE49-F238E27FC236}">
                  <a16:creationId xmlns:a16="http://schemas.microsoft.com/office/drawing/2014/main" id="{F0FACF88-6FF7-904A-A17D-B8417D56D9BE}"/>
                </a:ext>
              </a:extLst>
            </p:cNvPr>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534;p150">
              <a:extLst>
                <a:ext uri="{FF2B5EF4-FFF2-40B4-BE49-F238E27FC236}">
                  <a16:creationId xmlns:a16="http://schemas.microsoft.com/office/drawing/2014/main" id="{EC64A301-E7AE-1249-9C04-FBA615207018}"/>
                </a:ext>
              </a:extLst>
            </p:cNvPr>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535;p150">
              <a:extLst>
                <a:ext uri="{FF2B5EF4-FFF2-40B4-BE49-F238E27FC236}">
                  <a16:creationId xmlns:a16="http://schemas.microsoft.com/office/drawing/2014/main" id="{5A0E2F10-95EB-7A4D-A161-7EC0DA71AA5E}"/>
                </a:ext>
              </a:extLst>
            </p:cNvPr>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536;p150">
              <a:extLst>
                <a:ext uri="{FF2B5EF4-FFF2-40B4-BE49-F238E27FC236}">
                  <a16:creationId xmlns:a16="http://schemas.microsoft.com/office/drawing/2014/main" id="{28C4ABD7-EBF1-9944-8803-3A7701D453EC}"/>
                </a:ext>
              </a:extLst>
            </p:cNvPr>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537;p150">
              <a:extLst>
                <a:ext uri="{FF2B5EF4-FFF2-40B4-BE49-F238E27FC236}">
                  <a16:creationId xmlns:a16="http://schemas.microsoft.com/office/drawing/2014/main" id="{2757B4C3-A539-3F49-8779-E52ED23D562B}"/>
                </a:ext>
              </a:extLst>
            </p:cNvPr>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538;p150">
              <a:extLst>
                <a:ext uri="{FF2B5EF4-FFF2-40B4-BE49-F238E27FC236}">
                  <a16:creationId xmlns:a16="http://schemas.microsoft.com/office/drawing/2014/main" id="{F9004AB6-EBF0-0246-89D3-97ECB0CC2E00}"/>
                </a:ext>
              </a:extLst>
            </p:cNvPr>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539;p150">
              <a:extLst>
                <a:ext uri="{FF2B5EF4-FFF2-40B4-BE49-F238E27FC236}">
                  <a16:creationId xmlns:a16="http://schemas.microsoft.com/office/drawing/2014/main" id="{42EBBAB7-3970-9147-9095-4E897E65128E}"/>
                </a:ext>
              </a:extLst>
            </p:cNvPr>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540;p150">
              <a:extLst>
                <a:ext uri="{FF2B5EF4-FFF2-40B4-BE49-F238E27FC236}">
                  <a16:creationId xmlns:a16="http://schemas.microsoft.com/office/drawing/2014/main" id="{20D08A23-0770-B840-898D-8B5AF1D5BBDD}"/>
                </a:ext>
              </a:extLst>
            </p:cNvPr>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541;p150">
              <a:extLst>
                <a:ext uri="{FF2B5EF4-FFF2-40B4-BE49-F238E27FC236}">
                  <a16:creationId xmlns:a16="http://schemas.microsoft.com/office/drawing/2014/main" id="{C7C08699-9035-6E4A-90DA-F5B5DA10CF91}"/>
                </a:ext>
              </a:extLst>
            </p:cNvPr>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25516;p155">
            <a:extLst>
              <a:ext uri="{FF2B5EF4-FFF2-40B4-BE49-F238E27FC236}">
                <a16:creationId xmlns:a16="http://schemas.microsoft.com/office/drawing/2014/main" id="{6CCC7C8F-ECCF-FC4E-AAA9-2B5ECFA3F670}"/>
              </a:ext>
            </a:extLst>
          </p:cNvPr>
          <p:cNvGrpSpPr/>
          <p:nvPr/>
        </p:nvGrpSpPr>
        <p:grpSpPr>
          <a:xfrm>
            <a:off x="1441368" y="1597140"/>
            <a:ext cx="444213" cy="471878"/>
            <a:chOff x="7993805" y="2427122"/>
            <a:chExt cx="356256" cy="351808"/>
          </a:xfrm>
          <a:solidFill>
            <a:schemeClr val="accent2"/>
          </a:solidFill>
        </p:grpSpPr>
        <p:sp>
          <p:nvSpPr>
            <p:cNvPr id="140" name="Google Shape;25517;p155">
              <a:extLst>
                <a:ext uri="{FF2B5EF4-FFF2-40B4-BE49-F238E27FC236}">
                  <a16:creationId xmlns:a16="http://schemas.microsoft.com/office/drawing/2014/main" id="{47F91651-018F-7E4C-B6CF-A75E6D1387F1}"/>
                </a:ext>
              </a:extLst>
            </p:cNvPr>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518;p155">
              <a:extLst>
                <a:ext uri="{FF2B5EF4-FFF2-40B4-BE49-F238E27FC236}">
                  <a16:creationId xmlns:a16="http://schemas.microsoft.com/office/drawing/2014/main" id="{3D6C4177-BDFC-2943-9ADE-C55AD5A60963}"/>
                </a:ext>
              </a:extLst>
            </p:cNvPr>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519;p155">
              <a:extLst>
                <a:ext uri="{FF2B5EF4-FFF2-40B4-BE49-F238E27FC236}">
                  <a16:creationId xmlns:a16="http://schemas.microsoft.com/office/drawing/2014/main" id="{84CF1DE6-2C82-F44A-871F-385D89A9B472}"/>
                </a:ext>
              </a:extLst>
            </p:cNvPr>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25905;p156">
            <a:extLst>
              <a:ext uri="{FF2B5EF4-FFF2-40B4-BE49-F238E27FC236}">
                <a16:creationId xmlns:a16="http://schemas.microsoft.com/office/drawing/2014/main" id="{2B6F2F94-C947-0144-88CD-A04DF0080AB0}"/>
              </a:ext>
            </a:extLst>
          </p:cNvPr>
          <p:cNvGrpSpPr/>
          <p:nvPr/>
        </p:nvGrpSpPr>
        <p:grpSpPr>
          <a:xfrm>
            <a:off x="271677" y="2517438"/>
            <a:ext cx="460425" cy="348600"/>
            <a:chOff x="7500054" y="2934735"/>
            <a:chExt cx="350576" cy="280454"/>
          </a:xfrm>
          <a:solidFill>
            <a:schemeClr val="accent2"/>
          </a:solidFill>
        </p:grpSpPr>
        <p:sp>
          <p:nvSpPr>
            <p:cNvPr id="144" name="Google Shape;25906;p156">
              <a:extLst>
                <a:ext uri="{FF2B5EF4-FFF2-40B4-BE49-F238E27FC236}">
                  <a16:creationId xmlns:a16="http://schemas.microsoft.com/office/drawing/2014/main" id="{DDEA2ED9-2E1A-9446-8429-6626280EF1E2}"/>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907;p156">
              <a:extLst>
                <a:ext uri="{FF2B5EF4-FFF2-40B4-BE49-F238E27FC236}">
                  <a16:creationId xmlns:a16="http://schemas.microsoft.com/office/drawing/2014/main" id="{4E3CC08C-E83E-0449-ABD3-AC6546F9F667}"/>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908;p156">
              <a:extLst>
                <a:ext uri="{FF2B5EF4-FFF2-40B4-BE49-F238E27FC236}">
                  <a16:creationId xmlns:a16="http://schemas.microsoft.com/office/drawing/2014/main" id="{3B388B72-61D4-9249-B79C-41F6B90195E9}"/>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909;p156">
              <a:extLst>
                <a:ext uri="{FF2B5EF4-FFF2-40B4-BE49-F238E27FC236}">
                  <a16:creationId xmlns:a16="http://schemas.microsoft.com/office/drawing/2014/main" id="{F12DB1BB-5F3B-0C4D-9DC7-D94BBA7BCCCC}"/>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910;p156">
              <a:extLst>
                <a:ext uri="{FF2B5EF4-FFF2-40B4-BE49-F238E27FC236}">
                  <a16:creationId xmlns:a16="http://schemas.microsoft.com/office/drawing/2014/main" id="{23D9C8BD-3E56-014B-A45F-0CFE4759EAA0}"/>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911;p156">
              <a:extLst>
                <a:ext uri="{FF2B5EF4-FFF2-40B4-BE49-F238E27FC236}">
                  <a16:creationId xmlns:a16="http://schemas.microsoft.com/office/drawing/2014/main" id="{CAD3102C-2321-064B-92CE-7B692D03770E}"/>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912;p156">
              <a:extLst>
                <a:ext uri="{FF2B5EF4-FFF2-40B4-BE49-F238E27FC236}">
                  <a16:creationId xmlns:a16="http://schemas.microsoft.com/office/drawing/2014/main" id="{ED1F9544-FA3B-B64A-A7BF-D3CFEF92EFF3}"/>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913;p156">
              <a:extLst>
                <a:ext uri="{FF2B5EF4-FFF2-40B4-BE49-F238E27FC236}">
                  <a16:creationId xmlns:a16="http://schemas.microsoft.com/office/drawing/2014/main" id="{64248865-346B-D544-A155-874196075F6D}"/>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9193;p50">
            <a:extLst>
              <a:ext uri="{FF2B5EF4-FFF2-40B4-BE49-F238E27FC236}">
                <a16:creationId xmlns:a16="http://schemas.microsoft.com/office/drawing/2014/main" id="{C2D16D0C-3FC4-2742-BA37-6CCA86CE7628}"/>
              </a:ext>
            </a:extLst>
          </p:cNvPr>
          <p:cNvSpPr/>
          <p:nvPr/>
        </p:nvSpPr>
        <p:spPr>
          <a:xfrm>
            <a:off x="183598" y="847346"/>
            <a:ext cx="9040029" cy="3826722"/>
          </a:xfrm>
          <a:custGeom>
            <a:avLst/>
            <a:gdLst/>
            <a:ahLst/>
            <a:cxnLst/>
            <a:rect l="l" t="t" r="r" b="b"/>
            <a:pathLst>
              <a:path w="191048" h="142482" extrusionOk="0">
                <a:moveTo>
                  <a:pt x="0" y="0"/>
                </a:moveTo>
                <a:lnTo>
                  <a:pt x="191030" y="382"/>
                </a:lnTo>
                <a:lnTo>
                  <a:pt x="191030" y="142482"/>
                </a:lnTo>
                <a:lnTo>
                  <a:pt x="191048" y="142417"/>
                </a:lnTo>
              </a:path>
            </a:pathLst>
          </a:custGeom>
          <a:noFill/>
          <a:ln w="9525" cap="flat" cmpd="sng">
            <a:solidFill>
              <a:schemeClr val="dk1"/>
            </a:solidFill>
            <a:prstDash val="solid"/>
            <a:round/>
            <a:headEnd type="none" w="med" len="med"/>
            <a:tailEnd type="none" w="med" len="med"/>
          </a:ln>
        </p:spPr>
        <p:txBody>
          <a:bodyPr/>
          <a:lstStyle/>
          <a:p>
            <a:endParaRPr lang="en-GB"/>
          </a:p>
        </p:txBody>
      </p:sp>
      <p:graphicFrame>
        <p:nvGraphicFramePr>
          <p:cNvPr id="159" name="Google Shape;11840;p95">
            <a:extLst>
              <a:ext uri="{FF2B5EF4-FFF2-40B4-BE49-F238E27FC236}">
                <a16:creationId xmlns:a16="http://schemas.microsoft.com/office/drawing/2014/main" id="{CD99E70B-A6EB-7849-ABB0-D86FEB47131C}"/>
              </a:ext>
            </a:extLst>
          </p:cNvPr>
          <p:cNvGraphicFramePr/>
          <p:nvPr>
            <p:extLst>
              <p:ext uri="{D42A27DB-BD31-4B8C-83A1-F6EECF244321}">
                <p14:modId xmlns:p14="http://schemas.microsoft.com/office/powerpoint/2010/main" val="982569969"/>
              </p:ext>
            </p:extLst>
          </p:nvPr>
        </p:nvGraphicFramePr>
        <p:xfrm>
          <a:off x="5427458" y="1224833"/>
          <a:ext cx="3591750" cy="2934375"/>
        </p:xfrm>
        <a:graphic>
          <a:graphicData uri="http://schemas.openxmlformats.org/drawingml/2006/table">
            <a:tbl>
              <a:tblPr>
                <a:noFill/>
                <a:tableStyleId>{4FD762A3-1D11-4F9E-B982-B1F12D703D81}</a:tableStyleId>
              </a:tblPr>
              <a:tblGrid>
                <a:gridCol w="1767371">
                  <a:extLst>
                    <a:ext uri="{9D8B030D-6E8A-4147-A177-3AD203B41FA5}">
                      <a16:colId xmlns:a16="http://schemas.microsoft.com/office/drawing/2014/main" val="20000"/>
                    </a:ext>
                  </a:extLst>
                </a:gridCol>
                <a:gridCol w="1824379">
                  <a:extLst>
                    <a:ext uri="{9D8B030D-6E8A-4147-A177-3AD203B41FA5}">
                      <a16:colId xmlns:a16="http://schemas.microsoft.com/office/drawing/2014/main" val="20001"/>
                    </a:ext>
                  </a:extLst>
                </a:gridCol>
              </a:tblGrid>
              <a:tr h="586875">
                <a:tc>
                  <a:txBody>
                    <a:bodyPr/>
                    <a:lstStyle/>
                    <a:p>
                      <a:pPr marL="0" lvl="0" indent="0" algn="ctr" rtl="0">
                        <a:spcBef>
                          <a:spcPts val="0"/>
                        </a:spcBef>
                        <a:spcAft>
                          <a:spcPts val="0"/>
                        </a:spcAft>
                        <a:buNone/>
                      </a:pPr>
                      <a:r>
                        <a:rPr lang="en-GB" sz="1200" b="1" i="0" u="none" strike="noStrike" cap="none" noProof="0" dirty="0">
                          <a:solidFill>
                            <a:schemeClr val="accent2"/>
                          </a:solidFill>
                          <a:latin typeface="Martel"/>
                          <a:cs typeface="Martel"/>
                          <a:sym typeface="Arial"/>
                        </a:rPr>
                        <a:t>Total networks</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8</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6875">
                <a:tc>
                  <a:txBody>
                    <a:bodyPr/>
                    <a:lstStyle/>
                    <a:p>
                      <a:pPr marL="0" lvl="0" indent="0" algn="ctr" rtl="0">
                        <a:spcBef>
                          <a:spcPts val="0"/>
                        </a:spcBef>
                        <a:spcAft>
                          <a:spcPts val="0"/>
                        </a:spcAft>
                        <a:buNone/>
                      </a:pPr>
                      <a:r>
                        <a:rPr lang="en-GB" sz="1200" b="1" i="0" u="none" strike="noStrike" cap="none" noProof="0" dirty="0">
                          <a:solidFill>
                            <a:schemeClr val="accent2"/>
                          </a:solidFill>
                          <a:latin typeface="Martel"/>
                          <a:cs typeface="Martel"/>
                          <a:sym typeface="Arial"/>
                        </a:rPr>
                        <a:t>Plant species</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206</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86875">
                <a:tc>
                  <a:txBody>
                    <a:bodyPr/>
                    <a:lstStyle/>
                    <a:p>
                      <a:pPr marL="0" lvl="0" indent="0" algn="ctr" rtl="0">
                        <a:spcBef>
                          <a:spcPts val="0"/>
                        </a:spcBef>
                        <a:spcAft>
                          <a:spcPts val="0"/>
                        </a:spcAft>
                        <a:buNone/>
                      </a:pPr>
                      <a:r>
                        <a:rPr lang="en-GB" sz="1200" b="1" i="0" u="none" strike="noStrike" cap="none" noProof="0" dirty="0">
                          <a:solidFill>
                            <a:schemeClr val="accent2"/>
                          </a:solidFill>
                          <a:latin typeface="Martel"/>
                          <a:cs typeface="Martel"/>
                          <a:sym typeface="Arial"/>
                        </a:rPr>
                        <a:t>Flower visits</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46,200</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86875">
                <a:tc>
                  <a:txBody>
                    <a:bodyPr/>
                    <a:lstStyle/>
                    <a:p>
                      <a:pPr marL="0" marR="0" lvl="0" indent="0" algn="ctr" rtl="0">
                        <a:lnSpc>
                          <a:spcPct val="100000"/>
                        </a:lnSpc>
                        <a:spcBef>
                          <a:spcPts val="0"/>
                        </a:spcBef>
                        <a:spcAft>
                          <a:spcPts val="0"/>
                        </a:spcAft>
                        <a:buClr>
                          <a:srgbClr val="000000"/>
                        </a:buClr>
                        <a:buFont typeface="Arial"/>
                        <a:buNone/>
                      </a:pPr>
                      <a:r>
                        <a:rPr lang="en-GB" sz="1200" b="1" i="0" u="none" strike="noStrike" cap="none" noProof="0" dirty="0">
                          <a:solidFill>
                            <a:schemeClr val="accent2"/>
                          </a:solidFill>
                          <a:latin typeface="Martel"/>
                          <a:cs typeface="Martel"/>
                          <a:sym typeface="Arial"/>
                        </a:rPr>
                        <a:t>Pollinating interactions</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15,248</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817082660"/>
                  </a:ext>
                </a:extLst>
              </a:tr>
              <a:tr h="586875">
                <a:tc>
                  <a:txBody>
                    <a:bodyPr/>
                    <a:lstStyle/>
                    <a:p>
                      <a:pPr marL="0" marR="0" lvl="0" indent="0" algn="ctr" rtl="0">
                        <a:lnSpc>
                          <a:spcPct val="100000"/>
                        </a:lnSpc>
                        <a:spcBef>
                          <a:spcPts val="0"/>
                        </a:spcBef>
                        <a:spcAft>
                          <a:spcPts val="0"/>
                        </a:spcAft>
                        <a:buClr>
                          <a:srgbClr val="000000"/>
                        </a:buClr>
                        <a:buFont typeface="Arial"/>
                        <a:buNone/>
                      </a:pPr>
                      <a:r>
                        <a:rPr lang="en-GB" sz="1200" b="1" i="0" u="none" strike="noStrike" cap="none" noProof="0" dirty="0">
                          <a:solidFill>
                            <a:schemeClr val="accent2"/>
                          </a:solidFill>
                          <a:latin typeface="Martel"/>
                          <a:cs typeface="Martel"/>
                          <a:sym typeface="Arial"/>
                        </a:rPr>
                        <a:t>Floral traits</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noProof="0" dirty="0">
                          <a:solidFill>
                            <a:schemeClr val="dk1"/>
                          </a:solidFill>
                          <a:latin typeface="Work Sans"/>
                          <a:ea typeface="Work Sans"/>
                          <a:cs typeface="Work Sans"/>
                          <a:sym typeface="Work Sans"/>
                        </a:rPr>
                        <a:t>15</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152122683"/>
                  </a:ext>
                </a:extLst>
              </a:tr>
            </a:tbl>
          </a:graphicData>
        </a:graphic>
      </p:graphicFrame>
      <p:grpSp>
        <p:nvGrpSpPr>
          <p:cNvPr id="160" name="Google Shape;9195;p50">
            <a:extLst>
              <a:ext uri="{FF2B5EF4-FFF2-40B4-BE49-F238E27FC236}">
                <a16:creationId xmlns:a16="http://schemas.microsoft.com/office/drawing/2014/main" id="{D9E3B94B-65AA-004A-9116-843A065079DF}"/>
              </a:ext>
            </a:extLst>
          </p:cNvPr>
          <p:cNvGrpSpPr/>
          <p:nvPr/>
        </p:nvGrpSpPr>
        <p:grpSpPr>
          <a:xfrm rot="-7214372" flipH="1">
            <a:off x="8517069" y="-271123"/>
            <a:ext cx="1509377" cy="2339800"/>
            <a:chOff x="3112400" y="1318050"/>
            <a:chExt cx="1509425" cy="2339875"/>
          </a:xfrm>
        </p:grpSpPr>
        <p:sp>
          <p:nvSpPr>
            <p:cNvPr id="161" name="Google Shape;9196;p50">
              <a:extLst>
                <a:ext uri="{FF2B5EF4-FFF2-40B4-BE49-F238E27FC236}">
                  <a16:creationId xmlns:a16="http://schemas.microsoft.com/office/drawing/2014/main" id="{B1FFDB3B-82C4-D543-888D-7B878EED45A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197;p50">
              <a:extLst>
                <a:ext uri="{FF2B5EF4-FFF2-40B4-BE49-F238E27FC236}">
                  <a16:creationId xmlns:a16="http://schemas.microsoft.com/office/drawing/2014/main" id="{3F5B3131-4AFB-9145-A830-A80BDC15153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198;p50">
              <a:extLst>
                <a:ext uri="{FF2B5EF4-FFF2-40B4-BE49-F238E27FC236}">
                  <a16:creationId xmlns:a16="http://schemas.microsoft.com/office/drawing/2014/main" id="{4A39B75E-8958-984D-BBB0-F98EEB554B4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199;p50">
              <a:extLst>
                <a:ext uri="{FF2B5EF4-FFF2-40B4-BE49-F238E27FC236}">
                  <a16:creationId xmlns:a16="http://schemas.microsoft.com/office/drawing/2014/main" id="{CBC0C1CA-E791-B749-AB21-BE1A1B67D368}"/>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200;p50">
              <a:extLst>
                <a:ext uri="{FF2B5EF4-FFF2-40B4-BE49-F238E27FC236}">
                  <a16:creationId xmlns:a16="http://schemas.microsoft.com/office/drawing/2014/main" id="{8DEA4565-7547-0F40-94FF-F44C3F72CBAD}"/>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201;p50">
              <a:extLst>
                <a:ext uri="{FF2B5EF4-FFF2-40B4-BE49-F238E27FC236}">
                  <a16:creationId xmlns:a16="http://schemas.microsoft.com/office/drawing/2014/main" id="{EDDDC545-16AE-7E42-B979-88D33474FA67}"/>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202;p50">
              <a:extLst>
                <a:ext uri="{FF2B5EF4-FFF2-40B4-BE49-F238E27FC236}">
                  <a16:creationId xmlns:a16="http://schemas.microsoft.com/office/drawing/2014/main" id="{3DB3D52D-42C3-1E43-B385-146D6ECAD31E}"/>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203;p50">
              <a:extLst>
                <a:ext uri="{FF2B5EF4-FFF2-40B4-BE49-F238E27FC236}">
                  <a16:creationId xmlns:a16="http://schemas.microsoft.com/office/drawing/2014/main" id="{464A4716-3DA6-AF48-BE89-EF513C4AC1A8}"/>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204;p50">
              <a:extLst>
                <a:ext uri="{FF2B5EF4-FFF2-40B4-BE49-F238E27FC236}">
                  <a16:creationId xmlns:a16="http://schemas.microsoft.com/office/drawing/2014/main" id="{0603C20F-671C-2748-B645-0859FC415FB8}"/>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205;p50">
              <a:extLst>
                <a:ext uri="{FF2B5EF4-FFF2-40B4-BE49-F238E27FC236}">
                  <a16:creationId xmlns:a16="http://schemas.microsoft.com/office/drawing/2014/main" id="{4ECD37CB-0E77-9F4A-A9A8-A30788A782AE}"/>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206;p50">
              <a:extLst>
                <a:ext uri="{FF2B5EF4-FFF2-40B4-BE49-F238E27FC236}">
                  <a16:creationId xmlns:a16="http://schemas.microsoft.com/office/drawing/2014/main" id="{7155595B-036E-3446-84D0-BB35746C7225}"/>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207;p50">
              <a:extLst>
                <a:ext uri="{FF2B5EF4-FFF2-40B4-BE49-F238E27FC236}">
                  <a16:creationId xmlns:a16="http://schemas.microsoft.com/office/drawing/2014/main" id="{3D0EF26B-F337-714F-8295-E896C8A2662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208;p50">
              <a:extLst>
                <a:ext uri="{FF2B5EF4-FFF2-40B4-BE49-F238E27FC236}">
                  <a16:creationId xmlns:a16="http://schemas.microsoft.com/office/drawing/2014/main" id="{16D94865-0AF2-FF48-BC9F-FBB8AF79D1F6}"/>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209;p50">
              <a:extLst>
                <a:ext uri="{FF2B5EF4-FFF2-40B4-BE49-F238E27FC236}">
                  <a16:creationId xmlns:a16="http://schemas.microsoft.com/office/drawing/2014/main" id="{90C9C983-104B-8D42-9BB6-1A829D5738D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5" name="Google Shape;9210;p50">
            <a:extLst>
              <a:ext uri="{FF2B5EF4-FFF2-40B4-BE49-F238E27FC236}">
                <a16:creationId xmlns:a16="http://schemas.microsoft.com/office/drawing/2014/main" id="{2B37DAB3-DD0F-B44C-820D-FD4FD279F7B9}"/>
              </a:ext>
            </a:extLst>
          </p:cNvPr>
          <p:cNvGrpSpPr/>
          <p:nvPr/>
        </p:nvGrpSpPr>
        <p:grpSpPr>
          <a:xfrm rot="-5735350" flipH="1">
            <a:off x="6983220" y="-900228"/>
            <a:ext cx="1931505" cy="2228396"/>
            <a:chOff x="4187325" y="3050125"/>
            <a:chExt cx="1931400" cy="2228275"/>
          </a:xfrm>
        </p:grpSpPr>
        <p:sp>
          <p:nvSpPr>
            <p:cNvPr id="176" name="Google Shape;9211;p50">
              <a:extLst>
                <a:ext uri="{FF2B5EF4-FFF2-40B4-BE49-F238E27FC236}">
                  <a16:creationId xmlns:a16="http://schemas.microsoft.com/office/drawing/2014/main" id="{A260161D-7A88-E04F-AD17-8782FD0BCA06}"/>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212;p50">
              <a:extLst>
                <a:ext uri="{FF2B5EF4-FFF2-40B4-BE49-F238E27FC236}">
                  <a16:creationId xmlns:a16="http://schemas.microsoft.com/office/drawing/2014/main" id="{27F55E28-79C6-F648-982D-261602F07F40}"/>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213;p50">
              <a:extLst>
                <a:ext uri="{FF2B5EF4-FFF2-40B4-BE49-F238E27FC236}">
                  <a16:creationId xmlns:a16="http://schemas.microsoft.com/office/drawing/2014/main" id="{B69EB713-4BD3-494D-8C14-23249CDA9FFD}"/>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214;p50">
              <a:extLst>
                <a:ext uri="{FF2B5EF4-FFF2-40B4-BE49-F238E27FC236}">
                  <a16:creationId xmlns:a16="http://schemas.microsoft.com/office/drawing/2014/main" id="{7D0C57DB-C8FE-3E48-8796-77FB7C5C6BBA}"/>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215;p50">
              <a:extLst>
                <a:ext uri="{FF2B5EF4-FFF2-40B4-BE49-F238E27FC236}">
                  <a16:creationId xmlns:a16="http://schemas.microsoft.com/office/drawing/2014/main" id="{CA657DE0-49E4-DA4C-B429-772AFEEF1308}"/>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216;p50">
              <a:extLst>
                <a:ext uri="{FF2B5EF4-FFF2-40B4-BE49-F238E27FC236}">
                  <a16:creationId xmlns:a16="http://schemas.microsoft.com/office/drawing/2014/main" id="{35420ECD-2F50-6740-B509-CFD0C848DDC3}"/>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217;p50">
              <a:extLst>
                <a:ext uri="{FF2B5EF4-FFF2-40B4-BE49-F238E27FC236}">
                  <a16:creationId xmlns:a16="http://schemas.microsoft.com/office/drawing/2014/main" id="{22A6B2E8-86C3-5843-9C38-1780CBE93587}"/>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218;p50">
              <a:extLst>
                <a:ext uri="{FF2B5EF4-FFF2-40B4-BE49-F238E27FC236}">
                  <a16:creationId xmlns:a16="http://schemas.microsoft.com/office/drawing/2014/main" id="{0EA9F138-A900-0846-936B-43F6A1EC48A7}"/>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219;p50">
              <a:extLst>
                <a:ext uri="{FF2B5EF4-FFF2-40B4-BE49-F238E27FC236}">
                  <a16:creationId xmlns:a16="http://schemas.microsoft.com/office/drawing/2014/main" id="{0B5300DC-A3EB-B143-B8AD-5278943CB3D2}"/>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220;p50">
              <a:extLst>
                <a:ext uri="{FF2B5EF4-FFF2-40B4-BE49-F238E27FC236}">
                  <a16:creationId xmlns:a16="http://schemas.microsoft.com/office/drawing/2014/main" id="{645B6CD5-DA12-9B42-BF72-A9C336DD303D}"/>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221;p50">
              <a:extLst>
                <a:ext uri="{FF2B5EF4-FFF2-40B4-BE49-F238E27FC236}">
                  <a16:creationId xmlns:a16="http://schemas.microsoft.com/office/drawing/2014/main" id="{EE88FD57-E671-EE42-A177-3CACA3CB0C9F}"/>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222;p50">
              <a:extLst>
                <a:ext uri="{FF2B5EF4-FFF2-40B4-BE49-F238E27FC236}">
                  <a16:creationId xmlns:a16="http://schemas.microsoft.com/office/drawing/2014/main" id="{6DCA847E-6D6A-1545-A880-A29CE4C4D50C}"/>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223;p50">
              <a:extLst>
                <a:ext uri="{FF2B5EF4-FFF2-40B4-BE49-F238E27FC236}">
                  <a16:creationId xmlns:a16="http://schemas.microsoft.com/office/drawing/2014/main" id="{3BCFBB2E-6BDE-9D4C-B1C9-F906E6071B30}"/>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224;p50">
              <a:extLst>
                <a:ext uri="{FF2B5EF4-FFF2-40B4-BE49-F238E27FC236}">
                  <a16:creationId xmlns:a16="http://schemas.microsoft.com/office/drawing/2014/main" id="{9ABB860D-5BBF-E547-B0BD-65645246CC4E}"/>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225;p50">
              <a:extLst>
                <a:ext uri="{FF2B5EF4-FFF2-40B4-BE49-F238E27FC236}">
                  <a16:creationId xmlns:a16="http://schemas.microsoft.com/office/drawing/2014/main" id="{74A89405-D55C-724D-84F9-DE6E2622178A}"/>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226;p50">
              <a:extLst>
                <a:ext uri="{FF2B5EF4-FFF2-40B4-BE49-F238E27FC236}">
                  <a16:creationId xmlns:a16="http://schemas.microsoft.com/office/drawing/2014/main" id="{129BC3EE-3557-AD40-8F5F-EFE4E35DCB3C}"/>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227;p50">
              <a:extLst>
                <a:ext uri="{FF2B5EF4-FFF2-40B4-BE49-F238E27FC236}">
                  <a16:creationId xmlns:a16="http://schemas.microsoft.com/office/drawing/2014/main" id="{A96F6A5D-9643-044C-A340-6A05B9748856}"/>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228;p50">
              <a:extLst>
                <a:ext uri="{FF2B5EF4-FFF2-40B4-BE49-F238E27FC236}">
                  <a16:creationId xmlns:a16="http://schemas.microsoft.com/office/drawing/2014/main" id="{782E8767-7388-2646-837E-49B1B6F863EE}"/>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229;p50">
              <a:extLst>
                <a:ext uri="{FF2B5EF4-FFF2-40B4-BE49-F238E27FC236}">
                  <a16:creationId xmlns:a16="http://schemas.microsoft.com/office/drawing/2014/main" id="{319DD930-4A70-5F4F-8233-7A704C5B3EEB}"/>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230;p50">
              <a:extLst>
                <a:ext uri="{FF2B5EF4-FFF2-40B4-BE49-F238E27FC236}">
                  <a16:creationId xmlns:a16="http://schemas.microsoft.com/office/drawing/2014/main" id="{154E892F-BC5B-864E-A09E-E427B76891A3}"/>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231;p50">
              <a:extLst>
                <a:ext uri="{FF2B5EF4-FFF2-40B4-BE49-F238E27FC236}">
                  <a16:creationId xmlns:a16="http://schemas.microsoft.com/office/drawing/2014/main" id="{9217E2DA-AEDE-4548-A763-90EEE18415D2}"/>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232;p50">
              <a:extLst>
                <a:ext uri="{FF2B5EF4-FFF2-40B4-BE49-F238E27FC236}">
                  <a16:creationId xmlns:a16="http://schemas.microsoft.com/office/drawing/2014/main" id="{CE395CFA-CCB9-014F-B1B8-5D23A6BCC777}"/>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233;p50">
              <a:extLst>
                <a:ext uri="{FF2B5EF4-FFF2-40B4-BE49-F238E27FC236}">
                  <a16:creationId xmlns:a16="http://schemas.microsoft.com/office/drawing/2014/main" id="{DC551AFE-5035-9F47-A6CD-B74E4E21CDC7}"/>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234;p50">
              <a:extLst>
                <a:ext uri="{FF2B5EF4-FFF2-40B4-BE49-F238E27FC236}">
                  <a16:creationId xmlns:a16="http://schemas.microsoft.com/office/drawing/2014/main" id="{08B705F6-A55B-084E-BC00-03F0D9818BEE}"/>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235;p50">
              <a:extLst>
                <a:ext uri="{FF2B5EF4-FFF2-40B4-BE49-F238E27FC236}">
                  <a16:creationId xmlns:a16="http://schemas.microsoft.com/office/drawing/2014/main" id="{976CD8C9-D03C-7743-9CEC-02AF55A92180}"/>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598"/>
                                        </p:tgtEl>
                                        <p:attrNameLst>
                                          <p:attrName>style.visibility</p:attrName>
                                        </p:attrNameLst>
                                      </p:cBhvr>
                                      <p:to>
                                        <p:strVal val="visible"/>
                                      </p:to>
                                    </p:set>
                                    <p:animEffect transition="in" filter="fade">
                                      <p:cBhvr>
                                        <p:cTn id="7" dur="1000"/>
                                        <p:tgtEl>
                                          <p:spTgt spid="12598"/>
                                        </p:tgtEl>
                                      </p:cBhvr>
                                    </p:animEffect>
                                  </p:childTnLst>
                                </p:cTn>
                              </p:par>
                              <p:par>
                                <p:cTn id="8" presetID="10" presetClass="entr" presetSubtype="0" fill="hold" nodeType="withEffect">
                                  <p:stCondLst>
                                    <p:cond delay="0"/>
                                  </p:stCondLst>
                                  <p:childTnLst>
                                    <p:set>
                                      <p:cBhvr>
                                        <p:cTn id="9" dur="1" fill="hold">
                                          <p:stCondLst>
                                            <p:cond delay="0"/>
                                          </p:stCondLst>
                                        </p:cTn>
                                        <p:tgtEl>
                                          <p:spTgt spid="12599"/>
                                        </p:tgtEl>
                                        <p:attrNameLst>
                                          <p:attrName>style.visibility</p:attrName>
                                        </p:attrNameLst>
                                      </p:cBhvr>
                                      <p:to>
                                        <p:strVal val="visible"/>
                                      </p:to>
                                    </p:set>
                                    <p:animEffect transition="in" filter="fade">
                                      <p:cBhvr>
                                        <p:cTn id="10" dur="1000"/>
                                        <p:tgtEl>
                                          <p:spTgt spid="1259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2602"/>
                                        </p:tgtEl>
                                        <p:attrNameLst>
                                          <p:attrName>style.visibility</p:attrName>
                                        </p:attrNameLst>
                                      </p:cBhvr>
                                      <p:to>
                                        <p:strVal val="visible"/>
                                      </p:to>
                                    </p:set>
                                    <p:animEffect transition="in" filter="fade">
                                      <p:cBhvr>
                                        <p:cTn id="14" dur="1000"/>
                                        <p:tgtEl>
                                          <p:spTgt spid="12602"/>
                                        </p:tgtEl>
                                      </p:cBhvr>
                                    </p:animEffect>
                                  </p:childTnLst>
                                </p:cTn>
                              </p:par>
                              <p:par>
                                <p:cTn id="15" presetID="10" presetClass="entr" presetSubtype="0" fill="hold" nodeType="withEffect">
                                  <p:stCondLst>
                                    <p:cond delay="0"/>
                                  </p:stCondLst>
                                  <p:childTnLst>
                                    <p:set>
                                      <p:cBhvr>
                                        <p:cTn id="16" dur="1" fill="hold">
                                          <p:stCondLst>
                                            <p:cond delay="0"/>
                                          </p:stCondLst>
                                        </p:cTn>
                                        <p:tgtEl>
                                          <p:spTgt spid="12603"/>
                                        </p:tgtEl>
                                        <p:attrNameLst>
                                          <p:attrName>style.visibility</p:attrName>
                                        </p:attrNameLst>
                                      </p:cBhvr>
                                      <p:to>
                                        <p:strVal val="visible"/>
                                      </p:to>
                                    </p:set>
                                    <p:animEffect transition="in" filter="fade">
                                      <p:cBhvr>
                                        <p:cTn id="17" dur="1000"/>
                                        <p:tgtEl>
                                          <p:spTgt spid="12603"/>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2600"/>
                                        </p:tgtEl>
                                        <p:attrNameLst>
                                          <p:attrName>style.visibility</p:attrName>
                                        </p:attrNameLst>
                                      </p:cBhvr>
                                      <p:to>
                                        <p:strVal val="visible"/>
                                      </p:to>
                                    </p:set>
                                    <p:animEffect transition="in" filter="fade">
                                      <p:cBhvr>
                                        <p:cTn id="21" dur="1000"/>
                                        <p:tgtEl>
                                          <p:spTgt spid="12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78"/>
        <p:cNvGrpSpPr/>
        <p:nvPr/>
      </p:nvGrpSpPr>
      <p:grpSpPr>
        <a:xfrm>
          <a:off x="0" y="0"/>
          <a:ext cx="0" cy="0"/>
          <a:chOff x="0" y="0"/>
          <a:chExt cx="0" cy="0"/>
        </a:xfrm>
      </p:grpSpPr>
      <p:graphicFrame>
        <p:nvGraphicFramePr>
          <p:cNvPr id="11880" name="Google Shape;11880;p96"/>
          <p:cNvGraphicFramePr/>
          <p:nvPr>
            <p:extLst>
              <p:ext uri="{D42A27DB-BD31-4B8C-83A1-F6EECF244321}">
                <p14:modId xmlns:p14="http://schemas.microsoft.com/office/powerpoint/2010/main" val="3416459075"/>
              </p:ext>
            </p:extLst>
          </p:nvPr>
        </p:nvGraphicFramePr>
        <p:xfrm>
          <a:off x="155217" y="103065"/>
          <a:ext cx="8833566" cy="4937370"/>
        </p:xfrm>
        <a:graphic>
          <a:graphicData uri="http://schemas.openxmlformats.org/drawingml/2006/table">
            <a:tbl>
              <a:tblPr>
                <a:noFill/>
                <a:tableStyleId>{4FD762A3-1D11-4F9E-B982-B1F12D703D81}</a:tableStyleId>
              </a:tblPr>
              <a:tblGrid>
                <a:gridCol w="2010049">
                  <a:extLst>
                    <a:ext uri="{9D8B030D-6E8A-4147-A177-3AD203B41FA5}">
                      <a16:colId xmlns:a16="http://schemas.microsoft.com/office/drawing/2014/main" val="20000"/>
                    </a:ext>
                  </a:extLst>
                </a:gridCol>
                <a:gridCol w="6823517">
                  <a:extLst>
                    <a:ext uri="{9D8B030D-6E8A-4147-A177-3AD203B41FA5}">
                      <a16:colId xmlns:a16="http://schemas.microsoft.com/office/drawing/2014/main" val="20001"/>
                    </a:ext>
                  </a:extLst>
                </a:gridCol>
              </a:tblGrid>
              <a:tr h="237430">
                <a:tc>
                  <a:txBody>
                    <a:bodyPr/>
                    <a:lstStyle/>
                    <a:p>
                      <a:pPr marL="0" lvl="0" indent="0" algn="ctr" rtl="0">
                        <a:spcBef>
                          <a:spcPts val="0"/>
                        </a:spcBef>
                        <a:spcAft>
                          <a:spcPts val="0"/>
                        </a:spcAft>
                        <a:buNone/>
                      </a:pPr>
                      <a:r>
                        <a:rPr lang="en-GB" sz="1200" b="1" noProof="0" dirty="0">
                          <a:latin typeface="Work Sans" pitchFamily="2" charset="0"/>
                          <a:ea typeface="Martel"/>
                          <a:cs typeface="Martel"/>
                          <a:sym typeface="Martel"/>
                        </a:rPr>
                        <a:t>Floral trait</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accent4"/>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b="1" noProof="0" dirty="0">
                          <a:solidFill>
                            <a:schemeClr val="dk1"/>
                          </a:solidFill>
                          <a:latin typeface="Work Sans" pitchFamily="2" charset="0"/>
                          <a:ea typeface="Martel"/>
                          <a:cs typeface="Martel"/>
                          <a:sym typeface="Martel"/>
                        </a:rPr>
                        <a:t>Categories</a:t>
                      </a:r>
                    </a:p>
                  </a:txBody>
                  <a:tcPr marL="91425" marR="91425" marT="91425" marB="91425" anchor="ctr">
                    <a:lnL w="9525"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chemeClr val="dk1">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47754">
                <a:tc>
                  <a:txBody>
                    <a:bodyPr/>
                    <a:lstStyle/>
                    <a:p>
                      <a:pPr marL="0" lvl="0" indent="0" algn="ctr" rtl="0">
                        <a:spcBef>
                          <a:spcPts val="0"/>
                        </a:spcBef>
                        <a:spcAft>
                          <a:spcPts val="0"/>
                        </a:spcAft>
                        <a:buNone/>
                      </a:pPr>
                      <a:r>
                        <a:rPr lang="en-GB" sz="1200" b="0" noProof="0" dirty="0">
                          <a:solidFill>
                            <a:schemeClr val="dk1"/>
                          </a:solidFill>
                          <a:latin typeface="Work Sans" pitchFamily="2" charset="0"/>
                          <a:ea typeface="Martel"/>
                          <a:cs typeface="Martel"/>
                          <a:sym typeface="Martel"/>
                        </a:rPr>
                        <a:t>Shape</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Bell, Bowl, Dish, Funnel, Gullet, Labiate, Open, Papilionaceous, Salverform, Stellate, Trumpet, Tube, Urceolate</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Symmetry</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Zygomorphic, actinomorphic</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Size</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Quantitative measurements</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Flower position</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﻿Horizontal, Pendant, Upright, Al</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Anther position</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﻿Exposed, partially exposed, Hidden</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770614069"/>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Tube width</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dirty="0">
                          <a:latin typeface="Work Sans" pitchFamily="2" charset="0"/>
                        </a:rPr>
                        <a:t>Quantitative measurements</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013041955"/>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Tube length</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dirty="0">
                          <a:latin typeface="Work Sans" pitchFamily="2" charset="0"/>
                        </a:rPr>
                        <a:t>Quantitative measurements</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183785875"/>
                  </a:ext>
                </a:extLst>
              </a:tr>
              <a:tr h="247754">
                <a:tc>
                  <a:txBody>
                    <a:bodyPr/>
                    <a:lstStyle/>
                    <a:p>
                      <a:pPr marL="0" lvl="0" indent="0" algn="ctr" rtl="0">
                        <a:spcBef>
                          <a:spcPts val="0"/>
                        </a:spcBef>
                        <a:spcAft>
                          <a:spcPts val="0"/>
                        </a:spcAft>
                        <a:buClr>
                          <a:schemeClr val="dk1"/>
                        </a:buClr>
                        <a:buSzPts val="1100"/>
                        <a:buFont typeface="Arial"/>
                        <a:buNone/>
                      </a:pPr>
                      <a:r>
                        <a:rPr lang="en-GB" sz="1200" b="0" noProof="0">
                          <a:solidFill>
                            <a:schemeClr val="dk1"/>
                          </a:solidFill>
                          <a:latin typeface="Work Sans" pitchFamily="2" charset="0"/>
                          <a:ea typeface="Martel"/>
                          <a:cs typeface="Martel"/>
                          <a:sym typeface="Martel"/>
                        </a:rPr>
                        <a:t>Odour strenght</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﻿Strong, Weak-No</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587930672"/>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Colour</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﻿Blue, Brown, Green, Orange, Pink, Purple, Red, White, Yellow</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403525926"/>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Colour brightness</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Vivid, drab</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225472858"/>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Nectar guides</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Present, absent</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0084275"/>
                  </a:ext>
                </a:extLst>
              </a:tr>
              <a:tr h="247754">
                <a:tc>
                  <a:txBody>
                    <a:bodyPr/>
                    <a:lstStyle/>
                    <a:p>
                      <a:pPr marL="0" lvl="0" indent="0" algn="ctr" rtl="0">
                        <a:spcBef>
                          <a:spcPts val="0"/>
                        </a:spcBef>
                        <a:spcAft>
                          <a:spcPts val="0"/>
                        </a:spcAft>
                        <a:buClr>
                          <a:schemeClr val="dk1"/>
                        </a:buClr>
                        <a:buSzPts val="1100"/>
                        <a:buFont typeface="Arial"/>
                        <a:buNone/>
                      </a:pPr>
                      <a:r>
                        <a:rPr lang="en-GB" sz="1200" b="0" noProof="0" dirty="0">
                          <a:solidFill>
                            <a:schemeClr val="dk1"/>
                          </a:solidFill>
                          <a:latin typeface="Work Sans" pitchFamily="2" charset="0"/>
                          <a:ea typeface="Martel"/>
                          <a:cs typeface="Martel"/>
                          <a:sym typeface="Martel"/>
                        </a:rPr>
                        <a:t>Nectar properties</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l" rtl="0">
                        <a:spcBef>
                          <a:spcPts val="0"/>
                        </a:spcBef>
                        <a:spcAft>
                          <a:spcPts val="0"/>
                        </a:spcAft>
                        <a:buNone/>
                      </a:pPr>
                      <a:r>
                        <a:rPr lang="en-GB" sz="1200" noProof="0" dirty="0">
                          <a:latin typeface="Work Sans" pitchFamily="2" charset="0"/>
                        </a:rPr>
                        <a:t>(sugar concentration, percentage of glucose, fructose, saccharose)</a:t>
                      </a: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4075295654"/>
                  </a:ext>
                </a:extLst>
              </a:tr>
            </a:tbl>
          </a:graphicData>
        </a:graphic>
      </p:graphicFrame>
    </p:spTree>
    <p:extLst>
      <p:ext uri="{BB962C8B-B14F-4D97-AF65-F5344CB8AC3E}">
        <p14:creationId xmlns:p14="http://schemas.microsoft.com/office/powerpoint/2010/main" val="104876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4770257" y="1152784"/>
            <a:ext cx="4560416" cy="1332386"/>
          </a:xfrm>
          <a:prstGeom prst="rect">
            <a:avLst/>
          </a:prstGeom>
        </p:spPr>
        <p:txBody>
          <a:bodyPr spcFirstLastPara="1" wrap="square" lIns="91425" tIns="91425" rIns="91425" bIns="91425" anchor="t" anchorCtr="0">
            <a:noAutofit/>
          </a:bodyPr>
          <a:lstStyle/>
          <a:p>
            <a:pPr lvl="0"/>
            <a:r>
              <a:rPr lang="en-GB" sz="4000" dirty="0"/>
              <a:t>Aims </a:t>
            </a:r>
            <a:r>
              <a:rPr lang="en-GB" sz="4000" baseline="-25000" dirty="0"/>
              <a:t>and</a:t>
            </a:r>
            <a:r>
              <a:rPr lang="en-GB" sz="4000" dirty="0"/>
              <a:t> 				Goals</a:t>
            </a:r>
          </a:p>
        </p:txBody>
      </p:sp>
      <p:pic>
        <p:nvPicPr>
          <p:cNvPr id="7170" name="Picture 2">
            <a:extLst>
              <a:ext uri="{FF2B5EF4-FFF2-40B4-BE49-F238E27FC236}">
                <a16:creationId xmlns:a16="http://schemas.microsoft.com/office/drawing/2014/main" id="{EC83DAA6-9490-8D49-ACBC-C9BF8186F3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56" r="25988"/>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4526;p20">
            <a:extLst>
              <a:ext uri="{FF2B5EF4-FFF2-40B4-BE49-F238E27FC236}">
                <a16:creationId xmlns:a16="http://schemas.microsoft.com/office/drawing/2014/main" id="{AFDC7B60-36B3-EB4B-8404-E0163A5587B4}"/>
              </a:ext>
            </a:extLst>
          </p:cNvPr>
          <p:cNvSpPr/>
          <p:nvPr/>
        </p:nvSpPr>
        <p:spPr>
          <a:xfrm>
            <a:off x="720000" y="629800"/>
            <a:ext cx="112265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txBody>
          <a:bodyPr/>
          <a:lstStyle/>
          <a:p>
            <a:endParaRPr lang="en-GB"/>
          </a:p>
        </p:txBody>
      </p:sp>
      <p:sp>
        <p:nvSpPr>
          <p:cNvPr id="36" name="Google Shape;4527;p20">
            <a:extLst>
              <a:ext uri="{FF2B5EF4-FFF2-40B4-BE49-F238E27FC236}">
                <a16:creationId xmlns:a16="http://schemas.microsoft.com/office/drawing/2014/main" id="{66705E4C-F83F-A540-A7FB-A90A99272D43}"/>
              </a:ext>
            </a:extLst>
          </p:cNvPr>
          <p:cNvSpPr/>
          <p:nvPr/>
        </p:nvSpPr>
        <p:spPr>
          <a:xfrm>
            <a:off x="6874289" y="629800"/>
            <a:ext cx="1549411"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txBody>
          <a:bodyPr/>
          <a:lstStyle/>
          <a:p>
            <a:endParaRPr lang="en-GB"/>
          </a:p>
        </p:txBody>
      </p:sp>
      <p:sp>
        <p:nvSpPr>
          <p:cNvPr id="37" name="Google Shape;11378;p74">
            <a:extLst>
              <a:ext uri="{FF2B5EF4-FFF2-40B4-BE49-F238E27FC236}">
                <a16:creationId xmlns:a16="http://schemas.microsoft.com/office/drawing/2014/main" id="{D4C5502F-2632-9244-84CC-F2ECE099A162}"/>
              </a:ext>
            </a:extLst>
          </p:cNvPr>
          <p:cNvSpPr txBox="1">
            <a:spLocks noGrp="1"/>
          </p:cNvSpPr>
          <p:nvPr>
            <p:ph type="title"/>
          </p:nvPr>
        </p:nvSpPr>
        <p:spPr>
          <a:xfrm>
            <a:off x="5127765" y="256284"/>
            <a:ext cx="1922700" cy="120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solidFill>
                  <a:schemeClr val="accent4"/>
                </a:solidFill>
              </a:rPr>
              <a:t>0</a:t>
            </a:r>
            <a:r>
              <a:rPr lang="cs-CZ" sz="8000" dirty="0">
                <a:solidFill>
                  <a:schemeClr val="accent4"/>
                </a:solidFill>
              </a:rPr>
              <a:t>2</a:t>
            </a:r>
            <a:r>
              <a:rPr lang="en" sz="8000" dirty="0">
                <a:solidFill>
                  <a:schemeClr val="accent4"/>
                </a:solidFill>
              </a:rPr>
              <a:t>.</a:t>
            </a:r>
            <a:endParaRPr sz="8000" dirty="0">
              <a:solidFill>
                <a:schemeClr val="accent4"/>
              </a:solidFill>
            </a:endParaRPr>
          </a:p>
        </p:txBody>
      </p:sp>
      <p:cxnSp>
        <p:nvCxnSpPr>
          <p:cNvPr id="3" name="Přímá spojnice 2">
            <a:extLst>
              <a:ext uri="{FF2B5EF4-FFF2-40B4-BE49-F238E27FC236}">
                <a16:creationId xmlns:a16="http://schemas.microsoft.com/office/drawing/2014/main" id="{E4D54D9D-60D9-E64F-AD1F-24AE22B4FDC4}"/>
              </a:ext>
            </a:extLst>
          </p:cNvPr>
          <p:cNvCxnSpPr/>
          <p:nvPr/>
        </p:nvCxnSpPr>
        <p:spPr>
          <a:xfrm>
            <a:off x="4572000" y="629800"/>
            <a:ext cx="555765"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Google Shape;11380;p74">
            <a:extLst>
              <a:ext uri="{FF2B5EF4-FFF2-40B4-BE49-F238E27FC236}">
                <a16:creationId xmlns:a16="http://schemas.microsoft.com/office/drawing/2014/main" id="{47BD29C8-940F-FB42-A47E-1A90EC634547}"/>
              </a:ext>
            </a:extLst>
          </p:cNvPr>
          <p:cNvSpPr txBox="1">
            <a:spLocks noGrp="1"/>
          </p:cNvSpPr>
          <p:nvPr>
            <p:ph type="subTitle" idx="1"/>
          </p:nvPr>
        </p:nvSpPr>
        <p:spPr>
          <a:xfrm>
            <a:off x="4952891" y="2517532"/>
            <a:ext cx="3234000" cy="79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Individual trait</a:t>
            </a:r>
            <a:r>
              <a:rPr lang="cs-CZ" dirty="0"/>
              <a:t>-</a:t>
            </a:r>
            <a:r>
              <a:rPr lang="en-GB" dirty="0"/>
              <a:t>based specialization analyses</a:t>
            </a:r>
          </a:p>
        </p:txBody>
      </p:sp>
      <p:cxnSp>
        <p:nvCxnSpPr>
          <p:cNvPr id="39" name="Přímá spojnice 38">
            <a:extLst>
              <a:ext uri="{FF2B5EF4-FFF2-40B4-BE49-F238E27FC236}">
                <a16:creationId xmlns:a16="http://schemas.microsoft.com/office/drawing/2014/main" id="{BB9EAE25-79F0-F347-AC43-A6FF06EC47A3}"/>
              </a:ext>
            </a:extLst>
          </p:cNvPr>
          <p:cNvCxnSpPr/>
          <p:nvPr/>
        </p:nvCxnSpPr>
        <p:spPr>
          <a:xfrm>
            <a:off x="4572000" y="4513475"/>
            <a:ext cx="247846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Google Shape;637;p3">
            <a:extLst>
              <a:ext uri="{FF2B5EF4-FFF2-40B4-BE49-F238E27FC236}">
                <a16:creationId xmlns:a16="http://schemas.microsoft.com/office/drawing/2014/main" id="{14704D18-55B1-3242-8415-8613488A0830}"/>
              </a:ext>
            </a:extLst>
          </p:cNvPr>
          <p:cNvGrpSpPr/>
          <p:nvPr/>
        </p:nvGrpSpPr>
        <p:grpSpPr>
          <a:xfrm rot="18146473" flipH="1">
            <a:off x="6635297" y="3378822"/>
            <a:ext cx="2305348" cy="3543396"/>
            <a:chOff x="1292750" y="2594800"/>
            <a:chExt cx="1722100" cy="2646925"/>
          </a:xfrm>
        </p:grpSpPr>
        <p:sp>
          <p:nvSpPr>
            <p:cNvPr id="46" name="Google Shape;638;p3">
              <a:extLst>
                <a:ext uri="{FF2B5EF4-FFF2-40B4-BE49-F238E27FC236}">
                  <a16:creationId xmlns:a16="http://schemas.microsoft.com/office/drawing/2014/main" id="{B6C3A2CD-8CCA-9845-B2F7-5D40AD849268}"/>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9;p3">
              <a:extLst>
                <a:ext uri="{FF2B5EF4-FFF2-40B4-BE49-F238E27FC236}">
                  <a16:creationId xmlns:a16="http://schemas.microsoft.com/office/drawing/2014/main" id="{6BF9CC51-9207-9547-B4B5-B43CB3FFC8D8}"/>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40;p3">
              <a:extLst>
                <a:ext uri="{FF2B5EF4-FFF2-40B4-BE49-F238E27FC236}">
                  <a16:creationId xmlns:a16="http://schemas.microsoft.com/office/drawing/2014/main" id="{5BA06EDD-EAFE-D842-BDCB-0B45B0FD598C}"/>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41;p3">
              <a:extLst>
                <a:ext uri="{FF2B5EF4-FFF2-40B4-BE49-F238E27FC236}">
                  <a16:creationId xmlns:a16="http://schemas.microsoft.com/office/drawing/2014/main" id="{E0DC2A93-7237-FF43-9DD5-E18EF8273CCE}"/>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42;p3">
              <a:extLst>
                <a:ext uri="{FF2B5EF4-FFF2-40B4-BE49-F238E27FC236}">
                  <a16:creationId xmlns:a16="http://schemas.microsoft.com/office/drawing/2014/main" id="{4D0FDAD1-5AA9-A446-BE11-F2752EF37D67}"/>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3;p3">
              <a:extLst>
                <a:ext uri="{FF2B5EF4-FFF2-40B4-BE49-F238E27FC236}">
                  <a16:creationId xmlns:a16="http://schemas.microsoft.com/office/drawing/2014/main" id="{13208665-A40B-BE41-B548-35C358D8A5A2}"/>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4;p3">
              <a:extLst>
                <a:ext uri="{FF2B5EF4-FFF2-40B4-BE49-F238E27FC236}">
                  <a16:creationId xmlns:a16="http://schemas.microsoft.com/office/drawing/2014/main" id="{74E78CFF-B3A8-0344-B68A-57C44D825CD1}"/>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5;p3">
              <a:extLst>
                <a:ext uri="{FF2B5EF4-FFF2-40B4-BE49-F238E27FC236}">
                  <a16:creationId xmlns:a16="http://schemas.microsoft.com/office/drawing/2014/main" id="{73EF0E8A-6EA0-4549-B45A-45F9F14D0391}"/>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6;p3">
              <a:extLst>
                <a:ext uri="{FF2B5EF4-FFF2-40B4-BE49-F238E27FC236}">
                  <a16:creationId xmlns:a16="http://schemas.microsoft.com/office/drawing/2014/main" id="{2F1CA4E9-7152-804B-AD88-CA39215FF855}"/>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47;p3">
              <a:extLst>
                <a:ext uri="{FF2B5EF4-FFF2-40B4-BE49-F238E27FC236}">
                  <a16:creationId xmlns:a16="http://schemas.microsoft.com/office/drawing/2014/main" id="{F59598A1-F07E-D040-AFAA-73ED58FC1A9B}"/>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8;p3">
              <a:extLst>
                <a:ext uri="{FF2B5EF4-FFF2-40B4-BE49-F238E27FC236}">
                  <a16:creationId xmlns:a16="http://schemas.microsoft.com/office/drawing/2014/main" id="{44B9FE52-4033-434E-ABD0-6A2FA1AEF847}"/>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9;p3">
              <a:extLst>
                <a:ext uri="{FF2B5EF4-FFF2-40B4-BE49-F238E27FC236}">
                  <a16:creationId xmlns:a16="http://schemas.microsoft.com/office/drawing/2014/main" id="{BD49F8A6-00FE-9C44-9D59-9D918ABE8974}"/>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0;p3">
              <a:extLst>
                <a:ext uri="{FF2B5EF4-FFF2-40B4-BE49-F238E27FC236}">
                  <a16:creationId xmlns:a16="http://schemas.microsoft.com/office/drawing/2014/main" id="{E3F7411A-E007-4A49-863B-8AA6FF59D62B}"/>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51;p3">
              <a:extLst>
                <a:ext uri="{FF2B5EF4-FFF2-40B4-BE49-F238E27FC236}">
                  <a16:creationId xmlns:a16="http://schemas.microsoft.com/office/drawing/2014/main" id="{3421E947-459D-6B43-9774-BC5B50D0212B}"/>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52;p3">
              <a:extLst>
                <a:ext uri="{FF2B5EF4-FFF2-40B4-BE49-F238E27FC236}">
                  <a16:creationId xmlns:a16="http://schemas.microsoft.com/office/drawing/2014/main" id="{6B295F50-BA87-5240-A06F-25498B176E41}"/>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3;p3">
              <a:extLst>
                <a:ext uri="{FF2B5EF4-FFF2-40B4-BE49-F238E27FC236}">
                  <a16:creationId xmlns:a16="http://schemas.microsoft.com/office/drawing/2014/main" id="{67BFA430-72A6-0149-9501-CFE084D11697}"/>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54;p3">
              <a:extLst>
                <a:ext uri="{FF2B5EF4-FFF2-40B4-BE49-F238E27FC236}">
                  <a16:creationId xmlns:a16="http://schemas.microsoft.com/office/drawing/2014/main" id="{07D3D1C6-EFA1-1E43-9A15-1AF1891EDE96}"/>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55;p3">
              <a:extLst>
                <a:ext uri="{FF2B5EF4-FFF2-40B4-BE49-F238E27FC236}">
                  <a16:creationId xmlns:a16="http://schemas.microsoft.com/office/drawing/2014/main" id="{4D3A46BE-CE40-4B45-90FA-49F625FBB6CF}"/>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56;p3">
              <a:extLst>
                <a:ext uri="{FF2B5EF4-FFF2-40B4-BE49-F238E27FC236}">
                  <a16:creationId xmlns:a16="http://schemas.microsoft.com/office/drawing/2014/main" id="{C2ACE649-343B-B742-8BA9-F536E5082ED1}"/>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7;p3">
              <a:extLst>
                <a:ext uri="{FF2B5EF4-FFF2-40B4-BE49-F238E27FC236}">
                  <a16:creationId xmlns:a16="http://schemas.microsoft.com/office/drawing/2014/main" id="{6E444315-DD01-BF48-9760-07D0AA9CC828}"/>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58;p3">
              <a:extLst>
                <a:ext uri="{FF2B5EF4-FFF2-40B4-BE49-F238E27FC236}">
                  <a16:creationId xmlns:a16="http://schemas.microsoft.com/office/drawing/2014/main" id="{4AFEE409-91E2-6449-A23F-D483495474A6}"/>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59;p3">
              <a:extLst>
                <a:ext uri="{FF2B5EF4-FFF2-40B4-BE49-F238E27FC236}">
                  <a16:creationId xmlns:a16="http://schemas.microsoft.com/office/drawing/2014/main" id="{A3FFE622-BF9A-8045-82A8-9793DC96FACC}"/>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0;p3">
              <a:extLst>
                <a:ext uri="{FF2B5EF4-FFF2-40B4-BE49-F238E27FC236}">
                  <a16:creationId xmlns:a16="http://schemas.microsoft.com/office/drawing/2014/main" id="{C77F1AEB-AC1E-DA48-80AC-5D88E4BC6178}"/>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61;p3">
              <a:extLst>
                <a:ext uri="{FF2B5EF4-FFF2-40B4-BE49-F238E27FC236}">
                  <a16:creationId xmlns:a16="http://schemas.microsoft.com/office/drawing/2014/main" id="{0D3321B5-A33C-2349-8AEF-5F6540E29677}"/>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62;p3">
              <a:extLst>
                <a:ext uri="{FF2B5EF4-FFF2-40B4-BE49-F238E27FC236}">
                  <a16:creationId xmlns:a16="http://schemas.microsoft.com/office/drawing/2014/main" id="{EF3746B0-181E-4A49-B549-4A5C96336C9E}"/>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63;p3">
              <a:extLst>
                <a:ext uri="{FF2B5EF4-FFF2-40B4-BE49-F238E27FC236}">
                  <a16:creationId xmlns:a16="http://schemas.microsoft.com/office/drawing/2014/main" id="{64CF4691-5199-6A41-BE11-2C5620021E00}"/>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64;p3">
              <a:extLst>
                <a:ext uri="{FF2B5EF4-FFF2-40B4-BE49-F238E27FC236}">
                  <a16:creationId xmlns:a16="http://schemas.microsoft.com/office/drawing/2014/main" id="{E87869D0-5FF4-FE4B-A219-F2CCAFB5F975}"/>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65;p3">
              <a:extLst>
                <a:ext uri="{FF2B5EF4-FFF2-40B4-BE49-F238E27FC236}">
                  <a16:creationId xmlns:a16="http://schemas.microsoft.com/office/drawing/2014/main" id="{02018546-8E85-0041-9DE7-175344A0B866}"/>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66;p3">
              <a:extLst>
                <a:ext uri="{FF2B5EF4-FFF2-40B4-BE49-F238E27FC236}">
                  <a16:creationId xmlns:a16="http://schemas.microsoft.com/office/drawing/2014/main" id="{ECCE92C5-91BE-5546-BAF7-E892DEB0930A}"/>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67;p3">
              <a:extLst>
                <a:ext uri="{FF2B5EF4-FFF2-40B4-BE49-F238E27FC236}">
                  <a16:creationId xmlns:a16="http://schemas.microsoft.com/office/drawing/2014/main" id="{D0560681-26F9-814C-A0AF-792A9D1AC18E}"/>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68;p3">
              <a:extLst>
                <a:ext uri="{FF2B5EF4-FFF2-40B4-BE49-F238E27FC236}">
                  <a16:creationId xmlns:a16="http://schemas.microsoft.com/office/drawing/2014/main" id="{70CEB6AA-95E6-134C-9E89-0C9312E34C35}"/>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9;p3">
              <a:extLst>
                <a:ext uri="{FF2B5EF4-FFF2-40B4-BE49-F238E27FC236}">
                  <a16:creationId xmlns:a16="http://schemas.microsoft.com/office/drawing/2014/main" id="{CD10FBC1-EF11-C946-8E5A-10CC26D4AB35}"/>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70;p3">
              <a:extLst>
                <a:ext uri="{FF2B5EF4-FFF2-40B4-BE49-F238E27FC236}">
                  <a16:creationId xmlns:a16="http://schemas.microsoft.com/office/drawing/2014/main" id="{4F9B9EDE-92A0-6349-956F-9085BAE27458}"/>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71;p3">
              <a:extLst>
                <a:ext uri="{FF2B5EF4-FFF2-40B4-BE49-F238E27FC236}">
                  <a16:creationId xmlns:a16="http://schemas.microsoft.com/office/drawing/2014/main" id="{7658B4BE-689B-0E43-9CDB-D1EFBFC23382}"/>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72;p3">
              <a:extLst>
                <a:ext uri="{FF2B5EF4-FFF2-40B4-BE49-F238E27FC236}">
                  <a16:creationId xmlns:a16="http://schemas.microsoft.com/office/drawing/2014/main" id="{100D76F4-0286-1042-8540-9A52C189CAA6}"/>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73;p3">
              <a:extLst>
                <a:ext uri="{FF2B5EF4-FFF2-40B4-BE49-F238E27FC236}">
                  <a16:creationId xmlns:a16="http://schemas.microsoft.com/office/drawing/2014/main" id="{7CE5EC3B-8EDD-A64D-9748-B2F970E9E1E0}"/>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4;p3">
              <a:extLst>
                <a:ext uri="{FF2B5EF4-FFF2-40B4-BE49-F238E27FC236}">
                  <a16:creationId xmlns:a16="http://schemas.microsoft.com/office/drawing/2014/main" id="{3FF63D48-D727-AC43-B71D-309D7A8145DE}"/>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5;p3">
              <a:extLst>
                <a:ext uri="{FF2B5EF4-FFF2-40B4-BE49-F238E27FC236}">
                  <a16:creationId xmlns:a16="http://schemas.microsoft.com/office/drawing/2014/main" id="{81CE725A-03A8-7848-88C5-D0CD3E321494}"/>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76;p3">
              <a:extLst>
                <a:ext uri="{FF2B5EF4-FFF2-40B4-BE49-F238E27FC236}">
                  <a16:creationId xmlns:a16="http://schemas.microsoft.com/office/drawing/2014/main" id="{A0BCBBAA-C5FE-F640-B9A7-4DF520F2F71F}"/>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77;p3">
              <a:extLst>
                <a:ext uri="{FF2B5EF4-FFF2-40B4-BE49-F238E27FC236}">
                  <a16:creationId xmlns:a16="http://schemas.microsoft.com/office/drawing/2014/main" id="{92C3B209-E38D-4E45-BA7B-395DB3111090}"/>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78;p3">
              <a:extLst>
                <a:ext uri="{FF2B5EF4-FFF2-40B4-BE49-F238E27FC236}">
                  <a16:creationId xmlns:a16="http://schemas.microsoft.com/office/drawing/2014/main" id="{128680C5-5292-6F45-822C-F3B3DFB49696}"/>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79;p3">
              <a:extLst>
                <a:ext uri="{FF2B5EF4-FFF2-40B4-BE49-F238E27FC236}">
                  <a16:creationId xmlns:a16="http://schemas.microsoft.com/office/drawing/2014/main" id="{38F78156-5171-484D-B08D-34B636A507DB}"/>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80;p3">
              <a:extLst>
                <a:ext uri="{FF2B5EF4-FFF2-40B4-BE49-F238E27FC236}">
                  <a16:creationId xmlns:a16="http://schemas.microsoft.com/office/drawing/2014/main" id="{2EED7C65-7CB0-4B47-8674-5F8ACAE3C245}"/>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81;p3">
              <a:extLst>
                <a:ext uri="{FF2B5EF4-FFF2-40B4-BE49-F238E27FC236}">
                  <a16:creationId xmlns:a16="http://schemas.microsoft.com/office/drawing/2014/main" id="{4ABE1641-A86C-AC43-BC26-9FF63571CE0B}"/>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2;p3">
              <a:extLst>
                <a:ext uri="{FF2B5EF4-FFF2-40B4-BE49-F238E27FC236}">
                  <a16:creationId xmlns:a16="http://schemas.microsoft.com/office/drawing/2014/main" id="{7EF6D43E-3187-7244-A373-662DB13FCFC5}"/>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83;p3">
              <a:extLst>
                <a:ext uri="{FF2B5EF4-FFF2-40B4-BE49-F238E27FC236}">
                  <a16:creationId xmlns:a16="http://schemas.microsoft.com/office/drawing/2014/main" id="{BB97576D-DB20-0D47-A14C-BCA6D7CA6640}"/>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4;p3">
              <a:extLst>
                <a:ext uri="{FF2B5EF4-FFF2-40B4-BE49-F238E27FC236}">
                  <a16:creationId xmlns:a16="http://schemas.microsoft.com/office/drawing/2014/main" id="{7A8F8D40-215F-884D-84A8-03BC940715BC}"/>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85;p3">
              <a:extLst>
                <a:ext uri="{FF2B5EF4-FFF2-40B4-BE49-F238E27FC236}">
                  <a16:creationId xmlns:a16="http://schemas.microsoft.com/office/drawing/2014/main" id="{CA4E1E5E-0C28-0948-BC93-59AE1B0A381E}"/>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86;p3">
              <a:extLst>
                <a:ext uri="{FF2B5EF4-FFF2-40B4-BE49-F238E27FC236}">
                  <a16:creationId xmlns:a16="http://schemas.microsoft.com/office/drawing/2014/main" id="{9FAA60D7-FFE2-5C4F-A2AF-033413897E12}"/>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7;p3">
              <a:extLst>
                <a:ext uri="{FF2B5EF4-FFF2-40B4-BE49-F238E27FC236}">
                  <a16:creationId xmlns:a16="http://schemas.microsoft.com/office/drawing/2014/main" id="{668DC7DC-EE1C-BA4F-A7FD-6A6AD22D5327}"/>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88;p3">
              <a:extLst>
                <a:ext uri="{FF2B5EF4-FFF2-40B4-BE49-F238E27FC236}">
                  <a16:creationId xmlns:a16="http://schemas.microsoft.com/office/drawing/2014/main" id="{02FA1349-98AD-7143-ADD5-F21E0976D28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89;p3">
              <a:extLst>
                <a:ext uri="{FF2B5EF4-FFF2-40B4-BE49-F238E27FC236}">
                  <a16:creationId xmlns:a16="http://schemas.microsoft.com/office/drawing/2014/main" id="{B985BA65-DBE6-CF4F-9D44-DDAE4E9329D7}"/>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90;p3">
              <a:extLst>
                <a:ext uri="{FF2B5EF4-FFF2-40B4-BE49-F238E27FC236}">
                  <a16:creationId xmlns:a16="http://schemas.microsoft.com/office/drawing/2014/main" id="{C1AE1F1D-AD20-B540-B541-DB35365ADFB1}"/>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91;p3">
              <a:extLst>
                <a:ext uri="{FF2B5EF4-FFF2-40B4-BE49-F238E27FC236}">
                  <a16:creationId xmlns:a16="http://schemas.microsoft.com/office/drawing/2014/main" id="{63E30A8B-20A3-5746-B872-C99E46873661}"/>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92;p3">
              <a:extLst>
                <a:ext uri="{FF2B5EF4-FFF2-40B4-BE49-F238E27FC236}">
                  <a16:creationId xmlns:a16="http://schemas.microsoft.com/office/drawing/2014/main" id="{0D362681-BCB1-484A-8DAD-609594E41FB3}"/>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93;p3">
              <a:extLst>
                <a:ext uri="{FF2B5EF4-FFF2-40B4-BE49-F238E27FC236}">
                  <a16:creationId xmlns:a16="http://schemas.microsoft.com/office/drawing/2014/main" id="{663F0BAD-7FA3-1049-A81C-00DC56D296A0}"/>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94;p3">
              <a:extLst>
                <a:ext uri="{FF2B5EF4-FFF2-40B4-BE49-F238E27FC236}">
                  <a16:creationId xmlns:a16="http://schemas.microsoft.com/office/drawing/2014/main" id="{5E8FF372-4379-AF45-8F15-98A168BFF8A4}"/>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95;p3">
              <a:extLst>
                <a:ext uri="{FF2B5EF4-FFF2-40B4-BE49-F238E27FC236}">
                  <a16:creationId xmlns:a16="http://schemas.microsoft.com/office/drawing/2014/main" id="{20567B52-A4F6-F840-97F3-CF1A90991CCC}"/>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96;p3">
              <a:extLst>
                <a:ext uri="{FF2B5EF4-FFF2-40B4-BE49-F238E27FC236}">
                  <a16:creationId xmlns:a16="http://schemas.microsoft.com/office/drawing/2014/main" id="{EB2C42E5-E411-A247-8C94-E7FFCDFCC5C6}"/>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97;p3">
              <a:extLst>
                <a:ext uri="{FF2B5EF4-FFF2-40B4-BE49-F238E27FC236}">
                  <a16:creationId xmlns:a16="http://schemas.microsoft.com/office/drawing/2014/main" id="{93CDA5ED-263D-CD4B-ABD5-8F96A9761DB1}"/>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98;p3">
              <a:extLst>
                <a:ext uri="{FF2B5EF4-FFF2-40B4-BE49-F238E27FC236}">
                  <a16:creationId xmlns:a16="http://schemas.microsoft.com/office/drawing/2014/main" id="{48DD80CE-1955-F744-BD79-99549A4735B8}"/>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99;p3">
              <a:extLst>
                <a:ext uri="{FF2B5EF4-FFF2-40B4-BE49-F238E27FC236}">
                  <a16:creationId xmlns:a16="http://schemas.microsoft.com/office/drawing/2014/main" id="{830B96D0-173D-D04F-B8CE-8A13C59B0A4B}"/>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00;p3">
              <a:extLst>
                <a:ext uri="{FF2B5EF4-FFF2-40B4-BE49-F238E27FC236}">
                  <a16:creationId xmlns:a16="http://schemas.microsoft.com/office/drawing/2014/main" id="{491A1619-297D-E249-8DD7-3DD46CDD1844}"/>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01;p3">
              <a:extLst>
                <a:ext uri="{FF2B5EF4-FFF2-40B4-BE49-F238E27FC236}">
                  <a16:creationId xmlns:a16="http://schemas.microsoft.com/office/drawing/2014/main" id="{08C99241-A64F-6A42-84E5-609BF11F5CAF}"/>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02;p3">
              <a:extLst>
                <a:ext uri="{FF2B5EF4-FFF2-40B4-BE49-F238E27FC236}">
                  <a16:creationId xmlns:a16="http://schemas.microsoft.com/office/drawing/2014/main" id="{BF50F644-36F0-4C41-A12D-5EC55E505296}"/>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03;p3">
              <a:extLst>
                <a:ext uri="{FF2B5EF4-FFF2-40B4-BE49-F238E27FC236}">
                  <a16:creationId xmlns:a16="http://schemas.microsoft.com/office/drawing/2014/main" id="{26269C63-6220-1B4F-9E98-DC4A234E7195}"/>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04;p3">
              <a:extLst>
                <a:ext uri="{FF2B5EF4-FFF2-40B4-BE49-F238E27FC236}">
                  <a16:creationId xmlns:a16="http://schemas.microsoft.com/office/drawing/2014/main" id="{B0237144-B810-DF49-BFA7-EEC45D018160}"/>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05;p3">
              <a:extLst>
                <a:ext uri="{FF2B5EF4-FFF2-40B4-BE49-F238E27FC236}">
                  <a16:creationId xmlns:a16="http://schemas.microsoft.com/office/drawing/2014/main" id="{0BE3D671-451A-A14E-B328-D78369C80C30}"/>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06;p3">
              <a:extLst>
                <a:ext uri="{FF2B5EF4-FFF2-40B4-BE49-F238E27FC236}">
                  <a16:creationId xmlns:a16="http://schemas.microsoft.com/office/drawing/2014/main" id="{CFF3B6B5-5708-4447-AA2B-60FDF3749C31}"/>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07;p3">
              <a:extLst>
                <a:ext uri="{FF2B5EF4-FFF2-40B4-BE49-F238E27FC236}">
                  <a16:creationId xmlns:a16="http://schemas.microsoft.com/office/drawing/2014/main" id="{1B1F92D2-2778-8D40-8754-1072AB6E1E89}"/>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08;p3">
              <a:extLst>
                <a:ext uri="{FF2B5EF4-FFF2-40B4-BE49-F238E27FC236}">
                  <a16:creationId xmlns:a16="http://schemas.microsoft.com/office/drawing/2014/main" id="{22B1B553-C646-074D-9DFB-1612E37FFFB3}"/>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09;p3">
              <a:extLst>
                <a:ext uri="{FF2B5EF4-FFF2-40B4-BE49-F238E27FC236}">
                  <a16:creationId xmlns:a16="http://schemas.microsoft.com/office/drawing/2014/main" id="{1F554B3F-E1D1-AB46-98EC-86821232D957}"/>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10;p3">
              <a:extLst>
                <a:ext uri="{FF2B5EF4-FFF2-40B4-BE49-F238E27FC236}">
                  <a16:creationId xmlns:a16="http://schemas.microsoft.com/office/drawing/2014/main" id="{87965641-F340-4941-93EF-37A3F3C31DB1}"/>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11;p3">
              <a:extLst>
                <a:ext uri="{FF2B5EF4-FFF2-40B4-BE49-F238E27FC236}">
                  <a16:creationId xmlns:a16="http://schemas.microsoft.com/office/drawing/2014/main" id="{B52F7296-DE29-6B40-AEA1-2ADB4450E3E8}"/>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12;p3">
              <a:extLst>
                <a:ext uri="{FF2B5EF4-FFF2-40B4-BE49-F238E27FC236}">
                  <a16:creationId xmlns:a16="http://schemas.microsoft.com/office/drawing/2014/main" id="{BC016E96-7EBC-E44C-A610-D86016D378A4}"/>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13;p3">
              <a:extLst>
                <a:ext uri="{FF2B5EF4-FFF2-40B4-BE49-F238E27FC236}">
                  <a16:creationId xmlns:a16="http://schemas.microsoft.com/office/drawing/2014/main" id="{5800F70B-EE74-6D44-A75D-91F41FA975F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14;p3">
              <a:extLst>
                <a:ext uri="{FF2B5EF4-FFF2-40B4-BE49-F238E27FC236}">
                  <a16:creationId xmlns:a16="http://schemas.microsoft.com/office/drawing/2014/main" id="{9D6A8EFB-44E5-4742-870C-1C7B2EA95D3F}"/>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15;p3">
              <a:extLst>
                <a:ext uri="{FF2B5EF4-FFF2-40B4-BE49-F238E27FC236}">
                  <a16:creationId xmlns:a16="http://schemas.microsoft.com/office/drawing/2014/main" id="{A49D455D-BE7C-A94B-B37A-26F1B493E320}"/>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16;p3">
              <a:extLst>
                <a:ext uri="{FF2B5EF4-FFF2-40B4-BE49-F238E27FC236}">
                  <a16:creationId xmlns:a16="http://schemas.microsoft.com/office/drawing/2014/main" id="{50365E21-E8A1-F145-905B-897754933E3B}"/>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17;p3">
              <a:extLst>
                <a:ext uri="{FF2B5EF4-FFF2-40B4-BE49-F238E27FC236}">
                  <a16:creationId xmlns:a16="http://schemas.microsoft.com/office/drawing/2014/main" id="{1A508110-FD9C-A145-9489-0F37AB0BF6E1}"/>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18;p3">
              <a:extLst>
                <a:ext uri="{FF2B5EF4-FFF2-40B4-BE49-F238E27FC236}">
                  <a16:creationId xmlns:a16="http://schemas.microsoft.com/office/drawing/2014/main" id="{1AAB845B-F07E-FB4C-86D3-276B41ADFB3F}"/>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19;p3">
              <a:extLst>
                <a:ext uri="{FF2B5EF4-FFF2-40B4-BE49-F238E27FC236}">
                  <a16:creationId xmlns:a16="http://schemas.microsoft.com/office/drawing/2014/main" id="{925B4F2F-3CA2-2649-A70E-4BCD1FCB39A8}"/>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20;p3">
              <a:extLst>
                <a:ext uri="{FF2B5EF4-FFF2-40B4-BE49-F238E27FC236}">
                  <a16:creationId xmlns:a16="http://schemas.microsoft.com/office/drawing/2014/main" id="{121D83AE-7BEA-894A-937E-3C984110FF2D}"/>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21;p3">
              <a:extLst>
                <a:ext uri="{FF2B5EF4-FFF2-40B4-BE49-F238E27FC236}">
                  <a16:creationId xmlns:a16="http://schemas.microsoft.com/office/drawing/2014/main" id="{E569D688-A9D1-9D42-A026-DFE3A6618415}"/>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22;p3">
              <a:extLst>
                <a:ext uri="{FF2B5EF4-FFF2-40B4-BE49-F238E27FC236}">
                  <a16:creationId xmlns:a16="http://schemas.microsoft.com/office/drawing/2014/main" id="{4FA5772B-5975-EF49-8302-C5FE85CF6F08}"/>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23;p3">
              <a:extLst>
                <a:ext uri="{FF2B5EF4-FFF2-40B4-BE49-F238E27FC236}">
                  <a16:creationId xmlns:a16="http://schemas.microsoft.com/office/drawing/2014/main" id="{79CDF67C-36E8-254A-AFEF-389795FE7ECA}"/>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24;p3">
              <a:extLst>
                <a:ext uri="{FF2B5EF4-FFF2-40B4-BE49-F238E27FC236}">
                  <a16:creationId xmlns:a16="http://schemas.microsoft.com/office/drawing/2014/main" id="{5076E67D-01F6-1845-BFBA-A5FB320FD124}"/>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725;p3">
            <a:extLst>
              <a:ext uri="{FF2B5EF4-FFF2-40B4-BE49-F238E27FC236}">
                <a16:creationId xmlns:a16="http://schemas.microsoft.com/office/drawing/2014/main" id="{4A483A86-A33D-514A-89FA-B41579CC8573}"/>
              </a:ext>
            </a:extLst>
          </p:cNvPr>
          <p:cNvGrpSpPr/>
          <p:nvPr/>
        </p:nvGrpSpPr>
        <p:grpSpPr>
          <a:xfrm rot="19265851">
            <a:off x="8253063" y="3414928"/>
            <a:ext cx="2413921" cy="2740095"/>
            <a:chOff x="1360300" y="417100"/>
            <a:chExt cx="1803000" cy="2046625"/>
          </a:xfrm>
        </p:grpSpPr>
        <p:sp>
          <p:nvSpPr>
            <p:cNvPr id="134" name="Google Shape;726;p3">
              <a:extLst>
                <a:ext uri="{FF2B5EF4-FFF2-40B4-BE49-F238E27FC236}">
                  <a16:creationId xmlns:a16="http://schemas.microsoft.com/office/drawing/2014/main" id="{44448338-459C-EA4C-B84A-E16E885A4209}"/>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27;p3">
              <a:extLst>
                <a:ext uri="{FF2B5EF4-FFF2-40B4-BE49-F238E27FC236}">
                  <a16:creationId xmlns:a16="http://schemas.microsoft.com/office/drawing/2014/main" id="{E00E1994-0A60-5B4D-B11A-B1D35B8551FB}"/>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28;p3">
              <a:extLst>
                <a:ext uri="{FF2B5EF4-FFF2-40B4-BE49-F238E27FC236}">
                  <a16:creationId xmlns:a16="http://schemas.microsoft.com/office/drawing/2014/main" id="{5CE4EFB1-9C87-6049-8A41-F2E969056ED7}"/>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29;p3">
              <a:extLst>
                <a:ext uri="{FF2B5EF4-FFF2-40B4-BE49-F238E27FC236}">
                  <a16:creationId xmlns:a16="http://schemas.microsoft.com/office/drawing/2014/main" id="{A9F744A9-5D82-8542-8FE7-D04899B16B3D}"/>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30;p3">
              <a:extLst>
                <a:ext uri="{FF2B5EF4-FFF2-40B4-BE49-F238E27FC236}">
                  <a16:creationId xmlns:a16="http://schemas.microsoft.com/office/drawing/2014/main" id="{B5FBD843-E852-7E48-B70E-9A055DC2D1AE}"/>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31;p3">
              <a:extLst>
                <a:ext uri="{FF2B5EF4-FFF2-40B4-BE49-F238E27FC236}">
                  <a16:creationId xmlns:a16="http://schemas.microsoft.com/office/drawing/2014/main" id="{15A5376B-97A2-2E4D-A199-E9AE45174CEF}"/>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32;p3">
              <a:extLst>
                <a:ext uri="{FF2B5EF4-FFF2-40B4-BE49-F238E27FC236}">
                  <a16:creationId xmlns:a16="http://schemas.microsoft.com/office/drawing/2014/main" id="{8395A36D-BF5E-7941-A6A1-D690DEAF355A}"/>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33;p3">
              <a:extLst>
                <a:ext uri="{FF2B5EF4-FFF2-40B4-BE49-F238E27FC236}">
                  <a16:creationId xmlns:a16="http://schemas.microsoft.com/office/drawing/2014/main" id="{061506CC-ADCC-8C48-B2F0-99CF05E5BA1E}"/>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34;p3">
              <a:extLst>
                <a:ext uri="{FF2B5EF4-FFF2-40B4-BE49-F238E27FC236}">
                  <a16:creationId xmlns:a16="http://schemas.microsoft.com/office/drawing/2014/main" id="{E880220A-6A33-144F-B2D7-B09679719DAC}"/>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35;p3">
              <a:extLst>
                <a:ext uri="{FF2B5EF4-FFF2-40B4-BE49-F238E27FC236}">
                  <a16:creationId xmlns:a16="http://schemas.microsoft.com/office/drawing/2014/main" id="{D7707C21-B6B1-BC48-9EBC-0ABAC816ED07}"/>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36;p3">
              <a:extLst>
                <a:ext uri="{FF2B5EF4-FFF2-40B4-BE49-F238E27FC236}">
                  <a16:creationId xmlns:a16="http://schemas.microsoft.com/office/drawing/2014/main" id="{88B98C8D-CDA1-1E48-9086-083CB75CF2A5}"/>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37;p3">
              <a:extLst>
                <a:ext uri="{FF2B5EF4-FFF2-40B4-BE49-F238E27FC236}">
                  <a16:creationId xmlns:a16="http://schemas.microsoft.com/office/drawing/2014/main" id="{77465412-D2D0-4B43-8F83-027BD42C5722}"/>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38;p3">
              <a:extLst>
                <a:ext uri="{FF2B5EF4-FFF2-40B4-BE49-F238E27FC236}">
                  <a16:creationId xmlns:a16="http://schemas.microsoft.com/office/drawing/2014/main" id="{2D5F0B60-AF31-B44C-8ACB-DCAA6AECC710}"/>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39;p3">
              <a:extLst>
                <a:ext uri="{FF2B5EF4-FFF2-40B4-BE49-F238E27FC236}">
                  <a16:creationId xmlns:a16="http://schemas.microsoft.com/office/drawing/2014/main" id="{9C3B05B8-63D7-F545-8DF9-9223A7A08C71}"/>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40;p3">
              <a:extLst>
                <a:ext uri="{FF2B5EF4-FFF2-40B4-BE49-F238E27FC236}">
                  <a16:creationId xmlns:a16="http://schemas.microsoft.com/office/drawing/2014/main" id="{C43C4797-D76B-5643-A181-4D8A8A021FE2}"/>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41;p3">
              <a:extLst>
                <a:ext uri="{FF2B5EF4-FFF2-40B4-BE49-F238E27FC236}">
                  <a16:creationId xmlns:a16="http://schemas.microsoft.com/office/drawing/2014/main" id="{8028C5AD-AD7D-AB47-8D4D-527C04962616}"/>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42;p3">
              <a:extLst>
                <a:ext uri="{FF2B5EF4-FFF2-40B4-BE49-F238E27FC236}">
                  <a16:creationId xmlns:a16="http://schemas.microsoft.com/office/drawing/2014/main" id="{7B0BA16A-178A-C748-B39E-9B6967BBAA18}"/>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43;p3">
              <a:extLst>
                <a:ext uri="{FF2B5EF4-FFF2-40B4-BE49-F238E27FC236}">
                  <a16:creationId xmlns:a16="http://schemas.microsoft.com/office/drawing/2014/main" id="{8CA2D2BA-EC4B-FA42-814B-E75E856588B0}"/>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44;p3">
              <a:extLst>
                <a:ext uri="{FF2B5EF4-FFF2-40B4-BE49-F238E27FC236}">
                  <a16:creationId xmlns:a16="http://schemas.microsoft.com/office/drawing/2014/main" id="{642B5132-C79C-4144-9899-32AC92D8F6B7}"/>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45;p3">
              <a:extLst>
                <a:ext uri="{FF2B5EF4-FFF2-40B4-BE49-F238E27FC236}">
                  <a16:creationId xmlns:a16="http://schemas.microsoft.com/office/drawing/2014/main" id="{005DC493-A6F3-0341-8D27-9F6D4CCE4A1F}"/>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46;p3">
              <a:extLst>
                <a:ext uri="{FF2B5EF4-FFF2-40B4-BE49-F238E27FC236}">
                  <a16:creationId xmlns:a16="http://schemas.microsoft.com/office/drawing/2014/main" id="{39983287-F48A-374E-BE8A-031ECF123A85}"/>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47;p3">
              <a:extLst>
                <a:ext uri="{FF2B5EF4-FFF2-40B4-BE49-F238E27FC236}">
                  <a16:creationId xmlns:a16="http://schemas.microsoft.com/office/drawing/2014/main" id="{0EF090D0-6816-D542-801C-4F170974BDFE}"/>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48;p3">
              <a:extLst>
                <a:ext uri="{FF2B5EF4-FFF2-40B4-BE49-F238E27FC236}">
                  <a16:creationId xmlns:a16="http://schemas.microsoft.com/office/drawing/2014/main" id="{F91D4220-E260-3341-BAB3-3D6FA67C4C17}"/>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49;p3">
              <a:extLst>
                <a:ext uri="{FF2B5EF4-FFF2-40B4-BE49-F238E27FC236}">
                  <a16:creationId xmlns:a16="http://schemas.microsoft.com/office/drawing/2014/main" id="{A648C10D-4EB1-CA42-BE20-7DD5335A3D84}"/>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50;p3">
              <a:extLst>
                <a:ext uri="{FF2B5EF4-FFF2-40B4-BE49-F238E27FC236}">
                  <a16:creationId xmlns:a16="http://schemas.microsoft.com/office/drawing/2014/main" id="{E748661F-B232-004B-853B-89969A291878}"/>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51;p3">
              <a:extLst>
                <a:ext uri="{FF2B5EF4-FFF2-40B4-BE49-F238E27FC236}">
                  <a16:creationId xmlns:a16="http://schemas.microsoft.com/office/drawing/2014/main" id="{A2EBF7BD-18C2-D54E-8353-1AD8F79BA307}"/>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 name="Přímá spojnice 42">
            <a:extLst>
              <a:ext uri="{FF2B5EF4-FFF2-40B4-BE49-F238E27FC236}">
                <a16:creationId xmlns:a16="http://schemas.microsoft.com/office/drawing/2014/main" id="{4AC61D33-6381-6245-B202-F7C8546F7A62}"/>
              </a:ext>
            </a:extLst>
          </p:cNvPr>
          <p:cNvCxnSpPr/>
          <p:nvPr/>
        </p:nvCxnSpPr>
        <p:spPr>
          <a:xfrm>
            <a:off x="1842655" y="4513475"/>
            <a:ext cx="2729345" cy="0"/>
          </a:xfrm>
          <a:prstGeom prst="line">
            <a:avLst/>
          </a:prstGeom>
          <a:ln>
            <a:solidFill>
              <a:srgbClr val="F4EEDC"/>
            </a:solidFill>
          </a:ln>
        </p:spPr>
        <p:style>
          <a:lnRef idx="1">
            <a:schemeClr val="accent1"/>
          </a:lnRef>
          <a:fillRef idx="0">
            <a:schemeClr val="accent1"/>
          </a:fillRef>
          <a:effectRef idx="0">
            <a:schemeClr val="accent1"/>
          </a:effectRef>
          <a:fontRef idx="minor">
            <a:schemeClr val="tx1"/>
          </a:fontRef>
        </p:style>
      </p:cxnSp>
      <p:cxnSp>
        <p:nvCxnSpPr>
          <p:cNvPr id="7168" name="Přímá spojnice 7167">
            <a:extLst>
              <a:ext uri="{FF2B5EF4-FFF2-40B4-BE49-F238E27FC236}">
                <a16:creationId xmlns:a16="http://schemas.microsoft.com/office/drawing/2014/main" id="{33ED10E8-F9E4-744E-AD44-BF0131DF61DB}"/>
              </a:ext>
            </a:extLst>
          </p:cNvPr>
          <p:cNvCxnSpPr/>
          <p:nvPr/>
        </p:nvCxnSpPr>
        <p:spPr>
          <a:xfrm>
            <a:off x="4045527" y="629800"/>
            <a:ext cx="526473" cy="0"/>
          </a:xfrm>
          <a:prstGeom prst="line">
            <a:avLst/>
          </a:prstGeom>
          <a:ln>
            <a:solidFill>
              <a:srgbClr val="F4EED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168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4582443" y="699396"/>
            <a:ext cx="3602358" cy="546600"/>
          </a:xfrm>
          <a:prstGeom prst="rect">
            <a:avLst/>
          </a:prstGeom>
        </p:spPr>
        <p:txBody>
          <a:bodyPr spcFirstLastPara="1" wrap="square" lIns="91425" tIns="91425" rIns="91425" bIns="91425" anchor="t" anchorCtr="0">
            <a:noAutofit/>
          </a:bodyPr>
          <a:lstStyle/>
          <a:p>
            <a:pPr lvl="0">
              <a:buClr>
                <a:schemeClr val="dk1"/>
              </a:buClr>
              <a:buSzPts val="1100"/>
            </a:pPr>
            <a:r>
              <a:rPr lang="en" dirty="0"/>
              <a:t>The analyses aim to…</a:t>
            </a:r>
            <a:endParaRPr dirty="0"/>
          </a:p>
        </p:txBody>
      </p:sp>
      <p:sp>
        <p:nvSpPr>
          <p:cNvPr id="11428" name="Google Shape;11428;p78"/>
          <p:cNvSpPr txBox="1">
            <a:spLocks noGrp="1"/>
          </p:cNvSpPr>
          <p:nvPr>
            <p:ph type="subTitle" idx="3"/>
          </p:nvPr>
        </p:nvSpPr>
        <p:spPr>
          <a:xfrm>
            <a:off x="4582443" y="1623913"/>
            <a:ext cx="3841556" cy="2457707"/>
          </a:xfrm>
          <a:prstGeom prst="rect">
            <a:avLst/>
          </a:prstGeom>
        </p:spPr>
        <p:txBody>
          <a:bodyPr spcFirstLastPara="1" wrap="square" lIns="91425" tIns="91425" rIns="91425" bIns="91425" anchor="t" anchorCtr="0">
            <a:noAutofit/>
          </a:bodyPr>
          <a:lstStyle/>
          <a:p>
            <a:pPr indent="-317500">
              <a:buClr>
                <a:schemeClr val="accent5"/>
              </a:buClr>
              <a:buSzPts val="1400"/>
              <a:buFont typeface="Work Sans" pitchFamily="2" charset="0"/>
              <a:buChar char="●"/>
            </a:pPr>
            <a:r>
              <a:rPr lang="en-GB" dirty="0"/>
              <a:t>test whether the floral trait</a:t>
            </a:r>
            <a:r>
              <a:rPr lang="cs-CZ" dirty="0"/>
              <a:t>s</a:t>
            </a:r>
            <a:r>
              <a:rPr lang="en-GB" dirty="0"/>
              <a:t> </a:t>
            </a:r>
            <a:r>
              <a:rPr lang="cs-CZ" dirty="0"/>
              <a:t>influence </a:t>
            </a:r>
            <a:r>
              <a:rPr lang="cs-CZ" dirty="0" err="1"/>
              <a:t>specialization</a:t>
            </a:r>
            <a:r>
              <a:rPr lang="cs-CZ" dirty="0"/>
              <a:t> in </a:t>
            </a:r>
            <a:r>
              <a:rPr lang="cs-CZ" dirty="0" err="1"/>
              <a:t>the</a:t>
            </a:r>
            <a:r>
              <a:rPr lang="cs-CZ" dirty="0"/>
              <a:t> </a:t>
            </a:r>
            <a:r>
              <a:rPr lang="cs-CZ" dirty="0" err="1"/>
              <a:t>ways</a:t>
            </a:r>
            <a:r>
              <a:rPr lang="cs-CZ" dirty="0"/>
              <a:t> </a:t>
            </a:r>
            <a:r>
              <a:rPr lang="en-GB" dirty="0"/>
              <a:t>reported in literature</a:t>
            </a:r>
          </a:p>
          <a:p>
            <a:pPr>
              <a:buClr>
                <a:schemeClr val="accent5"/>
              </a:buClr>
              <a:buSzPts val="1400"/>
            </a:pPr>
            <a:endParaRPr lang="en-GB" dirty="0"/>
          </a:p>
          <a:p>
            <a:pPr indent="-317500">
              <a:buClr>
                <a:schemeClr val="accent5"/>
              </a:buClr>
              <a:buSzPts val="1400"/>
              <a:buFont typeface="Work Sans" pitchFamily="2" charset="0"/>
              <a:buChar char="●"/>
            </a:pPr>
            <a:r>
              <a:rPr lang="cs-CZ" dirty="0"/>
              <a:t>test </a:t>
            </a:r>
            <a:r>
              <a:rPr lang="cs-CZ" dirty="0" err="1"/>
              <a:t>how</a:t>
            </a:r>
            <a:r>
              <a:rPr lang="cs-CZ" dirty="0"/>
              <a:t> these </a:t>
            </a:r>
            <a:r>
              <a:rPr lang="cs-CZ" dirty="0" err="1"/>
              <a:t>relationships</a:t>
            </a:r>
            <a:r>
              <a:rPr lang="cs-CZ" dirty="0"/>
              <a:t> </a:t>
            </a:r>
            <a:r>
              <a:rPr lang="cs-CZ" dirty="0" err="1"/>
              <a:t>change</a:t>
            </a:r>
            <a:r>
              <a:rPr lang="cs-CZ" dirty="0"/>
              <a:t> </a:t>
            </a:r>
            <a:r>
              <a:rPr lang="cs-CZ" dirty="0" err="1"/>
              <a:t>across</a:t>
            </a:r>
            <a:r>
              <a:rPr lang="cs-CZ" dirty="0"/>
              <a:t> </a:t>
            </a:r>
            <a:r>
              <a:rPr lang="cs-CZ" dirty="0" err="1"/>
              <a:t>elevation</a:t>
            </a:r>
            <a:r>
              <a:rPr lang="cs-CZ" dirty="0"/>
              <a:t> and </a:t>
            </a:r>
            <a:r>
              <a:rPr lang="cs-CZ" dirty="0" err="1"/>
              <a:t>season</a:t>
            </a:r>
            <a:endParaRPr lang="en-GB" dirty="0"/>
          </a:p>
        </p:txBody>
      </p:sp>
      <p:pic>
        <p:nvPicPr>
          <p:cNvPr id="5122" name="Picture 2" descr="Brillantaisia owariensis | Christopher | Flickr">
            <a:extLst>
              <a:ext uri="{FF2B5EF4-FFF2-40B4-BE49-F238E27FC236}">
                <a16:creationId xmlns:a16="http://schemas.microsoft.com/office/drawing/2014/main" id="{03685256-521D-4F40-84B3-AE46925ACF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99" t="5499" r="17597" b="4949"/>
          <a:stretch/>
        </p:blipFill>
        <p:spPr bwMode="auto">
          <a:xfrm>
            <a:off x="-1" y="-1"/>
            <a:ext cx="4572001" cy="5143501"/>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4526;p20">
            <a:extLst>
              <a:ext uri="{FF2B5EF4-FFF2-40B4-BE49-F238E27FC236}">
                <a16:creationId xmlns:a16="http://schemas.microsoft.com/office/drawing/2014/main" id="{AFDC7B60-36B3-EB4B-8404-E0163A5587B4}"/>
              </a:ext>
            </a:extLst>
          </p:cNvPr>
          <p:cNvSpPr/>
          <p:nvPr/>
        </p:nvSpPr>
        <p:spPr>
          <a:xfrm>
            <a:off x="720001" y="629801"/>
            <a:ext cx="651599" cy="3883896"/>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txBody>
          <a:bodyPr/>
          <a:lstStyle/>
          <a:p>
            <a:endParaRPr lang="en-GB"/>
          </a:p>
        </p:txBody>
      </p:sp>
      <p:cxnSp>
        <p:nvCxnSpPr>
          <p:cNvPr id="3" name="Přímá spojnice 2">
            <a:extLst>
              <a:ext uri="{FF2B5EF4-FFF2-40B4-BE49-F238E27FC236}">
                <a16:creationId xmlns:a16="http://schemas.microsoft.com/office/drawing/2014/main" id="{0158C544-1F47-0845-928E-1A6717A0ACA1}"/>
              </a:ext>
            </a:extLst>
          </p:cNvPr>
          <p:cNvCxnSpPr>
            <a:cxnSpLocks/>
          </p:cNvCxnSpPr>
          <p:nvPr/>
        </p:nvCxnSpPr>
        <p:spPr>
          <a:xfrm>
            <a:off x="2964873" y="629800"/>
            <a:ext cx="16071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2515007D-12C8-CF4B-8227-CC1AFEACD14A}"/>
              </a:ext>
            </a:extLst>
          </p:cNvPr>
          <p:cNvCxnSpPr>
            <a:cxnSpLocks/>
          </p:cNvCxnSpPr>
          <p:nvPr/>
        </p:nvCxnSpPr>
        <p:spPr>
          <a:xfrm flipH="1" flipV="1">
            <a:off x="2760785" y="4513475"/>
            <a:ext cx="1811216" cy="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0" name="Google Shape;4527;p20">
            <a:extLst>
              <a:ext uri="{FF2B5EF4-FFF2-40B4-BE49-F238E27FC236}">
                <a16:creationId xmlns:a16="http://schemas.microsoft.com/office/drawing/2014/main" id="{E9BC989B-7A64-DB46-888D-EEC3A95EFB22}"/>
              </a:ext>
            </a:extLst>
          </p:cNvPr>
          <p:cNvSpPr/>
          <p:nvPr/>
        </p:nvSpPr>
        <p:spPr>
          <a:xfrm>
            <a:off x="4591067" y="629800"/>
            <a:ext cx="3832633"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txBody>
          <a:bodyPr/>
          <a:lstStyle/>
          <a:p>
            <a:endParaRPr lang="en-GB"/>
          </a:p>
        </p:txBody>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1" name="Přímá spojnice 180">
            <a:extLst>
              <a:ext uri="{FF2B5EF4-FFF2-40B4-BE49-F238E27FC236}">
                <a16:creationId xmlns:a16="http://schemas.microsoft.com/office/drawing/2014/main" id="{BC9E6B1C-DE0E-9A43-AD4D-75F8088759DD}"/>
              </a:ext>
            </a:extLst>
          </p:cNvPr>
          <p:cNvCxnSpPr>
            <a:cxnSpLocks/>
          </p:cNvCxnSpPr>
          <p:nvPr/>
        </p:nvCxnSpPr>
        <p:spPr>
          <a:xfrm>
            <a:off x="1927274" y="629800"/>
            <a:ext cx="232117" cy="0"/>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Přímá spojnice 185">
            <a:extLst>
              <a:ext uri="{FF2B5EF4-FFF2-40B4-BE49-F238E27FC236}">
                <a16:creationId xmlns:a16="http://schemas.microsoft.com/office/drawing/2014/main" id="{8B3B881C-2184-AD48-941A-592250C5D844}"/>
              </a:ext>
            </a:extLst>
          </p:cNvPr>
          <p:cNvCxnSpPr>
            <a:cxnSpLocks/>
          </p:cNvCxnSpPr>
          <p:nvPr/>
        </p:nvCxnSpPr>
        <p:spPr>
          <a:xfrm>
            <a:off x="2293034" y="629800"/>
            <a:ext cx="175846" cy="0"/>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Přímá spojnice 188">
            <a:extLst>
              <a:ext uri="{FF2B5EF4-FFF2-40B4-BE49-F238E27FC236}">
                <a16:creationId xmlns:a16="http://schemas.microsoft.com/office/drawing/2014/main" id="{9C3DA9BC-2700-FF4B-940C-9C147944325A}"/>
              </a:ext>
            </a:extLst>
          </p:cNvPr>
          <p:cNvCxnSpPr>
            <a:cxnSpLocks/>
          </p:cNvCxnSpPr>
          <p:nvPr/>
        </p:nvCxnSpPr>
        <p:spPr>
          <a:xfrm>
            <a:off x="2806505" y="629800"/>
            <a:ext cx="49237" cy="0"/>
          </a:xfrm>
          <a:prstGeom prst="line">
            <a:avLst/>
          </a:prstGeom>
          <a:ln cap="rnd">
            <a:solidFill>
              <a:schemeClr val="bg1"/>
            </a:soli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11392" name="Přímá spojnice 11391">
            <a:extLst>
              <a:ext uri="{FF2B5EF4-FFF2-40B4-BE49-F238E27FC236}">
                <a16:creationId xmlns:a16="http://schemas.microsoft.com/office/drawing/2014/main" id="{571618AC-2F26-8842-BD4A-7DD3778CDBAD}"/>
              </a:ext>
            </a:extLst>
          </p:cNvPr>
          <p:cNvCxnSpPr>
            <a:cxnSpLocks/>
          </p:cNvCxnSpPr>
          <p:nvPr/>
        </p:nvCxnSpPr>
        <p:spPr>
          <a:xfrm>
            <a:off x="1371600" y="4513475"/>
            <a:ext cx="555674" cy="0"/>
          </a:xfrm>
          <a:prstGeom prst="line">
            <a:avLst/>
          </a:prstGeom>
          <a:ln>
            <a:solidFill>
              <a:srgbClr val="F4EED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008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62"/>
        <p:cNvGrpSpPr/>
        <p:nvPr/>
      </p:nvGrpSpPr>
      <p:grpSpPr>
        <a:xfrm>
          <a:off x="0" y="0"/>
          <a:ext cx="0" cy="0"/>
          <a:chOff x="0" y="0"/>
          <a:chExt cx="0" cy="0"/>
        </a:xfrm>
      </p:grpSpPr>
      <p:grpSp>
        <p:nvGrpSpPr>
          <p:cNvPr id="84" name="Skupina 83">
            <a:extLst>
              <a:ext uri="{FF2B5EF4-FFF2-40B4-BE49-F238E27FC236}">
                <a16:creationId xmlns:a16="http://schemas.microsoft.com/office/drawing/2014/main" id="{14D43617-2D23-AC4E-8C9F-0D067A311EB6}"/>
              </a:ext>
            </a:extLst>
          </p:cNvPr>
          <p:cNvGrpSpPr/>
          <p:nvPr/>
        </p:nvGrpSpPr>
        <p:grpSpPr>
          <a:xfrm>
            <a:off x="2912079" y="1365976"/>
            <a:ext cx="3241573" cy="2992676"/>
            <a:chOff x="2912079" y="1365976"/>
            <a:chExt cx="3241573" cy="2992676"/>
          </a:xfrm>
        </p:grpSpPr>
        <p:pic>
          <p:nvPicPr>
            <p:cNvPr id="11268" name="Picture 4" descr="Dorstenia mannii | Species from west and west-central tropic… | Flickr">
              <a:extLst>
                <a:ext uri="{FF2B5EF4-FFF2-40B4-BE49-F238E27FC236}">
                  <a16:creationId xmlns:a16="http://schemas.microsoft.com/office/drawing/2014/main" id="{D6FBF59C-2923-1F48-93EC-C62FD61A45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059"/>
            <a:stretch/>
          </p:blipFill>
          <p:spPr bwMode="auto">
            <a:xfrm>
              <a:off x="2912079" y="1365976"/>
              <a:ext cx="3241573" cy="2992676"/>
            </a:xfrm>
            <a:prstGeom prst="rect">
              <a:avLst/>
            </a:prstGeom>
            <a:noFill/>
            <a:extLst>
              <a:ext uri="{909E8E84-426E-40DD-AFC4-6F175D3DCCD1}">
                <a14:hiddenFill xmlns:a14="http://schemas.microsoft.com/office/drawing/2010/main">
                  <a:solidFill>
                    <a:srgbClr val="FFFFFF"/>
                  </a:solidFill>
                </a14:hiddenFill>
              </a:ext>
            </a:extLst>
          </p:spPr>
        </p:pic>
        <p:sp>
          <p:nvSpPr>
            <p:cNvPr id="83" name="Oblouk 82">
              <a:extLst>
                <a:ext uri="{FF2B5EF4-FFF2-40B4-BE49-F238E27FC236}">
                  <a16:creationId xmlns:a16="http://schemas.microsoft.com/office/drawing/2014/main" id="{146812F5-9476-FB47-8AB9-81E77D797F19}"/>
                </a:ext>
              </a:extLst>
            </p:cNvPr>
            <p:cNvSpPr/>
            <p:nvPr/>
          </p:nvSpPr>
          <p:spPr>
            <a:xfrm>
              <a:off x="3674465" y="1866050"/>
              <a:ext cx="1825432" cy="1826415"/>
            </a:xfrm>
            <a:prstGeom prst="arc">
              <a:avLst>
                <a:gd name="adj1" fmla="val 96848"/>
                <a:gd name="adj2" fmla="val 0"/>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nvGrpSpPr>
          <p:cNvPr id="82" name="Skupina 81">
            <a:extLst>
              <a:ext uri="{FF2B5EF4-FFF2-40B4-BE49-F238E27FC236}">
                <a16:creationId xmlns:a16="http://schemas.microsoft.com/office/drawing/2014/main" id="{52B1132F-9F1A-1D49-8F0F-5A0BB4F00A33}"/>
              </a:ext>
            </a:extLst>
          </p:cNvPr>
          <p:cNvGrpSpPr/>
          <p:nvPr/>
        </p:nvGrpSpPr>
        <p:grpSpPr>
          <a:xfrm>
            <a:off x="2912073" y="1365973"/>
            <a:ext cx="3241572" cy="2992676"/>
            <a:chOff x="2912073" y="1365973"/>
            <a:chExt cx="3241572" cy="2992676"/>
          </a:xfrm>
        </p:grpSpPr>
        <p:pic>
          <p:nvPicPr>
            <p:cNvPr id="11272" name="Picture 8" descr="Flora of Malawi: Species information: individual images: Hypoestes triflora">
              <a:extLst>
                <a:ext uri="{FF2B5EF4-FFF2-40B4-BE49-F238E27FC236}">
                  <a16:creationId xmlns:a16="http://schemas.microsoft.com/office/drawing/2014/main" id="{E746364E-BE00-3448-A3F8-6015CEDA41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45" t="7618" r="19518" b="7618"/>
            <a:stretch/>
          </p:blipFill>
          <p:spPr bwMode="auto">
            <a:xfrm>
              <a:off x="2912073" y="1365973"/>
              <a:ext cx="3241572" cy="299267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Skupina 80">
              <a:extLst>
                <a:ext uri="{FF2B5EF4-FFF2-40B4-BE49-F238E27FC236}">
                  <a16:creationId xmlns:a16="http://schemas.microsoft.com/office/drawing/2014/main" id="{817BCFED-6D34-3843-85EA-8FA5EE133CA5}"/>
                </a:ext>
              </a:extLst>
            </p:cNvPr>
            <p:cNvGrpSpPr/>
            <p:nvPr/>
          </p:nvGrpSpPr>
          <p:grpSpPr>
            <a:xfrm>
              <a:off x="3045881" y="1903403"/>
              <a:ext cx="2281279" cy="2286000"/>
              <a:chOff x="3045881" y="1903403"/>
              <a:chExt cx="2281279" cy="2286000"/>
            </a:xfrm>
          </p:grpSpPr>
          <p:cxnSp>
            <p:nvCxnSpPr>
              <p:cNvPr id="210" name="Přímá spojnice 209">
                <a:extLst>
                  <a:ext uri="{FF2B5EF4-FFF2-40B4-BE49-F238E27FC236}">
                    <a16:creationId xmlns:a16="http://schemas.microsoft.com/office/drawing/2014/main" id="{D365032E-34A6-E84B-9217-689945557C2C}"/>
                  </a:ext>
                </a:extLst>
              </p:cNvPr>
              <p:cNvCxnSpPr>
                <a:cxnSpLocks/>
              </p:cNvCxnSpPr>
              <p:nvPr/>
            </p:nvCxnSpPr>
            <p:spPr>
              <a:xfrm flipH="1" flipV="1">
                <a:off x="3790972" y="1987249"/>
                <a:ext cx="469360" cy="949196"/>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cxnSp>
            <p:nvCxnSpPr>
              <p:cNvPr id="211" name="Přímá spojnice 210">
                <a:extLst>
                  <a:ext uri="{FF2B5EF4-FFF2-40B4-BE49-F238E27FC236}">
                    <a16:creationId xmlns:a16="http://schemas.microsoft.com/office/drawing/2014/main" id="{3423F7F4-1216-444F-A628-AA24D0D2A459}"/>
                  </a:ext>
                </a:extLst>
              </p:cNvPr>
              <p:cNvCxnSpPr>
                <a:cxnSpLocks/>
              </p:cNvCxnSpPr>
              <p:nvPr/>
            </p:nvCxnSpPr>
            <p:spPr>
              <a:xfrm flipH="1">
                <a:off x="3551175" y="3180441"/>
                <a:ext cx="756411" cy="834574"/>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sp>
            <p:nvSpPr>
              <p:cNvPr id="212" name="Oblouk 211">
                <a:extLst>
                  <a:ext uri="{FF2B5EF4-FFF2-40B4-BE49-F238E27FC236}">
                    <a16:creationId xmlns:a16="http://schemas.microsoft.com/office/drawing/2014/main" id="{BFAC3D63-83A6-A34E-84D2-1548A6CA4F5C}"/>
                  </a:ext>
                </a:extLst>
              </p:cNvPr>
              <p:cNvSpPr/>
              <p:nvPr/>
            </p:nvSpPr>
            <p:spPr>
              <a:xfrm>
                <a:off x="3045881" y="1903403"/>
                <a:ext cx="2281279" cy="2286000"/>
              </a:xfrm>
              <a:prstGeom prst="arc">
                <a:avLst>
                  <a:gd name="adj1" fmla="val 7428626"/>
                  <a:gd name="adj2" fmla="val 14970015"/>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grpSp>
        <p:nvGrpSpPr>
          <p:cNvPr id="76" name="Skupina 75">
            <a:extLst>
              <a:ext uri="{FF2B5EF4-FFF2-40B4-BE49-F238E27FC236}">
                <a16:creationId xmlns:a16="http://schemas.microsoft.com/office/drawing/2014/main" id="{3EE35F2F-4BF4-784F-BED7-FE9C5279C759}"/>
              </a:ext>
            </a:extLst>
          </p:cNvPr>
          <p:cNvGrpSpPr/>
          <p:nvPr/>
        </p:nvGrpSpPr>
        <p:grpSpPr>
          <a:xfrm>
            <a:off x="2912076" y="1365974"/>
            <a:ext cx="3241574" cy="2992678"/>
            <a:chOff x="2912076" y="1365974"/>
            <a:chExt cx="3241574" cy="2992678"/>
          </a:xfrm>
        </p:grpSpPr>
        <p:pic>
          <p:nvPicPr>
            <p:cNvPr id="11270" name="Picture 6" descr="Pavonia urens Images - Useful Tropical Plants">
              <a:extLst>
                <a:ext uri="{FF2B5EF4-FFF2-40B4-BE49-F238E27FC236}">
                  <a16:creationId xmlns:a16="http://schemas.microsoft.com/office/drawing/2014/main" id="{2091846D-7A26-8C49-806D-46D66A1501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23" t="10634" r="8620" b="566"/>
            <a:stretch/>
          </p:blipFill>
          <p:spPr bwMode="auto">
            <a:xfrm>
              <a:off x="2912076" y="1365974"/>
              <a:ext cx="3241574" cy="2992678"/>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Skupina 73">
              <a:extLst>
                <a:ext uri="{FF2B5EF4-FFF2-40B4-BE49-F238E27FC236}">
                  <a16:creationId xmlns:a16="http://schemas.microsoft.com/office/drawing/2014/main" id="{A2CB1205-F172-944E-A416-E7E34D7A1117}"/>
                </a:ext>
              </a:extLst>
            </p:cNvPr>
            <p:cNvGrpSpPr/>
            <p:nvPr/>
          </p:nvGrpSpPr>
          <p:grpSpPr>
            <a:xfrm>
              <a:off x="3379690" y="1936188"/>
              <a:ext cx="2281279" cy="2286000"/>
              <a:chOff x="3379690" y="1936188"/>
              <a:chExt cx="2281279" cy="2286000"/>
            </a:xfrm>
          </p:grpSpPr>
          <p:cxnSp>
            <p:nvCxnSpPr>
              <p:cNvPr id="68" name="Přímá spojnice 67">
                <a:extLst>
                  <a:ext uri="{FF2B5EF4-FFF2-40B4-BE49-F238E27FC236}">
                    <a16:creationId xmlns:a16="http://schemas.microsoft.com/office/drawing/2014/main" id="{FA0683C5-BF87-A44D-B2B9-7EF15D31126F}"/>
                  </a:ext>
                </a:extLst>
              </p:cNvPr>
              <p:cNvCxnSpPr/>
              <p:nvPr/>
            </p:nvCxnSpPr>
            <p:spPr>
              <a:xfrm flipH="1" flipV="1">
                <a:off x="3614425" y="2379274"/>
                <a:ext cx="1023983" cy="43695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2" name="Přímá spojnice 201">
                <a:extLst>
                  <a:ext uri="{FF2B5EF4-FFF2-40B4-BE49-F238E27FC236}">
                    <a16:creationId xmlns:a16="http://schemas.microsoft.com/office/drawing/2014/main" id="{C781460E-E638-BD40-9093-E93AD193DCB7}"/>
                  </a:ext>
                </a:extLst>
              </p:cNvPr>
              <p:cNvCxnSpPr>
                <a:cxnSpLocks/>
              </p:cNvCxnSpPr>
              <p:nvPr/>
            </p:nvCxnSpPr>
            <p:spPr>
              <a:xfrm flipH="1">
                <a:off x="3884984" y="3216541"/>
                <a:ext cx="732906" cy="8312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3" name="Oblouk 72">
                <a:extLst>
                  <a:ext uri="{FF2B5EF4-FFF2-40B4-BE49-F238E27FC236}">
                    <a16:creationId xmlns:a16="http://schemas.microsoft.com/office/drawing/2014/main" id="{0F960A66-A64B-C74C-84B1-2827864FD28C}"/>
                  </a:ext>
                </a:extLst>
              </p:cNvPr>
              <p:cNvSpPr/>
              <p:nvPr/>
            </p:nvSpPr>
            <p:spPr>
              <a:xfrm>
                <a:off x="3379690" y="1936188"/>
                <a:ext cx="2281279" cy="2286000"/>
              </a:xfrm>
              <a:prstGeom prst="arc">
                <a:avLst>
                  <a:gd name="adj1" fmla="val 7428626"/>
                  <a:gd name="adj2" fmla="val 13084012"/>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grpSp>
        <p:nvGrpSpPr>
          <p:cNvPr id="66" name="Skupina 65">
            <a:extLst>
              <a:ext uri="{FF2B5EF4-FFF2-40B4-BE49-F238E27FC236}">
                <a16:creationId xmlns:a16="http://schemas.microsoft.com/office/drawing/2014/main" id="{021AA748-C9B4-8E49-BC7B-DDE483942168}"/>
              </a:ext>
            </a:extLst>
          </p:cNvPr>
          <p:cNvGrpSpPr/>
          <p:nvPr/>
        </p:nvGrpSpPr>
        <p:grpSpPr>
          <a:xfrm>
            <a:off x="2920283" y="1365915"/>
            <a:ext cx="3241570" cy="2992673"/>
            <a:chOff x="2920283" y="1365915"/>
            <a:chExt cx="3241570" cy="2992673"/>
          </a:xfrm>
        </p:grpSpPr>
        <p:pic>
          <p:nvPicPr>
            <p:cNvPr id="11274" name="Picture 10" descr="Flowers | Page 9 | Vertical Garden Patrick Blanc">
              <a:extLst>
                <a:ext uri="{FF2B5EF4-FFF2-40B4-BE49-F238E27FC236}">
                  <a16:creationId xmlns:a16="http://schemas.microsoft.com/office/drawing/2014/main" id="{AE9C18D1-7148-D949-B8C2-D90E251DF6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287" t="8834" r="23014" b="16424"/>
            <a:stretch/>
          </p:blipFill>
          <p:spPr bwMode="auto">
            <a:xfrm>
              <a:off x="2920283" y="1365915"/>
              <a:ext cx="3241570" cy="2992673"/>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Skupina 64">
              <a:extLst>
                <a:ext uri="{FF2B5EF4-FFF2-40B4-BE49-F238E27FC236}">
                  <a16:creationId xmlns:a16="http://schemas.microsoft.com/office/drawing/2014/main" id="{19658FC2-5A7D-8746-886E-36B0D371F2EF}"/>
                </a:ext>
              </a:extLst>
            </p:cNvPr>
            <p:cNvGrpSpPr/>
            <p:nvPr/>
          </p:nvGrpSpPr>
          <p:grpSpPr>
            <a:xfrm>
              <a:off x="3561171" y="1752161"/>
              <a:ext cx="846390" cy="836976"/>
              <a:chOff x="3561171" y="1752161"/>
              <a:chExt cx="846390" cy="836976"/>
            </a:xfrm>
          </p:grpSpPr>
          <p:cxnSp>
            <p:nvCxnSpPr>
              <p:cNvPr id="12656" name="Přímá spojnice 12655">
                <a:extLst>
                  <a:ext uri="{FF2B5EF4-FFF2-40B4-BE49-F238E27FC236}">
                    <a16:creationId xmlns:a16="http://schemas.microsoft.com/office/drawing/2014/main" id="{B66FDCC9-91C0-7746-9EF1-78A35F5C8489}"/>
                  </a:ext>
                </a:extLst>
              </p:cNvPr>
              <p:cNvCxnSpPr>
                <a:cxnSpLocks/>
              </p:cNvCxnSpPr>
              <p:nvPr/>
            </p:nvCxnSpPr>
            <p:spPr>
              <a:xfrm>
                <a:off x="3614425" y="1980408"/>
                <a:ext cx="389998" cy="238451"/>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cxnSp>
            <p:nvCxnSpPr>
              <p:cNvPr id="185" name="Přímá spojnice 184">
                <a:extLst>
                  <a:ext uri="{FF2B5EF4-FFF2-40B4-BE49-F238E27FC236}">
                    <a16:creationId xmlns:a16="http://schemas.microsoft.com/office/drawing/2014/main" id="{E35FCE75-5697-934F-AFE5-E3DB941745FC}"/>
                  </a:ext>
                </a:extLst>
              </p:cNvPr>
              <p:cNvCxnSpPr>
                <a:cxnSpLocks/>
              </p:cNvCxnSpPr>
              <p:nvPr/>
            </p:nvCxnSpPr>
            <p:spPr>
              <a:xfrm>
                <a:off x="3659744" y="1903403"/>
                <a:ext cx="344679" cy="315456"/>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sp>
            <p:nvSpPr>
              <p:cNvPr id="64" name="Oblouk 63">
                <a:extLst>
                  <a:ext uri="{FF2B5EF4-FFF2-40B4-BE49-F238E27FC236}">
                    <a16:creationId xmlns:a16="http://schemas.microsoft.com/office/drawing/2014/main" id="{FF11CA06-EDC3-C54A-B20F-9190FD247096}"/>
                  </a:ext>
                </a:extLst>
              </p:cNvPr>
              <p:cNvSpPr/>
              <p:nvPr/>
            </p:nvSpPr>
            <p:spPr>
              <a:xfrm>
                <a:off x="3561171" y="1752161"/>
                <a:ext cx="846390" cy="836976"/>
              </a:xfrm>
              <a:prstGeom prst="arc">
                <a:avLst>
                  <a:gd name="adj1" fmla="val 12357769"/>
                  <a:gd name="adj2" fmla="val 13224164"/>
                </a:avLst>
              </a:prstGeom>
              <a:ln w="19050">
                <a:solidFill>
                  <a:srgbClr val="F4EE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nvGrpSpPr>
            <p:cNvPr id="194" name="Skupina 193">
              <a:extLst>
                <a:ext uri="{FF2B5EF4-FFF2-40B4-BE49-F238E27FC236}">
                  <a16:creationId xmlns:a16="http://schemas.microsoft.com/office/drawing/2014/main" id="{AF26614E-8AD8-2A46-9614-D969B1B5B009}"/>
                </a:ext>
              </a:extLst>
            </p:cNvPr>
            <p:cNvGrpSpPr/>
            <p:nvPr/>
          </p:nvGrpSpPr>
          <p:grpSpPr>
            <a:xfrm rot="6390763">
              <a:off x="4505878" y="2108329"/>
              <a:ext cx="846390" cy="836976"/>
              <a:chOff x="3561171" y="1752161"/>
              <a:chExt cx="846390" cy="836976"/>
            </a:xfrm>
          </p:grpSpPr>
          <p:cxnSp>
            <p:nvCxnSpPr>
              <p:cNvPr id="195" name="Přímá spojnice 194">
                <a:extLst>
                  <a:ext uri="{FF2B5EF4-FFF2-40B4-BE49-F238E27FC236}">
                    <a16:creationId xmlns:a16="http://schemas.microsoft.com/office/drawing/2014/main" id="{F0BEC566-4E5A-E142-A55F-430E80C81685}"/>
                  </a:ext>
                </a:extLst>
              </p:cNvPr>
              <p:cNvCxnSpPr>
                <a:cxnSpLocks/>
              </p:cNvCxnSpPr>
              <p:nvPr/>
            </p:nvCxnSpPr>
            <p:spPr>
              <a:xfrm>
                <a:off x="3614425" y="1980408"/>
                <a:ext cx="389998" cy="238451"/>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cxnSp>
            <p:nvCxnSpPr>
              <p:cNvPr id="196" name="Přímá spojnice 195">
                <a:extLst>
                  <a:ext uri="{FF2B5EF4-FFF2-40B4-BE49-F238E27FC236}">
                    <a16:creationId xmlns:a16="http://schemas.microsoft.com/office/drawing/2014/main" id="{864AEE9D-B2C8-994F-AB27-126BA9A0145B}"/>
                  </a:ext>
                </a:extLst>
              </p:cNvPr>
              <p:cNvCxnSpPr>
                <a:cxnSpLocks/>
              </p:cNvCxnSpPr>
              <p:nvPr/>
            </p:nvCxnSpPr>
            <p:spPr>
              <a:xfrm>
                <a:off x="3659744" y="1903403"/>
                <a:ext cx="344679" cy="315456"/>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sp>
            <p:nvSpPr>
              <p:cNvPr id="197" name="Oblouk 196">
                <a:extLst>
                  <a:ext uri="{FF2B5EF4-FFF2-40B4-BE49-F238E27FC236}">
                    <a16:creationId xmlns:a16="http://schemas.microsoft.com/office/drawing/2014/main" id="{65147745-81F3-D24F-A34C-ABAF5536B6EB}"/>
                  </a:ext>
                </a:extLst>
              </p:cNvPr>
              <p:cNvSpPr/>
              <p:nvPr/>
            </p:nvSpPr>
            <p:spPr>
              <a:xfrm>
                <a:off x="3561171" y="1752161"/>
                <a:ext cx="846390" cy="836976"/>
              </a:xfrm>
              <a:prstGeom prst="arc">
                <a:avLst>
                  <a:gd name="adj1" fmla="val 12379589"/>
                  <a:gd name="adj2" fmla="val 13244693"/>
                </a:avLst>
              </a:prstGeom>
              <a:ln w="19050">
                <a:solidFill>
                  <a:srgbClr val="F4EE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pSp>
      <p:grpSp>
        <p:nvGrpSpPr>
          <p:cNvPr id="12641" name="Skupina 12640">
            <a:extLst>
              <a:ext uri="{FF2B5EF4-FFF2-40B4-BE49-F238E27FC236}">
                <a16:creationId xmlns:a16="http://schemas.microsoft.com/office/drawing/2014/main" id="{083D2F47-4946-6D47-A016-E639028FE396}"/>
              </a:ext>
            </a:extLst>
          </p:cNvPr>
          <p:cNvGrpSpPr/>
          <p:nvPr/>
        </p:nvGrpSpPr>
        <p:grpSpPr>
          <a:xfrm>
            <a:off x="2912068" y="1365965"/>
            <a:ext cx="3249785" cy="2992669"/>
            <a:chOff x="2899558" y="1365965"/>
            <a:chExt cx="3262295" cy="2992669"/>
          </a:xfrm>
        </p:grpSpPr>
        <p:pic>
          <p:nvPicPr>
            <p:cNvPr id="11278" name="Picture 14">
              <a:extLst>
                <a:ext uri="{FF2B5EF4-FFF2-40B4-BE49-F238E27FC236}">
                  <a16:creationId xmlns:a16="http://schemas.microsoft.com/office/drawing/2014/main" id="{3D0C1403-5081-274C-9216-891D7106A6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5" r="33643" b="11955"/>
            <a:stretch/>
          </p:blipFill>
          <p:spPr bwMode="auto">
            <a:xfrm>
              <a:off x="2899558" y="1365965"/>
              <a:ext cx="3262295" cy="2992669"/>
            </a:xfrm>
            <a:prstGeom prst="rect">
              <a:avLst/>
            </a:prstGeom>
            <a:noFill/>
            <a:extLst>
              <a:ext uri="{909E8E84-426E-40DD-AFC4-6F175D3DCCD1}">
                <a14:hiddenFill xmlns:a14="http://schemas.microsoft.com/office/drawing/2010/main">
                  <a:solidFill>
                    <a:srgbClr val="FFFFFF"/>
                  </a:solidFill>
                </a14:hiddenFill>
              </a:ext>
            </a:extLst>
          </p:spPr>
        </p:pic>
        <p:sp>
          <p:nvSpPr>
            <p:cNvPr id="166" name="Google Shape;12664;p118">
              <a:extLst>
                <a:ext uri="{FF2B5EF4-FFF2-40B4-BE49-F238E27FC236}">
                  <a16:creationId xmlns:a16="http://schemas.microsoft.com/office/drawing/2014/main" id="{8DCD6248-9E26-F145-8130-82F10690F842}"/>
                </a:ext>
              </a:extLst>
            </p:cNvPr>
            <p:cNvSpPr txBox="1"/>
            <p:nvPr/>
          </p:nvSpPr>
          <p:spPr>
            <a:xfrm>
              <a:off x="5132640" y="1384625"/>
              <a:ext cx="996399" cy="2900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rgbClr val="F4EEDC"/>
                  </a:solidFill>
                  <a:latin typeface="Martel"/>
                  <a:ea typeface="Martel"/>
                  <a:cs typeface="Martel"/>
                  <a:sym typeface="Martel"/>
                </a:rPr>
                <a:t>small</a:t>
              </a:r>
              <a:endParaRPr sz="1500" b="1" dirty="0">
                <a:solidFill>
                  <a:srgbClr val="F4EEDC"/>
                </a:solidFill>
                <a:latin typeface="Martel"/>
                <a:ea typeface="Martel"/>
                <a:cs typeface="Martel"/>
                <a:sym typeface="Martel"/>
              </a:endParaRPr>
            </a:p>
          </p:txBody>
        </p:sp>
      </p:grpSp>
      <p:grpSp>
        <p:nvGrpSpPr>
          <p:cNvPr id="12643" name="Skupina 12642">
            <a:extLst>
              <a:ext uri="{FF2B5EF4-FFF2-40B4-BE49-F238E27FC236}">
                <a16:creationId xmlns:a16="http://schemas.microsoft.com/office/drawing/2014/main" id="{640AD27B-21DD-8B42-B646-BD9C41BCCBCF}"/>
              </a:ext>
            </a:extLst>
          </p:cNvPr>
          <p:cNvGrpSpPr/>
          <p:nvPr/>
        </p:nvGrpSpPr>
        <p:grpSpPr>
          <a:xfrm>
            <a:off x="2887469" y="1365965"/>
            <a:ext cx="3266179" cy="2992669"/>
            <a:chOff x="2887469" y="1365965"/>
            <a:chExt cx="3266179" cy="2992669"/>
          </a:xfrm>
        </p:grpSpPr>
        <p:pic>
          <p:nvPicPr>
            <p:cNvPr id="11276" name="Picture 12" descr="Kigelia africana - Fairchild Tropical Botanic Garden">
              <a:extLst>
                <a:ext uri="{FF2B5EF4-FFF2-40B4-BE49-F238E27FC236}">
                  <a16:creationId xmlns:a16="http://schemas.microsoft.com/office/drawing/2014/main" id="{B0014733-02F0-A445-9E3D-0CED0EAA9B4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187" t="11927" r="19191" b="23020"/>
            <a:stretch/>
          </p:blipFill>
          <p:spPr bwMode="auto">
            <a:xfrm>
              <a:off x="2912076" y="1365965"/>
              <a:ext cx="3241572" cy="2992669"/>
            </a:xfrm>
            <a:prstGeom prst="rect">
              <a:avLst/>
            </a:prstGeom>
            <a:noFill/>
            <a:extLst>
              <a:ext uri="{909E8E84-426E-40DD-AFC4-6F175D3DCCD1}">
                <a14:hiddenFill xmlns:a14="http://schemas.microsoft.com/office/drawing/2010/main">
                  <a:solidFill>
                    <a:srgbClr val="FFFFFF"/>
                  </a:solidFill>
                </a14:hiddenFill>
              </a:ext>
            </a:extLst>
          </p:spPr>
        </p:pic>
        <p:sp>
          <p:nvSpPr>
            <p:cNvPr id="169" name="Google Shape;12664;p118">
              <a:extLst>
                <a:ext uri="{FF2B5EF4-FFF2-40B4-BE49-F238E27FC236}">
                  <a16:creationId xmlns:a16="http://schemas.microsoft.com/office/drawing/2014/main" id="{B28E8703-03AD-814E-877F-5EF35AB5D4CD}"/>
                </a:ext>
              </a:extLst>
            </p:cNvPr>
            <p:cNvSpPr txBox="1"/>
            <p:nvPr/>
          </p:nvSpPr>
          <p:spPr>
            <a:xfrm>
              <a:off x="2887469" y="1392578"/>
              <a:ext cx="1116954" cy="3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rgbClr val="F4EEDC"/>
                  </a:solidFill>
                  <a:latin typeface="Martel"/>
                  <a:ea typeface="Martel"/>
                  <a:cs typeface="Martel"/>
                  <a:sym typeface="Martel"/>
                </a:rPr>
                <a:t>Large</a:t>
              </a:r>
              <a:endParaRPr sz="1500" b="1" dirty="0">
                <a:solidFill>
                  <a:srgbClr val="F4EEDC"/>
                </a:solidFill>
                <a:latin typeface="Martel"/>
                <a:ea typeface="Martel"/>
                <a:cs typeface="Martel"/>
                <a:sym typeface="Martel"/>
              </a:endParaRPr>
            </a:p>
          </p:txBody>
        </p:sp>
      </p:grpSp>
      <p:grpSp>
        <p:nvGrpSpPr>
          <p:cNvPr id="12630" name="Skupina 12629">
            <a:extLst>
              <a:ext uri="{FF2B5EF4-FFF2-40B4-BE49-F238E27FC236}">
                <a16:creationId xmlns:a16="http://schemas.microsoft.com/office/drawing/2014/main" id="{93B9DB5B-A3B5-B24B-897D-4260CC3437CA}"/>
              </a:ext>
            </a:extLst>
          </p:cNvPr>
          <p:cNvGrpSpPr/>
          <p:nvPr/>
        </p:nvGrpSpPr>
        <p:grpSpPr>
          <a:xfrm>
            <a:off x="2912073" y="1365957"/>
            <a:ext cx="3241576" cy="2992678"/>
            <a:chOff x="2895673" y="1365957"/>
            <a:chExt cx="3257976" cy="2992678"/>
          </a:xfrm>
        </p:grpSpPr>
        <p:pic>
          <p:nvPicPr>
            <p:cNvPr id="11282" name="Picture 18" descr="Butterflies of Singapore: Apr 1, 2017">
              <a:extLst>
                <a:ext uri="{FF2B5EF4-FFF2-40B4-BE49-F238E27FC236}">
                  <a16:creationId xmlns:a16="http://schemas.microsoft.com/office/drawing/2014/main" id="{D7F604A7-FA24-9345-A730-6AE0D1531C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947" r="20701" b="16843"/>
            <a:stretch/>
          </p:blipFill>
          <p:spPr bwMode="auto">
            <a:xfrm>
              <a:off x="2895673" y="1365957"/>
              <a:ext cx="3257976" cy="2992678"/>
            </a:xfrm>
            <a:prstGeom prst="rect">
              <a:avLst/>
            </a:prstGeom>
            <a:noFill/>
            <a:extLst>
              <a:ext uri="{909E8E84-426E-40DD-AFC4-6F175D3DCCD1}">
                <a14:hiddenFill xmlns:a14="http://schemas.microsoft.com/office/drawing/2010/main">
                  <a:solidFill>
                    <a:srgbClr val="FFFFFF"/>
                  </a:solidFill>
                </a14:hiddenFill>
              </a:ext>
            </a:extLst>
          </p:spPr>
        </p:pic>
        <p:cxnSp>
          <p:nvCxnSpPr>
            <p:cNvPr id="12629" name="Přímá spojnice 12628">
              <a:extLst>
                <a:ext uri="{FF2B5EF4-FFF2-40B4-BE49-F238E27FC236}">
                  <a16:creationId xmlns:a16="http://schemas.microsoft.com/office/drawing/2014/main" id="{FF32AC8C-962D-E343-AA1D-5EF4F22229AD}"/>
                </a:ext>
              </a:extLst>
            </p:cNvPr>
            <p:cNvCxnSpPr>
              <a:stCxn id="11282" idx="2"/>
              <a:endCxn id="11282" idx="0"/>
            </p:cNvCxnSpPr>
            <p:nvPr/>
          </p:nvCxnSpPr>
          <p:spPr>
            <a:xfrm flipV="1">
              <a:off x="4524661" y="1365957"/>
              <a:ext cx="0" cy="29926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640" name="Skupina 12639">
            <a:extLst>
              <a:ext uri="{FF2B5EF4-FFF2-40B4-BE49-F238E27FC236}">
                <a16:creationId xmlns:a16="http://schemas.microsoft.com/office/drawing/2014/main" id="{21159428-66ED-CF4E-BD85-D443BC4DD372}"/>
              </a:ext>
            </a:extLst>
          </p:cNvPr>
          <p:cNvGrpSpPr/>
          <p:nvPr/>
        </p:nvGrpSpPr>
        <p:grpSpPr>
          <a:xfrm>
            <a:off x="2912069" y="1365965"/>
            <a:ext cx="3249784" cy="2992670"/>
            <a:chOff x="2895673" y="1365965"/>
            <a:chExt cx="3266180" cy="2992670"/>
          </a:xfrm>
        </p:grpSpPr>
        <p:pic>
          <p:nvPicPr>
            <p:cNvPr id="11280" name="Picture 16" descr="Asystasia vogeliana | Belgium. National Botanic Garden in Me… | Flickr">
              <a:extLst>
                <a:ext uri="{FF2B5EF4-FFF2-40B4-BE49-F238E27FC236}">
                  <a16:creationId xmlns:a16="http://schemas.microsoft.com/office/drawing/2014/main" id="{48A2C8E6-C3EE-1B4D-9A27-4738321BC79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278" r="6914" b="2502"/>
            <a:stretch/>
          </p:blipFill>
          <p:spPr bwMode="auto">
            <a:xfrm>
              <a:off x="2895673" y="1365965"/>
              <a:ext cx="3266180" cy="2992669"/>
            </a:xfrm>
            <a:prstGeom prst="rect">
              <a:avLst/>
            </a:prstGeom>
            <a:noFill/>
            <a:extLst>
              <a:ext uri="{909E8E84-426E-40DD-AFC4-6F175D3DCCD1}">
                <a14:hiddenFill xmlns:a14="http://schemas.microsoft.com/office/drawing/2010/main">
                  <a:solidFill>
                    <a:srgbClr val="FFFFFF"/>
                  </a:solidFill>
                </a14:hiddenFill>
              </a:ext>
            </a:extLst>
          </p:spPr>
        </p:pic>
        <p:cxnSp>
          <p:nvCxnSpPr>
            <p:cNvPr id="12632" name="Přímá spojnice 12631">
              <a:extLst>
                <a:ext uri="{FF2B5EF4-FFF2-40B4-BE49-F238E27FC236}">
                  <a16:creationId xmlns:a16="http://schemas.microsoft.com/office/drawing/2014/main" id="{68B271CE-064B-DB4A-9CA5-06A701A9FC01}"/>
                </a:ext>
              </a:extLst>
            </p:cNvPr>
            <p:cNvCxnSpPr>
              <a:cxnSpLocks/>
            </p:cNvCxnSpPr>
            <p:nvPr/>
          </p:nvCxnSpPr>
          <p:spPr>
            <a:xfrm flipV="1">
              <a:off x="3873500" y="1520825"/>
              <a:ext cx="1473200" cy="283781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2634" name="Přímá spojnice 12633">
              <a:extLst>
                <a:ext uri="{FF2B5EF4-FFF2-40B4-BE49-F238E27FC236}">
                  <a16:creationId xmlns:a16="http://schemas.microsoft.com/office/drawing/2014/main" id="{7853DD65-0B43-0C46-B72C-090574762AD1}"/>
                </a:ext>
              </a:extLst>
            </p:cNvPr>
            <p:cNvCxnSpPr>
              <a:cxnSpLocks/>
            </p:cNvCxnSpPr>
            <p:nvPr/>
          </p:nvCxnSpPr>
          <p:spPr>
            <a:xfrm flipH="1" flipV="1">
              <a:off x="3416300" y="1720850"/>
              <a:ext cx="2616200" cy="219075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2636" name="Přímá spojnice 12635">
              <a:extLst>
                <a:ext uri="{FF2B5EF4-FFF2-40B4-BE49-F238E27FC236}">
                  <a16:creationId xmlns:a16="http://schemas.microsoft.com/office/drawing/2014/main" id="{3433351E-2A12-5647-8172-F61B9ACAF594}"/>
                </a:ext>
              </a:extLst>
            </p:cNvPr>
            <p:cNvCxnSpPr>
              <a:cxnSpLocks/>
            </p:cNvCxnSpPr>
            <p:nvPr/>
          </p:nvCxnSpPr>
          <p:spPr>
            <a:xfrm flipH="1">
              <a:off x="3124200" y="2286000"/>
              <a:ext cx="3013044" cy="106045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grpSp>
        <p:nvGrpSpPr>
          <p:cNvPr id="12654" name="Skupina 12653">
            <a:extLst>
              <a:ext uri="{FF2B5EF4-FFF2-40B4-BE49-F238E27FC236}">
                <a16:creationId xmlns:a16="http://schemas.microsoft.com/office/drawing/2014/main" id="{03EB1FB9-0F2D-014F-9CE4-2CF2E5063784}"/>
              </a:ext>
            </a:extLst>
          </p:cNvPr>
          <p:cNvGrpSpPr/>
          <p:nvPr/>
        </p:nvGrpSpPr>
        <p:grpSpPr>
          <a:xfrm>
            <a:off x="2920283" y="1365940"/>
            <a:ext cx="3233366" cy="2992669"/>
            <a:chOff x="2895670" y="1365940"/>
            <a:chExt cx="3274383" cy="3011379"/>
          </a:xfrm>
        </p:grpSpPr>
        <p:pic>
          <p:nvPicPr>
            <p:cNvPr id="12644" name="Obrázek 12643">
              <a:extLst>
                <a:ext uri="{FF2B5EF4-FFF2-40B4-BE49-F238E27FC236}">
                  <a16:creationId xmlns:a16="http://schemas.microsoft.com/office/drawing/2014/main" id="{4EF33422-CF24-7B42-B799-E555F2E2999A}"/>
                </a:ext>
              </a:extLst>
            </p:cNvPr>
            <p:cNvPicPr>
              <a:picLocks noChangeAspect="1"/>
            </p:cNvPicPr>
            <p:nvPr/>
          </p:nvPicPr>
          <p:blipFill rotWithShape="1">
            <a:blip r:embed="rId11"/>
            <a:srcRect l="18813" t="22235" b="10889"/>
            <a:stretch/>
          </p:blipFill>
          <p:spPr>
            <a:xfrm>
              <a:off x="2895670" y="1365940"/>
              <a:ext cx="3274383" cy="3011379"/>
            </a:xfrm>
            <a:prstGeom prst="rect">
              <a:avLst/>
            </a:prstGeom>
            <a:ln w="19050">
              <a:solidFill>
                <a:schemeClr val="tx1"/>
              </a:solidFill>
            </a:ln>
          </p:spPr>
        </p:pic>
        <p:grpSp>
          <p:nvGrpSpPr>
            <p:cNvPr id="12653" name="Skupina 12652">
              <a:extLst>
                <a:ext uri="{FF2B5EF4-FFF2-40B4-BE49-F238E27FC236}">
                  <a16:creationId xmlns:a16="http://schemas.microsoft.com/office/drawing/2014/main" id="{CFE9236D-5A2F-AA4D-A3CA-49F5DFF579F2}"/>
                </a:ext>
              </a:extLst>
            </p:cNvPr>
            <p:cNvGrpSpPr/>
            <p:nvPr/>
          </p:nvGrpSpPr>
          <p:grpSpPr>
            <a:xfrm>
              <a:off x="3482337" y="1812803"/>
              <a:ext cx="809227" cy="1294336"/>
              <a:chOff x="3482337" y="1812803"/>
              <a:chExt cx="809227" cy="1294336"/>
            </a:xfrm>
          </p:grpSpPr>
          <p:cxnSp>
            <p:nvCxnSpPr>
              <p:cNvPr id="12646" name="Přímá spojnice 12645">
                <a:extLst>
                  <a:ext uri="{FF2B5EF4-FFF2-40B4-BE49-F238E27FC236}">
                    <a16:creationId xmlns:a16="http://schemas.microsoft.com/office/drawing/2014/main" id="{C2C3B646-3064-6746-9CE0-DB6154642FCA}"/>
                  </a:ext>
                </a:extLst>
              </p:cNvPr>
              <p:cNvCxnSpPr/>
              <p:nvPr/>
            </p:nvCxnSpPr>
            <p:spPr>
              <a:xfrm>
                <a:off x="3482340" y="1844040"/>
                <a:ext cx="763330" cy="1263099"/>
              </a:xfrm>
              <a:prstGeom prst="line">
                <a:avLst/>
              </a:prstGeom>
              <a:ln w="19050">
                <a:solidFill>
                  <a:srgbClr val="F4EEDC"/>
                </a:solidFill>
                <a:prstDash val="dash"/>
              </a:ln>
            </p:spPr>
            <p:style>
              <a:lnRef idx="1">
                <a:schemeClr val="accent1"/>
              </a:lnRef>
              <a:fillRef idx="0">
                <a:schemeClr val="accent1"/>
              </a:fillRef>
              <a:effectRef idx="0">
                <a:schemeClr val="accent1"/>
              </a:effectRef>
              <a:fontRef idx="minor">
                <a:schemeClr val="tx1"/>
              </a:fontRef>
            </p:style>
          </p:cxnSp>
          <p:cxnSp>
            <p:nvCxnSpPr>
              <p:cNvPr id="12648" name="Přímá spojnice 12647">
                <a:extLst>
                  <a:ext uri="{FF2B5EF4-FFF2-40B4-BE49-F238E27FC236}">
                    <a16:creationId xmlns:a16="http://schemas.microsoft.com/office/drawing/2014/main" id="{9515E65F-403C-A44D-A382-BED981A5714C}"/>
                  </a:ext>
                </a:extLst>
              </p:cNvPr>
              <p:cNvCxnSpPr>
                <a:cxnSpLocks/>
              </p:cNvCxnSpPr>
              <p:nvPr/>
            </p:nvCxnSpPr>
            <p:spPr>
              <a:xfrm flipV="1">
                <a:off x="3482337" y="1812803"/>
                <a:ext cx="54044" cy="34479"/>
              </a:xfrm>
              <a:prstGeom prst="line">
                <a:avLst/>
              </a:prstGeom>
              <a:ln w="19050">
                <a:solidFill>
                  <a:srgbClr val="F4EEDC"/>
                </a:solidFill>
              </a:ln>
            </p:spPr>
            <p:style>
              <a:lnRef idx="1">
                <a:schemeClr val="accent1"/>
              </a:lnRef>
              <a:fillRef idx="0">
                <a:schemeClr val="accent1"/>
              </a:fillRef>
              <a:effectRef idx="0">
                <a:schemeClr val="accent1"/>
              </a:effectRef>
              <a:fontRef idx="minor">
                <a:schemeClr val="tx1"/>
              </a:fontRef>
            </p:style>
          </p:cxnSp>
          <p:cxnSp>
            <p:nvCxnSpPr>
              <p:cNvPr id="180" name="Přímá spojnice 179">
                <a:extLst>
                  <a:ext uri="{FF2B5EF4-FFF2-40B4-BE49-F238E27FC236}">
                    <a16:creationId xmlns:a16="http://schemas.microsoft.com/office/drawing/2014/main" id="{2899D26A-4ECF-354B-80F1-C082FE96BBD0}"/>
                  </a:ext>
                </a:extLst>
              </p:cNvPr>
              <p:cNvCxnSpPr>
                <a:cxnSpLocks/>
              </p:cNvCxnSpPr>
              <p:nvPr/>
            </p:nvCxnSpPr>
            <p:spPr>
              <a:xfrm flipV="1">
                <a:off x="4237520" y="3072660"/>
                <a:ext cx="54044" cy="34479"/>
              </a:xfrm>
              <a:prstGeom prst="line">
                <a:avLst/>
              </a:prstGeom>
              <a:ln w="19050">
                <a:solidFill>
                  <a:srgbClr val="F4EEDC"/>
                </a:solidFill>
              </a:ln>
            </p:spPr>
            <p:style>
              <a:lnRef idx="1">
                <a:schemeClr val="accent1"/>
              </a:lnRef>
              <a:fillRef idx="0">
                <a:schemeClr val="accent1"/>
              </a:fillRef>
              <a:effectRef idx="0">
                <a:schemeClr val="accent1"/>
              </a:effectRef>
              <a:fontRef idx="minor">
                <a:schemeClr val="tx1"/>
              </a:fontRef>
            </p:style>
          </p:cxnSp>
        </p:grpSp>
      </p:grpSp>
      <p:sp>
        <p:nvSpPr>
          <p:cNvPr id="12663" name="Google Shape;12663;p118"/>
          <p:cNvSpPr txBox="1">
            <a:spLocks noGrp="1"/>
          </p:cNvSpPr>
          <p:nvPr>
            <p:ph type="title"/>
          </p:nvPr>
        </p:nvSpPr>
        <p:spPr>
          <a:xfrm>
            <a:off x="2961166" y="613441"/>
            <a:ext cx="3143400" cy="5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Hypotheses</a:t>
            </a:r>
            <a:endParaRPr dirty="0"/>
          </a:p>
        </p:txBody>
      </p:sp>
      <p:sp>
        <p:nvSpPr>
          <p:cNvPr id="12664" name="Google Shape;12664;p118"/>
          <p:cNvSpPr txBox="1"/>
          <p:nvPr/>
        </p:nvSpPr>
        <p:spPr>
          <a:xfrm>
            <a:off x="937694" y="1368050"/>
            <a:ext cx="13500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solidFill>
                  <a:schemeClr val="accent2"/>
                </a:solidFill>
                <a:latin typeface="Martel"/>
                <a:ea typeface="Martel"/>
                <a:cs typeface="Martel"/>
                <a:sym typeface="Martel"/>
              </a:rPr>
              <a:t>Shape</a:t>
            </a:r>
            <a:endParaRPr sz="1500" b="1" dirty="0">
              <a:solidFill>
                <a:schemeClr val="accent2"/>
              </a:solidFill>
              <a:latin typeface="Martel"/>
              <a:ea typeface="Martel"/>
              <a:cs typeface="Martel"/>
              <a:sym typeface="Martel"/>
            </a:endParaRPr>
          </a:p>
        </p:txBody>
      </p:sp>
      <p:sp>
        <p:nvSpPr>
          <p:cNvPr id="12665" name="Google Shape;12665;p118"/>
          <p:cNvSpPr txBox="1"/>
          <p:nvPr/>
        </p:nvSpPr>
        <p:spPr>
          <a:xfrm>
            <a:off x="6773340" y="1365975"/>
            <a:ext cx="1350000" cy="3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b="1" dirty="0">
                <a:solidFill>
                  <a:schemeClr val="accent2"/>
                </a:solidFill>
                <a:latin typeface="Martel"/>
                <a:ea typeface="Martel"/>
                <a:cs typeface="Martel"/>
                <a:sym typeface="Martel"/>
              </a:rPr>
              <a:t>Size</a:t>
            </a:r>
            <a:endParaRPr sz="1500" b="1" dirty="0">
              <a:solidFill>
                <a:schemeClr val="accent2"/>
              </a:solidFill>
              <a:latin typeface="Martel"/>
              <a:ea typeface="Martel"/>
              <a:cs typeface="Martel"/>
              <a:sym typeface="Martel"/>
            </a:endParaRPr>
          </a:p>
        </p:txBody>
      </p:sp>
      <p:sp>
        <p:nvSpPr>
          <p:cNvPr id="12666" name="Google Shape;12666;p118"/>
          <p:cNvSpPr txBox="1"/>
          <p:nvPr/>
        </p:nvSpPr>
        <p:spPr>
          <a:xfrm>
            <a:off x="937693" y="1676775"/>
            <a:ext cx="1620303" cy="70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Work Sans"/>
                <a:ea typeface="Work Sans"/>
                <a:cs typeface="Work Sans"/>
                <a:sym typeface="Work Sans"/>
              </a:rPr>
              <a:t>Closed flowers are more specialized</a:t>
            </a:r>
            <a:endParaRPr dirty="0">
              <a:solidFill>
                <a:schemeClr val="accent3"/>
              </a:solidFill>
              <a:latin typeface="Work Sans"/>
              <a:ea typeface="Work Sans"/>
              <a:cs typeface="Work Sans"/>
              <a:sym typeface="Work Sans"/>
            </a:endParaRPr>
          </a:p>
        </p:txBody>
      </p:sp>
      <p:sp>
        <p:nvSpPr>
          <p:cNvPr id="12667" name="Google Shape;12667;p118"/>
          <p:cNvSpPr txBox="1"/>
          <p:nvPr/>
        </p:nvSpPr>
        <p:spPr>
          <a:xfrm>
            <a:off x="6546054" y="1674700"/>
            <a:ext cx="1577286" cy="70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Work Sans"/>
                <a:ea typeface="Work Sans"/>
                <a:cs typeface="Work Sans"/>
                <a:sym typeface="Work Sans"/>
              </a:rPr>
              <a:t>Smaller flowers are more specialized</a:t>
            </a:r>
            <a:endParaRPr dirty="0">
              <a:solidFill>
                <a:schemeClr val="accent3"/>
              </a:solidFill>
              <a:latin typeface="Work Sans"/>
              <a:ea typeface="Work Sans"/>
              <a:cs typeface="Work Sans"/>
              <a:sym typeface="Work Sans"/>
            </a:endParaRPr>
          </a:p>
        </p:txBody>
      </p:sp>
      <p:sp>
        <p:nvSpPr>
          <p:cNvPr id="12668" name="Google Shape;12668;p118"/>
          <p:cNvSpPr txBox="1"/>
          <p:nvPr/>
        </p:nvSpPr>
        <p:spPr>
          <a:xfrm>
            <a:off x="937693" y="3111060"/>
            <a:ext cx="13500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solidFill>
                  <a:schemeClr val="accent2"/>
                </a:solidFill>
                <a:latin typeface="Martel"/>
                <a:ea typeface="Martel"/>
                <a:cs typeface="Martel"/>
                <a:sym typeface="Martel"/>
              </a:rPr>
              <a:t>Symmetry</a:t>
            </a:r>
            <a:endParaRPr sz="1500" b="1" dirty="0">
              <a:solidFill>
                <a:schemeClr val="accent2"/>
              </a:solidFill>
              <a:latin typeface="Martel"/>
              <a:ea typeface="Martel"/>
              <a:cs typeface="Martel"/>
              <a:sym typeface="Martel"/>
            </a:endParaRPr>
          </a:p>
        </p:txBody>
      </p:sp>
      <p:sp>
        <p:nvSpPr>
          <p:cNvPr id="12669" name="Google Shape;12669;p118"/>
          <p:cNvSpPr txBox="1"/>
          <p:nvPr/>
        </p:nvSpPr>
        <p:spPr>
          <a:xfrm>
            <a:off x="6769835" y="3107139"/>
            <a:ext cx="1350000" cy="3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b="1" dirty="0">
                <a:solidFill>
                  <a:schemeClr val="accent2"/>
                </a:solidFill>
                <a:latin typeface="Martel"/>
                <a:ea typeface="Martel"/>
                <a:cs typeface="Martel"/>
                <a:sym typeface="Martel"/>
              </a:rPr>
              <a:t>Tube / Spur</a:t>
            </a:r>
            <a:endParaRPr sz="1500" b="1" dirty="0">
              <a:solidFill>
                <a:schemeClr val="accent2"/>
              </a:solidFill>
              <a:latin typeface="Martel"/>
              <a:ea typeface="Martel"/>
              <a:cs typeface="Martel"/>
              <a:sym typeface="Martel"/>
            </a:endParaRPr>
          </a:p>
        </p:txBody>
      </p:sp>
      <p:sp>
        <p:nvSpPr>
          <p:cNvPr id="12670" name="Google Shape;12670;p118"/>
          <p:cNvSpPr txBox="1"/>
          <p:nvPr/>
        </p:nvSpPr>
        <p:spPr>
          <a:xfrm>
            <a:off x="937692" y="3421927"/>
            <a:ext cx="1786186" cy="70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Work Sans"/>
                <a:ea typeface="Work Sans"/>
                <a:cs typeface="Work Sans"/>
                <a:sym typeface="Work Sans"/>
              </a:rPr>
              <a:t>Zygomorphic flowers are more specialized</a:t>
            </a:r>
            <a:endParaRPr dirty="0">
              <a:solidFill>
                <a:schemeClr val="accent3"/>
              </a:solidFill>
              <a:latin typeface="Work Sans"/>
              <a:ea typeface="Work Sans"/>
              <a:cs typeface="Work Sans"/>
              <a:sym typeface="Work Sans"/>
            </a:endParaRPr>
          </a:p>
        </p:txBody>
      </p:sp>
      <p:sp>
        <p:nvSpPr>
          <p:cNvPr id="12671" name="Google Shape;12671;p118"/>
          <p:cNvSpPr txBox="1"/>
          <p:nvPr/>
        </p:nvSpPr>
        <p:spPr>
          <a:xfrm>
            <a:off x="6387096" y="3418006"/>
            <a:ext cx="1732739" cy="70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latin typeface="Work Sans"/>
                <a:ea typeface="Work Sans"/>
                <a:cs typeface="Work Sans"/>
                <a:sym typeface="Work Sans"/>
              </a:rPr>
              <a:t>Longer tubed/spurred more specialized</a:t>
            </a:r>
            <a:endParaRPr dirty="0">
              <a:solidFill>
                <a:schemeClr val="accent3"/>
              </a:solidFill>
              <a:latin typeface="Work Sans"/>
              <a:ea typeface="Work Sans"/>
              <a:cs typeface="Work Sans"/>
              <a:sym typeface="Work Sans"/>
            </a:endParaRPr>
          </a:p>
        </p:txBody>
      </p:sp>
      <p:cxnSp>
        <p:nvCxnSpPr>
          <p:cNvPr id="12685" name="Google Shape;12685;p118"/>
          <p:cNvCxnSpPr>
            <a:cxnSpLocks/>
          </p:cNvCxnSpPr>
          <p:nvPr/>
        </p:nvCxnSpPr>
        <p:spPr>
          <a:xfrm>
            <a:off x="6153651" y="1520825"/>
            <a:ext cx="1404696" cy="0"/>
          </a:xfrm>
          <a:prstGeom prst="straightConnector1">
            <a:avLst/>
          </a:prstGeom>
          <a:noFill/>
          <a:ln w="9525" cap="flat" cmpd="sng">
            <a:solidFill>
              <a:schemeClr val="dk1"/>
            </a:solidFill>
            <a:prstDash val="solid"/>
            <a:round/>
            <a:headEnd type="none" w="med" len="med"/>
            <a:tailEnd type="none" w="med" len="med"/>
          </a:ln>
        </p:spPr>
      </p:cxnSp>
      <p:cxnSp>
        <p:nvCxnSpPr>
          <p:cNvPr id="12698" name="Google Shape;12698;p118"/>
          <p:cNvCxnSpPr>
            <a:cxnSpLocks/>
          </p:cNvCxnSpPr>
          <p:nvPr/>
        </p:nvCxnSpPr>
        <p:spPr>
          <a:xfrm>
            <a:off x="2069242" y="3293459"/>
            <a:ext cx="842838" cy="0"/>
          </a:xfrm>
          <a:prstGeom prst="straightConnector1">
            <a:avLst/>
          </a:prstGeom>
          <a:noFill/>
          <a:ln w="9525" cap="flat" cmpd="sng">
            <a:solidFill>
              <a:schemeClr val="dk1"/>
            </a:solidFill>
            <a:prstDash val="solid"/>
            <a:round/>
            <a:headEnd type="none" w="med" len="med"/>
            <a:tailEnd type="none" w="med" len="med"/>
          </a:ln>
        </p:spPr>
      </p:cxnSp>
      <p:cxnSp>
        <p:nvCxnSpPr>
          <p:cNvPr id="12705" name="Google Shape;12705;p118"/>
          <p:cNvCxnSpPr>
            <a:cxnSpLocks/>
          </p:cNvCxnSpPr>
          <p:nvPr/>
        </p:nvCxnSpPr>
        <p:spPr>
          <a:xfrm>
            <a:off x="6153651" y="3219343"/>
            <a:ext cx="779049" cy="0"/>
          </a:xfrm>
          <a:prstGeom prst="straightConnector1">
            <a:avLst/>
          </a:prstGeom>
          <a:noFill/>
          <a:ln w="9525" cap="flat" cmpd="sng">
            <a:solidFill>
              <a:schemeClr val="dk1"/>
            </a:solidFill>
            <a:prstDash val="solid"/>
            <a:round/>
            <a:headEnd type="none" w="med" len="med"/>
            <a:tailEnd type="none" w="med" len="med"/>
          </a:ln>
        </p:spPr>
      </p:cxnSp>
      <p:sp>
        <p:nvSpPr>
          <p:cNvPr id="12673" name="Google Shape;12673;p118"/>
          <p:cNvSpPr>
            <a:spLocks/>
          </p:cNvSpPr>
          <p:nvPr/>
        </p:nvSpPr>
        <p:spPr>
          <a:xfrm>
            <a:off x="2912070" y="1365975"/>
            <a:ext cx="3241581" cy="299267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675" name="Google Shape;12675;p118"/>
          <p:cNvCxnSpPr>
            <a:cxnSpLocks/>
          </p:cNvCxnSpPr>
          <p:nvPr/>
        </p:nvCxnSpPr>
        <p:spPr>
          <a:xfrm>
            <a:off x="1679264" y="1520825"/>
            <a:ext cx="1232816"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26927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75"/>
                                        </p:tgtEl>
                                        <p:attrNameLst>
                                          <p:attrName>style.visibility</p:attrName>
                                        </p:attrNameLst>
                                      </p:cBhvr>
                                      <p:to>
                                        <p:strVal val="visible"/>
                                      </p:to>
                                    </p:set>
                                    <p:animEffect transition="in" filter="fade">
                                      <p:cBhvr>
                                        <p:cTn id="7" dur="500"/>
                                        <p:tgtEl>
                                          <p:spTgt spid="126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685"/>
                                        </p:tgtEl>
                                        <p:attrNameLst>
                                          <p:attrName>style.visibility</p:attrName>
                                        </p:attrNameLst>
                                      </p:cBhvr>
                                      <p:to>
                                        <p:strVal val="visible"/>
                                      </p:to>
                                    </p:set>
                                    <p:animEffect transition="in" filter="fade">
                                      <p:cBhvr>
                                        <p:cTn id="27" dur="500"/>
                                        <p:tgtEl>
                                          <p:spTgt spid="12685"/>
                                        </p:tgtEl>
                                      </p:cBhvr>
                                    </p:animEffect>
                                  </p:childTnLst>
                                </p:cTn>
                              </p:par>
                              <p:par>
                                <p:cTn id="28" presetID="10" presetClass="exit" presetSubtype="0" fill="hold" nodeType="withEffect">
                                  <p:stCondLst>
                                    <p:cond delay="0"/>
                                  </p:stCondLst>
                                  <p:childTnLst>
                                    <p:animEffect transition="out" filter="fade">
                                      <p:cBhvr>
                                        <p:cTn id="29" dur="500"/>
                                        <p:tgtEl>
                                          <p:spTgt spid="12675"/>
                                        </p:tgtEl>
                                      </p:cBhvr>
                                    </p:animEffect>
                                    <p:set>
                                      <p:cBhvr>
                                        <p:cTn id="30" dur="1" fill="hold">
                                          <p:stCondLst>
                                            <p:cond delay="499"/>
                                          </p:stCondLst>
                                        </p:cTn>
                                        <p:tgtEl>
                                          <p:spTgt spid="12675"/>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2641"/>
                                        </p:tgtEl>
                                        <p:attrNameLst>
                                          <p:attrName>style.visibility</p:attrName>
                                        </p:attrNameLst>
                                      </p:cBhvr>
                                      <p:to>
                                        <p:strVal val="visible"/>
                                      </p:to>
                                    </p:set>
                                    <p:animEffect transition="in" filter="fade">
                                      <p:cBhvr>
                                        <p:cTn id="33" dur="500"/>
                                        <p:tgtEl>
                                          <p:spTgt spid="126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643"/>
                                        </p:tgtEl>
                                        <p:attrNameLst>
                                          <p:attrName>style.visibility</p:attrName>
                                        </p:attrNameLst>
                                      </p:cBhvr>
                                      <p:to>
                                        <p:strVal val="visible"/>
                                      </p:to>
                                    </p:set>
                                    <p:animEffect transition="in" filter="fade">
                                      <p:cBhvr>
                                        <p:cTn id="38" dur="500"/>
                                        <p:tgtEl>
                                          <p:spTgt spid="126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698"/>
                                        </p:tgtEl>
                                        <p:attrNameLst>
                                          <p:attrName>style.visibility</p:attrName>
                                        </p:attrNameLst>
                                      </p:cBhvr>
                                      <p:to>
                                        <p:strVal val="visible"/>
                                      </p:to>
                                    </p:set>
                                    <p:animEffect transition="in" filter="fade">
                                      <p:cBhvr>
                                        <p:cTn id="43" dur="500"/>
                                        <p:tgtEl>
                                          <p:spTgt spid="12698"/>
                                        </p:tgtEl>
                                      </p:cBhvr>
                                    </p:animEffect>
                                  </p:childTnLst>
                                </p:cTn>
                              </p:par>
                              <p:par>
                                <p:cTn id="44" presetID="10" presetClass="exit" presetSubtype="0" fill="hold" nodeType="withEffect">
                                  <p:stCondLst>
                                    <p:cond delay="0"/>
                                  </p:stCondLst>
                                  <p:childTnLst>
                                    <p:animEffect transition="out" filter="fade">
                                      <p:cBhvr>
                                        <p:cTn id="45" dur="500"/>
                                        <p:tgtEl>
                                          <p:spTgt spid="12685"/>
                                        </p:tgtEl>
                                      </p:cBhvr>
                                    </p:animEffect>
                                    <p:set>
                                      <p:cBhvr>
                                        <p:cTn id="46" dur="1" fill="hold">
                                          <p:stCondLst>
                                            <p:cond delay="499"/>
                                          </p:stCondLst>
                                        </p:cTn>
                                        <p:tgtEl>
                                          <p:spTgt spid="12685"/>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2630"/>
                                        </p:tgtEl>
                                        <p:attrNameLst>
                                          <p:attrName>style.visibility</p:attrName>
                                        </p:attrNameLst>
                                      </p:cBhvr>
                                      <p:to>
                                        <p:strVal val="visible"/>
                                      </p:to>
                                    </p:set>
                                    <p:animEffect transition="in" filter="fade">
                                      <p:cBhvr>
                                        <p:cTn id="49" dur="500"/>
                                        <p:tgtEl>
                                          <p:spTgt spid="126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640"/>
                                        </p:tgtEl>
                                        <p:attrNameLst>
                                          <p:attrName>style.visibility</p:attrName>
                                        </p:attrNameLst>
                                      </p:cBhvr>
                                      <p:to>
                                        <p:strVal val="visible"/>
                                      </p:to>
                                    </p:set>
                                    <p:animEffect transition="in" filter="fade">
                                      <p:cBhvr>
                                        <p:cTn id="54" dur="500"/>
                                        <p:tgtEl>
                                          <p:spTgt spid="126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705"/>
                                        </p:tgtEl>
                                        <p:attrNameLst>
                                          <p:attrName>style.visibility</p:attrName>
                                        </p:attrNameLst>
                                      </p:cBhvr>
                                      <p:to>
                                        <p:strVal val="visible"/>
                                      </p:to>
                                    </p:set>
                                    <p:animEffect transition="in" filter="fade">
                                      <p:cBhvr>
                                        <p:cTn id="59" dur="500"/>
                                        <p:tgtEl>
                                          <p:spTgt spid="12705"/>
                                        </p:tgtEl>
                                      </p:cBhvr>
                                    </p:animEffect>
                                  </p:childTnLst>
                                </p:cTn>
                              </p:par>
                              <p:par>
                                <p:cTn id="60" presetID="10" presetClass="exit" presetSubtype="0" fill="hold" nodeType="withEffect">
                                  <p:stCondLst>
                                    <p:cond delay="0"/>
                                  </p:stCondLst>
                                  <p:childTnLst>
                                    <p:animEffect transition="out" filter="fade">
                                      <p:cBhvr>
                                        <p:cTn id="61" dur="500"/>
                                        <p:tgtEl>
                                          <p:spTgt spid="12698"/>
                                        </p:tgtEl>
                                      </p:cBhvr>
                                    </p:animEffect>
                                    <p:set>
                                      <p:cBhvr>
                                        <p:cTn id="62" dur="1" fill="hold">
                                          <p:stCondLst>
                                            <p:cond delay="499"/>
                                          </p:stCondLst>
                                        </p:cTn>
                                        <p:tgtEl>
                                          <p:spTgt spid="12698"/>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2654"/>
                                        </p:tgtEl>
                                        <p:attrNameLst>
                                          <p:attrName>style.visibility</p:attrName>
                                        </p:attrNameLst>
                                      </p:cBhvr>
                                      <p:to>
                                        <p:strVal val="visible"/>
                                      </p:to>
                                    </p:set>
                                    <p:animEffect transition="in" filter="fade">
                                      <p:cBhvr>
                                        <p:cTn id="65" dur="500"/>
                                        <p:tgtEl>
                                          <p:spTgt spid="12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273"/>
        <p:cNvGrpSpPr/>
        <p:nvPr/>
      </p:nvGrpSpPr>
      <p:grpSpPr>
        <a:xfrm>
          <a:off x="0" y="0"/>
          <a:ext cx="0" cy="0"/>
          <a:chOff x="0" y="0"/>
          <a:chExt cx="0" cy="0"/>
        </a:xfrm>
      </p:grpSpPr>
      <p:sp>
        <p:nvSpPr>
          <p:cNvPr id="11274" name="Google Shape;11274;p67"/>
          <p:cNvSpPr txBox="1">
            <a:spLocks noGrp="1"/>
          </p:cNvSpPr>
          <p:nvPr>
            <p:ph type="subTitle" idx="13"/>
          </p:nvPr>
        </p:nvSpPr>
        <p:spPr>
          <a:xfrm>
            <a:off x="5692125" y="2904767"/>
            <a:ext cx="1465800" cy="465300"/>
          </a:xfrm>
          <a:prstGeom prst="rect">
            <a:avLst/>
          </a:prstGeom>
        </p:spPr>
        <p:txBody>
          <a:bodyPr spcFirstLastPara="1" wrap="square" lIns="91425" tIns="91425" rIns="91425" bIns="91425" anchor="ctr" anchorCtr="0">
            <a:noAutofit/>
          </a:bodyPr>
          <a:lstStyle/>
          <a:p>
            <a:pPr marL="0" lvl="0" indent="0"/>
            <a:r>
              <a:rPr lang="cs-CZ" dirty="0" err="1"/>
              <a:t>Hypotheses</a:t>
            </a:r>
            <a:r>
              <a:rPr lang="cs-CZ" dirty="0"/>
              <a:t> and </a:t>
            </a:r>
            <a:r>
              <a:rPr lang="cs-CZ" dirty="0" err="1"/>
              <a:t>Methods</a:t>
            </a:r>
            <a:endParaRPr lang="cs-CZ" dirty="0"/>
          </a:p>
        </p:txBody>
      </p:sp>
      <p:sp>
        <p:nvSpPr>
          <p:cNvPr id="11275" name="Google Shape;11275;p67"/>
          <p:cNvSpPr txBox="1">
            <a:spLocks noGrp="1"/>
          </p:cNvSpPr>
          <p:nvPr>
            <p:ph type="subTitle" idx="15"/>
          </p:nvPr>
        </p:nvSpPr>
        <p:spPr>
          <a:xfrm>
            <a:off x="5691166" y="3370453"/>
            <a:ext cx="1874400" cy="6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cs-CZ" dirty="0"/>
              <a:t>4 min</a:t>
            </a:r>
            <a:endParaRPr dirty="0"/>
          </a:p>
        </p:txBody>
      </p:sp>
      <p:sp>
        <p:nvSpPr>
          <p:cNvPr id="11276" name="Google Shape;11276;p67"/>
          <p:cNvSpPr txBox="1">
            <a:spLocks noGrp="1"/>
          </p:cNvSpPr>
          <p:nvPr>
            <p:ph type="title"/>
          </p:nvPr>
        </p:nvSpPr>
        <p:spPr>
          <a:xfrm>
            <a:off x="720000" y="630000"/>
            <a:ext cx="38520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Presentation structure</a:t>
            </a:r>
            <a:endParaRPr sz="2400" dirty="0"/>
          </a:p>
        </p:txBody>
      </p:sp>
      <p:sp>
        <p:nvSpPr>
          <p:cNvPr id="11277" name="Google Shape;11277;p67"/>
          <p:cNvSpPr txBox="1">
            <a:spLocks noGrp="1"/>
          </p:cNvSpPr>
          <p:nvPr>
            <p:ph type="subTitle" idx="1"/>
          </p:nvPr>
        </p:nvSpPr>
        <p:spPr>
          <a:xfrm>
            <a:off x="5687950" y="1495958"/>
            <a:ext cx="1877700" cy="465300"/>
          </a:xfrm>
          <a:prstGeom prst="rect">
            <a:avLst/>
          </a:prstGeom>
        </p:spPr>
        <p:txBody>
          <a:bodyPr spcFirstLastPara="1" wrap="square" lIns="91425" tIns="91425" rIns="91425" bIns="91425" anchor="ctr" anchorCtr="0">
            <a:noAutofit/>
          </a:bodyPr>
          <a:lstStyle/>
          <a:p>
            <a:pPr marL="0" indent="0"/>
            <a:r>
              <a:rPr lang="cs-CZ" dirty="0" err="1"/>
              <a:t>Aims</a:t>
            </a:r>
            <a:r>
              <a:rPr lang="cs-CZ" dirty="0"/>
              <a:t> and </a:t>
            </a:r>
            <a:r>
              <a:rPr lang="cs-CZ" dirty="0" err="1"/>
              <a:t>goals</a:t>
            </a:r>
            <a:endParaRPr lang="cs-CZ" dirty="0"/>
          </a:p>
        </p:txBody>
      </p:sp>
      <p:sp>
        <p:nvSpPr>
          <p:cNvPr id="11278" name="Google Shape;11278;p67"/>
          <p:cNvSpPr txBox="1">
            <a:spLocks noGrp="1"/>
          </p:cNvSpPr>
          <p:nvPr>
            <p:ph type="subTitle" idx="2"/>
          </p:nvPr>
        </p:nvSpPr>
        <p:spPr>
          <a:xfrm>
            <a:off x="2416525" y="1495958"/>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Theoretical background</a:t>
            </a:r>
            <a:endParaRPr dirty="0"/>
          </a:p>
        </p:txBody>
      </p:sp>
      <p:sp>
        <p:nvSpPr>
          <p:cNvPr id="11279" name="Google Shape;11279;p67"/>
          <p:cNvSpPr txBox="1">
            <a:spLocks noGrp="1"/>
          </p:cNvSpPr>
          <p:nvPr>
            <p:ph type="title" idx="3"/>
          </p:nvPr>
        </p:nvSpPr>
        <p:spPr>
          <a:xfrm>
            <a:off x="1578325" y="1538623"/>
            <a:ext cx="8382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1280" name="Google Shape;11280;p67"/>
          <p:cNvSpPr txBox="1">
            <a:spLocks noGrp="1"/>
          </p:cNvSpPr>
          <p:nvPr>
            <p:ph type="title" idx="4"/>
          </p:nvPr>
        </p:nvSpPr>
        <p:spPr>
          <a:xfrm>
            <a:off x="4849750" y="1538623"/>
            <a:ext cx="8355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1281" name="Google Shape;11281;p67"/>
          <p:cNvSpPr txBox="1">
            <a:spLocks noGrp="1"/>
          </p:cNvSpPr>
          <p:nvPr>
            <p:ph type="subTitle" idx="5"/>
          </p:nvPr>
        </p:nvSpPr>
        <p:spPr>
          <a:xfrm>
            <a:off x="2416525" y="2906453"/>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err="1"/>
              <a:t>Dataset</a:t>
            </a:r>
            <a:endParaRPr dirty="0"/>
          </a:p>
        </p:txBody>
      </p:sp>
      <p:sp>
        <p:nvSpPr>
          <p:cNvPr id="11282" name="Google Shape;11282;p67"/>
          <p:cNvSpPr txBox="1">
            <a:spLocks noGrp="1"/>
          </p:cNvSpPr>
          <p:nvPr>
            <p:ph type="title" idx="6"/>
          </p:nvPr>
        </p:nvSpPr>
        <p:spPr>
          <a:xfrm>
            <a:off x="1578325" y="2949121"/>
            <a:ext cx="8382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1283" name="Google Shape;11283;p67"/>
          <p:cNvSpPr txBox="1">
            <a:spLocks noGrp="1"/>
          </p:cNvSpPr>
          <p:nvPr>
            <p:ph type="subTitle" idx="7"/>
          </p:nvPr>
        </p:nvSpPr>
        <p:spPr>
          <a:xfrm>
            <a:off x="5687950" y="1961650"/>
            <a:ext cx="1874400" cy="6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a:t>4 min</a:t>
            </a:r>
            <a:endParaRPr dirty="0"/>
          </a:p>
        </p:txBody>
      </p:sp>
      <p:sp>
        <p:nvSpPr>
          <p:cNvPr id="11284" name="Google Shape;11284;p67"/>
          <p:cNvSpPr txBox="1">
            <a:spLocks noGrp="1"/>
          </p:cNvSpPr>
          <p:nvPr>
            <p:ph type="subTitle" idx="8"/>
          </p:nvPr>
        </p:nvSpPr>
        <p:spPr>
          <a:xfrm>
            <a:off x="2416525" y="1961650"/>
            <a:ext cx="1877700" cy="6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a:t>2-3 min</a:t>
            </a:r>
            <a:endParaRPr dirty="0"/>
          </a:p>
        </p:txBody>
      </p:sp>
      <p:sp>
        <p:nvSpPr>
          <p:cNvPr id="11285" name="Google Shape;11285;p67"/>
          <p:cNvSpPr txBox="1">
            <a:spLocks noGrp="1"/>
          </p:cNvSpPr>
          <p:nvPr>
            <p:ph type="subTitle" idx="9"/>
          </p:nvPr>
        </p:nvSpPr>
        <p:spPr>
          <a:xfrm>
            <a:off x="2416525" y="3373250"/>
            <a:ext cx="1877700" cy="6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a:t>2 min</a:t>
            </a:r>
            <a:endParaRPr dirty="0"/>
          </a:p>
        </p:txBody>
      </p:sp>
      <p:sp>
        <p:nvSpPr>
          <p:cNvPr id="11286" name="Google Shape;11286;p67"/>
          <p:cNvSpPr txBox="1">
            <a:spLocks noGrp="1"/>
          </p:cNvSpPr>
          <p:nvPr>
            <p:ph type="title" idx="14"/>
          </p:nvPr>
        </p:nvSpPr>
        <p:spPr>
          <a:xfrm>
            <a:off x="4852353" y="2947425"/>
            <a:ext cx="8355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15" name="Google Shape;3401;p14">
            <a:extLst>
              <a:ext uri="{FF2B5EF4-FFF2-40B4-BE49-F238E27FC236}">
                <a16:creationId xmlns:a16="http://schemas.microsoft.com/office/drawing/2014/main" id="{6BB646C9-61B4-FD46-AEFE-1A6CB925E644}"/>
              </a:ext>
            </a:extLst>
          </p:cNvPr>
          <p:cNvGrpSpPr/>
          <p:nvPr/>
        </p:nvGrpSpPr>
        <p:grpSpPr>
          <a:xfrm rot="-9966496" flipH="1">
            <a:off x="7569857" y="-391169"/>
            <a:ext cx="1803091" cy="2046728"/>
            <a:chOff x="1360300" y="417100"/>
            <a:chExt cx="1803000" cy="2046625"/>
          </a:xfrm>
        </p:grpSpPr>
        <p:sp>
          <p:nvSpPr>
            <p:cNvPr id="16" name="Google Shape;3402;p14">
              <a:extLst>
                <a:ext uri="{FF2B5EF4-FFF2-40B4-BE49-F238E27FC236}">
                  <a16:creationId xmlns:a16="http://schemas.microsoft.com/office/drawing/2014/main" id="{A5F09710-2443-E84F-9114-342A54BEE92B}"/>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3;p14">
              <a:extLst>
                <a:ext uri="{FF2B5EF4-FFF2-40B4-BE49-F238E27FC236}">
                  <a16:creationId xmlns:a16="http://schemas.microsoft.com/office/drawing/2014/main" id="{9E0D1BE0-BB58-B240-9CEF-F9344411EFDF}"/>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04;p14">
              <a:extLst>
                <a:ext uri="{FF2B5EF4-FFF2-40B4-BE49-F238E27FC236}">
                  <a16:creationId xmlns:a16="http://schemas.microsoft.com/office/drawing/2014/main" id="{359FE61A-4BE2-AE43-9ED0-95B473C2E81E}"/>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05;p14">
              <a:extLst>
                <a:ext uri="{FF2B5EF4-FFF2-40B4-BE49-F238E27FC236}">
                  <a16:creationId xmlns:a16="http://schemas.microsoft.com/office/drawing/2014/main" id="{18BCF51B-1A72-594A-B882-6012164FCFF1}"/>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06;p14">
              <a:extLst>
                <a:ext uri="{FF2B5EF4-FFF2-40B4-BE49-F238E27FC236}">
                  <a16:creationId xmlns:a16="http://schemas.microsoft.com/office/drawing/2014/main" id="{190C7997-60CC-534D-BAC7-5E11C884122B}"/>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07;p14">
              <a:extLst>
                <a:ext uri="{FF2B5EF4-FFF2-40B4-BE49-F238E27FC236}">
                  <a16:creationId xmlns:a16="http://schemas.microsoft.com/office/drawing/2014/main" id="{3804DAFE-5B02-F540-9208-B0C00E81F705}"/>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08;p14">
              <a:extLst>
                <a:ext uri="{FF2B5EF4-FFF2-40B4-BE49-F238E27FC236}">
                  <a16:creationId xmlns:a16="http://schemas.microsoft.com/office/drawing/2014/main" id="{197F01F6-3DD2-CE4C-8B9E-F47DF694DDBF}"/>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09;p14">
              <a:extLst>
                <a:ext uri="{FF2B5EF4-FFF2-40B4-BE49-F238E27FC236}">
                  <a16:creationId xmlns:a16="http://schemas.microsoft.com/office/drawing/2014/main" id="{493D4921-2AA5-8449-9746-F1F3DA4CC57F}"/>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10;p14">
              <a:extLst>
                <a:ext uri="{FF2B5EF4-FFF2-40B4-BE49-F238E27FC236}">
                  <a16:creationId xmlns:a16="http://schemas.microsoft.com/office/drawing/2014/main" id="{266535D0-B7DC-644B-8BE6-EDC9652B54A9}"/>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11;p14">
              <a:extLst>
                <a:ext uri="{FF2B5EF4-FFF2-40B4-BE49-F238E27FC236}">
                  <a16:creationId xmlns:a16="http://schemas.microsoft.com/office/drawing/2014/main" id="{D000FAAE-27B8-E043-9444-C26454B3C801}"/>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12;p14">
              <a:extLst>
                <a:ext uri="{FF2B5EF4-FFF2-40B4-BE49-F238E27FC236}">
                  <a16:creationId xmlns:a16="http://schemas.microsoft.com/office/drawing/2014/main" id="{AD1B4B36-8640-8C4C-A06C-8DFB1AC044B2}"/>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13;p14">
              <a:extLst>
                <a:ext uri="{FF2B5EF4-FFF2-40B4-BE49-F238E27FC236}">
                  <a16:creationId xmlns:a16="http://schemas.microsoft.com/office/drawing/2014/main" id="{DAEBAB61-9216-8942-B145-3AA36C341730}"/>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14;p14">
              <a:extLst>
                <a:ext uri="{FF2B5EF4-FFF2-40B4-BE49-F238E27FC236}">
                  <a16:creationId xmlns:a16="http://schemas.microsoft.com/office/drawing/2014/main" id="{09285F37-8BA5-2D44-A412-818D82263402}"/>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15;p14">
              <a:extLst>
                <a:ext uri="{FF2B5EF4-FFF2-40B4-BE49-F238E27FC236}">
                  <a16:creationId xmlns:a16="http://schemas.microsoft.com/office/drawing/2014/main" id="{8BFA734F-8C50-2D40-B5DE-62983C440912}"/>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16;p14">
              <a:extLst>
                <a:ext uri="{FF2B5EF4-FFF2-40B4-BE49-F238E27FC236}">
                  <a16:creationId xmlns:a16="http://schemas.microsoft.com/office/drawing/2014/main" id="{7C224049-140C-1543-B7F8-3B93CC6D3E39}"/>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17;p14">
              <a:extLst>
                <a:ext uri="{FF2B5EF4-FFF2-40B4-BE49-F238E27FC236}">
                  <a16:creationId xmlns:a16="http://schemas.microsoft.com/office/drawing/2014/main" id="{7CC996DA-8DBE-EA44-A8E5-10CD290EF7B6}"/>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18;p14">
              <a:extLst>
                <a:ext uri="{FF2B5EF4-FFF2-40B4-BE49-F238E27FC236}">
                  <a16:creationId xmlns:a16="http://schemas.microsoft.com/office/drawing/2014/main" id="{05FB295B-10B9-6045-A737-087AEF796A5C}"/>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19;p14">
              <a:extLst>
                <a:ext uri="{FF2B5EF4-FFF2-40B4-BE49-F238E27FC236}">
                  <a16:creationId xmlns:a16="http://schemas.microsoft.com/office/drawing/2014/main" id="{C8A068E6-1B96-0647-85D1-F5649EC4CD6E}"/>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20;p14">
              <a:extLst>
                <a:ext uri="{FF2B5EF4-FFF2-40B4-BE49-F238E27FC236}">
                  <a16:creationId xmlns:a16="http://schemas.microsoft.com/office/drawing/2014/main" id="{A3A6E9F7-6B70-7249-A350-F48980A34D53}"/>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21;p14">
              <a:extLst>
                <a:ext uri="{FF2B5EF4-FFF2-40B4-BE49-F238E27FC236}">
                  <a16:creationId xmlns:a16="http://schemas.microsoft.com/office/drawing/2014/main" id="{354B7069-5E86-F446-959B-44164526B7F1}"/>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22;p14">
              <a:extLst>
                <a:ext uri="{FF2B5EF4-FFF2-40B4-BE49-F238E27FC236}">
                  <a16:creationId xmlns:a16="http://schemas.microsoft.com/office/drawing/2014/main" id="{596686B0-9790-894D-BFEF-E5B10B783923}"/>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23;p14">
              <a:extLst>
                <a:ext uri="{FF2B5EF4-FFF2-40B4-BE49-F238E27FC236}">
                  <a16:creationId xmlns:a16="http://schemas.microsoft.com/office/drawing/2014/main" id="{C63602D3-AB1F-984E-B68B-4C6142C63184}"/>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24;p14">
              <a:extLst>
                <a:ext uri="{FF2B5EF4-FFF2-40B4-BE49-F238E27FC236}">
                  <a16:creationId xmlns:a16="http://schemas.microsoft.com/office/drawing/2014/main" id="{B6614A39-E3F7-C548-87F7-FE46FFAEA14D}"/>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25;p14">
              <a:extLst>
                <a:ext uri="{FF2B5EF4-FFF2-40B4-BE49-F238E27FC236}">
                  <a16:creationId xmlns:a16="http://schemas.microsoft.com/office/drawing/2014/main" id="{3E73A953-DEAC-1348-9582-8F4DF61C1E03}"/>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26;p14">
              <a:extLst>
                <a:ext uri="{FF2B5EF4-FFF2-40B4-BE49-F238E27FC236}">
                  <a16:creationId xmlns:a16="http://schemas.microsoft.com/office/drawing/2014/main" id="{C4D9F3EE-1F52-EB40-8E3F-315F0C196431}"/>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27;p14">
              <a:extLst>
                <a:ext uri="{FF2B5EF4-FFF2-40B4-BE49-F238E27FC236}">
                  <a16:creationId xmlns:a16="http://schemas.microsoft.com/office/drawing/2014/main" id="{4C180F98-28B8-DB4E-A116-6A46A3786443}"/>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428;p14">
            <a:extLst>
              <a:ext uri="{FF2B5EF4-FFF2-40B4-BE49-F238E27FC236}">
                <a16:creationId xmlns:a16="http://schemas.microsoft.com/office/drawing/2014/main" id="{E6EE7983-A6C2-344D-A31B-1AF964507E05}"/>
              </a:ext>
            </a:extLst>
          </p:cNvPr>
          <p:cNvGrpSpPr/>
          <p:nvPr/>
        </p:nvGrpSpPr>
        <p:grpSpPr>
          <a:xfrm rot="3437332" flipH="1">
            <a:off x="-244510" y="3424513"/>
            <a:ext cx="1931387" cy="2228260"/>
            <a:chOff x="4187325" y="3050125"/>
            <a:chExt cx="1931400" cy="2228275"/>
          </a:xfrm>
        </p:grpSpPr>
        <p:sp>
          <p:nvSpPr>
            <p:cNvPr id="43" name="Google Shape;3429;p14">
              <a:extLst>
                <a:ext uri="{FF2B5EF4-FFF2-40B4-BE49-F238E27FC236}">
                  <a16:creationId xmlns:a16="http://schemas.microsoft.com/office/drawing/2014/main" id="{A4680DC5-DF01-7645-A163-391B3C058A13}"/>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30;p14">
              <a:extLst>
                <a:ext uri="{FF2B5EF4-FFF2-40B4-BE49-F238E27FC236}">
                  <a16:creationId xmlns:a16="http://schemas.microsoft.com/office/drawing/2014/main" id="{DA4C5A9C-1011-9346-ADE5-6A99DB992C6C}"/>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31;p14">
              <a:extLst>
                <a:ext uri="{FF2B5EF4-FFF2-40B4-BE49-F238E27FC236}">
                  <a16:creationId xmlns:a16="http://schemas.microsoft.com/office/drawing/2014/main" id="{B26780F6-7B8E-4048-9E76-3F62F48A5B9B}"/>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2;p14">
              <a:extLst>
                <a:ext uri="{FF2B5EF4-FFF2-40B4-BE49-F238E27FC236}">
                  <a16:creationId xmlns:a16="http://schemas.microsoft.com/office/drawing/2014/main" id="{520585FC-3620-5447-AEED-5F1DBC44D54B}"/>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33;p14">
              <a:extLst>
                <a:ext uri="{FF2B5EF4-FFF2-40B4-BE49-F238E27FC236}">
                  <a16:creationId xmlns:a16="http://schemas.microsoft.com/office/drawing/2014/main" id="{109404A0-E5C3-2040-8A29-C4369D97D53B}"/>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34;p14">
              <a:extLst>
                <a:ext uri="{FF2B5EF4-FFF2-40B4-BE49-F238E27FC236}">
                  <a16:creationId xmlns:a16="http://schemas.microsoft.com/office/drawing/2014/main" id="{3519DE75-44B8-314C-8270-6C96BA8DB0B8}"/>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35;p14">
              <a:extLst>
                <a:ext uri="{FF2B5EF4-FFF2-40B4-BE49-F238E27FC236}">
                  <a16:creationId xmlns:a16="http://schemas.microsoft.com/office/drawing/2014/main" id="{A948172F-1FB1-0F40-AD7C-A722308E7671}"/>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36;p14">
              <a:extLst>
                <a:ext uri="{FF2B5EF4-FFF2-40B4-BE49-F238E27FC236}">
                  <a16:creationId xmlns:a16="http://schemas.microsoft.com/office/drawing/2014/main" id="{0B584BD9-E899-0544-9247-BF695A3DCD55}"/>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37;p14">
              <a:extLst>
                <a:ext uri="{FF2B5EF4-FFF2-40B4-BE49-F238E27FC236}">
                  <a16:creationId xmlns:a16="http://schemas.microsoft.com/office/drawing/2014/main" id="{01778DF4-FFD3-1B49-8ABD-B9F69CB66561}"/>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38;p14">
              <a:extLst>
                <a:ext uri="{FF2B5EF4-FFF2-40B4-BE49-F238E27FC236}">
                  <a16:creationId xmlns:a16="http://schemas.microsoft.com/office/drawing/2014/main" id="{08E49FCC-EFD5-6041-9AD3-964A50777EA5}"/>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39;p14">
              <a:extLst>
                <a:ext uri="{FF2B5EF4-FFF2-40B4-BE49-F238E27FC236}">
                  <a16:creationId xmlns:a16="http://schemas.microsoft.com/office/drawing/2014/main" id="{6AF5C259-E30C-C94F-89A2-4C3157DB98B4}"/>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40;p14">
              <a:extLst>
                <a:ext uri="{FF2B5EF4-FFF2-40B4-BE49-F238E27FC236}">
                  <a16:creationId xmlns:a16="http://schemas.microsoft.com/office/drawing/2014/main" id="{7DB3AF4E-31B2-BE42-A88E-94DD40B8D3CD}"/>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41;p14">
              <a:extLst>
                <a:ext uri="{FF2B5EF4-FFF2-40B4-BE49-F238E27FC236}">
                  <a16:creationId xmlns:a16="http://schemas.microsoft.com/office/drawing/2014/main" id="{72AFD9CB-9D32-1748-96EB-8B7E0F8A0B38}"/>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42;p14">
              <a:extLst>
                <a:ext uri="{FF2B5EF4-FFF2-40B4-BE49-F238E27FC236}">
                  <a16:creationId xmlns:a16="http://schemas.microsoft.com/office/drawing/2014/main" id="{7340A184-4DA2-C347-9E46-514AED794DE5}"/>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43;p14">
              <a:extLst>
                <a:ext uri="{FF2B5EF4-FFF2-40B4-BE49-F238E27FC236}">
                  <a16:creationId xmlns:a16="http://schemas.microsoft.com/office/drawing/2014/main" id="{06730259-C562-5C42-97EC-E6C1F0788E76}"/>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44;p14">
              <a:extLst>
                <a:ext uri="{FF2B5EF4-FFF2-40B4-BE49-F238E27FC236}">
                  <a16:creationId xmlns:a16="http://schemas.microsoft.com/office/drawing/2014/main" id="{3B8381F3-26E7-0548-AD99-8E2E3067BA54}"/>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45;p14">
              <a:extLst>
                <a:ext uri="{FF2B5EF4-FFF2-40B4-BE49-F238E27FC236}">
                  <a16:creationId xmlns:a16="http://schemas.microsoft.com/office/drawing/2014/main" id="{AF8BA615-6285-1D47-983F-3CC4DE328FDA}"/>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46;p14">
              <a:extLst>
                <a:ext uri="{FF2B5EF4-FFF2-40B4-BE49-F238E27FC236}">
                  <a16:creationId xmlns:a16="http://schemas.microsoft.com/office/drawing/2014/main" id="{015EA1DC-BD37-D148-8E3B-CC2F913B4CAA}"/>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47;p14">
              <a:extLst>
                <a:ext uri="{FF2B5EF4-FFF2-40B4-BE49-F238E27FC236}">
                  <a16:creationId xmlns:a16="http://schemas.microsoft.com/office/drawing/2014/main" id="{919E0839-A7B9-7A4E-8634-63A269A9BB33}"/>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8;p14">
              <a:extLst>
                <a:ext uri="{FF2B5EF4-FFF2-40B4-BE49-F238E27FC236}">
                  <a16:creationId xmlns:a16="http://schemas.microsoft.com/office/drawing/2014/main" id="{B020BBAD-8207-7D47-83C0-460CA3057481}"/>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49;p14">
              <a:extLst>
                <a:ext uri="{FF2B5EF4-FFF2-40B4-BE49-F238E27FC236}">
                  <a16:creationId xmlns:a16="http://schemas.microsoft.com/office/drawing/2014/main" id="{F09DC6AB-D596-2448-ABA3-0B7EDE2B4BBD}"/>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50;p14">
              <a:extLst>
                <a:ext uri="{FF2B5EF4-FFF2-40B4-BE49-F238E27FC236}">
                  <a16:creationId xmlns:a16="http://schemas.microsoft.com/office/drawing/2014/main" id="{B7025CF6-1CBF-E04D-BC88-ED112085D130}"/>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51;p14">
              <a:extLst>
                <a:ext uri="{FF2B5EF4-FFF2-40B4-BE49-F238E27FC236}">
                  <a16:creationId xmlns:a16="http://schemas.microsoft.com/office/drawing/2014/main" id="{B25BA0C1-837A-AA4E-9F14-56E96C6D8C03}"/>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52;p14">
              <a:extLst>
                <a:ext uri="{FF2B5EF4-FFF2-40B4-BE49-F238E27FC236}">
                  <a16:creationId xmlns:a16="http://schemas.microsoft.com/office/drawing/2014/main" id="{270FC8A0-0FE3-6F47-9D26-7BE54374DDE9}"/>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53;p14">
              <a:extLst>
                <a:ext uri="{FF2B5EF4-FFF2-40B4-BE49-F238E27FC236}">
                  <a16:creationId xmlns:a16="http://schemas.microsoft.com/office/drawing/2014/main" id="{ACFC80B7-E3DD-C94B-BF9A-00CBBCDCC7EF}"/>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1526"/>
        <p:cNvGrpSpPr/>
        <p:nvPr/>
      </p:nvGrpSpPr>
      <p:grpSpPr>
        <a:xfrm>
          <a:off x="0" y="0"/>
          <a:ext cx="0" cy="0"/>
          <a:chOff x="0" y="0"/>
          <a:chExt cx="0" cy="0"/>
        </a:xfrm>
      </p:grpSpPr>
      <p:sp>
        <p:nvSpPr>
          <p:cNvPr id="11527" name="Google Shape;11527;p82"/>
          <p:cNvSpPr txBox="1">
            <a:spLocks noGrp="1"/>
          </p:cNvSpPr>
          <p:nvPr>
            <p:ph type="subTitle" idx="3"/>
          </p:nvPr>
        </p:nvSpPr>
        <p:spPr>
          <a:xfrm>
            <a:off x="5318425" y="2086200"/>
            <a:ext cx="2331900" cy="167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Venus has a beautiful name, but is hot, and is the second planet from the Sun</a:t>
            </a:r>
            <a:endParaRPr/>
          </a:p>
        </p:txBody>
      </p:sp>
      <p:sp>
        <p:nvSpPr>
          <p:cNvPr id="11528" name="Google Shape;11528;p82"/>
          <p:cNvSpPr txBox="1">
            <a:spLocks noGrp="1"/>
          </p:cNvSpPr>
          <p:nvPr>
            <p:ph type="title"/>
          </p:nvPr>
        </p:nvSpPr>
        <p:spPr>
          <a:xfrm>
            <a:off x="1493675" y="1387200"/>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a:t>
            </a:r>
            <a:endParaRPr dirty="0"/>
          </a:p>
        </p:txBody>
      </p:sp>
      <p:sp>
        <p:nvSpPr>
          <p:cNvPr id="11529" name="Google Shape;11529;p82"/>
          <p:cNvSpPr txBox="1">
            <a:spLocks noGrp="1"/>
          </p:cNvSpPr>
          <p:nvPr>
            <p:ph type="subTitle" idx="1"/>
          </p:nvPr>
        </p:nvSpPr>
        <p:spPr>
          <a:xfrm>
            <a:off x="1485325" y="2086200"/>
            <a:ext cx="2331900" cy="167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cs-CZ" dirty="0"/>
              <a:t>…</a:t>
            </a:r>
            <a:endParaRPr dirty="0"/>
          </a:p>
        </p:txBody>
      </p:sp>
      <p:sp>
        <p:nvSpPr>
          <p:cNvPr id="11530" name="Google Shape;11530;p82"/>
          <p:cNvSpPr txBox="1">
            <a:spLocks noGrp="1"/>
          </p:cNvSpPr>
          <p:nvPr>
            <p:ph type="title" idx="2"/>
          </p:nvPr>
        </p:nvSpPr>
        <p:spPr>
          <a:xfrm>
            <a:off x="5326775" y="1387200"/>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t>
            </a:r>
            <a:endParaRPr/>
          </a:p>
        </p:txBody>
      </p:sp>
      <p:pic>
        <p:nvPicPr>
          <p:cNvPr id="1028" name="Picture 4" descr="Hortus orchis - Angraecopsis gracillima">
            <a:extLst>
              <a:ext uri="{FF2B5EF4-FFF2-40B4-BE49-F238E27FC236}">
                <a16:creationId xmlns:a16="http://schemas.microsoft.com/office/drawing/2014/main" id="{0B24A2F9-08F3-9449-A941-89650DD646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22" r="15226" b="12245"/>
          <a:stretch/>
        </p:blipFill>
        <p:spPr bwMode="auto">
          <a:xfrm>
            <a:off x="4586675" y="629800"/>
            <a:ext cx="4557325" cy="45137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944;p24">
            <a:extLst>
              <a:ext uri="{FF2B5EF4-FFF2-40B4-BE49-F238E27FC236}">
                <a16:creationId xmlns:a16="http://schemas.microsoft.com/office/drawing/2014/main" id="{8BA5C24B-C227-4442-8F1D-5D5580B4D42C}"/>
              </a:ext>
            </a:extLst>
          </p:cNvPr>
          <p:cNvSpPr/>
          <p:nvPr/>
        </p:nvSpPr>
        <p:spPr>
          <a:xfrm flipH="1">
            <a:off x="4578325"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txBody>
          <a:bodyPr/>
          <a:lstStyle/>
          <a:p>
            <a:endParaRPr lang="en-GB"/>
          </a:p>
        </p:txBody>
      </p:sp>
      <p:sp>
        <p:nvSpPr>
          <p:cNvPr id="2" name="Obdélník 1">
            <a:extLst>
              <a:ext uri="{FF2B5EF4-FFF2-40B4-BE49-F238E27FC236}">
                <a16:creationId xmlns:a16="http://schemas.microsoft.com/office/drawing/2014/main" id="{4849B8D9-78EF-C24B-B14C-40FFA78AAC5C}"/>
              </a:ext>
            </a:extLst>
          </p:cNvPr>
          <p:cNvSpPr/>
          <p:nvPr/>
        </p:nvSpPr>
        <p:spPr>
          <a:xfrm>
            <a:off x="4586674" y="0"/>
            <a:ext cx="4557325" cy="629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Google Shape;4945;p24">
            <a:extLst>
              <a:ext uri="{FF2B5EF4-FFF2-40B4-BE49-F238E27FC236}">
                <a16:creationId xmlns:a16="http://schemas.microsoft.com/office/drawing/2014/main" id="{1D1ADDA2-9C53-B04C-B851-39F3571AB2ED}"/>
              </a:ext>
            </a:extLst>
          </p:cNvPr>
          <p:cNvSpPr/>
          <p:nvPr/>
        </p:nvSpPr>
        <p:spPr>
          <a:xfrm flipH="1">
            <a:off x="726303" y="629800"/>
            <a:ext cx="3839372"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txBody>
          <a:bodyPr/>
          <a:lstStyle/>
          <a:p>
            <a:endParaRPr lang="en-GB"/>
          </a:p>
        </p:txBody>
      </p:sp>
      <p:grpSp>
        <p:nvGrpSpPr>
          <p:cNvPr id="10" name="Google Shape;4946;p24">
            <a:extLst>
              <a:ext uri="{FF2B5EF4-FFF2-40B4-BE49-F238E27FC236}">
                <a16:creationId xmlns:a16="http://schemas.microsoft.com/office/drawing/2014/main" id="{061884B7-E2F6-E742-A025-BFB5F9C08EA6}"/>
              </a:ext>
            </a:extLst>
          </p:cNvPr>
          <p:cNvGrpSpPr/>
          <p:nvPr/>
        </p:nvGrpSpPr>
        <p:grpSpPr>
          <a:xfrm rot="2415756">
            <a:off x="-462095" y="3780605"/>
            <a:ext cx="1509444" cy="2339905"/>
            <a:chOff x="3112400" y="1318050"/>
            <a:chExt cx="1509425" cy="2339875"/>
          </a:xfrm>
        </p:grpSpPr>
        <p:sp>
          <p:nvSpPr>
            <p:cNvPr id="11" name="Google Shape;4947;p24">
              <a:extLst>
                <a:ext uri="{FF2B5EF4-FFF2-40B4-BE49-F238E27FC236}">
                  <a16:creationId xmlns:a16="http://schemas.microsoft.com/office/drawing/2014/main" id="{2C9BEB83-65F7-B349-A7F7-51AB00E0F81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48;p24">
              <a:extLst>
                <a:ext uri="{FF2B5EF4-FFF2-40B4-BE49-F238E27FC236}">
                  <a16:creationId xmlns:a16="http://schemas.microsoft.com/office/drawing/2014/main" id="{854D7616-2514-5F4D-B995-7E31EE8E960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49;p24">
              <a:extLst>
                <a:ext uri="{FF2B5EF4-FFF2-40B4-BE49-F238E27FC236}">
                  <a16:creationId xmlns:a16="http://schemas.microsoft.com/office/drawing/2014/main" id="{7FBDC6FC-BEE6-ED43-BCC7-FC616A549F60}"/>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50;p24">
              <a:extLst>
                <a:ext uri="{FF2B5EF4-FFF2-40B4-BE49-F238E27FC236}">
                  <a16:creationId xmlns:a16="http://schemas.microsoft.com/office/drawing/2014/main" id="{6C9A1D72-D83F-F543-B79F-13D80D8A074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51;p24">
              <a:extLst>
                <a:ext uri="{FF2B5EF4-FFF2-40B4-BE49-F238E27FC236}">
                  <a16:creationId xmlns:a16="http://schemas.microsoft.com/office/drawing/2014/main" id="{4927BF94-C448-2D42-872D-9FFA5C0481D9}"/>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2;p24">
              <a:extLst>
                <a:ext uri="{FF2B5EF4-FFF2-40B4-BE49-F238E27FC236}">
                  <a16:creationId xmlns:a16="http://schemas.microsoft.com/office/drawing/2014/main" id="{6DA14C69-16A7-314D-8961-3D4DFCE066F2}"/>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53;p24">
              <a:extLst>
                <a:ext uri="{FF2B5EF4-FFF2-40B4-BE49-F238E27FC236}">
                  <a16:creationId xmlns:a16="http://schemas.microsoft.com/office/drawing/2014/main" id="{93A637C9-3C18-A64E-AAE2-3661DD694BF1}"/>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54;p24">
              <a:extLst>
                <a:ext uri="{FF2B5EF4-FFF2-40B4-BE49-F238E27FC236}">
                  <a16:creationId xmlns:a16="http://schemas.microsoft.com/office/drawing/2014/main" id="{BF5C06B2-CC1E-404E-97C0-C5E7624B882E}"/>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5;p24">
              <a:extLst>
                <a:ext uri="{FF2B5EF4-FFF2-40B4-BE49-F238E27FC236}">
                  <a16:creationId xmlns:a16="http://schemas.microsoft.com/office/drawing/2014/main" id="{4E1E169F-94EE-EF4C-98E0-453566725D2E}"/>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6;p24">
              <a:extLst>
                <a:ext uri="{FF2B5EF4-FFF2-40B4-BE49-F238E27FC236}">
                  <a16:creationId xmlns:a16="http://schemas.microsoft.com/office/drawing/2014/main" id="{EFA40DD1-EE71-3248-BDF4-63D08EB7D494}"/>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57;p24">
              <a:extLst>
                <a:ext uri="{FF2B5EF4-FFF2-40B4-BE49-F238E27FC236}">
                  <a16:creationId xmlns:a16="http://schemas.microsoft.com/office/drawing/2014/main" id="{F6A9D79A-3FF5-854D-9BF1-D5A038D3D3F3}"/>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58;p24">
              <a:extLst>
                <a:ext uri="{FF2B5EF4-FFF2-40B4-BE49-F238E27FC236}">
                  <a16:creationId xmlns:a16="http://schemas.microsoft.com/office/drawing/2014/main" id="{3978DFB7-8491-8A4D-930F-07A236B3EAC2}"/>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59;p24">
              <a:extLst>
                <a:ext uri="{FF2B5EF4-FFF2-40B4-BE49-F238E27FC236}">
                  <a16:creationId xmlns:a16="http://schemas.microsoft.com/office/drawing/2014/main" id="{C97300F4-FFB0-DC49-B16E-7A0FB6EED259}"/>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60;p24">
              <a:extLst>
                <a:ext uri="{FF2B5EF4-FFF2-40B4-BE49-F238E27FC236}">
                  <a16:creationId xmlns:a16="http://schemas.microsoft.com/office/drawing/2014/main" id="{DAD9FA0E-9382-9340-B8B1-A148EFA97B9D}"/>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961;p24">
            <a:extLst>
              <a:ext uri="{FF2B5EF4-FFF2-40B4-BE49-F238E27FC236}">
                <a16:creationId xmlns:a16="http://schemas.microsoft.com/office/drawing/2014/main" id="{AEE8D4CA-9010-4743-A8E0-BA0F0C640F44}"/>
              </a:ext>
            </a:extLst>
          </p:cNvPr>
          <p:cNvGrpSpPr/>
          <p:nvPr/>
        </p:nvGrpSpPr>
        <p:grpSpPr>
          <a:xfrm rot="8384244" flipH="1">
            <a:off x="-462095" y="-801345"/>
            <a:ext cx="1509444" cy="2339905"/>
            <a:chOff x="3112400" y="1318050"/>
            <a:chExt cx="1509425" cy="2339875"/>
          </a:xfrm>
        </p:grpSpPr>
        <p:sp>
          <p:nvSpPr>
            <p:cNvPr id="26" name="Google Shape;4962;p24">
              <a:extLst>
                <a:ext uri="{FF2B5EF4-FFF2-40B4-BE49-F238E27FC236}">
                  <a16:creationId xmlns:a16="http://schemas.microsoft.com/office/drawing/2014/main" id="{D068836E-B1F9-FD42-A0D7-AB718E0A5B0D}"/>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63;p24">
              <a:extLst>
                <a:ext uri="{FF2B5EF4-FFF2-40B4-BE49-F238E27FC236}">
                  <a16:creationId xmlns:a16="http://schemas.microsoft.com/office/drawing/2014/main" id="{3084FFBB-7F93-4541-A6E3-468FA952982C}"/>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64;p24">
              <a:extLst>
                <a:ext uri="{FF2B5EF4-FFF2-40B4-BE49-F238E27FC236}">
                  <a16:creationId xmlns:a16="http://schemas.microsoft.com/office/drawing/2014/main" id="{45CB6E56-F413-224C-9BF0-383F28CFA8AB}"/>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65;p24">
              <a:extLst>
                <a:ext uri="{FF2B5EF4-FFF2-40B4-BE49-F238E27FC236}">
                  <a16:creationId xmlns:a16="http://schemas.microsoft.com/office/drawing/2014/main" id="{6679B777-5E28-314B-A135-1C40DDAF9EBB}"/>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66;p24">
              <a:extLst>
                <a:ext uri="{FF2B5EF4-FFF2-40B4-BE49-F238E27FC236}">
                  <a16:creationId xmlns:a16="http://schemas.microsoft.com/office/drawing/2014/main" id="{0DA669BF-73C6-0646-8761-60193A0AD71D}"/>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67;p24">
              <a:extLst>
                <a:ext uri="{FF2B5EF4-FFF2-40B4-BE49-F238E27FC236}">
                  <a16:creationId xmlns:a16="http://schemas.microsoft.com/office/drawing/2014/main" id="{18F40AC5-69A5-8243-9308-3EAD369F1DF1}"/>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68;p24">
              <a:extLst>
                <a:ext uri="{FF2B5EF4-FFF2-40B4-BE49-F238E27FC236}">
                  <a16:creationId xmlns:a16="http://schemas.microsoft.com/office/drawing/2014/main" id="{B802D54C-A4A7-BD46-AEEB-24150016537B}"/>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69;p24">
              <a:extLst>
                <a:ext uri="{FF2B5EF4-FFF2-40B4-BE49-F238E27FC236}">
                  <a16:creationId xmlns:a16="http://schemas.microsoft.com/office/drawing/2014/main" id="{B525028E-2640-8E48-BCE6-F0BB8EEBD06F}"/>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70;p24">
              <a:extLst>
                <a:ext uri="{FF2B5EF4-FFF2-40B4-BE49-F238E27FC236}">
                  <a16:creationId xmlns:a16="http://schemas.microsoft.com/office/drawing/2014/main" id="{AEF4659A-EA20-F447-A2BA-11560A1AD4B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71;p24">
              <a:extLst>
                <a:ext uri="{FF2B5EF4-FFF2-40B4-BE49-F238E27FC236}">
                  <a16:creationId xmlns:a16="http://schemas.microsoft.com/office/drawing/2014/main" id="{D7AC3114-4E47-0D4A-ACC2-7236F70CC79F}"/>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2;p24">
              <a:extLst>
                <a:ext uri="{FF2B5EF4-FFF2-40B4-BE49-F238E27FC236}">
                  <a16:creationId xmlns:a16="http://schemas.microsoft.com/office/drawing/2014/main" id="{DB056D84-D3F8-5D4B-9358-9777594CD0DC}"/>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73;p24">
              <a:extLst>
                <a:ext uri="{FF2B5EF4-FFF2-40B4-BE49-F238E27FC236}">
                  <a16:creationId xmlns:a16="http://schemas.microsoft.com/office/drawing/2014/main" id="{BD0BC183-0CD3-9847-8DC8-C094A44F948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74;p24">
              <a:extLst>
                <a:ext uri="{FF2B5EF4-FFF2-40B4-BE49-F238E27FC236}">
                  <a16:creationId xmlns:a16="http://schemas.microsoft.com/office/drawing/2014/main" id="{A69C3DC5-A91A-044A-AEAA-4AA02264092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75;p24">
              <a:extLst>
                <a:ext uri="{FF2B5EF4-FFF2-40B4-BE49-F238E27FC236}">
                  <a16:creationId xmlns:a16="http://schemas.microsoft.com/office/drawing/2014/main" id="{494BA0E5-44D8-B34E-9905-6EED381B389C}"/>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1542"/>
        <p:cNvGrpSpPr/>
        <p:nvPr/>
      </p:nvGrpSpPr>
      <p:grpSpPr>
        <a:xfrm>
          <a:off x="0" y="0"/>
          <a:ext cx="0" cy="0"/>
          <a:chOff x="0" y="0"/>
          <a:chExt cx="0" cy="0"/>
        </a:xfrm>
      </p:grpSpPr>
      <p:sp>
        <p:nvSpPr>
          <p:cNvPr id="11544" name="Google Shape;11544;p84"/>
          <p:cNvSpPr txBox="1">
            <a:spLocks noGrp="1"/>
          </p:cNvSpPr>
          <p:nvPr>
            <p:ph type="title"/>
          </p:nvPr>
        </p:nvSpPr>
        <p:spPr>
          <a:xfrm>
            <a:off x="720000" y="630000"/>
            <a:ext cx="2988600" cy="14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Important</a:t>
            </a:r>
            <a:endParaRPr dirty="0"/>
          </a:p>
        </p:txBody>
      </p:sp>
      <p:sp>
        <p:nvSpPr>
          <p:cNvPr id="11545" name="Google Shape;11545;p84"/>
          <p:cNvSpPr txBox="1">
            <a:spLocks noGrp="1"/>
          </p:cNvSpPr>
          <p:nvPr>
            <p:ph type="subTitle" idx="1"/>
          </p:nvPr>
        </p:nvSpPr>
        <p:spPr>
          <a:xfrm>
            <a:off x="711650" y="2136425"/>
            <a:ext cx="2825400" cy="15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a:t>…</a:t>
            </a:r>
            <a:endParaRPr dirty="0"/>
          </a:p>
        </p:txBody>
      </p: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GB"/>
          </a:p>
        </p:txBody>
      </p:sp>
      <p:cxnSp>
        <p:nvCxnSpPr>
          <p:cNvPr id="11546" name="Google Shape;11546;p84"/>
          <p:cNvCxnSpPr>
            <a:cxnSpLocks/>
          </p:cNvCxnSpPr>
          <p:nvPr/>
        </p:nvCxnSpPr>
        <p:spPr>
          <a:xfrm flipH="1">
            <a:off x="3216626" y="915019"/>
            <a:ext cx="2051187" cy="0"/>
          </a:xfrm>
          <a:prstGeom prst="straightConnector1">
            <a:avLst/>
          </a:prstGeom>
          <a:noFill/>
          <a:ln w="9525" cap="flat" cmpd="sng">
            <a:solidFill>
              <a:schemeClr val="dk1"/>
            </a:solidFill>
            <a:prstDash val="solid"/>
            <a:round/>
            <a:headEnd type="none" w="med" len="med"/>
            <a:tailEnd type="none" w="med" len="med"/>
          </a:ln>
        </p:spPr>
      </p:cxnSp>
      <p:pic>
        <p:nvPicPr>
          <p:cNvPr id="10244" name="Picture 4" descr="Calanthe sylvatica">
            <a:extLst>
              <a:ext uri="{FF2B5EF4-FFF2-40B4-BE49-F238E27FC236}">
                <a16:creationId xmlns:a16="http://schemas.microsoft.com/office/drawing/2014/main" id="{0FF3D69F-DB8D-7B44-BC68-5ACA6C3FBE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10" r="15183" b="4981"/>
          <a:stretch/>
        </p:blipFill>
        <p:spPr bwMode="auto">
          <a:xfrm>
            <a:off x="5267813" y="-1"/>
            <a:ext cx="3876188" cy="5143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Google Shape;11546;p84">
            <a:extLst>
              <a:ext uri="{FF2B5EF4-FFF2-40B4-BE49-F238E27FC236}">
                <a16:creationId xmlns:a16="http://schemas.microsoft.com/office/drawing/2014/main" id="{E0239A83-9556-714B-93C5-8D4F0826C8A5}"/>
              </a:ext>
            </a:extLst>
          </p:cNvPr>
          <p:cNvCxnSpPr>
            <a:cxnSpLocks/>
          </p:cNvCxnSpPr>
          <p:nvPr/>
        </p:nvCxnSpPr>
        <p:spPr>
          <a:xfrm flipH="1">
            <a:off x="5267813" y="915019"/>
            <a:ext cx="353967"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11546;p84">
            <a:extLst>
              <a:ext uri="{FF2B5EF4-FFF2-40B4-BE49-F238E27FC236}">
                <a16:creationId xmlns:a16="http://schemas.microsoft.com/office/drawing/2014/main" id="{5EFBE6C6-E748-5A4A-81C3-17FF2E2E2932}"/>
              </a:ext>
            </a:extLst>
          </p:cNvPr>
          <p:cNvCxnSpPr>
            <a:cxnSpLocks/>
          </p:cNvCxnSpPr>
          <p:nvPr/>
        </p:nvCxnSpPr>
        <p:spPr>
          <a:xfrm flipH="1">
            <a:off x="5267814" y="4514675"/>
            <a:ext cx="1633729"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11546;p84">
            <a:extLst>
              <a:ext uri="{FF2B5EF4-FFF2-40B4-BE49-F238E27FC236}">
                <a16:creationId xmlns:a16="http://schemas.microsoft.com/office/drawing/2014/main" id="{71D96D82-A395-8C4E-AA2C-FB4E588377A1}"/>
              </a:ext>
            </a:extLst>
          </p:cNvPr>
          <p:cNvCxnSpPr>
            <a:cxnSpLocks/>
          </p:cNvCxnSpPr>
          <p:nvPr/>
        </p:nvCxnSpPr>
        <p:spPr>
          <a:xfrm flipH="1">
            <a:off x="7357872" y="4514675"/>
            <a:ext cx="599585"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11546;p84">
            <a:extLst>
              <a:ext uri="{FF2B5EF4-FFF2-40B4-BE49-F238E27FC236}">
                <a16:creationId xmlns:a16="http://schemas.microsoft.com/office/drawing/2014/main" id="{F25BFD71-3737-B241-9DB0-EA1ADBC713A6}"/>
              </a:ext>
            </a:extLst>
          </p:cNvPr>
          <p:cNvCxnSpPr>
            <a:cxnSpLocks/>
          </p:cNvCxnSpPr>
          <p:nvPr/>
        </p:nvCxnSpPr>
        <p:spPr>
          <a:xfrm flipH="1">
            <a:off x="8217844" y="4514675"/>
            <a:ext cx="556042" cy="0"/>
          </a:xfrm>
          <a:prstGeom prst="straightConnector1">
            <a:avLst/>
          </a:prstGeom>
          <a:noFill/>
          <a:ln w="9525" cap="flat" cmpd="sng">
            <a:solidFill>
              <a:schemeClr val="bg1"/>
            </a:solidFill>
            <a:prstDash val="solid"/>
            <a:round/>
            <a:headEnd type="none" w="med" len="med"/>
            <a:tailEnd type="none" w="med" len="med"/>
          </a:ln>
        </p:spPr>
      </p:cxnSp>
      <p:pic>
        <p:nvPicPr>
          <p:cNvPr id="22" name="Picture 4" descr="Calanthe sylvatica">
            <a:extLst>
              <a:ext uri="{FF2B5EF4-FFF2-40B4-BE49-F238E27FC236}">
                <a16:creationId xmlns:a16="http://schemas.microsoft.com/office/drawing/2014/main" id="{19669D38-2D69-BD4F-912C-0232336E46F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80" b="6080" l="64800" r="74987">
                        <a14:foregroundMark x1="66240" y1="5333" x2="66667" y2="5013"/>
                        <a14:foregroundMark x1="69547" y1="3200" x2="70507" y2="3787"/>
                        <a14:foregroundMark x1="68960" y1="3947" x2="68213" y2="3787"/>
                        <a14:foregroundMark x1="66080" y1="4587" x2="70187" y2="6080"/>
                        <a14:foregroundMark x1="71840" y1="4267" x2="65013" y2="4107"/>
                        <a14:foregroundMark x1="64853" y1="3680" x2="65280" y2="5920"/>
                      </a14:backgroundRemoval>
                    </a14:imgEffect>
                  </a14:imgLayer>
                </a14:imgProps>
              </a:ext>
              <a:ext uri="{28A0092B-C50C-407E-A947-70E740481C1C}">
                <a14:useLocalDpi xmlns:a14="http://schemas.microsoft.com/office/drawing/2010/main" val="0"/>
              </a:ext>
            </a:extLst>
          </a:blip>
          <a:srcRect l="63609" r="23722" b="94369"/>
          <a:stretch/>
        </p:blipFill>
        <p:spPr bwMode="auto">
          <a:xfrm>
            <a:off x="8605162" y="0"/>
            <a:ext cx="649085" cy="2394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alanthe sylvatica">
            <a:extLst>
              <a:ext uri="{FF2B5EF4-FFF2-40B4-BE49-F238E27FC236}">
                <a16:creationId xmlns:a16="http://schemas.microsoft.com/office/drawing/2014/main" id="{5111D135-8AEC-BD49-A426-14B01DDCCFCE}"/>
              </a:ext>
            </a:extLst>
          </p:cNvPr>
          <p:cNvPicPr>
            <a:picLocks noChangeAspect="1" noChangeArrowheads="1"/>
          </p:cNvPicPr>
          <p:nvPr/>
        </p:nvPicPr>
        <p:blipFill rotWithShape="1">
          <a:blip r:embed="rId4">
            <a:extLst>
              <a:ext uri="{BEBA8EAE-BF5A-486C-A8C5-ECC9F3942E4B}">
                <a14:imgProps xmlns:a14="http://schemas.microsoft.com/office/drawing/2010/main">
                  <a14:imgLayer r:embed="rId6">
                    <a14:imgEffect>
                      <a14:backgroundRemoval t="480" b="6080" l="64800" r="74987">
                        <a14:foregroundMark x1="66240" y1="5333" x2="66667" y2="5013"/>
                        <a14:foregroundMark x1="69547" y1="3200" x2="70507" y2="3787"/>
                        <a14:foregroundMark x1="68960" y1="3947" x2="68213" y2="3787"/>
                        <a14:foregroundMark x1="66080" y1="4587" x2="70187" y2="6080"/>
                        <a14:foregroundMark x1="71840" y1="4267" x2="65013" y2="4107"/>
                        <a14:foregroundMark x1="64853" y1="3680" x2="65280" y2="5920"/>
                      </a14:backgroundRemoval>
                    </a14:imgEffect>
                  </a14:imgLayer>
                </a14:imgProps>
              </a:ext>
              <a:ext uri="{28A0092B-C50C-407E-A947-70E740481C1C}">
                <a14:useLocalDpi xmlns:a14="http://schemas.microsoft.com/office/drawing/2010/main" val="0"/>
              </a:ext>
            </a:extLst>
          </a:blip>
          <a:srcRect l="63609" r="23722" b="94369"/>
          <a:stretch/>
        </p:blipFill>
        <p:spPr bwMode="auto">
          <a:xfrm rot="11065914">
            <a:off x="8782169" y="24721"/>
            <a:ext cx="649085" cy="23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104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1290"/>
        <p:cNvGrpSpPr/>
        <p:nvPr/>
      </p:nvGrpSpPr>
      <p:grpSpPr>
        <a:xfrm>
          <a:off x="0" y="0"/>
          <a:ext cx="0" cy="0"/>
          <a:chOff x="0" y="0"/>
          <a:chExt cx="0" cy="0"/>
        </a:xfrm>
      </p:grpSpPr>
      <p:sp>
        <p:nvSpPr>
          <p:cNvPr id="11291" name="Google Shape;11291;p68"/>
          <p:cNvSpPr txBox="1">
            <a:spLocks noGrp="1"/>
          </p:cNvSpPr>
          <p:nvPr>
            <p:ph type="title"/>
          </p:nvPr>
        </p:nvSpPr>
        <p:spPr>
          <a:xfrm>
            <a:off x="1228436" y="790270"/>
            <a:ext cx="4428293" cy="5951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analysis aims to…</a:t>
            </a:r>
            <a:endParaRPr dirty="0"/>
          </a:p>
        </p:txBody>
      </p:sp>
      <p:sp>
        <p:nvSpPr>
          <p:cNvPr id="10" name="Google Shape;12348;p107">
            <a:extLst>
              <a:ext uri="{FF2B5EF4-FFF2-40B4-BE49-F238E27FC236}">
                <a16:creationId xmlns:a16="http://schemas.microsoft.com/office/drawing/2014/main" id="{40B62243-39B1-EB4A-A96E-308602CDB271}"/>
              </a:ext>
            </a:extLst>
          </p:cNvPr>
          <p:cNvSpPr txBox="1">
            <a:spLocks/>
          </p:cNvSpPr>
          <p:nvPr/>
        </p:nvSpPr>
        <p:spPr>
          <a:xfrm>
            <a:off x="1228436" y="1385454"/>
            <a:ext cx="4147128" cy="29677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17500">
              <a:buClr>
                <a:schemeClr val="accent5"/>
              </a:buClr>
              <a:buSzPts val="1400"/>
              <a:buFont typeface="Work Sans" pitchFamily="2" charset="0"/>
              <a:buChar char="●"/>
            </a:pPr>
            <a:r>
              <a:rPr lang="en-GB" sz="1800" dirty="0">
                <a:solidFill>
                  <a:schemeClr val="accent3"/>
                </a:solidFill>
                <a:latin typeface="Work Sans"/>
                <a:sym typeface="Work Sans"/>
              </a:rPr>
              <a:t>test whether the floral trait roles reported in literature comply with our field observations, and</a:t>
            </a:r>
          </a:p>
          <a:p>
            <a:pPr>
              <a:buClr>
                <a:schemeClr val="accent5"/>
              </a:buClr>
              <a:buSzPts val="1400"/>
            </a:pPr>
            <a:endParaRPr lang="en-GB" sz="1800" dirty="0">
              <a:solidFill>
                <a:schemeClr val="accent3"/>
              </a:solidFill>
              <a:latin typeface="Work Sans"/>
              <a:sym typeface="Work Sans"/>
            </a:endParaRPr>
          </a:p>
          <a:p>
            <a:pPr indent="-317500">
              <a:buClr>
                <a:schemeClr val="accent5"/>
              </a:buClr>
              <a:buSzPts val="1400"/>
              <a:buFont typeface="Work Sans" pitchFamily="2" charset="0"/>
              <a:buChar char="●"/>
            </a:pPr>
            <a:r>
              <a:rPr lang="en-GB" sz="1800" dirty="0">
                <a:solidFill>
                  <a:schemeClr val="accent3"/>
                </a:solidFill>
                <a:latin typeface="Work Sans"/>
                <a:sym typeface="Work Sans"/>
              </a:rPr>
              <a:t>potentially describe relationships not predicted by the literature.</a:t>
            </a:r>
          </a:p>
          <a:p>
            <a:pPr indent="-317500">
              <a:buClr>
                <a:schemeClr val="accent5"/>
              </a:buClr>
              <a:buSzPts val="1400"/>
              <a:buFont typeface="Work Sans" pitchFamily="2" charset="0"/>
              <a:buChar char="●"/>
            </a:pPr>
            <a:endParaRPr lang="en-GB" sz="1800" dirty="0">
              <a:solidFill>
                <a:schemeClr val="accent3"/>
              </a:solidFill>
              <a:latin typeface="Work Sans"/>
              <a:sym typeface="Work Sans"/>
            </a:endParaRPr>
          </a:p>
          <a:p>
            <a:pPr indent="-317500">
              <a:buClr>
                <a:schemeClr val="accent5"/>
              </a:buClr>
              <a:buSzPts val="1400"/>
              <a:buFont typeface="Work Sans" pitchFamily="2" charset="0"/>
              <a:buChar char="●"/>
            </a:pPr>
            <a:endParaRPr lang="en-GB" sz="1800" dirty="0">
              <a:solidFill>
                <a:schemeClr val="accent3"/>
              </a:solidFill>
              <a:latin typeface="Work Sans"/>
              <a:sym typeface="Work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77"/>
        <p:cNvGrpSpPr/>
        <p:nvPr/>
      </p:nvGrpSpPr>
      <p:grpSpPr>
        <a:xfrm>
          <a:off x="0" y="0"/>
          <a:ext cx="0" cy="0"/>
          <a:chOff x="0" y="0"/>
          <a:chExt cx="0" cy="0"/>
        </a:xfrm>
      </p:grpSpPr>
      <p:sp>
        <p:nvSpPr>
          <p:cNvPr id="11378" name="Google Shape;11378;p74"/>
          <p:cNvSpPr txBox="1">
            <a:spLocks noGrp="1"/>
          </p:cNvSpPr>
          <p:nvPr>
            <p:ph type="title"/>
          </p:nvPr>
        </p:nvSpPr>
        <p:spPr>
          <a:xfrm>
            <a:off x="1855350" y="630000"/>
            <a:ext cx="1922700" cy="120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11379" name="Google Shape;11379;p74"/>
          <p:cNvSpPr txBox="1">
            <a:spLocks noGrp="1"/>
          </p:cNvSpPr>
          <p:nvPr>
            <p:ph type="ctrTitle" idx="2"/>
          </p:nvPr>
        </p:nvSpPr>
        <p:spPr>
          <a:xfrm>
            <a:off x="1855349" y="1679850"/>
            <a:ext cx="4124109" cy="8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err="1"/>
              <a:t>Plan</a:t>
            </a:r>
            <a:r>
              <a:rPr lang="cs-CZ" dirty="0"/>
              <a:t> </a:t>
            </a:r>
            <a:r>
              <a:rPr lang="cs-CZ" dirty="0" err="1"/>
              <a:t>of</a:t>
            </a:r>
            <a:r>
              <a:rPr lang="cs-CZ" dirty="0"/>
              <a:t> Works</a:t>
            </a:r>
            <a:endParaRPr dirty="0"/>
          </a:p>
        </p:txBody>
      </p:sp>
      <p:sp>
        <p:nvSpPr>
          <p:cNvPr id="11380" name="Google Shape;11380;p74"/>
          <p:cNvSpPr txBox="1">
            <a:spLocks noGrp="1"/>
          </p:cNvSpPr>
          <p:nvPr>
            <p:ph type="subTitle" idx="1"/>
          </p:nvPr>
        </p:nvSpPr>
        <p:spPr>
          <a:xfrm>
            <a:off x="1855348" y="2571750"/>
            <a:ext cx="3234000" cy="136061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cs-CZ" dirty="0" err="1"/>
              <a:t>What</a:t>
            </a:r>
            <a:r>
              <a:rPr lang="cs-CZ" dirty="0"/>
              <a:t> am I up to?</a:t>
            </a:r>
            <a:endParaRPr lang="en-GB" dirty="0"/>
          </a:p>
        </p:txBody>
      </p:sp>
      <p:grpSp>
        <p:nvGrpSpPr>
          <p:cNvPr id="5" name="Google Shape;452;p3">
            <a:extLst>
              <a:ext uri="{FF2B5EF4-FFF2-40B4-BE49-F238E27FC236}">
                <a16:creationId xmlns:a16="http://schemas.microsoft.com/office/drawing/2014/main" id="{ADD1A584-202A-C248-9B08-9F4FDDC5E498}"/>
              </a:ext>
            </a:extLst>
          </p:cNvPr>
          <p:cNvGrpSpPr/>
          <p:nvPr/>
        </p:nvGrpSpPr>
        <p:grpSpPr>
          <a:xfrm rot="9693741">
            <a:off x="-951246" y="903618"/>
            <a:ext cx="2305407" cy="3543488"/>
            <a:chOff x="1292750" y="2594800"/>
            <a:chExt cx="1722100" cy="2646925"/>
          </a:xfrm>
        </p:grpSpPr>
        <p:sp>
          <p:nvSpPr>
            <p:cNvPr id="6" name="Google Shape;453;p3">
              <a:extLst>
                <a:ext uri="{FF2B5EF4-FFF2-40B4-BE49-F238E27FC236}">
                  <a16:creationId xmlns:a16="http://schemas.microsoft.com/office/drawing/2014/main" id="{32F695CD-DB01-F140-831C-D8F403B621E3}"/>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4;p3">
              <a:extLst>
                <a:ext uri="{FF2B5EF4-FFF2-40B4-BE49-F238E27FC236}">
                  <a16:creationId xmlns:a16="http://schemas.microsoft.com/office/drawing/2014/main" id="{309D23C9-A75A-F647-B339-A5EC173450A9}"/>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5;p3">
              <a:extLst>
                <a:ext uri="{FF2B5EF4-FFF2-40B4-BE49-F238E27FC236}">
                  <a16:creationId xmlns:a16="http://schemas.microsoft.com/office/drawing/2014/main" id="{31013E15-E4F5-B246-B8A1-3C5BF3364E53}"/>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3">
              <a:extLst>
                <a:ext uri="{FF2B5EF4-FFF2-40B4-BE49-F238E27FC236}">
                  <a16:creationId xmlns:a16="http://schemas.microsoft.com/office/drawing/2014/main" id="{3A7E13BF-A701-5840-B7E6-8DD66093152A}"/>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7;p3">
              <a:extLst>
                <a:ext uri="{FF2B5EF4-FFF2-40B4-BE49-F238E27FC236}">
                  <a16:creationId xmlns:a16="http://schemas.microsoft.com/office/drawing/2014/main" id="{12FBF32D-2A1E-A04C-9386-788314014E06}"/>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8;p3">
              <a:extLst>
                <a:ext uri="{FF2B5EF4-FFF2-40B4-BE49-F238E27FC236}">
                  <a16:creationId xmlns:a16="http://schemas.microsoft.com/office/drawing/2014/main" id="{B1D9F850-D70B-3E46-AB76-4C79EF08B989}"/>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3">
              <a:extLst>
                <a:ext uri="{FF2B5EF4-FFF2-40B4-BE49-F238E27FC236}">
                  <a16:creationId xmlns:a16="http://schemas.microsoft.com/office/drawing/2014/main" id="{F1CA4E50-54F1-5C4A-9D8A-DA970A365340}"/>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3">
              <a:extLst>
                <a:ext uri="{FF2B5EF4-FFF2-40B4-BE49-F238E27FC236}">
                  <a16:creationId xmlns:a16="http://schemas.microsoft.com/office/drawing/2014/main" id="{878F181F-95C2-224A-B637-BCE2AF8E5C7E}"/>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3">
              <a:extLst>
                <a:ext uri="{FF2B5EF4-FFF2-40B4-BE49-F238E27FC236}">
                  <a16:creationId xmlns:a16="http://schemas.microsoft.com/office/drawing/2014/main" id="{428D71DD-2211-1C44-B0D8-FE5B727AFC0B}"/>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2;p3">
              <a:extLst>
                <a:ext uri="{FF2B5EF4-FFF2-40B4-BE49-F238E27FC236}">
                  <a16:creationId xmlns:a16="http://schemas.microsoft.com/office/drawing/2014/main" id="{CAF696AD-29B9-214C-A46B-D0DA10A848E3}"/>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3;p3">
              <a:extLst>
                <a:ext uri="{FF2B5EF4-FFF2-40B4-BE49-F238E27FC236}">
                  <a16:creationId xmlns:a16="http://schemas.microsoft.com/office/drawing/2014/main" id="{3B270A1F-4FDE-9F49-A21C-F236A2C061DD}"/>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4;p3">
              <a:extLst>
                <a:ext uri="{FF2B5EF4-FFF2-40B4-BE49-F238E27FC236}">
                  <a16:creationId xmlns:a16="http://schemas.microsoft.com/office/drawing/2014/main" id="{31B8D187-6224-2F49-B61B-8E0B8300C001}"/>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p3">
              <a:extLst>
                <a:ext uri="{FF2B5EF4-FFF2-40B4-BE49-F238E27FC236}">
                  <a16:creationId xmlns:a16="http://schemas.microsoft.com/office/drawing/2014/main" id="{DC5CEB27-FEFC-ED4C-817A-478DE0E4C836}"/>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3">
              <a:extLst>
                <a:ext uri="{FF2B5EF4-FFF2-40B4-BE49-F238E27FC236}">
                  <a16:creationId xmlns:a16="http://schemas.microsoft.com/office/drawing/2014/main" id="{376BEE64-9819-A841-8857-8091E6520965}"/>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7;p3">
              <a:extLst>
                <a:ext uri="{FF2B5EF4-FFF2-40B4-BE49-F238E27FC236}">
                  <a16:creationId xmlns:a16="http://schemas.microsoft.com/office/drawing/2014/main" id="{CA712CCD-FD22-8E4B-A565-A098FE08B52A}"/>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8;p3">
              <a:extLst>
                <a:ext uri="{FF2B5EF4-FFF2-40B4-BE49-F238E27FC236}">
                  <a16:creationId xmlns:a16="http://schemas.microsoft.com/office/drawing/2014/main" id="{DFEE0E11-CF99-194B-81AB-8434DC358C1D}"/>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p3">
              <a:extLst>
                <a:ext uri="{FF2B5EF4-FFF2-40B4-BE49-F238E27FC236}">
                  <a16:creationId xmlns:a16="http://schemas.microsoft.com/office/drawing/2014/main" id="{021EDA9D-EFA9-8240-A536-9FBB67BB152D}"/>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0;p3">
              <a:extLst>
                <a:ext uri="{FF2B5EF4-FFF2-40B4-BE49-F238E27FC236}">
                  <a16:creationId xmlns:a16="http://schemas.microsoft.com/office/drawing/2014/main" id="{BEBD842D-D0FF-FF4F-B914-0104DA561D7F}"/>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1;p3">
              <a:extLst>
                <a:ext uri="{FF2B5EF4-FFF2-40B4-BE49-F238E27FC236}">
                  <a16:creationId xmlns:a16="http://schemas.microsoft.com/office/drawing/2014/main" id="{87B1BE07-4733-054D-81C4-CAB569FC4071}"/>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2;p3">
              <a:extLst>
                <a:ext uri="{FF2B5EF4-FFF2-40B4-BE49-F238E27FC236}">
                  <a16:creationId xmlns:a16="http://schemas.microsoft.com/office/drawing/2014/main" id="{F0776A9E-A06D-CF47-8841-78478316E369}"/>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3;p3">
              <a:extLst>
                <a:ext uri="{FF2B5EF4-FFF2-40B4-BE49-F238E27FC236}">
                  <a16:creationId xmlns:a16="http://schemas.microsoft.com/office/drawing/2014/main" id="{9CFE2E52-DD50-394D-B0F8-ED704F87411B}"/>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3">
              <a:extLst>
                <a:ext uri="{FF2B5EF4-FFF2-40B4-BE49-F238E27FC236}">
                  <a16:creationId xmlns:a16="http://schemas.microsoft.com/office/drawing/2014/main" id="{CB8F59A5-3EF1-734F-8CC4-24A1DBBBA119}"/>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5;p3">
              <a:extLst>
                <a:ext uri="{FF2B5EF4-FFF2-40B4-BE49-F238E27FC236}">
                  <a16:creationId xmlns:a16="http://schemas.microsoft.com/office/drawing/2014/main" id="{A1E0DC3A-8179-4C4E-A52F-33ACC698BA41}"/>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p3">
              <a:extLst>
                <a:ext uri="{FF2B5EF4-FFF2-40B4-BE49-F238E27FC236}">
                  <a16:creationId xmlns:a16="http://schemas.microsoft.com/office/drawing/2014/main" id="{EDAA622A-C346-984F-B375-5157C2915961}"/>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p3">
              <a:extLst>
                <a:ext uri="{FF2B5EF4-FFF2-40B4-BE49-F238E27FC236}">
                  <a16:creationId xmlns:a16="http://schemas.microsoft.com/office/drawing/2014/main" id="{2A2530F1-CC7E-6248-A958-C618DCFB6BF9}"/>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p3">
              <a:extLst>
                <a:ext uri="{FF2B5EF4-FFF2-40B4-BE49-F238E27FC236}">
                  <a16:creationId xmlns:a16="http://schemas.microsoft.com/office/drawing/2014/main" id="{4D53E79A-C46B-BD41-9BE0-9565365161CB}"/>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9;p3">
              <a:extLst>
                <a:ext uri="{FF2B5EF4-FFF2-40B4-BE49-F238E27FC236}">
                  <a16:creationId xmlns:a16="http://schemas.microsoft.com/office/drawing/2014/main" id="{BF9AE446-231E-324F-8C45-8ADEE3A36DC2}"/>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0;p3">
              <a:extLst>
                <a:ext uri="{FF2B5EF4-FFF2-40B4-BE49-F238E27FC236}">
                  <a16:creationId xmlns:a16="http://schemas.microsoft.com/office/drawing/2014/main" id="{265FF33D-3167-BD42-8DAB-E327EE31BCCC}"/>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1;p3">
              <a:extLst>
                <a:ext uri="{FF2B5EF4-FFF2-40B4-BE49-F238E27FC236}">
                  <a16:creationId xmlns:a16="http://schemas.microsoft.com/office/drawing/2014/main" id="{D2E03281-FA87-6B4E-AB74-743DF731AE85}"/>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3">
              <a:extLst>
                <a:ext uri="{FF2B5EF4-FFF2-40B4-BE49-F238E27FC236}">
                  <a16:creationId xmlns:a16="http://schemas.microsoft.com/office/drawing/2014/main" id="{627982CE-962F-1D42-817F-EF6A6B1590F0}"/>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3;p3">
              <a:extLst>
                <a:ext uri="{FF2B5EF4-FFF2-40B4-BE49-F238E27FC236}">
                  <a16:creationId xmlns:a16="http://schemas.microsoft.com/office/drawing/2014/main" id="{C1717A6B-F854-A248-AF1F-370192198BD0}"/>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4;p3">
              <a:extLst>
                <a:ext uri="{FF2B5EF4-FFF2-40B4-BE49-F238E27FC236}">
                  <a16:creationId xmlns:a16="http://schemas.microsoft.com/office/drawing/2014/main" id="{B77C504F-FE86-AC44-BA3C-F03352484B1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5;p3">
              <a:extLst>
                <a:ext uri="{FF2B5EF4-FFF2-40B4-BE49-F238E27FC236}">
                  <a16:creationId xmlns:a16="http://schemas.microsoft.com/office/drawing/2014/main" id="{BC092045-8CAD-2843-9788-672AFD65BB9C}"/>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6;p3">
              <a:extLst>
                <a:ext uri="{FF2B5EF4-FFF2-40B4-BE49-F238E27FC236}">
                  <a16:creationId xmlns:a16="http://schemas.microsoft.com/office/drawing/2014/main" id="{50A76A99-0CE9-0443-AD79-B275627CF9CA}"/>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7;p3">
              <a:extLst>
                <a:ext uri="{FF2B5EF4-FFF2-40B4-BE49-F238E27FC236}">
                  <a16:creationId xmlns:a16="http://schemas.microsoft.com/office/drawing/2014/main" id="{8ADB522C-E66B-BD48-A10B-051CCE091FEC}"/>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3">
              <a:extLst>
                <a:ext uri="{FF2B5EF4-FFF2-40B4-BE49-F238E27FC236}">
                  <a16:creationId xmlns:a16="http://schemas.microsoft.com/office/drawing/2014/main" id="{B34A155B-6A0D-994D-A5E4-8D53F9EC3B13}"/>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3">
              <a:extLst>
                <a:ext uri="{FF2B5EF4-FFF2-40B4-BE49-F238E27FC236}">
                  <a16:creationId xmlns:a16="http://schemas.microsoft.com/office/drawing/2014/main" id="{B167137D-1189-004E-88B3-198CFF2A482A}"/>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3">
              <a:extLst>
                <a:ext uri="{FF2B5EF4-FFF2-40B4-BE49-F238E27FC236}">
                  <a16:creationId xmlns:a16="http://schemas.microsoft.com/office/drawing/2014/main" id="{5A0F2C35-C6E4-AA49-9BE5-07702C3480C5}"/>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3">
              <a:extLst>
                <a:ext uri="{FF2B5EF4-FFF2-40B4-BE49-F238E27FC236}">
                  <a16:creationId xmlns:a16="http://schemas.microsoft.com/office/drawing/2014/main" id="{B6D87E0E-898E-9A4C-956E-E5C1694C439D}"/>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2;p3">
              <a:extLst>
                <a:ext uri="{FF2B5EF4-FFF2-40B4-BE49-F238E27FC236}">
                  <a16:creationId xmlns:a16="http://schemas.microsoft.com/office/drawing/2014/main" id="{22AF6FD1-B7D2-BA4C-8678-AE7E2BA0B660}"/>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3;p3">
              <a:extLst>
                <a:ext uri="{FF2B5EF4-FFF2-40B4-BE49-F238E27FC236}">
                  <a16:creationId xmlns:a16="http://schemas.microsoft.com/office/drawing/2014/main" id="{2EADA138-CBC1-C741-BB6B-0B37EE770818}"/>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4;p3">
              <a:extLst>
                <a:ext uri="{FF2B5EF4-FFF2-40B4-BE49-F238E27FC236}">
                  <a16:creationId xmlns:a16="http://schemas.microsoft.com/office/drawing/2014/main" id="{B8C88E4C-A90F-6A4B-8693-DCA3EC954BC5}"/>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5;p3">
              <a:extLst>
                <a:ext uri="{FF2B5EF4-FFF2-40B4-BE49-F238E27FC236}">
                  <a16:creationId xmlns:a16="http://schemas.microsoft.com/office/drawing/2014/main" id="{37B74A4C-6F09-634E-9753-E4CDCEC71F6E}"/>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p3">
              <a:extLst>
                <a:ext uri="{FF2B5EF4-FFF2-40B4-BE49-F238E27FC236}">
                  <a16:creationId xmlns:a16="http://schemas.microsoft.com/office/drawing/2014/main" id="{1F9AAFA8-E348-8A4D-97EB-896C9A47A795}"/>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7;p3">
              <a:extLst>
                <a:ext uri="{FF2B5EF4-FFF2-40B4-BE49-F238E27FC236}">
                  <a16:creationId xmlns:a16="http://schemas.microsoft.com/office/drawing/2014/main" id="{ABA060BD-FA7F-9043-BA0B-11389F232D2D}"/>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8;p3">
              <a:extLst>
                <a:ext uri="{FF2B5EF4-FFF2-40B4-BE49-F238E27FC236}">
                  <a16:creationId xmlns:a16="http://schemas.microsoft.com/office/drawing/2014/main" id="{1F59F938-B6A5-054E-8F95-290AD35900A0}"/>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9;p3">
              <a:extLst>
                <a:ext uri="{FF2B5EF4-FFF2-40B4-BE49-F238E27FC236}">
                  <a16:creationId xmlns:a16="http://schemas.microsoft.com/office/drawing/2014/main" id="{C79693DB-1601-9548-B8AB-F9C8966A679C}"/>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0;p3">
              <a:extLst>
                <a:ext uri="{FF2B5EF4-FFF2-40B4-BE49-F238E27FC236}">
                  <a16:creationId xmlns:a16="http://schemas.microsoft.com/office/drawing/2014/main" id="{B0A9923B-2263-BB49-B353-8EDE33504AF5}"/>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1;p3">
              <a:extLst>
                <a:ext uri="{FF2B5EF4-FFF2-40B4-BE49-F238E27FC236}">
                  <a16:creationId xmlns:a16="http://schemas.microsoft.com/office/drawing/2014/main" id="{25581345-40C9-1D40-9EB4-5287369E8D0B}"/>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2;p3">
              <a:extLst>
                <a:ext uri="{FF2B5EF4-FFF2-40B4-BE49-F238E27FC236}">
                  <a16:creationId xmlns:a16="http://schemas.microsoft.com/office/drawing/2014/main" id="{83F0C488-9020-C14B-A2C1-C62E273F1B3A}"/>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3;p3">
              <a:extLst>
                <a:ext uri="{FF2B5EF4-FFF2-40B4-BE49-F238E27FC236}">
                  <a16:creationId xmlns:a16="http://schemas.microsoft.com/office/drawing/2014/main" id="{F66DC6A6-E61D-3943-8590-F95A18D74A9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4;p3">
              <a:extLst>
                <a:ext uri="{FF2B5EF4-FFF2-40B4-BE49-F238E27FC236}">
                  <a16:creationId xmlns:a16="http://schemas.microsoft.com/office/drawing/2014/main" id="{C5012060-30BA-6649-9AF5-73F6E5643790}"/>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5;p3">
              <a:extLst>
                <a:ext uri="{FF2B5EF4-FFF2-40B4-BE49-F238E27FC236}">
                  <a16:creationId xmlns:a16="http://schemas.microsoft.com/office/drawing/2014/main" id="{BE253FA1-DB5C-6B48-8A18-457A97C3EE88}"/>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6;p3">
              <a:extLst>
                <a:ext uri="{FF2B5EF4-FFF2-40B4-BE49-F238E27FC236}">
                  <a16:creationId xmlns:a16="http://schemas.microsoft.com/office/drawing/2014/main" id="{4854746A-EEA8-9747-918F-3BD679281AB1}"/>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7;p3">
              <a:extLst>
                <a:ext uri="{FF2B5EF4-FFF2-40B4-BE49-F238E27FC236}">
                  <a16:creationId xmlns:a16="http://schemas.microsoft.com/office/drawing/2014/main" id="{0E28F07E-165C-9740-BD0D-5194ABA968B2}"/>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p3">
              <a:extLst>
                <a:ext uri="{FF2B5EF4-FFF2-40B4-BE49-F238E27FC236}">
                  <a16:creationId xmlns:a16="http://schemas.microsoft.com/office/drawing/2014/main" id="{5B76D76B-0FA7-314C-9407-0FE2DA08E43F}"/>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p3">
              <a:extLst>
                <a:ext uri="{FF2B5EF4-FFF2-40B4-BE49-F238E27FC236}">
                  <a16:creationId xmlns:a16="http://schemas.microsoft.com/office/drawing/2014/main" id="{52CB534C-71C0-E14E-A68D-1412B2F38F85}"/>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0;p3">
              <a:extLst>
                <a:ext uri="{FF2B5EF4-FFF2-40B4-BE49-F238E27FC236}">
                  <a16:creationId xmlns:a16="http://schemas.microsoft.com/office/drawing/2014/main" id="{7DF2B019-85DD-7043-A8A0-FCB0FB3213AC}"/>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1;p3">
              <a:extLst>
                <a:ext uri="{FF2B5EF4-FFF2-40B4-BE49-F238E27FC236}">
                  <a16:creationId xmlns:a16="http://schemas.microsoft.com/office/drawing/2014/main" id="{58168552-4168-0C46-90C2-28D195647BC9}"/>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2;p3">
              <a:extLst>
                <a:ext uri="{FF2B5EF4-FFF2-40B4-BE49-F238E27FC236}">
                  <a16:creationId xmlns:a16="http://schemas.microsoft.com/office/drawing/2014/main" id="{8E5C512F-84C1-F842-85DF-4C634E156145}"/>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3;p3">
              <a:extLst>
                <a:ext uri="{FF2B5EF4-FFF2-40B4-BE49-F238E27FC236}">
                  <a16:creationId xmlns:a16="http://schemas.microsoft.com/office/drawing/2014/main" id="{319C57B0-F9F8-9B4C-993A-352650749EA7}"/>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p3">
              <a:extLst>
                <a:ext uri="{FF2B5EF4-FFF2-40B4-BE49-F238E27FC236}">
                  <a16:creationId xmlns:a16="http://schemas.microsoft.com/office/drawing/2014/main" id="{728F4421-D147-3446-95B3-1BD3286100B4}"/>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5;p3">
              <a:extLst>
                <a:ext uri="{FF2B5EF4-FFF2-40B4-BE49-F238E27FC236}">
                  <a16:creationId xmlns:a16="http://schemas.microsoft.com/office/drawing/2014/main" id="{BE15CA0D-0383-4D47-A1E0-9725AC65ED45}"/>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6;p3">
              <a:extLst>
                <a:ext uri="{FF2B5EF4-FFF2-40B4-BE49-F238E27FC236}">
                  <a16:creationId xmlns:a16="http://schemas.microsoft.com/office/drawing/2014/main" id="{C6820BCF-FCE0-514D-90E7-67B556089E6C}"/>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7;p3">
              <a:extLst>
                <a:ext uri="{FF2B5EF4-FFF2-40B4-BE49-F238E27FC236}">
                  <a16:creationId xmlns:a16="http://schemas.microsoft.com/office/drawing/2014/main" id="{1CC013FE-7927-0345-AD4A-96D998D02110}"/>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8;p3">
              <a:extLst>
                <a:ext uri="{FF2B5EF4-FFF2-40B4-BE49-F238E27FC236}">
                  <a16:creationId xmlns:a16="http://schemas.microsoft.com/office/drawing/2014/main" id="{240FA9F5-27A4-B149-AC11-D140F95B9436}"/>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9;p3">
              <a:extLst>
                <a:ext uri="{FF2B5EF4-FFF2-40B4-BE49-F238E27FC236}">
                  <a16:creationId xmlns:a16="http://schemas.microsoft.com/office/drawing/2014/main" id="{9B7BB233-C943-914E-92CD-3CBD6D3708FC}"/>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0;p3">
              <a:extLst>
                <a:ext uri="{FF2B5EF4-FFF2-40B4-BE49-F238E27FC236}">
                  <a16:creationId xmlns:a16="http://schemas.microsoft.com/office/drawing/2014/main" id="{ACBD5115-4E8D-CA41-A297-2CD4FAF47C40}"/>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1;p3">
              <a:extLst>
                <a:ext uri="{FF2B5EF4-FFF2-40B4-BE49-F238E27FC236}">
                  <a16:creationId xmlns:a16="http://schemas.microsoft.com/office/drawing/2014/main" id="{2C0F34D3-3B3A-0D40-B4CA-FFEB276D5458}"/>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2;p3">
              <a:extLst>
                <a:ext uri="{FF2B5EF4-FFF2-40B4-BE49-F238E27FC236}">
                  <a16:creationId xmlns:a16="http://schemas.microsoft.com/office/drawing/2014/main" id="{C9F321F3-1B74-DC42-B825-2CE1521E477F}"/>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3;p3">
              <a:extLst>
                <a:ext uri="{FF2B5EF4-FFF2-40B4-BE49-F238E27FC236}">
                  <a16:creationId xmlns:a16="http://schemas.microsoft.com/office/drawing/2014/main" id="{0F199854-55AD-854D-A5EE-821473321EEA}"/>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4;p3">
              <a:extLst>
                <a:ext uri="{FF2B5EF4-FFF2-40B4-BE49-F238E27FC236}">
                  <a16:creationId xmlns:a16="http://schemas.microsoft.com/office/drawing/2014/main" id="{B3885E48-6D35-0449-9636-B3A2CFF9BE35}"/>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5;p3">
              <a:extLst>
                <a:ext uri="{FF2B5EF4-FFF2-40B4-BE49-F238E27FC236}">
                  <a16:creationId xmlns:a16="http://schemas.microsoft.com/office/drawing/2014/main" id="{48E48EE4-B747-4C4C-AB88-914B5C4CEDB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6;p3">
              <a:extLst>
                <a:ext uri="{FF2B5EF4-FFF2-40B4-BE49-F238E27FC236}">
                  <a16:creationId xmlns:a16="http://schemas.microsoft.com/office/drawing/2014/main" id="{3FE2B063-8F15-A44E-B126-069CBC81F300}"/>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7;p3">
              <a:extLst>
                <a:ext uri="{FF2B5EF4-FFF2-40B4-BE49-F238E27FC236}">
                  <a16:creationId xmlns:a16="http://schemas.microsoft.com/office/drawing/2014/main" id="{F70E5E2D-E778-814B-94E9-BFA822ED70C2}"/>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8;p3">
              <a:extLst>
                <a:ext uri="{FF2B5EF4-FFF2-40B4-BE49-F238E27FC236}">
                  <a16:creationId xmlns:a16="http://schemas.microsoft.com/office/drawing/2014/main" id="{B7D591A1-B469-0141-BA93-51B399CBE14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29;p3">
              <a:extLst>
                <a:ext uri="{FF2B5EF4-FFF2-40B4-BE49-F238E27FC236}">
                  <a16:creationId xmlns:a16="http://schemas.microsoft.com/office/drawing/2014/main" id="{E90AD05D-9A0E-6F44-AD71-8418E070849D}"/>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30;p3">
              <a:extLst>
                <a:ext uri="{FF2B5EF4-FFF2-40B4-BE49-F238E27FC236}">
                  <a16:creationId xmlns:a16="http://schemas.microsoft.com/office/drawing/2014/main" id="{2879CB56-F4A5-D648-8839-F39EEB56ACBD}"/>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1;p3">
              <a:extLst>
                <a:ext uri="{FF2B5EF4-FFF2-40B4-BE49-F238E27FC236}">
                  <a16:creationId xmlns:a16="http://schemas.microsoft.com/office/drawing/2014/main" id="{F698E6E1-B28D-9347-956D-64B2EE7783AC}"/>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32;p3">
              <a:extLst>
                <a:ext uri="{FF2B5EF4-FFF2-40B4-BE49-F238E27FC236}">
                  <a16:creationId xmlns:a16="http://schemas.microsoft.com/office/drawing/2014/main" id="{8933C17B-23C8-6641-965D-95DB008F3AAB}"/>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3">
              <a:extLst>
                <a:ext uri="{FF2B5EF4-FFF2-40B4-BE49-F238E27FC236}">
                  <a16:creationId xmlns:a16="http://schemas.microsoft.com/office/drawing/2014/main" id="{19544599-F541-2442-90DF-FE26F917A7CC}"/>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3">
              <a:extLst>
                <a:ext uri="{FF2B5EF4-FFF2-40B4-BE49-F238E27FC236}">
                  <a16:creationId xmlns:a16="http://schemas.microsoft.com/office/drawing/2014/main" id="{DD9657D8-19F4-994A-8F88-8F644719E456}"/>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3">
              <a:extLst>
                <a:ext uri="{FF2B5EF4-FFF2-40B4-BE49-F238E27FC236}">
                  <a16:creationId xmlns:a16="http://schemas.microsoft.com/office/drawing/2014/main" id="{F063FFEA-3210-684F-9865-7CBC25D2B4B9}"/>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3">
              <a:extLst>
                <a:ext uri="{FF2B5EF4-FFF2-40B4-BE49-F238E27FC236}">
                  <a16:creationId xmlns:a16="http://schemas.microsoft.com/office/drawing/2014/main" id="{A4CA0BF6-8C9B-324B-8DAF-E238C8337AA1}"/>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3">
              <a:extLst>
                <a:ext uri="{FF2B5EF4-FFF2-40B4-BE49-F238E27FC236}">
                  <a16:creationId xmlns:a16="http://schemas.microsoft.com/office/drawing/2014/main" id="{09AF3BA4-6B32-664F-924D-BEB5404C311B}"/>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3">
              <a:extLst>
                <a:ext uri="{FF2B5EF4-FFF2-40B4-BE49-F238E27FC236}">
                  <a16:creationId xmlns:a16="http://schemas.microsoft.com/office/drawing/2014/main" id="{32130464-0ED1-FA44-B728-0A577BFDD7B4}"/>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3">
              <a:extLst>
                <a:ext uri="{FF2B5EF4-FFF2-40B4-BE49-F238E27FC236}">
                  <a16:creationId xmlns:a16="http://schemas.microsoft.com/office/drawing/2014/main" id="{814EBC8F-68BE-1945-8130-D6278350D64A}"/>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40;p3">
            <a:extLst>
              <a:ext uri="{FF2B5EF4-FFF2-40B4-BE49-F238E27FC236}">
                <a16:creationId xmlns:a16="http://schemas.microsoft.com/office/drawing/2014/main" id="{7B38764E-CA58-6845-A9EA-40E63E8257DE}"/>
              </a:ext>
            </a:extLst>
          </p:cNvPr>
          <p:cNvGrpSpPr/>
          <p:nvPr/>
        </p:nvGrpSpPr>
        <p:grpSpPr>
          <a:xfrm rot="194251">
            <a:off x="7537260" y="160378"/>
            <a:ext cx="2060764" cy="3606722"/>
            <a:chOff x="4583450" y="341650"/>
            <a:chExt cx="1539450" cy="2694325"/>
          </a:xfrm>
        </p:grpSpPr>
        <p:sp>
          <p:nvSpPr>
            <p:cNvPr id="94" name="Google Shape;541;p3">
              <a:extLst>
                <a:ext uri="{FF2B5EF4-FFF2-40B4-BE49-F238E27FC236}">
                  <a16:creationId xmlns:a16="http://schemas.microsoft.com/office/drawing/2014/main" id="{3A399160-6EB5-B14D-9AA0-3A002631D4B9}"/>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3">
              <a:extLst>
                <a:ext uri="{FF2B5EF4-FFF2-40B4-BE49-F238E27FC236}">
                  <a16:creationId xmlns:a16="http://schemas.microsoft.com/office/drawing/2014/main" id="{9AC31A00-95CA-DC45-A16A-533F6182046A}"/>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3">
              <a:extLst>
                <a:ext uri="{FF2B5EF4-FFF2-40B4-BE49-F238E27FC236}">
                  <a16:creationId xmlns:a16="http://schemas.microsoft.com/office/drawing/2014/main" id="{B4846051-C2CF-9A4B-88DB-654A59394812}"/>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3">
              <a:extLst>
                <a:ext uri="{FF2B5EF4-FFF2-40B4-BE49-F238E27FC236}">
                  <a16:creationId xmlns:a16="http://schemas.microsoft.com/office/drawing/2014/main" id="{1D2D06C6-0AC7-F94E-935D-E127E8DD0007}"/>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3">
              <a:extLst>
                <a:ext uri="{FF2B5EF4-FFF2-40B4-BE49-F238E27FC236}">
                  <a16:creationId xmlns:a16="http://schemas.microsoft.com/office/drawing/2014/main" id="{59DA2AFE-0AF9-0D48-8DB6-C87BA778A90E}"/>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46;p3">
              <a:extLst>
                <a:ext uri="{FF2B5EF4-FFF2-40B4-BE49-F238E27FC236}">
                  <a16:creationId xmlns:a16="http://schemas.microsoft.com/office/drawing/2014/main" id="{8998C1D7-2F64-4543-A74C-DB5B3C73D23B}"/>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47;p3">
              <a:extLst>
                <a:ext uri="{FF2B5EF4-FFF2-40B4-BE49-F238E27FC236}">
                  <a16:creationId xmlns:a16="http://schemas.microsoft.com/office/drawing/2014/main" id="{D5CE3710-A015-8642-BC44-C38A4466BF3F}"/>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48;p3">
              <a:extLst>
                <a:ext uri="{FF2B5EF4-FFF2-40B4-BE49-F238E27FC236}">
                  <a16:creationId xmlns:a16="http://schemas.microsoft.com/office/drawing/2014/main" id="{263B093E-FDBA-4D43-901C-3E98D251AD86}"/>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49;p3">
              <a:extLst>
                <a:ext uri="{FF2B5EF4-FFF2-40B4-BE49-F238E27FC236}">
                  <a16:creationId xmlns:a16="http://schemas.microsoft.com/office/drawing/2014/main" id="{6C31B71B-B7E4-BC4E-ADC6-8D6971882AEC}"/>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50;p3">
              <a:extLst>
                <a:ext uri="{FF2B5EF4-FFF2-40B4-BE49-F238E27FC236}">
                  <a16:creationId xmlns:a16="http://schemas.microsoft.com/office/drawing/2014/main" id="{73B5B506-5010-BC4D-A9E8-2846AC6567C3}"/>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1;p3">
              <a:extLst>
                <a:ext uri="{FF2B5EF4-FFF2-40B4-BE49-F238E27FC236}">
                  <a16:creationId xmlns:a16="http://schemas.microsoft.com/office/drawing/2014/main" id="{CC770A12-BAA6-9E44-BBCA-79A24792035D}"/>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52;p3">
              <a:extLst>
                <a:ext uri="{FF2B5EF4-FFF2-40B4-BE49-F238E27FC236}">
                  <a16:creationId xmlns:a16="http://schemas.microsoft.com/office/drawing/2014/main" id="{AFE8E3B7-6946-B544-9196-5D9A0FD4EDD3}"/>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3;p3">
              <a:extLst>
                <a:ext uri="{FF2B5EF4-FFF2-40B4-BE49-F238E27FC236}">
                  <a16:creationId xmlns:a16="http://schemas.microsoft.com/office/drawing/2014/main" id="{D87E7F71-0CF9-784C-B9F4-812898399DB6}"/>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54;p3">
              <a:extLst>
                <a:ext uri="{FF2B5EF4-FFF2-40B4-BE49-F238E27FC236}">
                  <a16:creationId xmlns:a16="http://schemas.microsoft.com/office/drawing/2014/main" id="{54A09644-18B0-D144-BBEA-247B2EFF8FEF}"/>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55;p3">
              <a:extLst>
                <a:ext uri="{FF2B5EF4-FFF2-40B4-BE49-F238E27FC236}">
                  <a16:creationId xmlns:a16="http://schemas.microsoft.com/office/drawing/2014/main" id="{0658D235-F207-CE4D-AF7F-1E9EC6E9DE56}"/>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6;p3">
              <a:extLst>
                <a:ext uri="{FF2B5EF4-FFF2-40B4-BE49-F238E27FC236}">
                  <a16:creationId xmlns:a16="http://schemas.microsoft.com/office/drawing/2014/main" id="{63668D1A-80D3-0C45-8C28-5A52663E2829}"/>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7;p3">
              <a:extLst>
                <a:ext uri="{FF2B5EF4-FFF2-40B4-BE49-F238E27FC236}">
                  <a16:creationId xmlns:a16="http://schemas.microsoft.com/office/drawing/2014/main" id="{812585D3-AFB7-0B42-96A4-5ED2D1F28633}"/>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58;p3">
              <a:extLst>
                <a:ext uri="{FF2B5EF4-FFF2-40B4-BE49-F238E27FC236}">
                  <a16:creationId xmlns:a16="http://schemas.microsoft.com/office/drawing/2014/main" id="{24AC6C3A-0EE2-824D-9659-F1F722EA9437}"/>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p3">
              <a:extLst>
                <a:ext uri="{FF2B5EF4-FFF2-40B4-BE49-F238E27FC236}">
                  <a16:creationId xmlns:a16="http://schemas.microsoft.com/office/drawing/2014/main" id="{F912DE28-02CA-DD49-AB0D-B06B1F7EB110}"/>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60;p3">
              <a:extLst>
                <a:ext uri="{FF2B5EF4-FFF2-40B4-BE49-F238E27FC236}">
                  <a16:creationId xmlns:a16="http://schemas.microsoft.com/office/drawing/2014/main" id="{A5BA52B4-8247-AF4C-ABFE-E78B05078919}"/>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61;p3">
              <a:extLst>
                <a:ext uri="{FF2B5EF4-FFF2-40B4-BE49-F238E27FC236}">
                  <a16:creationId xmlns:a16="http://schemas.microsoft.com/office/drawing/2014/main" id="{E0A8C653-9525-E745-BD5B-D20C22DF1975}"/>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62;p3">
              <a:extLst>
                <a:ext uri="{FF2B5EF4-FFF2-40B4-BE49-F238E27FC236}">
                  <a16:creationId xmlns:a16="http://schemas.microsoft.com/office/drawing/2014/main" id="{0DF6FEAD-CB84-5B49-A8FA-76424632ACFF}"/>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63;p3">
              <a:extLst>
                <a:ext uri="{FF2B5EF4-FFF2-40B4-BE49-F238E27FC236}">
                  <a16:creationId xmlns:a16="http://schemas.microsoft.com/office/drawing/2014/main" id="{F8DDDEA8-9413-7648-B11B-F4B287B1131A}"/>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64;p3">
              <a:extLst>
                <a:ext uri="{FF2B5EF4-FFF2-40B4-BE49-F238E27FC236}">
                  <a16:creationId xmlns:a16="http://schemas.microsoft.com/office/drawing/2014/main" id="{01A1E15C-FEAC-BD4A-935C-27CF14581AC6}"/>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65;p3">
              <a:extLst>
                <a:ext uri="{FF2B5EF4-FFF2-40B4-BE49-F238E27FC236}">
                  <a16:creationId xmlns:a16="http://schemas.microsoft.com/office/drawing/2014/main" id="{21BC2506-4820-EF4D-B9C7-0B424F540020}"/>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66;p3">
              <a:extLst>
                <a:ext uri="{FF2B5EF4-FFF2-40B4-BE49-F238E27FC236}">
                  <a16:creationId xmlns:a16="http://schemas.microsoft.com/office/drawing/2014/main" id="{D9ED6612-BC47-F441-B0A5-F92C4D517B5F}"/>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7;p3">
              <a:extLst>
                <a:ext uri="{FF2B5EF4-FFF2-40B4-BE49-F238E27FC236}">
                  <a16:creationId xmlns:a16="http://schemas.microsoft.com/office/drawing/2014/main" id="{A99DCA67-F18A-A442-980E-5EC90A1B0AD4}"/>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8;p3">
              <a:extLst>
                <a:ext uri="{FF2B5EF4-FFF2-40B4-BE49-F238E27FC236}">
                  <a16:creationId xmlns:a16="http://schemas.microsoft.com/office/drawing/2014/main" id="{28A18BB1-5F9F-5F45-9349-1D55A8079321}"/>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69;p3">
              <a:extLst>
                <a:ext uri="{FF2B5EF4-FFF2-40B4-BE49-F238E27FC236}">
                  <a16:creationId xmlns:a16="http://schemas.microsoft.com/office/drawing/2014/main" id="{578D49E3-D8AA-534C-99A0-B1A340F0A6EA}"/>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70;p3">
              <a:extLst>
                <a:ext uri="{FF2B5EF4-FFF2-40B4-BE49-F238E27FC236}">
                  <a16:creationId xmlns:a16="http://schemas.microsoft.com/office/drawing/2014/main" id="{F4001458-8669-B748-9ECE-355B03B732C7}"/>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71;p3">
              <a:extLst>
                <a:ext uri="{FF2B5EF4-FFF2-40B4-BE49-F238E27FC236}">
                  <a16:creationId xmlns:a16="http://schemas.microsoft.com/office/drawing/2014/main" id="{F282038F-D220-9E48-8493-C95177D7AA70}"/>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72;p3">
              <a:extLst>
                <a:ext uri="{FF2B5EF4-FFF2-40B4-BE49-F238E27FC236}">
                  <a16:creationId xmlns:a16="http://schemas.microsoft.com/office/drawing/2014/main" id="{1048B25D-E504-064A-AF16-D24B47955F49}"/>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73;p3">
              <a:extLst>
                <a:ext uri="{FF2B5EF4-FFF2-40B4-BE49-F238E27FC236}">
                  <a16:creationId xmlns:a16="http://schemas.microsoft.com/office/drawing/2014/main" id="{CAD0C5AE-2F5C-A740-96C9-44254C864D57}"/>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74;p3">
              <a:extLst>
                <a:ext uri="{FF2B5EF4-FFF2-40B4-BE49-F238E27FC236}">
                  <a16:creationId xmlns:a16="http://schemas.microsoft.com/office/drawing/2014/main" id="{48F45511-D056-1A40-893C-F5BE9192A918}"/>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75;p3">
              <a:extLst>
                <a:ext uri="{FF2B5EF4-FFF2-40B4-BE49-F238E27FC236}">
                  <a16:creationId xmlns:a16="http://schemas.microsoft.com/office/drawing/2014/main" id="{031F119B-08B2-E540-8A92-DFF1F59472C3}"/>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76;p3">
              <a:extLst>
                <a:ext uri="{FF2B5EF4-FFF2-40B4-BE49-F238E27FC236}">
                  <a16:creationId xmlns:a16="http://schemas.microsoft.com/office/drawing/2014/main" id="{5ECDE129-EE7E-7A48-B6DA-256D5114227F}"/>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77;p3">
              <a:extLst>
                <a:ext uri="{FF2B5EF4-FFF2-40B4-BE49-F238E27FC236}">
                  <a16:creationId xmlns:a16="http://schemas.microsoft.com/office/drawing/2014/main" id="{0446972B-717D-BC4A-9B47-DFEA9D509612}"/>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78;p3">
              <a:extLst>
                <a:ext uri="{FF2B5EF4-FFF2-40B4-BE49-F238E27FC236}">
                  <a16:creationId xmlns:a16="http://schemas.microsoft.com/office/drawing/2014/main" id="{DD5ABC36-8A86-4A43-9F53-FC3F71A01F2A}"/>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79;p3">
              <a:extLst>
                <a:ext uri="{FF2B5EF4-FFF2-40B4-BE49-F238E27FC236}">
                  <a16:creationId xmlns:a16="http://schemas.microsoft.com/office/drawing/2014/main" id="{6AF89268-1380-2544-B5D8-AB21BA7A2D51}"/>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p3">
              <a:extLst>
                <a:ext uri="{FF2B5EF4-FFF2-40B4-BE49-F238E27FC236}">
                  <a16:creationId xmlns:a16="http://schemas.microsoft.com/office/drawing/2014/main" id="{91FCA120-126A-BE40-829C-53CCAD52208D}"/>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1;p3">
              <a:extLst>
                <a:ext uri="{FF2B5EF4-FFF2-40B4-BE49-F238E27FC236}">
                  <a16:creationId xmlns:a16="http://schemas.microsoft.com/office/drawing/2014/main" id="{074EAC03-0431-1D43-A4FD-80FB5450551A}"/>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2;p3">
              <a:extLst>
                <a:ext uri="{FF2B5EF4-FFF2-40B4-BE49-F238E27FC236}">
                  <a16:creationId xmlns:a16="http://schemas.microsoft.com/office/drawing/2014/main" id="{DCE2A434-322E-8147-8074-FC2BE272D6CE}"/>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3;p3">
              <a:extLst>
                <a:ext uri="{FF2B5EF4-FFF2-40B4-BE49-F238E27FC236}">
                  <a16:creationId xmlns:a16="http://schemas.microsoft.com/office/drawing/2014/main" id="{1013DDCA-2414-CA43-B34F-23ABEDA53911}"/>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4;p3">
              <a:extLst>
                <a:ext uri="{FF2B5EF4-FFF2-40B4-BE49-F238E27FC236}">
                  <a16:creationId xmlns:a16="http://schemas.microsoft.com/office/drawing/2014/main" id="{ACC7732B-1EDC-9846-8956-82C03F1A52E2}"/>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5;p3">
              <a:extLst>
                <a:ext uri="{FF2B5EF4-FFF2-40B4-BE49-F238E27FC236}">
                  <a16:creationId xmlns:a16="http://schemas.microsoft.com/office/drawing/2014/main" id="{0482D5A1-AE71-714E-8B3A-803625CC13A6}"/>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86;p3">
              <a:extLst>
                <a:ext uri="{FF2B5EF4-FFF2-40B4-BE49-F238E27FC236}">
                  <a16:creationId xmlns:a16="http://schemas.microsoft.com/office/drawing/2014/main" id="{62CB04E6-FDD8-5E45-9883-0D159E0E8C56}"/>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87;p3">
              <a:extLst>
                <a:ext uri="{FF2B5EF4-FFF2-40B4-BE49-F238E27FC236}">
                  <a16:creationId xmlns:a16="http://schemas.microsoft.com/office/drawing/2014/main" id="{D4B9888C-9700-3649-9D28-8DBD912FFDF6}"/>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88;p3">
              <a:extLst>
                <a:ext uri="{FF2B5EF4-FFF2-40B4-BE49-F238E27FC236}">
                  <a16:creationId xmlns:a16="http://schemas.microsoft.com/office/drawing/2014/main" id="{ED2DA74B-A88F-884F-8763-20CBF135C7AA}"/>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89;p3">
              <a:extLst>
                <a:ext uri="{FF2B5EF4-FFF2-40B4-BE49-F238E27FC236}">
                  <a16:creationId xmlns:a16="http://schemas.microsoft.com/office/drawing/2014/main" id="{726275EE-EDAC-1B4A-AA87-416DE0E02488}"/>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90;p3">
              <a:extLst>
                <a:ext uri="{FF2B5EF4-FFF2-40B4-BE49-F238E27FC236}">
                  <a16:creationId xmlns:a16="http://schemas.microsoft.com/office/drawing/2014/main" id="{D5D3B9F9-5766-B94F-8254-F8B5474A33DB}"/>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91;p3">
              <a:extLst>
                <a:ext uri="{FF2B5EF4-FFF2-40B4-BE49-F238E27FC236}">
                  <a16:creationId xmlns:a16="http://schemas.microsoft.com/office/drawing/2014/main" id="{9965793C-12D5-764B-8B13-366837F84AD8}"/>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92;p3">
              <a:extLst>
                <a:ext uri="{FF2B5EF4-FFF2-40B4-BE49-F238E27FC236}">
                  <a16:creationId xmlns:a16="http://schemas.microsoft.com/office/drawing/2014/main" id="{2E224559-FF57-7145-A3EA-3F41459BA6E9}"/>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93;p3">
              <a:extLst>
                <a:ext uri="{FF2B5EF4-FFF2-40B4-BE49-F238E27FC236}">
                  <a16:creationId xmlns:a16="http://schemas.microsoft.com/office/drawing/2014/main" id="{628A9A69-E124-744E-87D9-76C6C58AF533}"/>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94;p3">
              <a:extLst>
                <a:ext uri="{FF2B5EF4-FFF2-40B4-BE49-F238E27FC236}">
                  <a16:creationId xmlns:a16="http://schemas.microsoft.com/office/drawing/2014/main" id="{4D408B09-96A5-2A45-9E2D-5E9B8EA6FB94}"/>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95;p3">
              <a:extLst>
                <a:ext uri="{FF2B5EF4-FFF2-40B4-BE49-F238E27FC236}">
                  <a16:creationId xmlns:a16="http://schemas.microsoft.com/office/drawing/2014/main" id="{3ACB9ED1-A15F-0D41-B966-B494D5AB1201}"/>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96;p3">
              <a:extLst>
                <a:ext uri="{FF2B5EF4-FFF2-40B4-BE49-F238E27FC236}">
                  <a16:creationId xmlns:a16="http://schemas.microsoft.com/office/drawing/2014/main" id="{FF815F84-19C7-0942-8BDB-5B1AD3EB7A17}"/>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97;p3">
              <a:extLst>
                <a:ext uri="{FF2B5EF4-FFF2-40B4-BE49-F238E27FC236}">
                  <a16:creationId xmlns:a16="http://schemas.microsoft.com/office/drawing/2014/main" id="{897AB8B9-A432-9D4D-A2F0-2EFA2B88959E}"/>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98;p3">
              <a:extLst>
                <a:ext uri="{FF2B5EF4-FFF2-40B4-BE49-F238E27FC236}">
                  <a16:creationId xmlns:a16="http://schemas.microsoft.com/office/drawing/2014/main" id="{FE56D1E9-E030-9F43-8EA8-C57639827C96}"/>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99;p3">
              <a:extLst>
                <a:ext uri="{FF2B5EF4-FFF2-40B4-BE49-F238E27FC236}">
                  <a16:creationId xmlns:a16="http://schemas.microsoft.com/office/drawing/2014/main" id="{A8F92E15-C7BC-404B-B0DF-5D4AA7D337D9}"/>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00;p3">
              <a:extLst>
                <a:ext uri="{FF2B5EF4-FFF2-40B4-BE49-F238E27FC236}">
                  <a16:creationId xmlns:a16="http://schemas.microsoft.com/office/drawing/2014/main" id="{BA276C6A-606F-3645-985F-67079AB59FA7}"/>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01;p3">
              <a:extLst>
                <a:ext uri="{FF2B5EF4-FFF2-40B4-BE49-F238E27FC236}">
                  <a16:creationId xmlns:a16="http://schemas.microsoft.com/office/drawing/2014/main" id="{A0F6BF8E-157C-0442-9D6C-79F28AAE9CB3}"/>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02;p3">
              <a:extLst>
                <a:ext uri="{FF2B5EF4-FFF2-40B4-BE49-F238E27FC236}">
                  <a16:creationId xmlns:a16="http://schemas.microsoft.com/office/drawing/2014/main" id="{CF01ECFD-489E-9D4E-88D2-5D696F65D987}"/>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03;p3">
              <a:extLst>
                <a:ext uri="{FF2B5EF4-FFF2-40B4-BE49-F238E27FC236}">
                  <a16:creationId xmlns:a16="http://schemas.microsoft.com/office/drawing/2014/main" id="{A9C0F902-668B-A741-AD11-75C8D98F7173}"/>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04;p3">
              <a:extLst>
                <a:ext uri="{FF2B5EF4-FFF2-40B4-BE49-F238E27FC236}">
                  <a16:creationId xmlns:a16="http://schemas.microsoft.com/office/drawing/2014/main" id="{BDEAD25C-B5F2-0241-9125-7C37FD9DAB27}"/>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05;p3">
              <a:extLst>
                <a:ext uri="{FF2B5EF4-FFF2-40B4-BE49-F238E27FC236}">
                  <a16:creationId xmlns:a16="http://schemas.microsoft.com/office/drawing/2014/main" id="{A3DE988B-599B-3949-9498-431AE17DA1FF}"/>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06;p3">
              <a:extLst>
                <a:ext uri="{FF2B5EF4-FFF2-40B4-BE49-F238E27FC236}">
                  <a16:creationId xmlns:a16="http://schemas.microsoft.com/office/drawing/2014/main" id="{D03C9848-16B0-824F-A893-E8BEBFCBC69D}"/>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07;p3">
              <a:extLst>
                <a:ext uri="{FF2B5EF4-FFF2-40B4-BE49-F238E27FC236}">
                  <a16:creationId xmlns:a16="http://schemas.microsoft.com/office/drawing/2014/main" id="{ACD2666F-744B-EA4A-A6DC-7BECCB9DF768}"/>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08;p3">
              <a:extLst>
                <a:ext uri="{FF2B5EF4-FFF2-40B4-BE49-F238E27FC236}">
                  <a16:creationId xmlns:a16="http://schemas.microsoft.com/office/drawing/2014/main" id="{FD77FFEB-C655-E24F-92DE-93AB4E7AD39A}"/>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09;p3">
              <a:extLst>
                <a:ext uri="{FF2B5EF4-FFF2-40B4-BE49-F238E27FC236}">
                  <a16:creationId xmlns:a16="http://schemas.microsoft.com/office/drawing/2014/main" id="{17BBB89C-C4E7-BA41-BFE4-058E708C78A8}"/>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10;p3">
              <a:extLst>
                <a:ext uri="{FF2B5EF4-FFF2-40B4-BE49-F238E27FC236}">
                  <a16:creationId xmlns:a16="http://schemas.microsoft.com/office/drawing/2014/main" id="{15E7F2F1-7EFF-AA42-ACEB-437CC8AF437D}"/>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11;p3">
              <a:extLst>
                <a:ext uri="{FF2B5EF4-FFF2-40B4-BE49-F238E27FC236}">
                  <a16:creationId xmlns:a16="http://schemas.microsoft.com/office/drawing/2014/main" id="{4789791F-2B99-1F4C-9395-A129D79E0FB8}"/>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12;p3">
              <a:extLst>
                <a:ext uri="{FF2B5EF4-FFF2-40B4-BE49-F238E27FC236}">
                  <a16:creationId xmlns:a16="http://schemas.microsoft.com/office/drawing/2014/main" id="{30FA6C2B-F622-C941-9EF3-90FE7524B93D}"/>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13;p3">
              <a:extLst>
                <a:ext uri="{FF2B5EF4-FFF2-40B4-BE49-F238E27FC236}">
                  <a16:creationId xmlns:a16="http://schemas.microsoft.com/office/drawing/2014/main" id="{D518527F-C382-654C-8BE2-6EB3C731F5B6}"/>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14;p3">
              <a:extLst>
                <a:ext uri="{FF2B5EF4-FFF2-40B4-BE49-F238E27FC236}">
                  <a16:creationId xmlns:a16="http://schemas.microsoft.com/office/drawing/2014/main" id="{79B07AD7-90E6-ED46-AFA0-0889C616D112}"/>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15;p3">
              <a:extLst>
                <a:ext uri="{FF2B5EF4-FFF2-40B4-BE49-F238E27FC236}">
                  <a16:creationId xmlns:a16="http://schemas.microsoft.com/office/drawing/2014/main" id="{1BDEAFEE-DC03-054E-8D0E-56051ECB0035}"/>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16;p3">
              <a:extLst>
                <a:ext uri="{FF2B5EF4-FFF2-40B4-BE49-F238E27FC236}">
                  <a16:creationId xmlns:a16="http://schemas.microsoft.com/office/drawing/2014/main" id="{4DC5CBFC-452D-BA40-B955-1B56A211ACF1}"/>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17;p3">
              <a:extLst>
                <a:ext uri="{FF2B5EF4-FFF2-40B4-BE49-F238E27FC236}">
                  <a16:creationId xmlns:a16="http://schemas.microsoft.com/office/drawing/2014/main" id="{7501C51A-2A9B-984F-B3D6-E14D65EEF494}"/>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18;p3">
              <a:extLst>
                <a:ext uri="{FF2B5EF4-FFF2-40B4-BE49-F238E27FC236}">
                  <a16:creationId xmlns:a16="http://schemas.microsoft.com/office/drawing/2014/main" id="{CEE05225-99F8-BA4A-BD7A-E231FC1FA14B}"/>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19;p3">
              <a:extLst>
                <a:ext uri="{FF2B5EF4-FFF2-40B4-BE49-F238E27FC236}">
                  <a16:creationId xmlns:a16="http://schemas.microsoft.com/office/drawing/2014/main" id="{E428E1B4-FE83-924A-B2A1-B3FC21416BC4}"/>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20;p3">
              <a:extLst>
                <a:ext uri="{FF2B5EF4-FFF2-40B4-BE49-F238E27FC236}">
                  <a16:creationId xmlns:a16="http://schemas.microsoft.com/office/drawing/2014/main" id="{395E6A04-3EA6-7E43-98A5-7EE5A0927946}"/>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621;p3">
            <a:extLst>
              <a:ext uri="{FF2B5EF4-FFF2-40B4-BE49-F238E27FC236}">
                <a16:creationId xmlns:a16="http://schemas.microsoft.com/office/drawing/2014/main" id="{C56E020D-EE8B-3145-8DC5-1DC8524018DD}"/>
              </a:ext>
            </a:extLst>
          </p:cNvPr>
          <p:cNvGrpSpPr/>
          <p:nvPr/>
        </p:nvGrpSpPr>
        <p:grpSpPr>
          <a:xfrm rot="8742555">
            <a:off x="-365122" y="-539957"/>
            <a:ext cx="1509445" cy="2339905"/>
            <a:chOff x="3112400" y="1318050"/>
            <a:chExt cx="1509425" cy="2339875"/>
          </a:xfrm>
        </p:grpSpPr>
        <p:sp>
          <p:nvSpPr>
            <p:cNvPr id="175" name="Google Shape;622;p3">
              <a:extLst>
                <a:ext uri="{FF2B5EF4-FFF2-40B4-BE49-F238E27FC236}">
                  <a16:creationId xmlns:a16="http://schemas.microsoft.com/office/drawing/2014/main" id="{F17B48B8-4C29-E248-B844-6B58BA696C6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23;p3">
              <a:extLst>
                <a:ext uri="{FF2B5EF4-FFF2-40B4-BE49-F238E27FC236}">
                  <a16:creationId xmlns:a16="http://schemas.microsoft.com/office/drawing/2014/main" id="{E6B93AA7-8488-0046-A916-1879F32155F1}"/>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24;p3">
              <a:extLst>
                <a:ext uri="{FF2B5EF4-FFF2-40B4-BE49-F238E27FC236}">
                  <a16:creationId xmlns:a16="http://schemas.microsoft.com/office/drawing/2014/main" id="{E69C0637-D537-4241-837E-7266ABC9A3A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25;p3">
              <a:extLst>
                <a:ext uri="{FF2B5EF4-FFF2-40B4-BE49-F238E27FC236}">
                  <a16:creationId xmlns:a16="http://schemas.microsoft.com/office/drawing/2014/main" id="{15E60875-664A-A54D-8D1C-74F03A6A7A99}"/>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26;p3">
              <a:extLst>
                <a:ext uri="{FF2B5EF4-FFF2-40B4-BE49-F238E27FC236}">
                  <a16:creationId xmlns:a16="http://schemas.microsoft.com/office/drawing/2014/main" id="{F15295CF-EBAC-AF47-B8DB-F845FC06DB9E}"/>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27;p3">
              <a:extLst>
                <a:ext uri="{FF2B5EF4-FFF2-40B4-BE49-F238E27FC236}">
                  <a16:creationId xmlns:a16="http://schemas.microsoft.com/office/drawing/2014/main" id="{396807E1-79E0-2E4B-B309-0185FD88E0F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28;p3">
              <a:extLst>
                <a:ext uri="{FF2B5EF4-FFF2-40B4-BE49-F238E27FC236}">
                  <a16:creationId xmlns:a16="http://schemas.microsoft.com/office/drawing/2014/main" id="{099D8C7F-30FF-5644-BAA2-3C372B51D137}"/>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9;p3">
              <a:extLst>
                <a:ext uri="{FF2B5EF4-FFF2-40B4-BE49-F238E27FC236}">
                  <a16:creationId xmlns:a16="http://schemas.microsoft.com/office/drawing/2014/main" id="{CEADA8FB-B0EC-8248-BDD6-5489B838AA6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30;p3">
              <a:extLst>
                <a:ext uri="{FF2B5EF4-FFF2-40B4-BE49-F238E27FC236}">
                  <a16:creationId xmlns:a16="http://schemas.microsoft.com/office/drawing/2014/main" id="{43D14AE8-63DD-D944-9F56-A24FB21BD096}"/>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31;p3">
              <a:extLst>
                <a:ext uri="{FF2B5EF4-FFF2-40B4-BE49-F238E27FC236}">
                  <a16:creationId xmlns:a16="http://schemas.microsoft.com/office/drawing/2014/main" id="{8F679673-97C1-4540-A8A6-23F75DA22E0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32;p3">
              <a:extLst>
                <a:ext uri="{FF2B5EF4-FFF2-40B4-BE49-F238E27FC236}">
                  <a16:creationId xmlns:a16="http://schemas.microsoft.com/office/drawing/2014/main" id="{377D3350-F5DE-A147-8F63-837895A7DE06}"/>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33;p3">
              <a:extLst>
                <a:ext uri="{FF2B5EF4-FFF2-40B4-BE49-F238E27FC236}">
                  <a16:creationId xmlns:a16="http://schemas.microsoft.com/office/drawing/2014/main" id="{B75434BA-9928-D44A-9784-55983FFCA733}"/>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34;p3">
              <a:extLst>
                <a:ext uri="{FF2B5EF4-FFF2-40B4-BE49-F238E27FC236}">
                  <a16:creationId xmlns:a16="http://schemas.microsoft.com/office/drawing/2014/main" id="{DA003010-FEFA-144C-AE13-0D88680F0DC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35;p3">
              <a:extLst>
                <a:ext uri="{FF2B5EF4-FFF2-40B4-BE49-F238E27FC236}">
                  <a16:creationId xmlns:a16="http://schemas.microsoft.com/office/drawing/2014/main" id="{EB0FFA4B-5D97-214B-B974-6165D7FBD6C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637;p3">
            <a:extLst>
              <a:ext uri="{FF2B5EF4-FFF2-40B4-BE49-F238E27FC236}">
                <a16:creationId xmlns:a16="http://schemas.microsoft.com/office/drawing/2014/main" id="{A0AD4965-EB2E-B640-A30E-35F33A8F2034}"/>
              </a:ext>
            </a:extLst>
          </p:cNvPr>
          <p:cNvGrpSpPr/>
          <p:nvPr/>
        </p:nvGrpSpPr>
        <p:grpSpPr>
          <a:xfrm rot="-3844686" flipH="1">
            <a:off x="4330487" y="3062797"/>
            <a:ext cx="2305348" cy="3543396"/>
            <a:chOff x="1292750" y="2594800"/>
            <a:chExt cx="1722100" cy="2646925"/>
          </a:xfrm>
        </p:grpSpPr>
        <p:sp>
          <p:nvSpPr>
            <p:cNvPr id="190" name="Google Shape;638;p3">
              <a:extLst>
                <a:ext uri="{FF2B5EF4-FFF2-40B4-BE49-F238E27FC236}">
                  <a16:creationId xmlns:a16="http://schemas.microsoft.com/office/drawing/2014/main" id="{0E804E8B-D27B-BD4B-AF47-C766E99E2826}"/>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39;p3">
              <a:extLst>
                <a:ext uri="{FF2B5EF4-FFF2-40B4-BE49-F238E27FC236}">
                  <a16:creationId xmlns:a16="http://schemas.microsoft.com/office/drawing/2014/main" id="{80D94A61-E1D8-BE41-BA30-E2A195DD0024}"/>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40;p3">
              <a:extLst>
                <a:ext uri="{FF2B5EF4-FFF2-40B4-BE49-F238E27FC236}">
                  <a16:creationId xmlns:a16="http://schemas.microsoft.com/office/drawing/2014/main" id="{0B2CACC7-79D0-9A4E-AF22-9AE549EEF4CD}"/>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41;p3">
              <a:extLst>
                <a:ext uri="{FF2B5EF4-FFF2-40B4-BE49-F238E27FC236}">
                  <a16:creationId xmlns:a16="http://schemas.microsoft.com/office/drawing/2014/main" id="{E00DBE44-3BBC-E046-ABF8-4E077BF15FD0}"/>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42;p3">
              <a:extLst>
                <a:ext uri="{FF2B5EF4-FFF2-40B4-BE49-F238E27FC236}">
                  <a16:creationId xmlns:a16="http://schemas.microsoft.com/office/drawing/2014/main" id="{E139FCC1-30D1-664E-995A-03FF9E1B2928}"/>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43;p3">
              <a:extLst>
                <a:ext uri="{FF2B5EF4-FFF2-40B4-BE49-F238E27FC236}">
                  <a16:creationId xmlns:a16="http://schemas.microsoft.com/office/drawing/2014/main" id="{6B15DB68-A37B-3B44-92FE-5B8A29E3A545}"/>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44;p3">
              <a:extLst>
                <a:ext uri="{FF2B5EF4-FFF2-40B4-BE49-F238E27FC236}">
                  <a16:creationId xmlns:a16="http://schemas.microsoft.com/office/drawing/2014/main" id="{7AD5418C-37EB-6744-838B-D24D3C38D384}"/>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45;p3">
              <a:extLst>
                <a:ext uri="{FF2B5EF4-FFF2-40B4-BE49-F238E27FC236}">
                  <a16:creationId xmlns:a16="http://schemas.microsoft.com/office/drawing/2014/main" id="{5CCDC5EB-55AF-BB44-BDC5-F8BF5CA8A757}"/>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46;p3">
              <a:extLst>
                <a:ext uri="{FF2B5EF4-FFF2-40B4-BE49-F238E27FC236}">
                  <a16:creationId xmlns:a16="http://schemas.microsoft.com/office/drawing/2014/main" id="{6CF55F2B-DBA0-9F45-974C-70BBEDADFAA6}"/>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47;p3">
              <a:extLst>
                <a:ext uri="{FF2B5EF4-FFF2-40B4-BE49-F238E27FC236}">
                  <a16:creationId xmlns:a16="http://schemas.microsoft.com/office/drawing/2014/main" id="{013C78BE-9E38-0A42-BF2A-844BDFC15BC9}"/>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48;p3">
              <a:extLst>
                <a:ext uri="{FF2B5EF4-FFF2-40B4-BE49-F238E27FC236}">
                  <a16:creationId xmlns:a16="http://schemas.microsoft.com/office/drawing/2014/main" id="{20A8A496-3704-9D4E-B017-B0530A7A3265}"/>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49;p3">
              <a:extLst>
                <a:ext uri="{FF2B5EF4-FFF2-40B4-BE49-F238E27FC236}">
                  <a16:creationId xmlns:a16="http://schemas.microsoft.com/office/drawing/2014/main" id="{101B1C1A-EC12-F44B-A921-F881598BF620}"/>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50;p3">
              <a:extLst>
                <a:ext uri="{FF2B5EF4-FFF2-40B4-BE49-F238E27FC236}">
                  <a16:creationId xmlns:a16="http://schemas.microsoft.com/office/drawing/2014/main" id="{BEEE38C6-0398-AA4F-8BCC-86D9BD2C66A5}"/>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51;p3">
              <a:extLst>
                <a:ext uri="{FF2B5EF4-FFF2-40B4-BE49-F238E27FC236}">
                  <a16:creationId xmlns:a16="http://schemas.microsoft.com/office/drawing/2014/main" id="{4EA6DA20-6788-9240-ACF9-F6433E12E60A}"/>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52;p3">
              <a:extLst>
                <a:ext uri="{FF2B5EF4-FFF2-40B4-BE49-F238E27FC236}">
                  <a16:creationId xmlns:a16="http://schemas.microsoft.com/office/drawing/2014/main" id="{2D945620-AE7A-5747-97F2-C32A77B03A76}"/>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53;p3">
              <a:extLst>
                <a:ext uri="{FF2B5EF4-FFF2-40B4-BE49-F238E27FC236}">
                  <a16:creationId xmlns:a16="http://schemas.microsoft.com/office/drawing/2014/main" id="{46449EEE-17CB-E64A-BBEC-6495AFAD8CD1}"/>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54;p3">
              <a:extLst>
                <a:ext uri="{FF2B5EF4-FFF2-40B4-BE49-F238E27FC236}">
                  <a16:creationId xmlns:a16="http://schemas.microsoft.com/office/drawing/2014/main" id="{BA11EC85-2CF4-2C4A-9A7E-66A29A9BA429}"/>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55;p3">
              <a:extLst>
                <a:ext uri="{FF2B5EF4-FFF2-40B4-BE49-F238E27FC236}">
                  <a16:creationId xmlns:a16="http://schemas.microsoft.com/office/drawing/2014/main" id="{F93A6F14-6D32-FF44-8958-EB62181E9CFC}"/>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56;p3">
              <a:extLst>
                <a:ext uri="{FF2B5EF4-FFF2-40B4-BE49-F238E27FC236}">
                  <a16:creationId xmlns:a16="http://schemas.microsoft.com/office/drawing/2014/main" id="{0B4BF02B-FC29-B744-9985-25450621C0EE}"/>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57;p3">
              <a:extLst>
                <a:ext uri="{FF2B5EF4-FFF2-40B4-BE49-F238E27FC236}">
                  <a16:creationId xmlns:a16="http://schemas.microsoft.com/office/drawing/2014/main" id="{FB86900D-9EAA-0342-8799-831A4364B92C}"/>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58;p3">
              <a:extLst>
                <a:ext uri="{FF2B5EF4-FFF2-40B4-BE49-F238E27FC236}">
                  <a16:creationId xmlns:a16="http://schemas.microsoft.com/office/drawing/2014/main" id="{8FF56F41-0E66-8940-9AB8-CFDB5603EB2D}"/>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59;p3">
              <a:extLst>
                <a:ext uri="{FF2B5EF4-FFF2-40B4-BE49-F238E27FC236}">
                  <a16:creationId xmlns:a16="http://schemas.microsoft.com/office/drawing/2014/main" id="{8FB80BFA-87AF-ED4C-BE29-3A4B1D8C91F9}"/>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0;p3">
              <a:extLst>
                <a:ext uri="{FF2B5EF4-FFF2-40B4-BE49-F238E27FC236}">
                  <a16:creationId xmlns:a16="http://schemas.microsoft.com/office/drawing/2014/main" id="{EB94DBBA-EED7-844F-9910-E7D693029615}"/>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1;p3">
              <a:extLst>
                <a:ext uri="{FF2B5EF4-FFF2-40B4-BE49-F238E27FC236}">
                  <a16:creationId xmlns:a16="http://schemas.microsoft.com/office/drawing/2014/main" id="{67C97AF3-7E54-DC48-BCB4-054011797A42}"/>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2;p3">
              <a:extLst>
                <a:ext uri="{FF2B5EF4-FFF2-40B4-BE49-F238E27FC236}">
                  <a16:creationId xmlns:a16="http://schemas.microsoft.com/office/drawing/2014/main" id="{04EFE0CD-9BB1-EC46-8424-22A1FDF370D6}"/>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3;p3">
              <a:extLst>
                <a:ext uri="{FF2B5EF4-FFF2-40B4-BE49-F238E27FC236}">
                  <a16:creationId xmlns:a16="http://schemas.microsoft.com/office/drawing/2014/main" id="{CBA63725-D243-6E44-8CEF-22119D31D522}"/>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4;p3">
              <a:extLst>
                <a:ext uri="{FF2B5EF4-FFF2-40B4-BE49-F238E27FC236}">
                  <a16:creationId xmlns:a16="http://schemas.microsoft.com/office/drawing/2014/main" id="{562C0BFE-AFB0-9A46-B8C0-2902D32EE4C9}"/>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5;p3">
              <a:extLst>
                <a:ext uri="{FF2B5EF4-FFF2-40B4-BE49-F238E27FC236}">
                  <a16:creationId xmlns:a16="http://schemas.microsoft.com/office/drawing/2014/main" id="{7C8FD727-4D9A-D747-8848-56746375766D}"/>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6;p3">
              <a:extLst>
                <a:ext uri="{FF2B5EF4-FFF2-40B4-BE49-F238E27FC236}">
                  <a16:creationId xmlns:a16="http://schemas.microsoft.com/office/drawing/2014/main" id="{9FDF6870-B271-BC43-842B-9551B04DF67A}"/>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7;p3">
              <a:extLst>
                <a:ext uri="{FF2B5EF4-FFF2-40B4-BE49-F238E27FC236}">
                  <a16:creationId xmlns:a16="http://schemas.microsoft.com/office/drawing/2014/main" id="{27592F17-0179-544F-950F-B157411985C1}"/>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8;p3">
              <a:extLst>
                <a:ext uri="{FF2B5EF4-FFF2-40B4-BE49-F238E27FC236}">
                  <a16:creationId xmlns:a16="http://schemas.microsoft.com/office/drawing/2014/main" id="{8EEB6065-1407-A641-874F-F057A8284875}"/>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9;p3">
              <a:extLst>
                <a:ext uri="{FF2B5EF4-FFF2-40B4-BE49-F238E27FC236}">
                  <a16:creationId xmlns:a16="http://schemas.microsoft.com/office/drawing/2014/main" id="{F15F4996-89F2-F14A-92E3-2D2673CB83A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70;p3">
              <a:extLst>
                <a:ext uri="{FF2B5EF4-FFF2-40B4-BE49-F238E27FC236}">
                  <a16:creationId xmlns:a16="http://schemas.microsoft.com/office/drawing/2014/main" id="{D0EC3006-6BFA-6D48-A092-59EAA3063159}"/>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71;p3">
              <a:extLst>
                <a:ext uri="{FF2B5EF4-FFF2-40B4-BE49-F238E27FC236}">
                  <a16:creationId xmlns:a16="http://schemas.microsoft.com/office/drawing/2014/main" id="{C40E1002-FC7B-C147-AD5F-7E036C428D97}"/>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72;p3">
              <a:extLst>
                <a:ext uri="{FF2B5EF4-FFF2-40B4-BE49-F238E27FC236}">
                  <a16:creationId xmlns:a16="http://schemas.microsoft.com/office/drawing/2014/main" id="{9BFD05B1-A82A-4D47-BE91-9F4114CA39E0}"/>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73;p3">
              <a:extLst>
                <a:ext uri="{FF2B5EF4-FFF2-40B4-BE49-F238E27FC236}">
                  <a16:creationId xmlns:a16="http://schemas.microsoft.com/office/drawing/2014/main" id="{CCCB09C5-D80B-4F49-BA3F-9BE9AD9DAF6F}"/>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4;p3">
              <a:extLst>
                <a:ext uri="{FF2B5EF4-FFF2-40B4-BE49-F238E27FC236}">
                  <a16:creationId xmlns:a16="http://schemas.microsoft.com/office/drawing/2014/main" id="{5DB94AE2-22BE-244F-824D-610E0C122517}"/>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5;p3">
              <a:extLst>
                <a:ext uri="{FF2B5EF4-FFF2-40B4-BE49-F238E27FC236}">
                  <a16:creationId xmlns:a16="http://schemas.microsoft.com/office/drawing/2014/main" id="{62DF7E4B-BDFD-AB4D-BBAB-205F804B8A10}"/>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6;p3">
              <a:extLst>
                <a:ext uri="{FF2B5EF4-FFF2-40B4-BE49-F238E27FC236}">
                  <a16:creationId xmlns:a16="http://schemas.microsoft.com/office/drawing/2014/main" id="{C1C282DA-122C-9145-BA38-EB5347CCB3CA}"/>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7;p3">
              <a:extLst>
                <a:ext uri="{FF2B5EF4-FFF2-40B4-BE49-F238E27FC236}">
                  <a16:creationId xmlns:a16="http://schemas.microsoft.com/office/drawing/2014/main" id="{B08932CC-A90D-3841-B97A-4AB84AA4E68B}"/>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8;p3">
              <a:extLst>
                <a:ext uri="{FF2B5EF4-FFF2-40B4-BE49-F238E27FC236}">
                  <a16:creationId xmlns:a16="http://schemas.microsoft.com/office/drawing/2014/main" id="{0EA7460B-60AC-1646-A886-1581D47AA340}"/>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9;p3">
              <a:extLst>
                <a:ext uri="{FF2B5EF4-FFF2-40B4-BE49-F238E27FC236}">
                  <a16:creationId xmlns:a16="http://schemas.microsoft.com/office/drawing/2014/main" id="{ADAF3BFF-4B2A-284D-902A-4FDB34085802}"/>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80;p3">
              <a:extLst>
                <a:ext uri="{FF2B5EF4-FFF2-40B4-BE49-F238E27FC236}">
                  <a16:creationId xmlns:a16="http://schemas.microsoft.com/office/drawing/2014/main" id="{BD20C8F8-60DE-6F47-83E6-5E6F93414BEC}"/>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81;p3">
              <a:extLst>
                <a:ext uri="{FF2B5EF4-FFF2-40B4-BE49-F238E27FC236}">
                  <a16:creationId xmlns:a16="http://schemas.microsoft.com/office/drawing/2014/main" id="{89F9DD56-1387-E94D-8478-DBD69C527C37}"/>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82;p3">
              <a:extLst>
                <a:ext uri="{FF2B5EF4-FFF2-40B4-BE49-F238E27FC236}">
                  <a16:creationId xmlns:a16="http://schemas.microsoft.com/office/drawing/2014/main" id="{58A73DC9-8918-CF45-9076-7B79F01D95A9}"/>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83;p3">
              <a:extLst>
                <a:ext uri="{FF2B5EF4-FFF2-40B4-BE49-F238E27FC236}">
                  <a16:creationId xmlns:a16="http://schemas.microsoft.com/office/drawing/2014/main" id="{C96141BF-3F9D-644A-80B2-F5B7CD61BFE1}"/>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84;p3">
              <a:extLst>
                <a:ext uri="{FF2B5EF4-FFF2-40B4-BE49-F238E27FC236}">
                  <a16:creationId xmlns:a16="http://schemas.microsoft.com/office/drawing/2014/main" id="{314CA951-FDB8-9447-9970-1FD2201E1C87}"/>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85;p3">
              <a:extLst>
                <a:ext uri="{FF2B5EF4-FFF2-40B4-BE49-F238E27FC236}">
                  <a16:creationId xmlns:a16="http://schemas.microsoft.com/office/drawing/2014/main" id="{65A0DE0E-9D40-D04B-AA91-D73223C86572}"/>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86;p3">
              <a:extLst>
                <a:ext uri="{FF2B5EF4-FFF2-40B4-BE49-F238E27FC236}">
                  <a16:creationId xmlns:a16="http://schemas.microsoft.com/office/drawing/2014/main" id="{866B72A2-220F-BC40-809C-4602D25CAB84}"/>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87;p3">
              <a:extLst>
                <a:ext uri="{FF2B5EF4-FFF2-40B4-BE49-F238E27FC236}">
                  <a16:creationId xmlns:a16="http://schemas.microsoft.com/office/drawing/2014/main" id="{D5C50EE0-B2E5-A349-B74D-6C655C1C979D}"/>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88;p3">
              <a:extLst>
                <a:ext uri="{FF2B5EF4-FFF2-40B4-BE49-F238E27FC236}">
                  <a16:creationId xmlns:a16="http://schemas.microsoft.com/office/drawing/2014/main" id="{D4214F88-CAE9-7A42-B908-BA05814ADB47}"/>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89;p3">
              <a:extLst>
                <a:ext uri="{FF2B5EF4-FFF2-40B4-BE49-F238E27FC236}">
                  <a16:creationId xmlns:a16="http://schemas.microsoft.com/office/drawing/2014/main" id="{2632E111-ACF7-EE4F-B883-D789500698DA}"/>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90;p3">
              <a:extLst>
                <a:ext uri="{FF2B5EF4-FFF2-40B4-BE49-F238E27FC236}">
                  <a16:creationId xmlns:a16="http://schemas.microsoft.com/office/drawing/2014/main" id="{811B5434-4C14-D742-BAC1-C5F41ACA7091}"/>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91;p3">
              <a:extLst>
                <a:ext uri="{FF2B5EF4-FFF2-40B4-BE49-F238E27FC236}">
                  <a16:creationId xmlns:a16="http://schemas.microsoft.com/office/drawing/2014/main" id="{F17FBC97-1D9E-5F41-BBAB-DF9C3645AD96}"/>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92;p3">
              <a:extLst>
                <a:ext uri="{FF2B5EF4-FFF2-40B4-BE49-F238E27FC236}">
                  <a16:creationId xmlns:a16="http://schemas.microsoft.com/office/drawing/2014/main" id="{166209E6-BE24-DF4C-A199-F0F47984C09D}"/>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93;p3">
              <a:extLst>
                <a:ext uri="{FF2B5EF4-FFF2-40B4-BE49-F238E27FC236}">
                  <a16:creationId xmlns:a16="http://schemas.microsoft.com/office/drawing/2014/main" id="{F208629D-C9C6-5645-8475-A4B4E9E16A4A}"/>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4;p3">
              <a:extLst>
                <a:ext uri="{FF2B5EF4-FFF2-40B4-BE49-F238E27FC236}">
                  <a16:creationId xmlns:a16="http://schemas.microsoft.com/office/drawing/2014/main" id="{AF469BC7-1290-7D4A-A93A-DF816BAC8405}"/>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5;p3">
              <a:extLst>
                <a:ext uri="{FF2B5EF4-FFF2-40B4-BE49-F238E27FC236}">
                  <a16:creationId xmlns:a16="http://schemas.microsoft.com/office/drawing/2014/main" id="{1CC54403-B706-3943-8612-405409E85B7E}"/>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6;p3">
              <a:extLst>
                <a:ext uri="{FF2B5EF4-FFF2-40B4-BE49-F238E27FC236}">
                  <a16:creationId xmlns:a16="http://schemas.microsoft.com/office/drawing/2014/main" id="{5D5C56C0-BD99-F044-9379-C6522BBF42D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7;p3">
              <a:extLst>
                <a:ext uri="{FF2B5EF4-FFF2-40B4-BE49-F238E27FC236}">
                  <a16:creationId xmlns:a16="http://schemas.microsoft.com/office/drawing/2014/main" id="{529AF6D7-39F8-944E-B8EF-E20C06793785}"/>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8;p3">
              <a:extLst>
                <a:ext uri="{FF2B5EF4-FFF2-40B4-BE49-F238E27FC236}">
                  <a16:creationId xmlns:a16="http://schemas.microsoft.com/office/drawing/2014/main" id="{5AC30BB9-E0D9-E047-BFC7-4B164DF49584}"/>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9;p3">
              <a:extLst>
                <a:ext uri="{FF2B5EF4-FFF2-40B4-BE49-F238E27FC236}">
                  <a16:creationId xmlns:a16="http://schemas.microsoft.com/office/drawing/2014/main" id="{3E37781C-93E4-EB46-9972-CD0FC255859F}"/>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0;p3">
              <a:extLst>
                <a:ext uri="{FF2B5EF4-FFF2-40B4-BE49-F238E27FC236}">
                  <a16:creationId xmlns:a16="http://schemas.microsoft.com/office/drawing/2014/main" id="{B4EFCC59-F559-B844-A721-3C65FA44192A}"/>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1;p3">
              <a:extLst>
                <a:ext uri="{FF2B5EF4-FFF2-40B4-BE49-F238E27FC236}">
                  <a16:creationId xmlns:a16="http://schemas.microsoft.com/office/drawing/2014/main" id="{80562AEC-4003-8141-B3C4-EDB6D3ECE0A4}"/>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2;p3">
              <a:extLst>
                <a:ext uri="{FF2B5EF4-FFF2-40B4-BE49-F238E27FC236}">
                  <a16:creationId xmlns:a16="http://schemas.microsoft.com/office/drawing/2014/main" id="{5DA1C1D4-B79F-AD4D-A661-2E113EC520D0}"/>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p3">
              <a:extLst>
                <a:ext uri="{FF2B5EF4-FFF2-40B4-BE49-F238E27FC236}">
                  <a16:creationId xmlns:a16="http://schemas.microsoft.com/office/drawing/2014/main" id="{8D76ABA8-B190-C445-B490-1B60C15A8A9A}"/>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4;p3">
              <a:extLst>
                <a:ext uri="{FF2B5EF4-FFF2-40B4-BE49-F238E27FC236}">
                  <a16:creationId xmlns:a16="http://schemas.microsoft.com/office/drawing/2014/main" id="{06B91752-8A2F-EF41-B313-A57BEF6F26F2}"/>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5;p3">
              <a:extLst>
                <a:ext uri="{FF2B5EF4-FFF2-40B4-BE49-F238E27FC236}">
                  <a16:creationId xmlns:a16="http://schemas.microsoft.com/office/drawing/2014/main" id="{9399FA63-4ED7-8A4B-B536-1721AD6EED48}"/>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6;p3">
              <a:extLst>
                <a:ext uri="{FF2B5EF4-FFF2-40B4-BE49-F238E27FC236}">
                  <a16:creationId xmlns:a16="http://schemas.microsoft.com/office/drawing/2014/main" id="{AEB3B370-E98E-9945-9B8F-74A15D3E6C94}"/>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7;p3">
              <a:extLst>
                <a:ext uri="{FF2B5EF4-FFF2-40B4-BE49-F238E27FC236}">
                  <a16:creationId xmlns:a16="http://schemas.microsoft.com/office/drawing/2014/main" id="{9C494C6D-D6EB-F54E-8336-254D096ADC9C}"/>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8;p3">
              <a:extLst>
                <a:ext uri="{FF2B5EF4-FFF2-40B4-BE49-F238E27FC236}">
                  <a16:creationId xmlns:a16="http://schemas.microsoft.com/office/drawing/2014/main" id="{913B483E-BC2F-4B45-8DAF-B360ECB0E8CD}"/>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9;p3">
              <a:extLst>
                <a:ext uri="{FF2B5EF4-FFF2-40B4-BE49-F238E27FC236}">
                  <a16:creationId xmlns:a16="http://schemas.microsoft.com/office/drawing/2014/main" id="{FA0521DD-380D-2F43-832D-25B845E328A2}"/>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10;p3">
              <a:extLst>
                <a:ext uri="{FF2B5EF4-FFF2-40B4-BE49-F238E27FC236}">
                  <a16:creationId xmlns:a16="http://schemas.microsoft.com/office/drawing/2014/main" id="{9817703A-D10D-3F49-B68B-A5DFA95639D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11;p3">
              <a:extLst>
                <a:ext uri="{FF2B5EF4-FFF2-40B4-BE49-F238E27FC236}">
                  <a16:creationId xmlns:a16="http://schemas.microsoft.com/office/drawing/2014/main" id="{D92D5E99-8B7B-3E48-9B37-5D5A9206F86F}"/>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12;p3">
              <a:extLst>
                <a:ext uri="{FF2B5EF4-FFF2-40B4-BE49-F238E27FC236}">
                  <a16:creationId xmlns:a16="http://schemas.microsoft.com/office/drawing/2014/main" id="{F91227C5-B555-A647-9D0C-28359620484A}"/>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13;p3">
              <a:extLst>
                <a:ext uri="{FF2B5EF4-FFF2-40B4-BE49-F238E27FC236}">
                  <a16:creationId xmlns:a16="http://schemas.microsoft.com/office/drawing/2014/main" id="{1629EF2E-149E-F646-A9BF-191FDD197AFF}"/>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14;p3">
              <a:extLst>
                <a:ext uri="{FF2B5EF4-FFF2-40B4-BE49-F238E27FC236}">
                  <a16:creationId xmlns:a16="http://schemas.microsoft.com/office/drawing/2014/main" id="{9F8D873F-2B07-D841-8C29-4561AE62F00F}"/>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5;p3">
              <a:extLst>
                <a:ext uri="{FF2B5EF4-FFF2-40B4-BE49-F238E27FC236}">
                  <a16:creationId xmlns:a16="http://schemas.microsoft.com/office/drawing/2014/main" id="{1EEA91ED-34BC-804E-B14F-5C608D7D90F1}"/>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6;p3">
              <a:extLst>
                <a:ext uri="{FF2B5EF4-FFF2-40B4-BE49-F238E27FC236}">
                  <a16:creationId xmlns:a16="http://schemas.microsoft.com/office/drawing/2014/main" id="{3EDCBCC3-05C5-6B4F-8CC2-2FE6797B14C7}"/>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7;p3">
              <a:extLst>
                <a:ext uri="{FF2B5EF4-FFF2-40B4-BE49-F238E27FC236}">
                  <a16:creationId xmlns:a16="http://schemas.microsoft.com/office/drawing/2014/main" id="{BA590C8C-A65C-0C4B-8817-92B3C60424C1}"/>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8;p3">
              <a:extLst>
                <a:ext uri="{FF2B5EF4-FFF2-40B4-BE49-F238E27FC236}">
                  <a16:creationId xmlns:a16="http://schemas.microsoft.com/office/drawing/2014/main" id="{6A01FB01-AA36-1949-BF1B-65C91FFDC21B}"/>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9;p3">
              <a:extLst>
                <a:ext uri="{FF2B5EF4-FFF2-40B4-BE49-F238E27FC236}">
                  <a16:creationId xmlns:a16="http://schemas.microsoft.com/office/drawing/2014/main" id="{711E4D53-677A-DB48-A2C3-E3AECA46832C}"/>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20;p3">
              <a:extLst>
                <a:ext uri="{FF2B5EF4-FFF2-40B4-BE49-F238E27FC236}">
                  <a16:creationId xmlns:a16="http://schemas.microsoft.com/office/drawing/2014/main" id="{4BC83760-2893-B04D-8D6F-3D34F4FB0B47}"/>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21;p3">
              <a:extLst>
                <a:ext uri="{FF2B5EF4-FFF2-40B4-BE49-F238E27FC236}">
                  <a16:creationId xmlns:a16="http://schemas.microsoft.com/office/drawing/2014/main" id="{E3FFC45A-D2F9-DD42-BC0E-11C33CBBB437}"/>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22;p3">
              <a:extLst>
                <a:ext uri="{FF2B5EF4-FFF2-40B4-BE49-F238E27FC236}">
                  <a16:creationId xmlns:a16="http://schemas.microsoft.com/office/drawing/2014/main" id="{A4370971-886C-EB46-B583-37C2B0DE7551}"/>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23;p3">
              <a:extLst>
                <a:ext uri="{FF2B5EF4-FFF2-40B4-BE49-F238E27FC236}">
                  <a16:creationId xmlns:a16="http://schemas.microsoft.com/office/drawing/2014/main" id="{E2EAC8EC-01AE-CC41-ACAE-C8FA3D2F0087}"/>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4;p3">
              <a:extLst>
                <a:ext uri="{FF2B5EF4-FFF2-40B4-BE49-F238E27FC236}">
                  <a16:creationId xmlns:a16="http://schemas.microsoft.com/office/drawing/2014/main" id="{24545EE6-7454-DF45-8ED9-21476C0C3480}"/>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725;p3">
            <a:extLst>
              <a:ext uri="{FF2B5EF4-FFF2-40B4-BE49-F238E27FC236}">
                <a16:creationId xmlns:a16="http://schemas.microsoft.com/office/drawing/2014/main" id="{D1603EE3-FC29-5943-B5D9-052E2B0C1C7F}"/>
              </a:ext>
            </a:extLst>
          </p:cNvPr>
          <p:cNvGrpSpPr/>
          <p:nvPr/>
        </p:nvGrpSpPr>
        <p:grpSpPr>
          <a:xfrm rot="-2700000">
            <a:off x="6114817" y="3809365"/>
            <a:ext cx="2413921" cy="2740095"/>
            <a:chOff x="1360300" y="417100"/>
            <a:chExt cx="1803000" cy="2046625"/>
          </a:xfrm>
        </p:grpSpPr>
        <p:sp>
          <p:nvSpPr>
            <p:cNvPr id="278" name="Google Shape;726;p3">
              <a:extLst>
                <a:ext uri="{FF2B5EF4-FFF2-40B4-BE49-F238E27FC236}">
                  <a16:creationId xmlns:a16="http://schemas.microsoft.com/office/drawing/2014/main" id="{64F4CA28-D161-9F44-8F66-2B432CA97F93}"/>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27;p3">
              <a:extLst>
                <a:ext uri="{FF2B5EF4-FFF2-40B4-BE49-F238E27FC236}">
                  <a16:creationId xmlns:a16="http://schemas.microsoft.com/office/drawing/2014/main" id="{CB9CD36A-9E9A-D24C-8325-DB30239E0845}"/>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28;p3">
              <a:extLst>
                <a:ext uri="{FF2B5EF4-FFF2-40B4-BE49-F238E27FC236}">
                  <a16:creationId xmlns:a16="http://schemas.microsoft.com/office/drawing/2014/main" id="{0A2DB4BE-2D32-0440-B895-AC5C8DDAED89}"/>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29;p3">
              <a:extLst>
                <a:ext uri="{FF2B5EF4-FFF2-40B4-BE49-F238E27FC236}">
                  <a16:creationId xmlns:a16="http://schemas.microsoft.com/office/drawing/2014/main" id="{2578215E-7983-CC46-B738-A33C0286FA96}"/>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30;p3">
              <a:extLst>
                <a:ext uri="{FF2B5EF4-FFF2-40B4-BE49-F238E27FC236}">
                  <a16:creationId xmlns:a16="http://schemas.microsoft.com/office/drawing/2014/main" id="{6A618389-B5B8-454A-A071-2B88BC634700}"/>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31;p3">
              <a:extLst>
                <a:ext uri="{FF2B5EF4-FFF2-40B4-BE49-F238E27FC236}">
                  <a16:creationId xmlns:a16="http://schemas.microsoft.com/office/drawing/2014/main" id="{A6DEEB80-9727-7E4E-BDAF-3BC07EE379D8}"/>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32;p3">
              <a:extLst>
                <a:ext uri="{FF2B5EF4-FFF2-40B4-BE49-F238E27FC236}">
                  <a16:creationId xmlns:a16="http://schemas.microsoft.com/office/drawing/2014/main" id="{F5156708-3C0D-7541-83B3-1FCA14ACA2BA}"/>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33;p3">
              <a:extLst>
                <a:ext uri="{FF2B5EF4-FFF2-40B4-BE49-F238E27FC236}">
                  <a16:creationId xmlns:a16="http://schemas.microsoft.com/office/drawing/2014/main" id="{8021990B-D957-CD48-8446-DE2BB1DD8ECB}"/>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34;p3">
              <a:extLst>
                <a:ext uri="{FF2B5EF4-FFF2-40B4-BE49-F238E27FC236}">
                  <a16:creationId xmlns:a16="http://schemas.microsoft.com/office/drawing/2014/main" id="{3D778C6F-3253-1045-ABA3-67CD5F291DBB}"/>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35;p3">
              <a:extLst>
                <a:ext uri="{FF2B5EF4-FFF2-40B4-BE49-F238E27FC236}">
                  <a16:creationId xmlns:a16="http://schemas.microsoft.com/office/drawing/2014/main" id="{7CEB6D55-6AE5-CD4E-9DB5-BFD6B1CD7BBC}"/>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36;p3">
              <a:extLst>
                <a:ext uri="{FF2B5EF4-FFF2-40B4-BE49-F238E27FC236}">
                  <a16:creationId xmlns:a16="http://schemas.microsoft.com/office/drawing/2014/main" id="{B8C4561C-DD60-4D46-9326-EBC01E6E3B41}"/>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37;p3">
              <a:extLst>
                <a:ext uri="{FF2B5EF4-FFF2-40B4-BE49-F238E27FC236}">
                  <a16:creationId xmlns:a16="http://schemas.microsoft.com/office/drawing/2014/main" id="{17C452CF-8298-6847-BFBA-6CB65D1BE28D}"/>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8;p3">
              <a:extLst>
                <a:ext uri="{FF2B5EF4-FFF2-40B4-BE49-F238E27FC236}">
                  <a16:creationId xmlns:a16="http://schemas.microsoft.com/office/drawing/2014/main" id="{D20C9D4E-4CB2-5440-888A-4322E2A42427}"/>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39;p3">
              <a:extLst>
                <a:ext uri="{FF2B5EF4-FFF2-40B4-BE49-F238E27FC236}">
                  <a16:creationId xmlns:a16="http://schemas.microsoft.com/office/drawing/2014/main" id="{21FDB6D1-DD46-2040-A46C-4E241D28EB3B}"/>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40;p3">
              <a:extLst>
                <a:ext uri="{FF2B5EF4-FFF2-40B4-BE49-F238E27FC236}">
                  <a16:creationId xmlns:a16="http://schemas.microsoft.com/office/drawing/2014/main" id="{1C07ADFD-DCD5-FB49-AE55-DABE737CB520}"/>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41;p3">
              <a:extLst>
                <a:ext uri="{FF2B5EF4-FFF2-40B4-BE49-F238E27FC236}">
                  <a16:creationId xmlns:a16="http://schemas.microsoft.com/office/drawing/2014/main" id="{7A0B5FAF-A878-BD4F-B00E-9179B237FB5E}"/>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42;p3">
              <a:extLst>
                <a:ext uri="{FF2B5EF4-FFF2-40B4-BE49-F238E27FC236}">
                  <a16:creationId xmlns:a16="http://schemas.microsoft.com/office/drawing/2014/main" id="{97000BB6-2BC0-9A41-9797-9342789624E5}"/>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43;p3">
              <a:extLst>
                <a:ext uri="{FF2B5EF4-FFF2-40B4-BE49-F238E27FC236}">
                  <a16:creationId xmlns:a16="http://schemas.microsoft.com/office/drawing/2014/main" id="{3F4201BA-CD45-334C-A9ED-8961B027967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44;p3">
              <a:extLst>
                <a:ext uri="{FF2B5EF4-FFF2-40B4-BE49-F238E27FC236}">
                  <a16:creationId xmlns:a16="http://schemas.microsoft.com/office/drawing/2014/main" id="{BA84071A-0156-6A41-98A8-5129DFF2E992}"/>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45;p3">
              <a:extLst>
                <a:ext uri="{FF2B5EF4-FFF2-40B4-BE49-F238E27FC236}">
                  <a16:creationId xmlns:a16="http://schemas.microsoft.com/office/drawing/2014/main" id="{A26E7193-807A-CC47-9E06-3E27644B68E6}"/>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46;p3">
              <a:extLst>
                <a:ext uri="{FF2B5EF4-FFF2-40B4-BE49-F238E27FC236}">
                  <a16:creationId xmlns:a16="http://schemas.microsoft.com/office/drawing/2014/main" id="{BDACC120-12D1-FB48-8D58-B5E30C7D30F0}"/>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47;p3">
              <a:extLst>
                <a:ext uri="{FF2B5EF4-FFF2-40B4-BE49-F238E27FC236}">
                  <a16:creationId xmlns:a16="http://schemas.microsoft.com/office/drawing/2014/main" id="{B53B4E00-36A8-E143-B469-06B0D720DB7D}"/>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48;p3">
              <a:extLst>
                <a:ext uri="{FF2B5EF4-FFF2-40B4-BE49-F238E27FC236}">
                  <a16:creationId xmlns:a16="http://schemas.microsoft.com/office/drawing/2014/main" id="{1C538D84-74BB-9147-8CDE-BBB90C83E269}"/>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49;p3">
              <a:extLst>
                <a:ext uri="{FF2B5EF4-FFF2-40B4-BE49-F238E27FC236}">
                  <a16:creationId xmlns:a16="http://schemas.microsoft.com/office/drawing/2014/main" id="{AAB1E0BB-3B2D-4B40-B188-9C865B3F92A0}"/>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50;p3">
              <a:extLst>
                <a:ext uri="{FF2B5EF4-FFF2-40B4-BE49-F238E27FC236}">
                  <a16:creationId xmlns:a16="http://schemas.microsoft.com/office/drawing/2014/main" id="{D9E9134D-BFC3-B040-B459-C0E5FB2FB402}"/>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51;p3">
              <a:extLst>
                <a:ext uri="{FF2B5EF4-FFF2-40B4-BE49-F238E27FC236}">
                  <a16:creationId xmlns:a16="http://schemas.microsoft.com/office/drawing/2014/main" id="{1EE5D510-A4BE-3E43-B54C-799CE302EBB1}"/>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752;p3">
            <a:extLst>
              <a:ext uri="{FF2B5EF4-FFF2-40B4-BE49-F238E27FC236}">
                <a16:creationId xmlns:a16="http://schemas.microsoft.com/office/drawing/2014/main" id="{8D375DE5-D80E-0142-9284-13BBB6740BFF}"/>
              </a:ext>
            </a:extLst>
          </p:cNvPr>
          <p:cNvGrpSpPr/>
          <p:nvPr/>
        </p:nvGrpSpPr>
        <p:grpSpPr>
          <a:xfrm rot="-4650388">
            <a:off x="7675174" y="3116622"/>
            <a:ext cx="2585565" cy="2982991"/>
            <a:chOff x="4187325" y="3050125"/>
            <a:chExt cx="1931400" cy="2228275"/>
          </a:xfrm>
        </p:grpSpPr>
        <p:sp>
          <p:nvSpPr>
            <p:cNvPr id="305" name="Google Shape;753;p3">
              <a:extLst>
                <a:ext uri="{FF2B5EF4-FFF2-40B4-BE49-F238E27FC236}">
                  <a16:creationId xmlns:a16="http://schemas.microsoft.com/office/drawing/2014/main" id="{84640C4C-0736-0D4C-9B9C-1A2487F8982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54;p3">
              <a:extLst>
                <a:ext uri="{FF2B5EF4-FFF2-40B4-BE49-F238E27FC236}">
                  <a16:creationId xmlns:a16="http://schemas.microsoft.com/office/drawing/2014/main" id="{EA33A596-76DD-A54D-ACC9-81B03EFDBF7C}"/>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55;p3">
              <a:extLst>
                <a:ext uri="{FF2B5EF4-FFF2-40B4-BE49-F238E27FC236}">
                  <a16:creationId xmlns:a16="http://schemas.microsoft.com/office/drawing/2014/main" id="{F80C9B52-7CED-D94E-9F52-A2AAA8FF7DD7}"/>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56;p3">
              <a:extLst>
                <a:ext uri="{FF2B5EF4-FFF2-40B4-BE49-F238E27FC236}">
                  <a16:creationId xmlns:a16="http://schemas.microsoft.com/office/drawing/2014/main" id="{14721A14-55BA-B24F-8E1B-CE757066EAA1}"/>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57;p3">
              <a:extLst>
                <a:ext uri="{FF2B5EF4-FFF2-40B4-BE49-F238E27FC236}">
                  <a16:creationId xmlns:a16="http://schemas.microsoft.com/office/drawing/2014/main" id="{11DCA5A4-1381-C644-90FD-227ED4C87C6F}"/>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58;p3">
              <a:extLst>
                <a:ext uri="{FF2B5EF4-FFF2-40B4-BE49-F238E27FC236}">
                  <a16:creationId xmlns:a16="http://schemas.microsoft.com/office/drawing/2014/main" id="{2008CB36-DE23-414D-B427-797087336905}"/>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59;p3">
              <a:extLst>
                <a:ext uri="{FF2B5EF4-FFF2-40B4-BE49-F238E27FC236}">
                  <a16:creationId xmlns:a16="http://schemas.microsoft.com/office/drawing/2014/main" id="{821E81E3-7C7C-1343-B74E-5FDFF3532994}"/>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60;p3">
              <a:extLst>
                <a:ext uri="{FF2B5EF4-FFF2-40B4-BE49-F238E27FC236}">
                  <a16:creationId xmlns:a16="http://schemas.microsoft.com/office/drawing/2014/main" id="{E11290DB-2CC5-3A48-BC10-1343AC0C1980}"/>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61;p3">
              <a:extLst>
                <a:ext uri="{FF2B5EF4-FFF2-40B4-BE49-F238E27FC236}">
                  <a16:creationId xmlns:a16="http://schemas.microsoft.com/office/drawing/2014/main" id="{3781FD54-6278-2440-AE23-654AA2FA1ACF}"/>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62;p3">
              <a:extLst>
                <a:ext uri="{FF2B5EF4-FFF2-40B4-BE49-F238E27FC236}">
                  <a16:creationId xmlns:a16="http://schemas.microsoft.com/office/drawing/2014/main" id="{A6B92359-623D-144F-BCAB-B186D4A44018}"/>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63;p3">
              <a:extLst>
                <a:ext uri="{FF2B5EF4-FFF2-40B4-BE49-F238E27FC236}">
                  <a16:creationId xmlns:a16="http://schemas.microsoft.com/office/drawing/2014/main" id="{CA087C16-7DBA-0D4C-8184-27B57E6A378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64;p3">
              <a:extLst>
                <a:ext uri="{FF2B5EF4-FFF2-40B4-BE49-F238E27FC236}">
                  <a16:creationId xmlns:a16="http://schemas.microsoft.com/office/drawing/2014/main" id="{25C476D5-1D0E-6147-819F-E37A32F1B1CA}"/>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65;p3">
              <a:extLst>
                <a:ext uri="{FF2B5EF4-FFF2-40B4-BE49-F238E27FC236}">
                  <a16:creationId xmlns:a16="http://schemas.microsoft.com/office/drawing/2014/main" id="{4096717A-1B71-6749-AA50-266D46D10329}"/>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66;p3">
              <a:extLst>
                <a:ext uri="{FF2B5EF4-FFF2-40B4-BE49-F238E27FC236}">
                  <a16:creationId xmlns:a16="http://schemas.microsoft.com/office/drawing/2014/main" id="{A72C2D93-EE04-D843-9576-BEAF28DAA8BB}"/>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67;p3">
              <a:extLst>
                <a:ext uri="{FF2B5EF4-FFF2-40B4-BE49-F238E27FC236}">
                  <a16:creationId xmlns:a16="http://schemas.microsoft.com/office/drawing/2014/main" id="{A5787579-0AC4-D947-9ABB-E920BCAFC800}"/>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68;p3">
              <a:extLst>
                <a:ext uri="{FF2B5EF4-FFF2-40B4-BE49-F238E27FC236}">
                  <a16:creationId xmlns:a16="http://schemas.microsoft.com/office/drawing/2014/main" id="{141A3A0E-0E9F-5540-AB25-9EF4215BACB1}"/>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69;p3">
              <a:extLst>
                <a:ext uri="{FF2B5EF4-FFF2-40B4-BE49-F238E27FC236}">
                  <a16:creationId xmlns:a16="http://schemas.microsoft.com/office/drawing/2014/main" id="{305E5211-3DDC-7F49-9DA9-7DB5E73E20E7}"/>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70;p3">
              <a:extLst>
                <a:ext uri="{FF2B5EF4-FFF2-40B4-BE49-F238E27FC236}">
                  <a16:creationId xmlns:a16="http://schemas.microsoft.com/office/drawing/2014/main" id="{8245F4BF-6101-2946-B735-F3E28DE87826}"/>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71;p3">
              <a:extLst>
                <a:ext uri="{FF2B5EF4-FFF2-40B4-BE49-F238E27FC236}">
                  <a16:creationId xmlns:a16="http://schemas.microsoft.com/office/drawing/2014/main" id="{3293F32F-C557-B543-9C93-818F680EFB37}"/>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72;p3">
              <a:extLst>
                <a:ext uri="{FF2B5EF4-FFF2-40B4-BE49-F238E27FC236}">
                  <a16:creationId xmlns:a16="http://schemas.microsoft.com/office/drawing/2014/main" id="{24760778-0EA4-DE43-97A8-A6DC69D11BCA}"/>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73;p3">
              <a:extLst>
                <a:ext uri="{FF2B5EF4-FFF2-40B4-BE49-F238E27FC236}">
                  <a16:creationId xmlns:a16="http://schemas.microsoft.com/office/drawing/2014/main" id="{1CE07C8D-5A7E-3841-9EC0-9EC969D2F2DF}"/>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74;p3">
              <a:extLst>
                <a:ext uri="{FF2B5EF4-FFF2-40B4-BE49-F238E27FC236}">
                  <a16:creationId xmlns:a16="http://schemas.microsoft.com/office/drawing/2014/main" id="{9A4F6371-8CC0-B947-ADBB-6D942F5BB12F}"/>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75;p3">
              <a:extLst>
                <a:ext uri="{FF2B5EF4-FFF2-40B4-BE49-F238E27FC236}">
                  <a16:creationId xmlns:a16="http://schemas.microsoft.com/office/drawing/2014/main" id="{CB84C2EA-F37F-014E-A768-333DF975583D}"/>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76;p3">
              <a:extLst>
                <a:ext uri="{FF2B5EF4-FFF2-40B4-BE49-F238E27FC236}">
                  <a16:creationId xmlns:a16="http://schemas.microsoft.com/office/drawing/2014/main" id="{7C9BC0D0-74A3-584C-8016-716FAF498B19}"/>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77;p3">
              <a:extLst>
                <a:ext uri="{FF2B5EF4-FFF2-40B4-BE49-F238E27FC236}">
                  <a16:creationId xmlns:a16="http://schemas.microsoft.com/office/drawing/2014/main" id="{AF090F36-2B8B-6F49-B4EA-5F647776DC3F}"/>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85112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26">
          <a:extLst>
            <a:ext uri="{FF2B5EF4-FFF2-40B4-BE49-F238E27FC236}">
              <a16:creationId xmlns:a16="http://schemas.microsoft.com/office/drawing/2014/main" id="{728E422E-ED83-9956-B864-1FA95A803980}"/>
            </a:ext>
          </a:extLst>
        </p:cNvPr>
        <p:cNvGrpSpPr/>
        <p:nvPr/>
      </p:nvGrpSpPr>
      <p:grpSpPr>
        <a:xfrm>
          <a:off x="0" y="0"/>
          <a:ext cx="0" cy="0"/>
          <a:chOff x="0" y="0"/>
          <a:chExt cx="0" cy="0"/>
        </a:xfrm>
      </p:grpSpPr>
      <p:sp>
        <p:nvSpPr>
          <p:cNvPr id="11427" name="Google Shape;11427;p78">
            <a:extLst>
              <a:ext uri="{FF2B5EF4-FFF2-40B4-BE49-F238E27FC236}">
                <a16:creationId xmlns:a16="http://schemas.microsoft.com/office/drawing/2014/main" id="{F6F10DD5-612D-55DA-BA36-BE92E4F34BE9}"/>
              </a:ext>
            </a:extLst>
          </p:cNvPr>
          <p:cNvSpPr txBox="1">
            <a:spLocks noGrp="1"/>
          </p:cNvSpPr>
          <p:nvPr>
            <p:ph type="title" idx="2"/>
          </p:nvPr>
        </p:nvSpPr>
        <p:spPr>
          <a:xfrm>
            <a:off x="5529201" y="1077843"/>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s-CZ" dirty="0"/>
              <a:t>~6 </a:t>
            </a:r>
            <a:r>
              <a:rPr lang="cs-CZ" dirty="0" err="1"/>
              <a:t>months</a:t>
            </a:r>
            <a:r>
              <a:rPr lang="cs-CZ" dirty="0"/>
              <a:t> in </a:t>
            </a:r>
            <a:r>
              <a:rPr lang="cs-CZ" dirty="0" err="1"/>
              <a:t>the</a:t>
            </a:r>
            <a:r>
              <a:rPr lang="cs-CZ" dirty="0"/>
              <a:t> </a:t>
            </a:r>
            <a:r>
              <a:rPr lang="cs-CZ" dirty="0" err="1"/>
              <a:t>field</a:t>
            </a:r>
            <a:endParaRPr dirty="0"/>
          </a:p>
        </p:txBody>
      </p:sp>
      <p:sp>
        <p:nvSpPr>
          <p:cNvPr id="11429" name="Google Shape;11429;p78">
            <a:extLst>
              <a:ext uri="{FF2B5EF4-FFF2-40B4-BE49-F238E27FC236}">
                <a16:creationId xmlns:a16="http://schemas.microsoft.com/office/drawing/2014/main" id="{1E6F124E-2D1D-B1CE-3CEA-AFE5FEC2CAEE}"/>
              </a:ext>
            </a:extLst>
          </p:cNvPr>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sz="2400" dirty="0" err="1">
                <a:solidFill>
                  <a:srgbClr val="F4EEDC"/>
                </a:solidFill>
              </a:rPr>
              <a:t>Fieldwork</a:t>
            </a:r>
            <a:endParaRPr dirty="0">
              <a:solidFill>
                <a:srgbClr val="F4EEDC"/>
              </a:solidFill>
            </a:endParaRPr>
          </a:p>
        </p:txBody>
      </p:sp>
      <p:sp>
        <p:nvSpPr>
          <p:cNvPr id="11430" name="Google Shape;11430;p78">
            <a:extLst>
              <a:ext uri="{FF2B5EF4-FFF2-40B4-BE49-F238E27FC236}">
                <a16:creationId xmlns:a16="http://schemas.microsoft.com/office/drawing/2014/main" id="{BEFDE3A3-53AB-7A24-6D5C-906D7668A356}"/>
              </a:ext>
            </a:extLst>
          </p:cNvPr>
          <p:cNvSpPr txBox="1">
            <a:spLocks noGrp="1"/>
          </p:cNvSpPr>
          <p:nvPr>
            <p:ph type="subTitle" idx="1"/>
          </p:nvPr>
        </p:nvSpPr>
        <p:spPr>
          <a:xfrm>
            <a:off x="948266" y="1584461"/>
            <a:ext cx="3476977" cy="288679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cs-CZ" dirty="0"/>
              <a:t>Czech Republic (2021)</a:t>
            </a:r>
          </a:p>
          <a:p>
            <a:pPr marL="285750" lvl="0" indent="-285750" algn="l" rtl="0">
              <a:spcBef>
                <a:spcPts val="0"/>
              </a:spcBef>
              <a:spcAft>
                <a:spcPts val="1600"/>
              </a:spcAft>
              <a:buFont typeface="Arial" panose="020B0604020202020204" pitchFamily="34" charset="0"/>
              <a:buChar char="•"/>
            </a:pPr>
            <a:r>
              <a:rPr lang="cs-CZ" dirty="0" err="1"/>
              <a:t>Cameroon</a:t>
            </a:r>
            <a:r>
              <a:rPr lang="cs-CZ" dirty="0"/>
              <a:t> (2021)</a:t>
            </a:r>
          </a:p>
          <a:p>
            <a:pPr marL="285750" lvl="0" indent="-285750" algn="l" rtl="0">
              <a:spcBef>
                <a:spcPts val="0"/>
              </a:spcBef>
              <a:spcAft>
                <a:spcPts val="1600"/>
              </a:spcAft>
              <a:buFont typeface="Arial" panose="020B0604020202020204" pitchFamily="34" charset="0"/>
              <a:buChar char="•"/>
            </a:pPr>
            <a:r>
              <a:rPr lang="cs-CZ" dirty="0" err="1"/>
              <a:t>Norway</a:t>
            </a:r>
            <a:r>
              <a:rPr lang="cs-CZ" dirty="0"/>
              <a:t> (2022)</a:t>
            </a:r>
          </a:p>
          <a:p>
            <a:pPr marL="285750" lvl="0" indent="-285750" algn="l" rtl="0">
              <a:spcBef>
                <a:spcPts val="0"/>
              </a:spcBef>
              <a:spcAft>
                <a:spcPts val="1600"/>
              </a:spcAft>
              <a:buFont typeface="Arial" panose="020B0604020202020204" pitchFamily="34" charset="0"/>
              <a:buChar char="•"/>
            </a:pPr>
            <a:r>
              <a:rPr lang="cs-CZ" dirty="0" err="1"/>
              <a:t>South</a:t>
            </a:r>
            <a:r>
              <a:rPr lang="cs-CZ" dirty="0"/>
              <a:t> </a:t>
            </a:r>
            <a:r>
              <a:rPr lang="cs-CZ" dirty="0" err="1"/>
              <a:t>Africa</a:t>
            </a:r>
            <a:r>
              <a:rPr lang="cs-CZ" dirty="0"/>
              <a:t> (2022)</a:t>
            </a:r>
          </a:p>
          <a:p>
            <a:pPr marL="285750" lvl="0" indent="-285750" algn="l" rtl="0">
              <a:spcBef>
                <a:spcPts val="0"/>
              </a:spcBef>
              <a:spcAft>
                <a:spcPts val="1600"/>
              </a:spcAft>
              <a:buFont typeface="Arial" panose="020B0604020202020204" pitchFamily="34" charset="0"/>
              <a:buChar char="•"/>
            </a:pPr>
            <a:r>
              <a:rPr lang="cs-CZ" dirty="0" err="1"/>
              <a:t>Tanzania</a:t>
            </a:r>
            <a:r>
              <a:rPr lang="cs-CZ" dirty="0"/>
              <a:t> (2024)</a:t>
            </a:r>
          </a:p>
          <a:p>
            <a:pPr marL="285750" lvl="0" indent="-285750" algn="l" rtl="0">
              <a:spcBef>
                <a:spcPts val="0"/>
              </a:spcBef>
              <a:spcAft>
                <a:spcPts val="1600"/>
              </a:spcAft>
              <a:buFont typeface="Arial" panose="020B0604020202020204" pitchFamily="34" charset="0"/>
              <a:buChar char="•"/>
            </a:pPr>
            <a:r>
              <a:rPr lang="cs-CZ" dirty="0" err="1"/>
              <a:t>Tanzania</a:t>
            </a:r>
            <a:r>
              <a:rPr lang="cs-CZ" dirty="0"/>
              <a:t> (2024)</a:t>
            </a:r>
            <a:endParaRPr lang="en" dirty="0"/>
          </a:p>
        </p:txBody>
      </p:sp>
      <p:grpSp>
        <p:nvGrpSpPr>
          <p:cNvPr id="6" name="Google Shape;4528;p20">
            <a:extLst>
              <a:ext uri="{FF2B5EF4-FFF2-40B4-BE49-F238E27FC236}">
                <a16:creationId xmlns:a16="http://schemas.microsoft.com/office/drawing/2014/main" id="{79860545-612A-1EE4-6B80-37804FCAB5BF}"/>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2D675B8F-97A3-C497-B380-925DAF997323}"/>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355B33EF-58AA-F23C-464C-84AF6D99A50A}"/>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9AEE5BEA-F0FA-B2D6-DC77-65DB35315B7F}"/>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574753C9-22AB-72E4-DC38-9B7B95AA8FD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5937E31C-1621-508E-9E7D-8AC6D6A84B66}"/>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71DAA88D-8AE6-D342-EA33-F5E605EC7D1F}"/>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D4ADA8FC-2AD5-93B6-1E57-E820DF90CC92}"/>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3A6C2C53-553E-BED9-4A2E-0C899CACE0F6}"/>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9CD511E8-441A-0936-246D-B332C200D35D}"/>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DBB98983-D767-F178-D9C9-449D6DFA469B}"/>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CD4A2573-2C6C-A0D1-782C-52E10A573E7A}"/>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E29FB4EB-D6B5-3F5E-22A5-6D9C66486E5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18319804-1A7C-39E6-5687-82F5E9D2BB1C}"/>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B34D870D-0F8B-09B0-915C-CAFBFAB903B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97AA3255-D064-9281-D5C2-8DDC454ACB87}"/>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02BD7C79-B1CD-76FF-FC51-795464B6F9A2}"/>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A72686D0-37B9-B2B0-872E-7C30213A09C5}"/>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59218DD2-CFEB-3929-4901-0F574252FBB6}"/>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250BA273-09A5-820B-1ACD-49ADEDC2FE4E}"/>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75AA5CB8-10EE-21F1-B576-A4623F66A4C1}"/>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91EB4BF4-67AD-54A5-3042-F72F4AE43A0C}"/>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56A9E3E7-02A4-6F70-F1C6-A4AEC87A7B0B}"/>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7487A484-F699-3120-22F6-88FE41D9B254}"/>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43FE8054-81B0-BDD1-8DEA-FADCE4FAF9D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E8F0BC4B-66D5-38B2-B158-9256BF1172DE}"/>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157E3F67-73E3-9178-9666-802725F886B4}"/>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1EE12EE6-247E-A6F8-0882-4A7D7F76265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8600BBC1-D8D6-2056-8C56-121EC70E0525}"/>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28C0DF93-847F-444D-81DE-841BF48D19A0}"/>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ovéPole 1">
            <a:extLst>
              <a:ext uri="{FF2B5EF4-FFF2-40B4-BE49-F238E27FC236}">
                <a16:creationId xmlns:a16="http://schemas.microsoft.com/office/drawing/2014/main" id="{50DCE2A6-84A2-20B2-2311-D5FAA917C748}"/>
              </a:ext>
            </a:extLst>
          </p:cNvPr>
          <p:cNvSpPr txBox="1"/>
          <p:nvPr/>
        </p:nvSpPr>
        <p:spPr>
          <a:xfrm>
            <a:off x="53109" y="537431"/>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1</a:t>
            </a:r>
          </a:p>
        </p:txBody>
      </p:sp>
      <p:sp>
        <p:nvSpPr>
          <p:cNvPr id="5" name="Subtitle 3">
            <a:extLst>
              <a:ext uri="{FF2B5EF4-FFF2-40B4-BE49-F238E27FC236}">
                <a16:creationId xmlns:a16="http://schemas.microsoft.com/office/drawing/2014/main" id="{2E2455E5-6D2B-6768-922B-6001FCEE24D8}"/>
              </a:ext>
            </a:extLst>
          </p:cNvPr>
          <p:cNvSpPr>
            <a:spLocks noGrp="1"/>
          </p:cNvSpPr>
          <p:nvPr>
            <p:ph type="subTitle" idx="3"/>
          </p:nvPr>
        </p:nvSpPr>
        <p:spPr>
          <a:xfrm>
            <a:off x="5414364" y="2049276"/>
            <a:ext cx="2446226" cy="2171838"/>
          </a:xfrm>
        </p:spPr>
        <p:txBody>
          <a:bodyPr/>
          <a:lstStyle/>
          <a:p>
            <a:pPr marL="400050" indent="-285750">
              <a:buFont typeface="Arial" panose="020B0604020202020204" pitchFamily="34" charset="0"/>
              <a:buChar char="•"/>
            </a:pPr>
            <a:r>
              <a:rPr lang="cs-CZ" dirty="0" err="1"/>
              <a:t>Mainly</a:t>
            </a:r>
            <a:r>
              <a:rPr lang="cs-CZ" dirty="0"/>
              <a:t> </a:t>
            </a:r>
            <a:r>
              <a:rPr lang="cs-CZ" dirty="0" err="1"/>
              <a:t>camera</a:t>
            </a:r>
            <a:r>
              <a:rPr lang="cs-CZ" dirty="0"/>
              <a:t> </a:t>
            </a:r>
            <a:r>
              <a:rPr lang="cs-CZ" dirty="0" err="1"/>
              <a:t>recording</a:t>
            </a:r>
            <a:endParaRPr lang="cs-CZ" dirty="0"/>
          </a:p>
          <a:p>
            <a:pPr marL="400050" indent="-285750">
              <a:buFont typeface="Arial" panose="020B0604020202020204" pitchFamily="34" charset="0"/>
              <a:buChar char="•"/>
            </a:pPr>
            <a:r>
              <a:rPr lang="cs-CZ" dirty="0" err="1"/>
              <a:t>Occassional</a:t>
            </a:r>
            <a:r>
              <a:rPr lang="cs-CZ" dirty="0"/>
              <a:t> </a:t>
            </a:r>
            <a:r>
              <a:rPr lang="cs-CZ" dirty="0" err="1"/>
              <a:t>nectar</a:t>
            </a:r>
            <a:r>
              <a:rPr lang="cs-CZ" dirty="0"/>
              <a:t> and </a:t>
            </a:r>
            <a:r>
              <a:rPr lang="cs-CZ" dirty="0" err="1"/>
              <a:t>pollen</a:t>
            </a:r>
            <a:r>
              <a:rPr lang="cs-CZ" dirty="0"/>
              <a:t> </a:t>
            </a:r>
            <a:r>
              <a:rPr lang="cs-CZ" dirty="0" err="1"/>
              <a:t>sampling</a:t>
            </a:r>
            <a:endParaRPr lang="cs-CZ" dirty="0"/>
          </a:p>
          <a:p>
            <a:pPr marL="114300" indent="0"/>
            <a:endParaRPr lang="en-GB" dirty="0"/>
          </a:p>
        </p:txBody>
      </p:sp>
    </p:spTree>
    <p:extLst>
      <p:ext uri="{BB962C8B-B14F-4D97-AF65-F5344CB8AC3E}">
        <p14:creationId xmlns:p14="http://schemas.microsoft.com/office/powerpoint/2010/main" val="2545285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26">
          <a:extLst>
            <a:ext uri="{FF2B5EF4-FFF2-40B4-BE49-F238E27FC236}">
              <a16:creationId xmlns:a16="http://schemas.microsoft.com/office/drawing/2014/main" id="{71CAF554-F918-6402-92F2-F5918F6C0BA7}"/>
            </a:ext>
          </a:extLst>
        </p:cNvPr>
        <p:cNvGrpSpPr/>
        <p:nvPr/>
      </p:nvGrpSpPr>
      <p:grpSpPr>
        <a:xfrm>
          <a:off x="0" y="0"/>
          <a:ext cx="0" cy="0"/>
          <a:chOff x="0" y="0"/>
          <a:chExt cx="0" cy="0"/>
        </a:xfrm>
      </p:grpSpPr>
      <p:sp>
        <p:nvSpPr>
          <p:cNvPr id="11427" name="Google Shape;11427;p78">
            <a:extLst>
              <a:ext uri="{FF2B5EF4-FFF2-40B4-BE49-F238E27FC236}">
                <a16:creationId xmlns:a16="http://schemas.microsoft.com/office/drawing/2014/main" id="{39A46C74-1D4B-211A-069A-B3FC73A11B07}"/>
              </a:ext>
            </a:extLst>
          </p:cNvPr>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s-CZ" sz="2400" dirty="0" err="1"/>
              <a:t>Progress</a:t>
            </a:r>
            <a:endParaRPr dirty="0"/>
          </a:p>
        </p:txBody>
      </p:sp>
      <p:sp>
        <p:nvSpPr>
          <p:cNvPr id="11429" name="Google Shape;11429;p78">
            <a:extLst>
              <a:ext uri="{FF2B5EF4-FFF2-40B4-BE49-F238E27FC236}">
                <a16:creationId xmlns:a16="http://schemas.microsoft.com/office/drawing/2014/main" id="{2CE58126-B6B1-2CC5-F64B-7C9205DAE671}"/>
              </a:ext>
            </a:extLst>
          </p:cNvPr>
          <p:cNvSpPr txBox="1">
            <a:spLocks noGrp="1"/>
          </p:cNvSpPr>
          <p:nvPr>
            <p:ph type="title"/>
          </p:nvPr>
        </p:nvSpPr>
        <p:spPr>
          <a:xfrm>
            <a:off x="1266316" y="924455"/>
            <a:ext cx="2741487"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sz="2400" dirty="0">
                <a:solidFill>
                  <a:srgbClr val="F4EEDC"/>
                </a:solidFill>
              </a:rPr>
              <a:t>AI Development</a:t>
            </a:r>
            <a:endParaRPr sz="2400" dirty="0">
              <a:solidFill>
                <a:srgbClr val="F4EEDC"/>
              </a:solidFill>
            </a:endParaRPr>
          </a:p>
        </p:txBody>
      </p:sp>
      <p:sp>
        <p:nvSpPr>
          <p:cNvPr id="11430" name="Google Shape;11430;p78">
            <a:extLst>
              <a:ext uri="{FF2B5EF4-FFF2-40B4-BE49-F238E27FC236}">
                <a16:creationId xmlns:a16="http://schemas.microsoft.com/office/drawing/2014/main" id="{A3F62BBE-86BA-49C8-F280-10BDEEBEBD5A}"/>
              </a:ext>
            </a:extLst>
          </p:cNvPr>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cs-CZ" sz="1600" dirty="0" err="1"/>
              <a:t>Transferable</a:t>
            </a:r>
            <a:r>
              <a:rPr lang="cs-CZ" sz="1600" dirty="0"/>
              <a:t> AI model (2023)</a:t>
            </a:r>
          </a:p>
          <a:p>
            <a:pPr marL="285750" lvl="0" indent="-285750" algn="l" rtl="0">
              <a:spcBef>
                <a:spcPts val="0"/>
              </a:spcBef>
              <a:spcAft>
                <a:spcPts val="1600"/>
              </a:spcAft>
              <a:buFont typeface="Arial" panose="020B0604020202020204" pitchFamily="34" charset="0"/>
              <a:buChar char="•"/>
            </a:pPr>
            <a:r>
              <a:rPr lang="cs-CZ" sz="1600" dirty="0"/>
              <a:t>AI-</a:t>
            </a:r>
            <a:r>
              <a:rPr lang="cs-CZ" sz="1600" dirty="0" err="1"/>
              <a:t>powered</a:t>
            </a:r>
            <a:r>
              <a:rPr lang="cs-CZ" sz="1600" dirty="0"/>
              <a:t> </a:t>
            </a:r>
            <a:r>
              <a:rPr lang="cs-CZ" sz="1600" dirty="0" err="1"/>
              <a:t>automated</a:t>
            </a:r>
            <a:r>
              <a:rPr lang="cs-CZ" sz="1600" dirty="0"/>
              <a:t> </a:t>
            </a:r>
            <a:r>
              <a:rPr lang="cs-CZ" sz="1600" dirty="0" err="1"/>
              <a:t>insect</a:t>
            </a:r>
            <a:r>
              <a:rPr lang="cs-CZ" sz="1600" dirty="0"/>
              <a:t> </a:t>
            </a:r>
            <a:r>
              <a:rPr lang="cs-CZ" sz="1600" dirty="0" err="1"/>
              <a:t>detection</a:t>
            </a:r>
            <a:r>
              <a:rPr lang="cs-CZ" sz="1600" dirty="0"/>
              <a:t> </a:t>
            </a:r>
            <a:r>
              <a:rPr lang="cs-CZ" sz="1600" dirty="0" err="1"/>
              <a:t>pipeline</a:t>
            </a:r>
            <a:r>
              <a:rPr lang="cs-CZ" sz="1600" dirty="0"/>
              <a:t> </a:t>
            </a:r>
            <a:r>
              <a:rPr lang="cs-CZ" sz="1600" dirty="0" err="1"/>
              <a:t>for</a:t>
            </a:r>
            <a:r>
              <a:rPr lang="cs-CZ" sz="1600" dirty="0"/>
              <a:t> data </a:t>
            </a:r>
            <a:r>
              <a:rPr lang="cs-CZ" sz="1600" dirty="0" err="1"/>
              <a:t>extraction</a:t>
            </a:r>
            <a:r>
              <a:rPr lang="cs-CZ" sz="1600" dirty="0"/>
              <a:t> (2023 – 2024)</a:t>
            </a:r>
          </a:p>
          <a:p>
            <a:pPr marL="285750" lvl="0" indent="-285750" algn="l" rtl="0">
              <a:spcBef>
                <a:spcPts val="0"/>
              </a:spcBef>
              <a:spcAft>
                <a:spcPts val="1600"/>
              </a:spcAft>
              <a:buFont typeface="Arial" panose="020B0604020202020204" pitchFamily="34" charset="0"/>
              <a:buChar char="•"/>
            </a:pPr>
            <a:r>
              <a:rPr lang="cs-CZ" sz="1600" dirty="0"/>
              <a:t>Metacentrum </a:t>
            </a:r>
            <a:r>
              <a:rPr lang="cs-CZ" sz="1600" dirty="0" err="1"/>
              <a:t>based</a:t>
            </a:r>
            <a:r>
              <a:rPr lang="cs-CZ" sz="1600" dirty="0"/>
              <a:t> GPU </a:t>
            </a:r>
            <a:r>
              <a:rPr lang="cs-CZ" sz="1600" dirty="0" err="1"/>
              <a:t>processing</a:t>
            </a:r>
            <a:r>
              <a:rPr lang="cs-CZ" sz="1600" dirty="0"/>
              <a:t> (2024)</a:t>
            </a:r>
          </a:p>
          <a:p>
            <a:pPr marL="285750" indent="-285750">
              <a:spcAft>
                <a:spcPts val="1600"/>
              </a:spcAft>
              <a:buFont typeface="Arial" panose="020B0604020202020204" pitchFamily="34" charset="0"/>
              <a:buChar char="•"/>
            </a:pPr>
            <a:r>
              <a:rPr lang="cs-CZ" sz="1600" dirty="0" err="1"/>
              <a:t>Potential</a:t>
            </a:r>
            <a:r>
              <a:rPr lang="cs-CZ" sz="1600" dirty="0"/>
              <a:t> </a:t>
            </a:r>
            <a:r>
              <a:rPr lang="cs-CZ" sz="1600" dirty="0" err="1"/>
              <a:t>for</a:t>
            </a:r>
            <a:r>
              <a:rPr lang="cs-CZ" sz="1600" dirty="0"/>
              <a:t> </a:t>
            </a:r>
            <a:r>
              <a:rPr lang="cs-CZ" sz="1600" dirty="0" err="1"/>
              <a:t>the</a:t>
            </a:r>
            <a:r>
              <a:rPr lang="cs-CZ" sz="1600" dirty="0"/>
              <a:t> </a:t>
            </a:r>
            <a:r>
              <a:rPr lang="cs-CZ" sz="1600" dirty="0" err="1"/>
              <a:t>release</a:t>
            </a:r>
            <a:r>
              <a:rPr lang="cs-CZ" sz="1600" dirty="0"/>
              <a:t> </a:t>
            </a:r>
            <a:r>
              <a:rPr lang="cs-CZ" sz="1600" dirty="0" err="1"/>
              <a:t>of</a:t>
            </a:r>
            <a:r>
              <a:rPr lang="cs-CZ" sz="1600" dirty="0"/>
              <a:t> a Python </a:t>
            </a:r>
            <a:r>
              <a:rPr lang="cs-CZ" sz="1600" dirty="0" err="1"/>
              <a:t>package</a:t>
            </a:r>
            <a:r>
              <a:rPr lang="cs-CZ" sz="1600" dirty="0"/>
              <a:t> (TBD)</a:t>
            </a:r>
          </a:p>
          <a:p>
            <a:pPr marL="285750" lvl="0" indent="-285750" algn="l" rtl="0">
              <a:spcBef>
                <a:spcPts val="0"/>
              </a:spcBef>
              <a:spcAft>
                <a:spcPts val="1600"/>
              </a:spcAft>
              <a:buFont typeface="Arial" panose="020B0604020202020204" pitchFamily="34" charset="0"/>
              <a:buChar char="•"/>
            </a:pPr>
            <a:endParaRPr lang="en" sz="1600" dirty="0"/>
          </a:p>
        </p:txBody>
      </p:sp>
      <p:grpSp>
        <p:nvGrpSpPr>
          <p:cNvPr id="6" name="Google Shape;4528;p20">
            <a:extLst>
              <a:ext uri="{FF2B5EF4-FFF2-40B4-BE49-F238E27FC236}">
                <a16:creationId xmlns:a16="http://schemas.microsoft.com/office/drawing/2014/main" id="{59AA3A7D-568D-9CA4-550B-28EC5560AFB5}"/>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9659BC7F-6FCF-4E4D-FB30-5A3CD29C8D47}"/>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48534C39-E6D4-1208-F1DF-70FDBEB4518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5E49DD7B-F18C-1E20-321D-FD2F57C6AC8E}"/>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84A79C18-5FCB-209D-2E11-C59B19EC3CDF}"/>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775F0CCA-7415-6329-7D1C-DBABA1DC96FC}"/>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F1DEB107-C31C-3AAE-8D6D-AA99FA5407DF}"/>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1335E1B-3DFF-3BF9-0E84-BCB7D2B2B88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4E476192-DB6F-A813-3208-953897BD52BA}"/>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D73EFE76-A945-B7D8-5ADD-F890B72D3074}"/>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6BACEE8C-D7D2-B983-BC47-27FBC0035E2A}"/>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3FD514A8-33E6-0F3F-ACD5-4D49C1C34D6B}"/>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3BD45001-12BE-C3CC-D82A-A11581F793C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DB0868E7-55E6-1EDC-A01C-968D62045101}"/>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44CA7536-D1D7-3984-DABD-AA286D8AD392}"/>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EF36A049-AD9A-070D-F73B-6EDDB1A75A3E}"/>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1CB0DAB-1774-8D44-0C9F-80EE43537992}"/>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09879D02-44E8-BA7E-20D5-65BDCFE7835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18A2D719-9B85-A77A-627E-3B92397124BD}"/>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1A2D7368-B7D2-D7BA-EA1E-5072E99EE25B}"/>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1EA6BF06-799D-8B3D-76FD-E7FE7B3E3989}"/>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7E2DCBB1-CA2B-4CF1-D71E-B638A0A7ECEB}"/>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4621A187-5B7E-4E91-7A38-F77A19CA55BA}"/>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D5FC2991-15E3-8291-805E-B8A95E6D02C9}"/>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AFEAB0AD-4F67-BC6B-F71B-0C199A8BF6C0}"/>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BD4A708F-FBE2-9B31-4BF0-06DB4D733210}"/>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400A2B31-A3D3-BD1B-3B3E-30E1B7DD23AE}"/>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CE4485AD-9249-E772-AD56-49CEEF165DDC}"/>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970D95E1-5F12-2C15-7A9F-CD918E43828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C2823A1C-DA86-4986-5CC1-1A243ED31E06}"/>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ovéPole 1">
            <a:extLst>
              <a:ext uri="{FF2B5EF4-FFF2-40B4-BE49-F238E27FC236}">
                <a16:creationId xmlns:a16="http://schemas.microsoft.com/office/drawing/2014/main" id="{0E9C6284-9FBF-2914-C6A7-B189AC2C8FD1}"/>
              </a:ext>
            </a:extLst>
          </p:cNvPr>
          <p:cNvSpPr txBox="1"/>
          <p:nvPr/>
        </p:nvSpPr>
        <p:spPr>
          <a:xfrm>
            <a:off x="8595" y="520250"/>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2</a:t>
            </a:r>
          </a:p>
        </p:txBody>
      </p:sp>
      <p:pic>
        <p:nvPicPr>
          <p:cNvPr id="37" name="Graphic 36" descr="Checkmark with solid fill">
            <a:extLst>
              <a:ext uri="{FF2B5EF4-FFF2-40B4-BE49-F238E27FC236}">
                <a16:creationId xmlns:a16="http://schemas.microsoft.com/office/drawing/2014/main" id="{AE20B44D-1193-A2A7-3940-760B548008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3163" y="1601608"/>
            <a:ext cx="546600" cy="546600"/>
          </a:xfrm>
          <a:prstGeom prst="rect">
            <a:avLst/>
          </a:prstGeom>
        </p:spPr>
      </p:pic>
      <p:pic>
        <p:nvPicPr>
          <p:cNvPr id="38" name="Graphic 37" descr="Checkmark with solid fill">
            <a:extLst>
              <a:ext uri="{FF2B5EF4-FFF2-40B4-BE49-F238E27FC236}">
                <a16:creationId xmlns:a16="http://schemas.microsoft.com/office/drawing/2014/main" id="{59970949-F28E-9BEF-6403-53CE551C39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8704" y="2261846"/>
            <a:ext cx="546600" cy="546600"/>
          </a:xfrm>
          <a:prstGeom prst="rect">
            <a:avLst/>
          </a:prstGeom>
        </p:spPr>
      </p:pic>
      <p:pic>
        <p:nvPicPr>
          <p:cNvPr id="40" name="Graphic 39" descr="Close with solid fill">
            <a:extLst>
              <a:ext uri="{FF2B5EF4-FFF2-40B4-BE49-F238E27FC236}">
                <a16:creationId xmlns:a16="http://schemas.microsoft.com/office/drawing/2014/main" id="{193D2E08-4724-DD0B-196A-8239C095D3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8704" y="3009073"/>
            <a:ext cx="546600" cy="546600"/>
          </a:xfrm>
          <a:prstGeom prst="rect">
            <a:avLst/>
          </a:prstGeom>
        </p:spPr>
      </p:pic>
      <p:pic>
        <p:nvPicPr>
          <p:cNvPr id="41" name="Graphic 40" descr="Close with solid fill">
            <a:extLst>
              <a:ext uri="{FF2B5EF4-FFF2-40B4-BE49-F238E27FC236}">
                <a16:creationId xmlns:a16="http://schemas.microsoft.com/office/drawing/2014/main" id="{A36D3331-F849-E9E1-646D-F705654121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8704" y="3756300"/>
            <a:ext cx="546600" cy="546600"/>
          </a:xfrm>
          <a:prstGeom prst="rect">
            <a:avLst/>
          </a:prstGeom>
        </p:spPr>
      </p:pic>
      <p:grpSp>
        <p:nvGrpSpPr>
          <p:cNvPr id="42" name="Google Shape;52;p17">
            <a:extLst>
              <a:ext uri="{FF2B5EF4-FFF2-40B4-BE49-F238E27FC236}">
                <a16:creationId xmlns:a16="http://schemas.microsoft.com/office/drawing/2014/main" id="{56274D4D-F324-50E7-FCDF-9FA81EDAD249}"/>
              </a:ext>
            </a:extLst>
          </p:cNvPr>
          <p:cNvGrpSpPr/>
          <p:nvPr/>
        </p:nvGrpSpPr>
        <p:grpSpPr>
          <a:xfrm>
            <a:off x="6908239" y="2450958"/>
            <a:ext cx="1624550" cy="1438234"/>
            <a:chOff x="238125" y="646125"/>
            <a:chExt cx="7143750" cy="4422725"/>
          </a:xfrm>
        </p:grpSpPr>
        <p:sp>
          <p:nvSpPr>
            <p:cNvPr id="43" name="Google Shape;53;p17">
              <a:extLst>
                <a:ext uri="{FF2B5EF4-FFF2-40B4-BE49-F238E27FC236}">
                  <a16:creationId xmlns:a16="http://schemas.microsoft.com/office/drawing/2014/main" id="{EFE64F22-2E49-405A-D04D-196BD98DB9CD}"/>
                </a:ext>
              </a:extLst>
            </p:cNvPr>
            <p:cNvSpPr/>
            <p:nvPr/>
          </p:nvSpPr>
          <p:spPr>
            <a:xfrm>
              <a:off x="238125" y="646125"/>
              <a:ext cx="7143750" cy="4422725"/>
            </a:xfrm>
            <a:custGeom>
              <a:avLst/>
              <a:gdLst/>
              <a:ahLst/>
              <a:cxnLst/>
              <a:rect l="l" t="t" r="r" b="b"/>
              <a:pathLst>
                <a:path w="285750" h="176909" extrusionOk="0">
                  <a:moveTo>
                    <a:pt x="53387" y="13171"/>
                  </a:moveTo>
                  <a:lnTo>
                    <a:pt x="53597" y="13186"/>
                  </a:lnTo>
                  <a:lnTo>
                    <a:pt x="53791" y="13231"/>
                  </a:lnTo>
                  <a:lnTo>
                    <a:pt x="53986" y="13306"/>
                  </a:lnTo>
                  <a:lnTo>
                    <a:pt x="54181" y="13380"/>
                  </a:lnTo>
                  <a:lnTo>
                    <a:pt x="54360" y="13485"/>
                  </a:lnTo>
                  <a:lnTo>
                    <a:pt x="54525" y="13605"/>
                  </a:lnTo>
                  <a:lnTo>
                    <a:pt x="54674" y="13755"/>
                  </a:lnTo>
                  <a:lnTo>
                    <a:pt x="54824" y="13904"/>
                  </a:lnTo>
                  <a:lnTo>
                    <a:pt x="54959" y="14039"/>
                  </a:lnTo>
                  <a:lnTo>
                    <a:pt x="55064" y="14174"/>
                  </a:lnTo>
                  <a:lnTo>
                    <a:pt x="55303" y="14473"/>
                  </a:lnTo>
                  <a:lnTo>
                    <a:pt x="55423" y="14608"/>
                  </a:lnTo>
                  <a:lnTo>
                    <a:pt x="55543" y="14742"/>
                  </a:lnTo>
                  <a:lnTo>
                    <a:pt x="55692" y="14862"/>
                  </a:lnTo>
                  <a:lnTo>
                    <a:pt x="55767" y="14907"/>
                  </a:lnTo>
                  <a:lnTo>
                    <a:pt x="55857" y="14937"/>
                  </a:lnTo>
                  <a:lnTo>
                    <a:pt x="55767" y="14727"/>
                  </a:lnTo>
                  <a:lnTo>
                    <a:pt x="55647" y="14503"/>
                  </a:lnTo>
                  <a:lnTo>
                    <a:pt x="55528" y="14308"/>
                  </a:lnTo>
                  <a:lnTo>
                    <a:pt x="55393" y="14099"/>
                  </a:lnTo>
                  <a:lnTo>
                    <a:pt x="55094" y="13725"/>
                  </a:lnTo>
                  <a:lnTo>
                    <a:pt x="54794" y="13365"/>
                  </a:lnTo>
                  <a:lnTo>
                    <a:pt x="55707" y="13365"/>
                  </a:lnTo>
                  <a:lnTo>
                    <a:pt x="55827" y="13485"/>
                  </a:lnTo>
                  <a:lnTo>
                    <a:pt x="55947" y="13605"/>
                  </a:lnTo>
                  <a:lnTo>
                    <a:pt x="56141" y="13874"/>
                  </a:lnTo>
                  <a:lnTo>
                    <a:pt x="56336" y="14159"/>
                  </a:lnTo>
                  <a:lnTo>
                    <a:pt x="56515" y="14443"/>
                  </a:lnTo>
                  <a:lnTo>
                    <a:pt x="56695" y="14727"/>
                  </a:lnTo>
                  <a:lnTo>
                    <a:pt x="56875" y="15012"/>
                  </a:lnTo>
                  <a:lnTo>
                    <a:pt x="57084" y="15281"/>
                  </a:lnTo>
                  <a:lnTo>
                    <a:pt x="57294" y="15536"/>
                  </a:lnTo>
                  <a:lnTo>
                    <a:pt x="57204" y="15251"/>
                  </a:lnTo>
                  <a:lnTo>
                    <a:pt x="57084" y="14982"/>
                  </a:lnTo>
                  <a:lnTo>
                    <a:pt x="56949" y="14712"/>
                  </a:lnTo>
                  <a:lnTo>
                    <a:pt x="56815" y="14443"/>
                  </a:lnTo>
                  <a:lnTo>
                    <a:pt x="56515" y="13934"/>
                  </a:lnTo>
                  <a:lnTo>
                    <a:pt x="56216" y="13410"/>
                  </a:lnTo>
                  <a:lnTo>
                    <a:pt x="56515" y="13455"/>
                  </a:lnTo>
                  <a:lnTo>
                    <a:pt x="56830" y="13500"/>
                  </a:lnTo>
                  <a:lnTo>
                    <a:pt x="57129" y="13545"/>
                  </a:lnTo>
                  <a:lnTo>
                    <a:pt x="57428" y="13620"/>
                  </a:lnTo>
                  <a:lnTo>
                    <a:pt x="57548" y="13740"/>
                  </a:lnTo>
                  <a:lnTo>
                    <a:pt x="57668" y="13874"/>
                  </a:lnTo>
                  <a:lnTo>
                    <a:pt x="57877" y="14144"/>
                  </a:lnTo>
                  <a:lnTo>
                    <a:pt x="58072" y="14443"/>
                  </a:lnTo>
                  <a:lnTo>
                    <a:pt x="58252" y="14742"/>
                  </a:lnTo>
                  <a:lnTo>
                    <a:pt x="58416" y="15042"/>
                  </a:lnTo>
                  <a:lnTo>
                    <a:pt x="58611" y="15341"/>
                  </a:lnTo>
                  <a:lnTo>
                    <a:pt x="58805" y="15640"/>
                  </a:lnTo>
                  <a:lnTo>
                    <a:pt x="59015" y="15910"/>
                  </a:lnTo>
                  <a:lnTo>
                    <a:pt x="58895" y="15596"/>
                  </a:lnTo>
                  <a:lnTo>
                    <a:pt x="58745" y="15296"/>
                  </a:lnTo>
                  <a:lnTo>
                    <a:pt x="58596" y="14997"/>
                  </a:lnTo>
                  <a:lnTo>
                    <a:pt x="58446" y="14712"/>
                  </a:lnTo>
                  <a:lnTo>
                    <a:pt x="58117" y="14129"/>
                  </a:lnTo>
                  <a:lnTo>
                    <a:pt x="57952" y="13829"/>
                  </a:lnTo>
                  <a:lnTo>
                    <a:pt x="57803" y="13545"/>
                  </a:lnTo>
                  <a:lnTo>
                    <a:pt x="58745" y="13755"/>
                  </a:lnTo>
                  <a:lnTo>
                    <a:pt x="59284" y="14817"/>
                  </a:lnTo>
                  <a:lnTo>
                    <a:pt x="59554" y="15356"/>
                  </a:lnTo>
                  <a:lnTo>
                    <a:pt x="59673" y="15625"/>
                  </a:lnTo>
                  <a:lnTo>
                    <a:pt x="59793" y="15910"/>
                  </a:lnTo>
                  <a:lnTo>
                    <a:pt x="60078" y="15970"/>
                  </a:lnTo>
                  <a:lnTo>
                    <a:pt x="60003" y="15775"/>
                  </a:lnTo>
                  <a:lnTo>
                    <a:pt x="59958" y="15581"/>
                  </a:lnTo>
                  <a:lnTo>
                    <a:pt x="59928" y="15386"/>
                  </a:lnTo>
                  <a:lnTo>
                    <a:pt x="59913" y="15176"/>
                  </a:lnTo>
                  <a:lnTo>
                    <a:pt x="59913" y="14772"/>
                  </a:lnTo>
                  <a:lnTo>
                    <a:pt x="59913" y="14368"/>
                  </a:lnTo>
                  <a:lnTo>
                    <a:pt x="59808" y="15072"/>
                  </a:lnTo>
                  <a:lnTo>
                    <a:pt x="59629" y="15072"/>
                  </a:lnTo>
                  <a:lnTo>
                    <a:pt x="59599" y="14922"/>
                  </a:lnTo>
                  <a:lnTo>
                    <a:pt x="59554" y="14772"/>
                  </a:lnTo>
                  <a:lnTo>
                    <a:pt x="59434" y="14488"/>
                  </a:lnTo>
                  <a:lnTo>
                    <a:pt x="59299" y="14204"/>
                  </a:lnTo>
                  <a:lnTo>
                    <a:pt x="59165" y="13934"/>
                  </a:lnTo>
                  <a:lnTo>
                    <a:pt x="59434" y="13889"/>
                  </a:lnTo>
                  <a:lnTo>
                    <a:pt x="59584" y="13889"/>
                  </a:lnTo>
                  <a:lnTo>
                    <a:pt x="59703" y="13919"/>
                  </a:lnTo>
                  <a:lnTo>
                    <a:pt x="59763" y="13934"/>
                  </a:lnTo>
                  <a:lnTo>
                    <a:pt x="59808" y="13964"/>
                  </a:lnTo>
                  <a:lnTo>
                    <a:pt x="59853" y="13994"/>
                  </a:lnTo>
                  <a:lnTo>
                    <a:pt x="59868" y="14039"/>
                  </a:lnTo>
                  <a:lnTo>
                    <a:pt x="59883" y="14099"/>
                  </a:lnTo>
                  <a:lnTo>
                    <a:pt x="59883" y="14159"/>
                  </a:lnTo>
                  <a:lnTo>
                    <a:pt x="59868" y="14249"/>
                  </a:lnTo>
                  <a:lnTo>
                    <a:pt x="59838" y="14338"/>
                  </a:lnTo>
                  <a:lnTo>
                    <a:pt x="60137" y="14308"/>
                  </a:lnTo>
                  <a:lnTo>
                    <a:pt x="60272" y="14473"/>
                  </a:lnTo>
                  <a:lnTo>
                    <a:pt x="60392" y="14638"/>
                  </a:lnTo>
                  <a:lnTo>
                    <a:pt x="60512" y="14817"/>
                  </a:lnTo>
                  <a:lnTo>
                    <a:pt x="60616" y="14997"/>
                  </a:lnTo>
                  <a:lnTo>
                    <a:pt x="60811" y="15371"/>
                  </a:lnTo>
                  <a:lnTo>
                    <a:pt x="60976" y="15745"/>
                  </a:lnTo>
                  <a:lnTo>
                    <a:pt x="61305" y="16523"/>
                  </a:lnTo>
                  <a:lnTo>
                    <a:pt x="61484" y="16913"/>
                  </a:lnTo>
                  <a:lnTo>
                    <a:pt x="61664" y="17287"/>
                  </a:lnTo>
                  <a:lnTo>
                    <a:pt x="61694" y="17077"/>
                  </a:lnTo>
                  <a:lnTo>
                    <a:pt x="61694" y="16868"/>
                  </a:lnTo>
                  <a:lnTo>
                    <a:pt x="61679" y="16673"/>
                  </a:lnTo>
                  <a:lnTo>
                    <a:pt x="61649" y="16464"/>
                  </a:lnTo>
                  <a:lnTo>
                    <a:pt x="61604" y="16269"/>
                  </a:lnTo>
                  <a:lnTo>
                    <a:pt x="61544" y="16074"/>
                  </a:lnTo>
                  <a:lnTo>
                    <a:pt x="61484" y="15880"/>
                  </a:lnTo>
                  <a:lnTo>
                    <a:pt x="61410" y="15685"/>
                  </a:lnTo>
                  <a:lnTo>
                    <a:pt x="61230" y="15311"/>
                  </a:lnTo>
                  <a:lnTo>
                    <a:pt x="61035" y="14937"/>
                  </a:lnTo>
                  <a:lnTo>
                    <a:pt x="60841" y="14578"/>
                  </a:lnTo>
                  <a:lnTo>
                    <a:pt x="60646" y="14219"/>
                  </a:lnTo>
                  <a:lnTo>
                    <a:pt x="60646" y="14219"/>
                  </a:lnTo>
                  <a:lnTo>
                    <a:pt x="60916" y="14323"/>
                  </a:lnTo>
                  <a:lnTo>
                    <a:pt x="61185" y="14428"/>
                  </a:lnTo>
                  <a:lnTo>
                    <a:pt x="61455" y="14548"/>
                  </a:lnTo>
                  <a:lnTo>
                    <a:pt x="61694" y="14683"/>
                  </a:lnTo>
                  <a:lnTo>
                    <a:pt x="61933" y="14847"/>
                  </a:lnTo>
                  <a:lnTo>
                    <a:pt x="62053" y="14937"/>
                  </a:lnTo>
                  <a:lnTo>
                    <a:pt x="62143" y="15042"/>
                  </a:lnTo>
                  <a:lnTo>
                    <a:pt x="62248" y="15147"/>
                  </a:lnTo>
                  <a:lnTo>
                    <a:pt x="62338" y="15251"/>
                  </a:lnTo>
                  <a:lnTo>
                    <a:pt x="62412" y="15386"/>
                  </a:lnTo>
                  <a:lnTo>
                    <a:pt x="62472" y="15506"/>
                  </a:lnTo>
                  <a:lnTo>
                    <a:pt x="62772" y="16374"/>
                  </a:lnTo>
                  <a:lnTo>
                    <a:pt x="62891" y="16808"/>
                  </a:lnTo>
                  <a:lnTo>
                    <a:pt x="63011" y="17257"/>
                  </a:lnTo>
                  <a:lnTo>
                    <a:pt x="62921" y="17796"/>
                  </a:lnTo>
                  <a:lnTo>
                    <a:pt x="62846" y="18349"/>
                  </a:lnTo>
                  <a:lnTo>
                    <a:pt x="62757" y="18888"/>
                  </a:lnTo>
                  <a:lnTo>
                    <a:pt x="62712" y="19158"/>
                  </a:lnTo>
                  <a:lnTo>
                    <a:pt x="62637" y="19427"/>
                  </a:lnTo>
                  <a:lnTo>
                    <a:pt x="62323" y="19247"/>
                  </a:lnTo>
                  <a:lnTo>
                    <a:pt x="61993" y="19038"/>
                  </a:lnTo>
                  <a:lnTo>
                    <a:pt x="61380" y="18634"/>
                  </a:lnTo>
                  <a:lnTo>
                    <a:pt x="60766" y="18200"/>
                  </a:lnTo>
                  <a:lnTo>
                    <a:pt x="60167" y="17751"/>
                  </a:lnTo>
                  <a:lnTo>
                    <a:pt x="60107" y="17706"/>
                  </a:lnTo>
                  <a:lnTo>
                    <a:pt x="60063" y="17661"/>
                  </a:lnTo>
                  <a:lnTo>
                    <a:pt x="60033" y="17616"/>
                  </a:lnTo>
                  <a:lnTo>
                    <a:pt x="60003" y="17541"/>
                  </a:lnTo>
                  <a:lnTo>
                    <a:pt x="59988" y="17407"/>
                  </a:lnTo>
                  <a:lnTo>
                    <a:pt x="59973" y="17257"/>
                  </a:lnTo>
                  <a:lnTo>
                    <a:pt x="59943" y="17122"/>
                  </a:lnTo>
                  <a:lnTo>
                    <a:pt x="59928" y="17062"/>
                  </a:lnTo>
                  <a:lnTo>
                    <a:pt x="59898" y="17002"/>
                  </a:lnTo>
                  <a:lnTo>
                    <a:pt x="59868" y="16958"/>
                  </a:lnTo>
                  <a:lnTo>
                    <a:pt x="59808" y="16928"/>
                  </a:lnTo>
                  <a:lnTo>
                    <a:pt x="59733" y="16913"/>
                  </a:lnTo>
                  <a:lnTo>
                    <a:pt x="59644" y="16913"/>
                  </a:lnTo>
                  <a:lnTo>
                    <a:pt x="59284" y="17002"/>
                  </a:lnTo>
                  <a:lnTo>
                    <a:pt x="58626" y="16553"/>
                  </a:lnTo>
                  <a:lnTo>
                    <a:pt x="58311" y="16329"/>
                  </a:lnTo>
                  <a:lnTo>
                    <a:pt x="57967" y="16134"/>
                  </a:lnTo>
                  <a:lnTo>
                    <a:pt x="57623" y="15940"/>
                  </a:lnTo>
                  <a:lnTo>
                    <a:pt x="57279" y="15775"/>
                  </a:lnTo>
                  <a:lnTo>
                    <a:pt x="56905" y="15640"/>
                  </a:lnTo>
                  <a:lnTo>
                    <a:pt x="56725" y="15581"/>
                  </a:lnTo>
                  <a:lnTo>
                    <a:pt x="56530" y="15521"/>
                  </a:lnTo>
                  <a:lnTo>
                    <a:pt x="55453" y="15371"/>
                  </a:lnTo>
                  <a:lnTo>
                    <a:pt x="54899" y="15311"/>
                  </a:lnTo>
                  <a:lnTo>
                    <a:pt x="54360" y="15281"/>
                  </a:lnTo>
                  <a:lnTo>
                    <a:pt x="54270" y="15147"/>
                  </a:lnTo>
                  <a:lnTo>
                    <a:pt x="54196" y="14892"/>
                  </a:lnTo>
                  <a:lnTo>
                    <a:pt x="54106" y="14638"/>
                  </a:lnTo>
                  <a:lnTo>
                    <a:pt x="54001" y="14383"/>
                  </a:lnTo>
                  <a:lnTo>
                    <a:pt x="53896" y="14129"/>
                  </a:lnTo>
                  <a:lnTo>
                    <a:pt x="53642" y="13650"/>
                  </a:lnTo>
                  <a:lnTo>
                    <a:pt x="53387" y="13171"/>
                  </a:lnTo>
                  <a:close/>
                  <a:moveTo>
                    <a:pt x="50379" y="19382"/>
                  </a:moveTo>
                  <a:lnTo>
                    <a:pt x="50544" y="19532"/>
                  </a:lnTo>
                  <a:lnTo>
                    <a:pt x="50708" y="19667"/>
                  </a:lnTo>
                  <a:lnTo>
                    <a:pt x="51067" y="19921"/>
                  </a:lnTo>
                  <a:lnTo>
                    <a:pt x="51427" y="20145"/>
                  </a:lnTo>
                  <a:lnTo>
                    <a:pt x="51816" y="20340"/>
                  </a:lnTo>
                  <a:lnTo>
                    <a:pt x="51367" y="20594"/>
                  </a:lnTo>
                  <a:lnTo>
                    <a:pt x="51142" y="20714"/>
                  </a:lnTo>
                  <a:lnTo>
                    <a:pt x="50903" y="20819"/>
                  </a:lnTo>
                  <a:lnTo>
                    <a:pt x="50813" y="20759"/>
                  </a:lnTo>
                  <a:lnTo>
                    <a:pt x="50723" y="20699"/>
                  </a:lnTo>
                  <a:lnTo>
                    <a:pt x="50663" y="20624"/>
                  </a:lnTo>
                  <a:lnTo>
                    <a:pt x="50588" y="20550"/>
                  </a:lnTo>
                  <a:lnTo>
                    <a:pt x="50544" y="20460"/>
                  </a:lnTo>
                  <a:lnTo>
                    <a:pt x="50484" y="20370"/>
                  </a:lnTo>
                  <a:lnTo>
                    <a:pt x="50424" y="20190"/>
                  </a:lnTo>
                  <a:lnTo>
                    <a:pt x="50379" y="19996"/>
                  </a:lnTo>
                  <a:lnTo>
                    <a:pt x="50349" y="19801"/>
                  </a:lnTo>
                  <a:lnTo>
                    <a:pt x="50349" y="19592"/>
                  </a:lnTo>
                  <a:lnTo>
                    <a:pt x="50379" y="19382"/>
                  </a:lnTo>
                  <a:close/>
                  <a:moveTo>
                    <a:pt x="51906" y="20310"/>
                  </a:moveTo>
                  <a:lnTo>
                    <a:pt x="52534" y="20624"/>
                  </a:lnTo>
                  <a:lnTo>
                    <a:pt x="53178" y="20939"/>
                  </a:lnTo>
                  <a:lnTo>
                    <a:pt x="53791" y="21268"/>
                  </a:lnTo>
                  <a:lnTo>
                    <a:pt x="54091" y="21433"/>
                  </a:lnTo>
                  <a:lnTo>
                    <a:pt x="54390" y="21627"/>
                  </a:lnTo>
                  <a:lnTo>
                    <a:pt x="54734" y="21837"/>
                  </a:lnTo>
                  <a:lnTo>
                    <a:pt x="55064" y="22061"/>
                  </a:lnTo>
                  <a:lnTo>
                    <a:pt x="55378" y="22286"/>
                  </a:lnTo>
                  <a:lnTo>
                    <a:pt x="55692" y="22525"/>
                  </a:lnTo>
                  <a:lnTo>
                    <a:pt x="56336" y="23004"/>
                  </a:lnTo>
                  <a:lnTo>
                    <a:pt x="56650" y="23244"/>
                  </a:lnTo>
                  <a:lnTo>
                    <a:pt x="56979" y="23468"/>
                  </a:lnTo>
                  <a:lnTo>
                    <a:pt x="56800" y="23408"/>
                  </a:lnTo>
                  <a:lnTo>
                    <a:pt x="56620" y="23363"/>
                  </a:lnTo>
                  <a:lnTo>
                    <a:pt x="56426" y="23333"/>
                  </a:lnTo>
                  <a:lnTo>
                    <a:pt x="56246" y="23318"/>
                  </a:lnTo>
                  <a:lnTo>
                    <a:pt x="55872" y="23289"/>
                  </a:lnTo>
                  <a:lnTo>
                    <a:pt x="55498" y="23289"/>
                  </a:lnTo>
                  <a:lnTo>
                    <a:pt x="55109" y="23079"/>
                  </a:lnTo>
                  <a:lnTo>
                    <a:pt x="54689" y="22914"/>
                  </a:lnTo>
                  <a:lnTo>
                    <a:pt x="54794" y="22271"/>
                  </a:lnTo>
                  <a:lnTo>
                    <a:pt x="54719" y="22271"/>
                  </a:lnTo>
                  <a:lnTo>
                    <a:pt x="54645" y="22286"/>
                  </a:lnTo>
                  <a:lnTo>
                    <a:pt x="54495" y="22346"/>
                  </a:lnTo>
                  <a:lnTo>
                    <a:pt x="54210" y="22495"/>
                  </a:lnTo>
                  <a:lnTo>
                    <a:pt x="54061" y="22555"/>
                  </a:lnTo>
                  <a:lnTo>
                    <a:pt x="53986" y="22570"/>
                  </a:lnTo>
                  <a:lnTo>
                    <a:pt x="53911" y="22585"/>
                  </a:lnTo>
                  <a:lnTo>
                    <a:pt x="53851" y="22585"/>
                  </a:lnTo>
                  <a:lnTo>
                    <a:pt x="53776" y="22555"/>
                  </a:lnTo>
                  <a:lnTo>
                    <a:pt x="53687" y="22525"/>
                  </a:lnTo>
                  <a:lnTo>
                    <a:pt x="53612" y="22480"/>
                  </a:lnTo>
                  <a:lnTo>
                    <a:pt x="53866" y="22136"/>
                  </a:lnTo>
                  <a:lnTo>
                    <a:pt x="53986" y="21956"/>
                  </a:lnTo>
                  <a:lnTo>
                    <a:pt x="54091" y="21762"/>
                  </a:lnTo>
                  <a:lnTo>
                    <a:pt x="54001" y="21762"/>
                  </a:lnTo>
                  <a:lnTo>
                    <a:pt x="53896" y="21792"/>
                  </a:lnTo>
                  <a:lnTo>
                    <a:pt x="53806" y="21807"/>
                  </a:lnTo>
                  <a:lnTo>
                    <a:pt x="53702" y="21852"/>
                  </a:lnTo>
                  <a:lnTo>
                    <a:pt x="53312" y="22016"/>
                  </a:lnTo>
                  <a:lnTo>
                    <a:pt x="53223" y="22061"/>
                  </a:lnTo>
                  <a:lnTo>
                    <a:pt x="53118" y="22091"/>
                  </a:lnTo>
                  <a:lnTo>
                    <a:pt x="53028" y="22106"/>
                  </a:lnTo>
                  <a:lnTo>
                    <a:pt x="52938" y="22091"/>
                  </a:lnTo>
                  <a:lnTo>
                    <a:pt x="52848" y="22076"/>
                  </a:lnTo>
                  <a:lnTo>
                    <a:pt x="52774" y="22031"/>
                  </a:lnTo>
                  <a:lnTo>
                    <a:pt x="52684" y="21971"/>
                  </a:lnTo>
                  <a:lnTo>
                    <a:pt x="52609" y="21882"/>
                  </a:lnTo>
                  <a:lnTo>
                    <a:pt x="52819" y="21717"/>
                  </a:lnTo>
                  <a:lnTo>
                    <a:pt x="52923" y="21642"/>
                  </a:lnTo>
                  <a:lnTo>
                    <a:pt x="53013" y="21552"/>
                  </a:lnTo>
                  <a:lnTo>
                    <a:pt x="53073" y="21448"/>
                  </a:lnTo>
                  <a:lnTo>
                    <a:pt x="53118" y="21343"/>
                  </a:lnTo>
                  <a:lnTo>
                    <a:pt x="53133" y="21283"/>
                  </a:lnTo>
                  <a:lnTo>
                    <a:pt x="53133" y="21223"/>
                  </a:lnTo>
                  <a:lnTo>
                    <a:pt x="53118" y="21148"/>
                  </a:lnTo>
                  <a:lnTo>
                    <a:pt x="53088" y="21073"/>
                  </a:lnTo>
                  <a:lnTo>
                    <a:pt x="52834" y="21223"/>
                  </a:lnTo>
                  <a:lnTo>
                    <a:pt x="52564" y="21388"/>
                  </a:lnTo>
                  <a:lnTo>
                    <a:pt x="52429" y="21448"/>
                  </a:lnTo>
                  <a:lnTo>
                    <a:pt x="52280" y="21507"/>
                  </a:lnTo>
                  <a:lnTo>
                    <a:pt x="52145" y="21537"/>
                  </a:lnTo>
                  <a:lnTo>
                    <a:pt x="51980" y="21552"/>
                  </a:lnTo>
                  <a:lnTo>
                    <a:pt x="51831" y="21463"/>
                  </a:lnTo>
                  <a:lnTo>
                    <a:pt x="51666" y="21373"/>
                  </a:lnTo>
                  <a:lnTo>
                    <a:pt x="51367" y="21163"/>
                  </a:lnTo>
                  <a:lnTo>
                    <a:pt x="51591" y="21014"/>
                  </a:lnTo>
                  <a:lnTo>
                    <a:pt x="51696" y="20924"/>
                  </a:lnTo>
                  <a:lnTo>
                    <a:pt x="51801" y="20834"/>
                  </a:lnTo>
                  <a:lnTo>
                    <a:pt x="51876" y="20729"/>
                  </a:lnTo>
                  <a:lnTo>
                    <a:pt x="51921" y="20609"/>
                  </a:lnTo>
                  <a:lnTo>
                    <a:pt x="51935" y="20550"/>
                  </a:lnTo>
                  <a:lnTo>
                    <a:pt x="51935" y="20475"/>
                  </a:lnTo>
                  <a:lnTo>
                    <a:pt x="51935" y="20400"/>
                  </a:lnTo>
                  <a:lnTo>
                    <a:pt x="51906" y="20310"/>
                  </a:lnTo>
                  <a:close/>
                  <a:moveTo>
                    <a:pt x="39199" y="12782"/>
                  </a:moveTo>
                  <a:lnTo>
                    <a:pt x="39378" y="12842"/>
                  </a:lnTo>
                  <a:lnTo>
                    <a:pt x="39528" y="12916"/>
                  </a:lnTo>
                  <a:lnTo>
                    <a:pt x="39663" y="13021"/>
                  </a:lnTo>
                  <a:lnTo>
                    <a:pt x="39782" y="13141"/>
                  </a:lnTo>
                  <a:lnTo>
                    <a:pt x="39887" y="13276"/>
                  </a:lnTo>
                  <a:lnTo>
                    <a:pt x="39992" y="13410"/>
                  </a:lnTo>
                  <a:lnTo>
                    <a:pt x="40171" y="13710"/>
                  </a:lnTo>
                  <a:lnTo>
                    <a:pt x="40351" y="14024"/>
                  </a:lnTo>
                  <a:lnTo>
                    <a:pt x="40441" y="14174"/>
                  </a:lnTo>
                  <a:lnTo>
                    <a:pt x="40546" y="14323"/>
                  </a:lnTo>
                  <a:lnTo>
                    <a:pt x="40650" y="14458"/>
                  </a:lnTo>
                  <a:lnTo>
                    <a:pt x="40770" y="14578"/>
                  </a:lnTo>
                  <a:lnTo>
                    <a:pt x="40905" y="14683"/>
                  </a:lnTo>
                  <a:lnTo>
                    <a:pt x="41054" y="14772"/>
                  </a:lnTo>
                  <a:lnTo>
                    <a:pt x="40965" y="14518"/>
                  </a:lnTo>
                  <a:lnTo>
                    <a:pt x="40845" y="14263"/>
                  </a:lnTo>
                  <a:lnTo>
                    <a:pt x="40725" y="14024"/>
                  </a:lnTo>
                  <a:lnTo>
                    <a:pt x="40605" y="13770"/>
                  </a:lnTo>
                  <a:lnTo>
                    <a:pt x="40321" y="13306"/>
                  </a:lnTo>
                  <a:lnTo>
                    <a:pt x="40022" y="12857"/>
                  </a:lnTo>
                  <a:lnTo>
                    <a:pt x="40785" y="12857"/>
                  </a:lnTo>
                  <a:lnTo>
                    <a:pt x="40950" y="13036"/>
                  </a:lnTo>
                  <a:lnTo>
                    <a:pt x="41099" y="13216"/>
                  </a:lnTo>
                  <a:lnTo>
                    <a:pt x="41369" y="13605"/>
                  </a:lnTo>
                  <a:lnTo>
                    <a:pt x="41623" y="14009"/>
                  </a:lnTo>
                  <a:lnTo>
                    <a:pt x="41863" y="14413"/>
                  </a:lnTo>
                  <a:lnTo>
                    <a:pt x="42327" y="15251"/>
                  </a:lnTo>
                  <a:lnTo>
                    <a:pt x="42566" y="15655"/>
                  </a:lnTo>
                  <a:lnTo>
                    <a:pt x="42821" y="16060"/>
                  </a:lnTo>
                  <a:lnTo>
                    <a:pt x="42821" y="15865"/>
                  </a:lnTo>
                  <a:lnTo>
                    <a:pt x="42821" y="15670"/>
                  </a:lnTo>
                  <a:lnTo>
                    <a:pt x="42791" y="15476"/>
                  </a:lnTo>
                  <a:lnTo>
                    <a:pt x="42761" y="15386"/>
                  </a:lnTo>
                  <a:lnTo>
                    <a:pt x="42731" y="15296"/>
                  </a:lnTo>
                  <a:lnTo>
                    <a:pt x="42581" y="14982"/>
                  </a:lnTo>
                  <a:lnTo>
                    <a:pt x="42431" y="14668"/>
                  </a:lnTo>
                  <a:lnTo>
                    <a:pt x="42102" y="14054"/>
                  </a:lnTo>
                  <a:lnTo>
                    <a:pt x="41429" y="12842"/>
                  </a:lnTo>
                  <a:lnTo>
                    <a:pt x="42042" y="12931"/>
                  </a:lnTo>
                  <a:lnTo>
                    <a:pt x="42342" y="12991"/>
                  </a:lnTo>
                  <a:lnTo>
                    <a:pt x="42641" y="13066"/>
                  </a:lnTo>
                  <a:lnTo>
                    <a:pt x="42821" y="13246"/>
                  </a:lnTo>
                  <a:lnTo>
                    <a:pt x="42985" y="13425"/>
                  </a:lnTo>
                  <a:lnTo>
                    <a:pt x="43135" y="13620"/>
                  </a:lnTo>
                  <a:lnTo>
                    <a:pt x="43285" y="13814"/>
                  </a:lnTo>
                  <a:lnTo>
                    <a:pt x="43569" y="14219"/>
                  </a:lnTo>
                  <a:lnTo>
                    <a:pt x="43823" y="14653"/>
                  </a:lnTo>
                  <a:lnTo>
                    <a:pt x="44063" y="15072"/>
                  </a:lnTo>
                  <a:lnTo>
                    <a:pt x="44302" y="15521"/>
                  </a:lnTo>
                  <a:lnTo>
                    <a:pt x="44542" y="15955"/>
                  </a:lnTo>
                  <a:lnTo>
                    <a:pt x="44781" y="16389"/>
                  </a:lnTo>
                  <a:lnTo>
                    <a:pt x="44796" y="16149"/>
                  </a:lnTo>
                  <a:lnTo>
                    <a:pt x="44811" y="15910"/>
                  </a:lnTo>
                  <a:lnTo>
                    <a:pt x="44796" y="15790"/>
                  </a:lnTo>
                  <a:lnTo>
                    <a:pt x="44796" y="15670"/>
                  </a:lnTo>
                  <a:lnTo>
                    <a:pt x="44766" y="15566"/>
                  </a:lnTo>
                  <a:lnTo>
                    <a:pt x="44721" y="15446"/>
                  </a:lnTo>
                  <a:lnTo>
                    <a:pt x="44572" y="15117"/>
                  </a:lnTo>
                  <a:lnTo>
                    <a:pt x="44422" y="14772"/>
                  </a:lnTo>
                  <a:lnTo>
                    <a:pt x="44242" y="14443"/>
                  </a:lnTo>
                  <a:lnTo>
                    <a:pt x="44048" y="14129"/>
                  </a:lnTo>
                  <a:lnTo>
                    <a:pt x="43659" y="13500"/>
                  </a:lnTo>
                  <a:lnTo>
                    <a:pt x="43240" y="12887"/>
                  </a:lnTo>
                  <a:lnTo>
                    <a:pt x="44257" y="13036"/>
                  </a:lnTo>
                  <a:lnTo>
                    <a:pt x="44497" y="13291"/>
                  </a:lnTo>
                  <a:lnTo>
                    <a:pt x="44706" y="13560"/>
                  </a:lnTo>
                  <a:lnTo>
                    <a:pt x="44916" y="13844"/>
                  </a:lnTo>
                  <a:lnTo>
                    <a:pt x="45111" y="14144"/>
                  </a:lnTo>
                  <a:lnTo>
                    <a:pt x="45485" y="14742"/>
                  </a:lnTo>
                  <a:lnTo>
                    <a:pt x="45859" y="15326"/>
                  </a:lnTo>
                  <a:lnTo>
                    <a:pt x="45889" y="15161"/>
                  </a:lnTo>
                  <a:lnTo>
                    <a:pt x="45889" y="14997"/>
                  </a:lnTo>
                  <a:lnTo>
                    <a:pt x="45874" y="14832"/>
                  </a:lnTo>
                  <a:lnTo>
                    <a:pt x="45829" y="14668"/>
                  </a:lnTo>
                  <a:lnTo>
                    <a:pt x="45784" y="14518"/>
                  </a:lnTo>
                  <a:lnTo>
                    <a:pt x="45724" y="14368"/>
                  </a:lnTo>
                  <a:lnTo>
                    <a:pt x="45664" y="14219"/>
                  </a:lnTo>
                  <a:lnTo>
                    <a:pt x="45589" y="14069"/>
                  </a:lnTo>
                  <a:lnTo>
                    <a:pt x="45410" y="13800"/>
                  </a:lnTo>
                  <a:lnTo>
                    <a:pt x="45215" y="13515"/>
                  </a:lnTo>
                  <a:lnTo>
                    <a:pt x="44826" y="12991"/>
                  </a:lnTo>
                  <a:lnTo>
                    <a:pt x="46098" y="13006"/>
                  </a:lnTo>
                  <a:lnTo>
                    <a:pt x="46233" y="13141"/>
                  </a:lnTo>
                  <a:lnTo>
                    <a:pt x="46353" y="13276"/>
                  </a:lnTo>
                  <a:lnTo>
                    <a:pt x="46473" y="13425"/>
                  </a:lnTo>
                  <a:lnTo>
                    <a:pt x="46592" y="13575"/>
                  </a:lnTo>
                  <a:lnTo>
                    <a:pt x="46802" y="13889"/>
                  </a:lnTo>
                  <a:lnTo>
                    <a:pt x="46981" y="14219"/>
                  </a:lnTo>
                  <a:lnTo>
                    <a:pt x="47176" y="14548"/>
                  </a:lnTo>
                  <a:lnTo>
                    <a:pt x="47371" y="14877"/>
                  </a:lnTo>
                  <a:lnTo>
                    <a:pt x="47580" y="15191"/>
                  </a:lnTo>
                  <a:lnTo>
                    <a:pt x="47685" y="15341"/>
                  </a:lnTo>
                  <a:lnTo>
                    <a:pt x="47805" y="15491"/>
                  </a:lnTo>
                  <a:lnTo>
                    <a:pt x="47805" y="15491"/>
                  </a:lnTo>
                  <a:lnTo>
                    <a:pt x="47775" y="15326"/>
                  </a:lnTo>
                  <a:lnTo>
                    <a:pt x="47745" y="15147"/>
                  </a:lnTo>
                  <a:lnTo>
                    <a:pt x="47670" y="14817"/>
                  </a:lnTo>
                  <a:lnTo>
                    <a:pt x="47550" y="14503"/>
                  </a:lnTo>
                  <a:lnTo>
                    <a:pt x="47400" y="14189"/>
                  </a:lnTo>
                  <a:lnTo>
                    <a:pt x="47251" y="13889"/>
                  </a:lnTo>
                  <a:lnTo>
                    <a:pt x="47071" y="13590"/>
                  </a:lnTo>
                  <a:lnTo>
                    <a:pt x="46727" y="13006"/>
                  </a:lnTo>
                  <a:lnTo>
                    <a:pt x="47386" y="13006"/>
                  </a:lnTo>
                  <a:lnTo>
                    <a:pt x="47670" y="13306"/>
                  </a:lnTo>
                  <a:lnTo>
                    <a:pt x="47909" y="13635"/>
                  </a:lnTo>
                  <a:lnTo>
                    <a:pt x="48149" y="13964"/>
                  </a:lnTo>
                  <a:lnTo>
                    <a:pt x="48373" y="14308"/>
                  </a:lnTo>
                  <a:lnTo>
                    <a:pt x="48807" y="15012"/>
                  </a:lnTo>
                  <a:lnTo>
                    <a:pt x="49032" y="15356"/>
                  </a:lnTo>
                  <a:lnTo>
                    <a:pt x="49256" y="15700"/>
                  </a:lnTo>
                  <a:lnTo>
                    <a:pt x="49256" y="15506"/>
                  </a:lnTo>
                  <a:lnTo>
                    <a:pt x="49241" y="15311"/>
                  </a:lnTo>
                  <a:lnTo>
                    <a:pt x="49212" y="15132"/>
                  </a:lnTo>
                  <a:lnTo>
                    <a:pt x="49167" y="14952"/>
                  </a:lnTo>
                  <a:lnTo>
                    <a:pt x="49107" y="14772"/>
                  </a:lnTo>
                  <a:lnTo>
                    <a:pt x="49032" y="14593"/>
                  </a:lnTo>
                  <a:lnTo>
                    <a:pt x="48942" y="14428"/>
                  </a:lnTo>
                  <a:lnTo>
                    <a:pt x="48852" y="14263"/>
                  </a:lnTo>
                  <a:lnTo>
                    <a:pt x="48643" y="13934"/>
                  </a:lnTo>
                  <a:lnTo>
                    <a:pt x="48403" y="13620"/>
                  </a:lnTo>
                  <a:lnTo>
                    <a:pt x="48179" y="13306"/>
                  </a:lnTo>
                  <a:lnTo>
                    <a:pt x="47954" y="13006"/>
                  </a:lnTo>
                  <a:lnTo>
                    <a:pt x="49511" y="13006"/>
                  </a:lnTo>
                  <a:lnTo>
                    <a:pt x="49915" y="13470"/>
                  </a:lnTo>
                  <a:lnTo>
                    <a:pt x="50304" y="13964"/>
                  </a:lnTo>
                  <a:lnTo>
                    <a:pt x="51052" y="14952"/>
                  </a:lnTo>
                  <a:lnTo>
                    <a:pt x="51052" y="14952"/>
                  </a:lnTo>
                  <a:lnTo>
                    <a:pt x="51037" y="14802"/>
                  </a:lnTo>
                  <a:lnTo>
                    <a:pt x="51023" y="14668"/>
                  </a:lnTo>
                  <a:lnTo>
                    <a:pt x="50993" y="14533"/>
                  </a:lnTo>
                  <a:lnTo>
                    <a:pt x="50948" y="14398"/>
                  </a:lnTo>
                  <a:lnTo>
                    <a:pt x="50903" y="14278"/>
                  </a:lnTo>
                  <a:lnTo>
                    <a:pt x="50843" y="14144"/>
                  </a:lnTo>
                  <a:lnTo>
                    <a:pt x="50693" y="13904"/>
                  </a:lnTo>
                  <a:lnTo>
                    <a:pt x="50529" y="13680"/>
                  </a:lnTo>
                  <a:lnTo>
                    <a:pt x="50364" y="13455"/>
                  </a:lnTo>
                  <a:lnTo>
                    <a:pt x="50184" y="13216"/>
                  </a:lnTo>
                  <a:lnTo>
                    <a:pt x="50035" y="12991"/>
                  </a:lnTo>
                  <a:lnTo>
                    <a:pt x="50199" y="12991"/>
                  </a:lnTo>
                  <a:lnTo>
                    <a:pt x="50334" y="13006"/>
                  </a:lnTo>
                  <a:lnTo>
                    <a:pt x="50469" y="13036"/>
                  </a:lnTo>
                  <a:lnTo>
                    <a:pt x="50603" y="13081"/>
                  </a:lnTo>
                  <a:lnTo>
                    <a:pt x="50723" y="13141"/>
                  </a:lnTo>
                  <a:lnTo>
                    <a:pt x="50843" y="13201"/>
                  </a:lnTo>
                  <a:lnTo>
                    <a:pt x="51082" y="13365"/>
                  </a:lnTo>
                  <a:lnTo>
                    <a:pt x="51292" y="13560"/>
                  </a:lnTo>
                  <a:lnTo>
                    <a:pt x="51516" y="13755"/>
                  </a:lnTo>
                  <a:lnTo>
                    <a:pt x="51741" y="13934"/>
                  </a:lnTo>
                  <a:lnTo>
                    <a:pt x="51846" y="14024"/>
                  </a:lnTo>
                  <a:lnTo>
                    <a:pt x="51965" y="14099"/>
                  </a:lnTo>
                  <a:lnTo>
                    <a:pt x="51935" y="13949"/>
                  </a:lnTo>
                  <a:lnTo>
                    <a:pt x="51891" y="13814"/>
                  </a:lnTo>
                  <a:lnTo>
                    <a:pt x="51831" y="13680"/>
                  </a:lnTo>
                  <a:lnTo>
                    <a:pt x="51771" y="13560"/>
                  </a:lnTo>
                  <a:lnTo>
                    <a:pt x="51606" y="13321"/>
                  </a:lnTo>
                  <a:lnTo>
                    <a:pt x="51427" y="13096"/>
                  </a:lnTo>
                  <a:lnTo>
                    <a:pt x="51771" y="13141"/>
                  </a:lnTo>
                  <a:lnTo>
                    <a:pt x="52130" y="13171"/>
                  </a:lnTo>
                  <a:lnTo>
                    <a:pt x="52474" y="13186"/>
                  </a:lnTo>
                  <a:lnTo>
                    <a:pt x="52834" y="13216"/>
                  </a:lnTo>
                  <a:lnTo>
                    <a:pt x="53013" y="13395"/>
                  </a:lnTo>
                  <a:lnTo>
                    <a:pt x="53178" y="13590"/>
                  </a:lnTo>
                  <a:lnTo>
                    <a:pt x="53312" y="13785"/>
                  </a:lnTo>
                  <a:lnTo>
                    <a:pt x="53462" y="13994"/>
                  </a:lnTo>
                  <a:lnTo>
                    <a:pt x="53717" y="14428"/>
                  </a:lnTo>
                  <a:lnTo>
                    <a:pt x="53986" y="14847"/>
                  </a:lnTo>
                  <a:lnTo>
                    <a:pt x="53941" y="15132"/>
                  </a:lnTo>
                  <a:lnTo>
                    <a:pt x="53747" y="15161"/>
                  </a:lnTo>
                  <a:lnTo>
                    <a:pt x="53552" y="15191"/>
                  </a:lnTo>
                  <a:lnTo>
                    <a:pt x="53148" y="15221"/>
                  </a:lnTo>
                  <a:lnTo>
                    <a:pt x="52744" y="15236"/>
                  </a:lnTo>
                  <a:lnTo>
                    <a:pt x="52340" y="15251"/>
                  </a:lnTo>
                  <a:lnTo>
                    <a:pt x="52130" y="15266"/>
                  </a:lnTo>
                  <a:lnTo>
                    <a:pt x="51935" y="15296"/>
                  </a:lnTo>
                  <a:lnTo>
                    <a:pt x="51741" y="15341"/>
                  </a:lnTo>
                  <a:lnTo>
                    <a:pt x="51546" y="15386"/>
                  </a:lnTo>
                  <a:lnTo>
                    <a:pt x="51367" y="15461"/>
                  </a:lnTo>
                  <a:lnTo>
                    <a:pt x="51187" y="15536"/>
                  </a:lnTo>
                  <a:lnTo>
                    <a:pt x="51008" y="15640"/>
                  </a:lnTo>
                  <a:lnTo>
                    <a:pt x="50843" y="15775"/>
                  </a:lnTo>
                  <a:lnTo>
                    <a:pt x="50693" y="15925"/>
                  </a:lnTo>
                  <a:lnTo>
                    <a:pt x="50574" y="16074"/>
                  </a:lnTo>
                  <a:lnTo>
                    <a:pt x="50454" y="16239"/>
                  </a:lnTo>
                  <a:lnTo>
                    <a:pt x="50349" y="16404"/>
                  </a:lnTo>
                  <a:lnTo>
                    <a:pt x="50259" y="16583"/>
                  </a:lnTo>
                  <a:lnTo>
                    <a:pt x="50184" y="16763"/>
                  </a:lnTo>
                  <a:lnTo>
                    <a:pt x="50110" y="16958"/>
                  </a:lnTo>
                  <a:lnTo>
                    <a:pt x="50065" y="17137"/>
                  </a:lnTo>
                  <a:lnTo>
                    <a:pt x="50020" y="17332"/>
                  </a:lnTo>
                  <a:lnTo>
                    <a:pt x="49990" y="17541"/>
                  </a:lnTo>
                  <a:lnTo>
                    <a:pt x="49975" y="17736"/>
                  </a:lnTo>
                  <a:lnTo>
                    <a:pt x="49960" y="17930"/>
                  </a:lnTo>
                  <a:lnTo>
                    <a:pt x="49975" y="18334"/>
                  </a:lnTo>
                  <a:lnTo>
                    <a:pt x="50005" y="18739"/>
                  </a:lnTo>
                  <a:lnTo>
                    <a:pt x="49915" y="18873"/>
                  </a:lnTo>
                  <a:lnTo>
                    <a:pt x="49840" y="19008"/>
                  </a:lnTo>
                  <a:lnTo>
                    <a:pt x="49765" y="19158"/>
                  </a:lnTo>
                  <a:lnTo>
                    <a:pt x="49720" y="19307"/>
                  </a:lnTo>
                  <a:lnTo>
                    <a:pt x="49675" y="19457"/>
                  </a:lnTo>
                  <a:lnTo>
                    <a:pt x="49631" y="19622"/>
                  </a:lnTo>
                  <a:lnTo>
                    <a:pt x="49616" y="19786"/>
                  </a:lnTo>
                  <a:lnTo>
                    <a:pt x="49616" y="19936"/>
                  </a:lnTo>
                  <a:lnTo>
                    <a:pt x="49616" y="20101"/>
                  </a:lnTo>
                  <a:lnTo>
                    <a:pt x="49646" y="20265"/>
                  </a:lnTo>
                  <a:lnTo>
                    <a:pt x="49675" y="20415"/>
                  </a:lnTo>
                  <a:lnTo>
                    <a:pt x="49720" y="20565"/>
                  </a:lnTo>
                  <a:lnTo>
                    <a:pt x="49795" y="20714"/>
                  </a:lnTo>
                  <a:lnTo>
                    <a:pt x="49870" y="20849"/>
                  </a:lnTo>
                  <a:lnTo>
                    <a:pt x="49960" y="20984"/>
                  </a:lnTo>
                  <a:lnTo>
                    <a:pt x="50080" y="21103"/>
                  </a:lnTo>
                  <a:lnTo>
                    <a:pt x="50424" y="21433"/>
                  </a:lnTo>
                  <a:lnTo>
                    <a:pt x="50783" y="21732"/>
                  </a:lnTo>
                  <a:lnTo>
                    <a:pt x="51157" y="22016"/>
                  </a:lnTo>
                  <a:lnTo>
                    <a:pt x="51561" y="22271"/>
                  </a:lnTo>
                  <a:lnTo>
                    <a:pt x="51965" y="22510"/>
                  </a:lnTo>
                  <a:lnTo>
                    <a:pt x="52385" y="22735"/>
                  </a:lnTo>
                  <a:lnTo>
                    <a:pt x="52819" y="22944"/>
                  </a:lnTo>
                  <a:lnTo>
                    <a:pt x="53253" y="23124"/>
                  </a:lnTo>
                  <a:lnTo>
                    <a:pt x="53327" y="23124"/>
                  </a:lnTo>
                  <a:lnTo>
                    <a:pt x="53417" y="23139"/>
                  </a:lnTo>
                  <a:lnTo>
                    <a:pt x="53522" y="23169"/>
                  </a:lnTo>
                  <a:lnTo>
                    <a:pt x="53612" y="23214"/>
                  </a:lnTo>
                  <a:lnTo>
                    <a:pt x="53687" y="23274"/>
                  </a:lnTo>
                  <a:lnTo>
                    <a:pt x="53717" y="23303"/>
                  </a:lnTo>
                  <a:lnTo>
                    <a:pt x="53717" y="23333"/>
                  </a:lnTo>
                  <a:lnTo>
                    <a:pt x="53717" y="23363"/>
                  </a:lnTo>
                  <a:lnTo>
                    <a:pt x="53687" y="23393"/>
                  </a:lnTo>
                  <a:lnTo>
                    <a:pt x="53657" y="23423"/>
                  </a:lnTo>
                  <a:lnTo>
                    <a:pt x="53597" y="23453"/>
                  </a:lnTo>
                  <a:lnTo>
                    <a:pt x="53447" y="23453"/>
                  </a:lnTo>
                  <a:lnTo>
                    <a:pt x="53268" y="23438"/>
                  </a:lnTo>
                  <a:lnTo>
                    <a:pt x="53073" y="23438"/>
                  </a:lnTo>
                  <a:lnTo>
                    <a:pt x="52893" y="23453"/>
                  </a:lnTo>
                  <a:lnTo>
                    <a:pt x="52699" y="23483"/>
                  </a:lnTo>
                  <a:lnTo>
                    <a:pt x="52519" y="23513"/>
                  </a:lnTo>
                  <a:lnTo>
                    <a:pt x="52340" y="23543"/>
                  </a:lnTo>
                  <a:lnTo>
                    <a:pt x="51980" y="23648"/>
                  </a:lnTo>
                  <a:lnTo>
                    <a:pt x="51636" y="23782"/>
                  </a:lnTo>
                  <a:lnTo>
                    <a:pt x="51292" y="23947"/>
                  </a:lnTo>
                  <a:lnTo>
                    <a:pt x="50963" y="24142"/>
                  </a:lnTo>
                  <a:lnTo>
                    <a:pt x="50648" y="24336"/>
                  </a:lnTo>
                  <a:lnTo>
                    <a:pt x="50603" y="24366"/>
                  </a:lnTo>
                  <a:lnTo>
                    <a:pt x="50559" y="24396"/>
                  </a:lnTo>
                  <a:lnTo>
                    <a:pt x="50439" y="24411"/>
                  </a:lnTo>
                  <a:lnTo>
                    <a:pt x="50199" y="24441"/>
                  </a:lnTo>
                  <a:lnTo>
                    <a:pt x="50080" y="24441"/>
                  </a:lnTo>
                  <a:lnTo>
                    <a:pt x="49975" y="24486"/>
                  </a:lnTo>
                  <a:lnTo>
                    <a:pt x="49945" y="24501"/>
                  </a:lnTo>
                  <a:lnTo>
                    <a:pt x="49915" y="24546"/>
                  </a:lnTo>
                  <a:lnTo>
                    <a:pt x="49885" y="24591"/>
                  </a:lnTo>
                  <a:lnTo>
                    <a:pt x="49885" y="24636"/>
                  </a:lnTo>
                  <a:lnTo>
                    <a:pt x="50304" y="24800"/>
                  </a:lnTo>
                  <a:lnTo>
                    <a:pt x="50005" y="25399"/>
                  </a:lnTo>
                  <a:lnTo>
                    <a:pt x="49301" y="25504"/>
                  </a:lnTo>
                  <a:lnTo>
                    <a:pt x="49870" y="25833"/>
                  </a:lnTo>
                  <a:lnTo>
                    <a:pt x="49810" y="25998"/>
                  </a:lnTo>
                  <a:lnTo>
                    <a:pt x="49750" y="26162"/>
                  </a:lnTo>
                  <a:lnTo>
                    <a:pt x="49661" y="26312"/>
                  </a:lnTo>
                  <a:lnTo>
                    <a:pt x="49571" y="26476"/>
                  </a:lnTo>
                  <a:lnTo>
                    <a:pt x="48852" y="26222"/>
                  </a:lnTo>
                  <a:lnTo>
                    <a:pt x="48807" y="26432"/>
                  </a:lnTo>
                  <a:lnTo>
                    <a:pt x="49661" y="26671"/>
                  </a:lnTo>
                  <a:lnTo>
                    <a:pt x="49556" y="26881"/>
                  </a:lnTo>
                  <a:lnTo>
                    <a:pt x="49451" y="27090"/>
                  </a:lnTo>
                  <a:lnTo>
                    <a:pt x="49331" y="27285"/>
                  </a:lnTo>
                  <a:lnTo>
                    <a:pt x="49256" y="27389"/>
                  </a:lnTo>
                  <a:lnTo>
                    <a:pt x="49167" y="27464"/>
                  </a:lnTo>
                  <a:lnTo>
                    <a:pt x="48882" y="27345"/>
                  </a:lnTo>
                  <a:lnTo>
                    <a:pt x="48613" y="27195"/>
                  </a:lnTo>
                  <a:lnTo>
                    <a:pt x="48343" y="27030"/>
                  </a:lnTo>
                  <a:lnTo>
                    <a:pt x="48104" y="26836"/>
                  </a:lnTo>
                  <a:lnTo>
                    <a:pt x="47984" y="26207"/>
                  </a:lnTo>
                  <a:lnTo>
                    <a:pt x="47850" y="26192"/>
                  </a:lnTo>
                  <a:lnTo>
                    <a:pt x="47745" y="26207"/>
                  </a:lnTo>
                  <a:lnTo>
                    <a:pt x="47640" y="26252"/>
                  </a:lnTo>
                  <a:lnTo>
                    <a:pt x="47550" y="26297"/>
                  </a:lnTo>
                  <a:lnTo>
                    <a:pt x="47490" y="26357"/>
                  </a:lnTo>
                  <a:lnTo>
                    <a:pt x="47430" y="26447"/>
                  </a:lnTo>
                  <a:lnTo>
                    <a:pt x="47371" y="26536"/>
                  </a:lnTo>
                  <a:lnTo>
                    <a:pt x="47326" y="26626"/>
                  </a:lnTo>
                  <a:lnTo>
                    <a:pt x="47161" y="27045"/>
                  </a:lnTo>
                  <a:lnTo>
                    <a:pt x="47101" y="27150"/>
                  </a:lnTo>
                  <a:lnTo>
                    <a:pt x="47056" y="27240"/>
                  </a:lnTo>
                  <a:lnTo>
                    <a:pt x="46981" y="27330"/>
                  </a:lnTo>
                  <a:lnTo>
                    <a:pt x="46907" y="27404"/>
                  </a:lnTo>
                  <a:lnTo>
                    <a:pt x="46712" y="27195"/>
                  </a:lnTo>
                  <a:lnTo>
                    <a:pt x="46607" y="27090"/>
                  </a:lnTo>
                  <a:lnTo>
                    <a:pt x="46517" y="26970"/>
                  </a:lnTo>
                  <a:lnTo>
                    <a:pt x="46443" y="26851"/>
                  </a:lnTo>
                  <a:lnTo>
                    <a:pt x="46398" y="26716"/>
                  </a:lnTo>
                  <a:lnTo>
                    <a:pt x="46368" y="26581"/>
                  </a:lnTo>
                  <a:lnTo>
                    <a:pt x="46368" y="26432"/>
                  </a:lnTo>
                  <a:lnTo>
                    <a:pt x="46083" y="26177"/>
                  </a:lnTo>
                  <a:lnTo>
                    <a:pt x="45829" y="25908"/>
                  </a:lnTo>
                  <a:lnTo>
                    <a:pt x="46053" y="25908"/>
                  </a:lnTo>
                  <a:lnTo>
                    <a:pt x="46143" y="25893"/>
                  </a:lnTo>
                  <a:lnTo>
                    <a:pt x="46248" y="25863"/>
                  </a:lnTo>
                  <a:lnTo>
                    <a:pt x="46323" y="25818"/>
                  </a:lnTo>
                  <a:lnTo>
                    <a:pt x="46413" y="25758"/>
                  </a:lnTo>
                  <a:lnTo>
                    <a:pt x="46488" y="25698"/>
                  </a:lnTo>
                  <a:lnTo>
                    <a:pt x="46562" y="25608"/>
                  </a:lnTo>
                  <a:lnTo>
                    <a:pt x="46113" y="25519"/>
                  </a:lnTo>
                  <a:lnTo>
                    <a:pt x="45889" y="25459"/>
                  </a:lnTo>
                  <a:lnTo>
                    <a:pt x="45679" y="25384"/>
                  </a:lnTo>
                  <a:lnTo>
                    <a:pt x="45515" y="25010"/>
                  </a:lnTo>
                  <a:lnTo>
                    <a:pt x="45380" y="24621"/>
                  </a:lnTo>
                  <a:lnTo>
                    <a:pt x="45380" y="24621"/>
                  </a:lnTo>
                  <a:lnTo>
                    <a:pt x="45664" y="24651"/>
                  </a:lnTo>
                  <a:lnTo>
                    <a:pt x="45949" y="24665"/>
                  </a:lnTo>
                  <a:lnTo>
                    <a:pt x="46083" y="24651"/>
                  </a:lnTo>
                  <a:lnTo>
                    <a:pt x="46218" y="24621"/>
                  </a:lnTo>
                  <a:lnTo>
                    <a:pt x="46353" y="24591"/>
                  </a:lnTo>
                  <a:lnTo>
                    <a:pt x="46488" y="24531"/>
                  </a:lnTo>
                  <a:lnTo>
                    <a:pt x="45934" y="24381"/>
                  </a:lnTo>
                  <a:lnTo>
                    <a:pt x="45664" y="24306"/>
                  </a:lnTo>
                  <a:lnTo>
                    <a:pt x="45380" y="24216"/>
                  </a:lnTo>
                  <a:lnTo>
                    <a:pt x="45320" y="24112"/>
                  </a:lnTo>
                  <a:lnTo>
                    <a:pt x="45275" y="24007"/>
                  </a:lnTo>
                  <a:lnTo>
                    <a:pt x="45260" y="23887"/>
                  </a:lnTo>
                  <a:lnTo>
                    <a:pt x="45245" y="23782"/>
                  </a:lnTo>
                  <a:lnTo>
                    <a:pt x="45245" y="23528"/>
                  </a:lnTo>
                  <a:lnTo>
                    <a:pt x="45245" y="23423"/>
                  </a:lnTo>
                  <a:lnTo>
                    <a:pt x="45230" y="23303"/>
                  </a:lnTo>
                  <a:lnTo>
                    <a:pt x="45111" y="23184"/>
                  </a:lnTo>
                  <a:lnTo>
                    <a:pt x="44991" y="23094"/>
                  </a:lnTo>
                  <a:lnTo>
                    <a:pt x="44856" y="23004"/>
                  </a:lnTo>
                  <a:lnTo>
                    <a:pt x="44721" y="22929"/>
                  </a:lnTo>
                  <a:lnTo>
                    <a:pt x="44437" y="22795"/>
                  </a:lnTo>
                  <a:lnTo>
                    <a:pt x="44287" y="22720"/>
                  </a:lnTo>
                  <a:lnTo>
                    <a:pt x="44153" y="22630"/>
                  </a:lnTo>
                  <a:lnTo>
                    <a:pt x="43808" y="22420"/>
                  </a:lnTo>
                  <a:lnTo>
                    <a:pt x="43464" y="22181"/>
                  </a:lnTo>
                  <a:lnTo>
                    <a:pt x="43120" y="21956"/>
                  </a:lnTo>
                  <a:lnTo>
                    <a:pt x="42791" y="21702"/>
                  </a:lnTo>
                  <a:lnTo>
                    <a:pt x="42461" y="21448"/>
                  </a:lnTo>
                  <a:lnTo>
                    <a:pt x="42147" y="21163"/>
                  </a:lnTo>
                  <a:lnTo>
                    <a:pt x="41848" y="20879"/>
                  </a:lnTo>
                  <a:lnTo>
                    <a:pt x="41563" y="20580"/>
                  </a:lnTo>
                  <a:lnTo>
                    <a:pt x="41444" y="20370"/>
                  </a:lnTo>
                  <a:lnTo>
                    <a:pt x="41339" y="20131"/>
                  </a:lnTo>
                  <a:lnTo>
                    <a:pt x="41234" y="19906"/>
                  </a:lnTo>
                  <a:lnTo>
                    <a:pt x="41159" y="19667"/>
                  </a:lnTo>
                  <a:lnTo>
                    <a:pt x="41099" y="19427"/>
                  </a:lnTo>
                  <a:lnTo>
                    <a:pt x="41040" y="19188"/>
                  </a:lnTo>
                  <a:lnTo>
                    <a:pt x="40995" y="18948"/>
                  </a:lnTo>
                  <a:lnTo>
                    <a:pt x="40965" y="18694"/>
                  </a:lnTo>
                  <a:lnTo>
                    <a:pt x="40950" y="18454"/>
                  </a:lnTo>
                  <a:lnTo>
                    <a:pt x="40935" y="18200"/>
                  </a:lnTo>
                  <a:lnTo>
                    <a:pt x="40935" y="17691"/>
                  </a:lnTo>
                  <a:lnTo>
                    <a:pt x="40965" y="17197"/>
                  </a:lnTo>
                  <a:lnTo>
                    <a:pt x="41010" y="16703"/>
                  </a:lnTo>
                  <a:lnTo>
                    <a:pt x="41025" y="16583"/>
                  </a:lnTo>
                  <a:lnTo>
                    <a:pt x="41040" y="16464"/>
                  </a:lnTo>
                  <a:lnTo>
                    <a:pt x="41040" y="16344"/>
                  </a:lnTo>
                  <a:lnTo>
                    <a:pt x="41025" y="16239"/>
                  </a:lnTo>
                  <a:lnTo>
                    <a:pt x="40995" y="16119"/>
                  </a:lnTo>
                  <a:lnTo>
                    <a:pt x="40965" y="16000"/>
                  </a:lnTo>
                  <a:lnTo>
                    <a:pt x="40920" y="15895"/>
                  </a:lnTo>
                  <a:lnTo>
                    <a:pt x="40875" y="15790"/>
                  </a:lnTo>
                  <a:lnTo>
                    <a:pt x="40815" y="15685"/>
                  </a:lnTo>
                  <a:lnTo>
                    <a:pt x="40740" y="15596"/>
                  </a:lnTo>
                  <a:lnTo>
                    <a:pt x="40665" y="15506"/>
                  </a:lnTo>
                  <a:lnTo>
                    <a:pt x="40576" y="15431"/>
                  </a:lnTo>
                  <a:lnTo>
                    <a:pt x="40486" y="15356"/>
                  </a:lnTo>
                  <a:lnTo>
                    <a:pt x="40396" y="15296"/>
                  </a:lnTo>
                  <a:lnTo>
                    <a:pt x="40291" y="15236"/>
                  </a:lnTo>
                  <a:lnTo>
                    <a:pt x="40171" y="15191"/>
                  </a:lnTo>
                  <a:lnTo>
                    <a:pt x="39932" y="15117"/>
                  </a:lnTo>
                  <a:lnTo>
                    <a:pt x="39678" y="15072"/>
                  </a:lnTo>
                  <a:lnTo>
                    <a:pt x="39408" y="15042"/>
                  </a:lnTo>
                  <a:lnTo>
                    <a:pt x="39154" y="15042"/>
                  </a:lnTo>
                  <a:lnTo>
                    <a:pt x="38899" y="15057"/>
                  </a:lnTo>
                  <a:lnTo>
                    <a:pt x="38645" y="15087"/>
                  </a:lnTo>
                  <a:lnTo>
                    <a:pt x="38390" y="15147"/>
                  </a:lnTo>
                  <a:lnTo>
                    <a:pt x="38151" y="15221"/>
                  </a:lnTo>
                  <a:lnTo>
                    <a:pt x="37896" y="15326"/>
                  </a:lnTo>
                  <a:lnTo>
                    <a:pt x="37672" y="15431"/>
                  </a:lnTo>
                  <a:lnTo>
                    <a:pt x="37447" y="15566"/>
                  </a:lnTo>
                  <a:lnTo>
                    <a:pt x="37223" y="15715"/>
                  </a:lnTo>
                  <a:lnTo>
                    <a:pt x="37013" y="15865"/>
                  </a:lnTo>
                  <a:lnTo>
                    <a:pt x="36819" y="16045"/>
                  </a:lnTo>
                  <a:lnTo>
                    <a:pt x="36639" y="16224"/>
                  </a:lnTo>
                  <a:lnTo>
                    <a:pt x="36475" y="16419"/>
                  </a:lnTo>
                  <a:lnTo>
                    <a:pt x="36519" y="16000"/>
                  </a:lnTo>
                  <a:lnTo>
                    <a:pt x="36579" y="15566"/>
                  </a:lnTo>
                  <a:lnTo>
                    <a:pt x="36609" y="15356"/>
                  </a:lnTo>
                  <a:lnTo>
                    <a:pt x="36669" y="15147"/>
                  </a:lnTo>
                  <a:lnTo>
                    <a:pt x="36744" y="14952"/>
                  </a:lnTo>
                  <a:lnTo>
                    <a:pt x="36819" y="14757"/>
                  </a:lnTo>
                  <a:lnTo>
                    <a:pt x="36998" y="14563"/>
                  </a:lnTo>
                  <a:lnTo>
                    <a:pt x="37178" y="14353"/>
                  </a:lnTo>
                  <a:lnTo>
                    <a:pt x="37507" y="13934"/>
                  </a:lnTo>
                  <a:lnTo>
                    <a:pt x="37672" y="13740"/>
                  </a:lnTo>
                  <a:lnTo>
                    <a:pt x="37852" y="13545"/>
                  </a:lnTo>
                  <a:lnTo>
                    <a:pt x="38046" y="13365"/>
                  </a:lnTo>
                  <a:lnTo>
                    <a:pt x="38256" y="13201"/>
                  </a:lnTo>
                  <a:lnTo>
                    <a:pt x="38405" y="13755"/>
                  </a:lnTo>
                  <a:lnTo>
                    <a:pt x="38570" y="14308"/>
                  </a:lnTo>
                  <a:lnTo>
                    <a:pt x="38914" y="14383"/>
                  </a:lnTo>
                  <a:lnTo>
                    <a:pt x="38510" y="12946"/>
                  </a:lnTo>
                  <a:lnTo>
                    <a:pt x="38510" y="12946"/>
                  </a:lnTo>
                  <a:lnTo>
                    <a:pt x="38645" y="13021"/>
                  </a:lnTo>
                  <a:lnTo>
                    <a:pt x="38750" y="13096"/>
                  </a:lnTo>
                  <a:lnTo>
                    <a:pt x="38839" y="13186"/>
                  </a:lnTo>
                  <a:lnTo>
                    <a:pt x="38929" y="13291"/>
                  </a:lnTo>
                  <a:lnTo>
                    <a:pt x="39004" y="13410"/>
                  </a:lnTo>
                  <a:lnTo>
                    <a:pt x="39064" y="13530"/>
                  </a:lnTo>
                  <a:lnTo>
                    <a:pt x="39184" y="13785"/>
                  </a:lnTo>
                  <a:lnTo>
                    <a:pt x="39303" y="14039"/>
                  </a:lnTo>
                  <a:lnTo>
                    <a:pt x="39378" y="14159"/>
                  </a:lnTo>
                  <a:lnTo>
                    <a:pt x="39438" y="14278"/>
                  </a:lnTo>
                  <a:lnTo>
                    <a:pt x="39528" y="14383"/>
                  </a:lnTo>
                  <a:lnTo>
                    <a:pt x="39618" y="14473"/>
                  </a:lnTo>
                  <a:lnTo>
                    <a:pt x="39722" y="14563"/>
                  </a:lnTo>
                  <a:lnTo>
                    <a:pt x="39842" y="14638"/>
                  </a:lnTo>
                  <a:lnTo>
                    <a:pt x="39842" y="14638"/>
                  </a:lnTo>
                  <a:lnTo>
                    <a:pt x="39827" y="14398"/>
                  </a:lnTo>
                  <a:lnTo>
                    <a:pt x="39767" y="14144"/>
                  </a:lnTo>
                  <a:lnTo>
                    <a:pt x="39692" y="13919"/>
                  </a:lnTo>
                  <a:lnTo>
                    <a:pt x="39603" y="13695"/>
                  </a:lnTo>
                  <a:lnTo>
                    <a:pt x="39393" y="13246"/>
                  </a:lnTo>
                  <a:lnTo>
                    <a:pt x="39288" y="13006"/>
                  </a:lnTo>
                  <a:lnTo>
                    <a:pt x="39199" y="12782"/>
                  </a:lnTo>
                  <a:close/>
                  <a:moveTo>
                    <a:pt x="62667" y="28287"/>
                  </a:moveTo>
                  <a:lnTo>
                    <a:pt x="63206" y="28632"/>
                  </a:lnTo>
                  <a:lnTo>
                    <a:pt x="63729" y="28991"/>
                  </a:lnTo>
                  <a:lnTo>
                    <a:pt x="64762" y="29709"/>
                  </a:lnTo>
                  <a:lnTo>
                    <a:pt x="65810" y="30428"/>
                  </a:lnTo>
                  <a:lnTo>
                    <a:pt x="66349" y="30772"/>
                  </a:lnTo>
                  <a:lnTo>
                    <a:pt x="66888" y="31101"/>
                  </a:lnTo>
                  <a:lnTo>
                    <a:pt x="67127" y="31745"/>
                  </a:lnTo>
                  <a:lnTo>
                    <a:pt x="66633" y="32179"/>
                  </a:lnTo>
                  <a:lnTo>
                    <a:pt x="66199" y="32104"/>
                  </a:lnTo>
                  <a:lnTo>
                    <a:pt x="65765" y="31999"/>
                  </a:lnTo>
                  <a:lnTo>
                    <a:pt x="64927" y="31775"/>
                  </a:lnTo>
                  <a:lnTo>
                    <a:pt x="64493" y="31655"/>
                  </a:lnTo>
                  <a:lnTo>
                    <a:pt x="64074" y="31580"/>
                  </a:lnTo>
                  <a:lnTo>
                    <a:pt x="63640" y="31520"/>
                  </a:lnTo>
                  <a:lnTo>
                    <a:pt x="63415" y="31505"/>
                  </a:lnTo>
                  <a:lnTo>
                    <a:pt x="63086" y="31505"/>
                  </a:lnTo>
                  <a:lnTo>
                    <a:pt x="62996" y="31490"/>
                  </a:lnTo>
                  <a:lnTo>
                    <a:pt x="62891" y="31460"/>
                  </a:lnTo>
                  <a:lnTo>
                    <a:pt x="62802" y="31416"/>
                  </a:lnTo>
                  <a:lnTo>
                    <a:pt x="62637" y="31311"/>
                  </a:lnTo>
                  <a:lnTo>
                    <a:pt x="62487" y="31191"/>
                  </a:lnTo>
                  <a:lnTo>
                    <a:pt x="62846" y="31206"/>
                  </a:lnTo>
                  <a:lnTo>
                    <a:pt x="63221" y="31236"/>
                  </a:lnTo>
                  <a:lnTo>
                    <a:pt x="63969" y="31326"/>
                  </a:lnTo>
                  <a:lnTo>
                    <a:pt x="64343" y="31356"/>
                  </a:lnTo>
                  <a:lnTo>
                    <a:pt x="64717" y="31371"/>
                  </a:lnTo>
                  <a:lnTo>
                    <a:pt x="64912" y="31356"/>
                  </a:lnTo>
                  <a:lnTo>
                    <a:pt x="65091" y="31341"/>
                  </a:lnTo>
                  <a:lnTo>
                    <a:pt x="65271" y="31311"/>
                  </a:lnTo>
                  <a:lnTo>
                    <a:pt x="65466" y="31266"/>
                  </a:lnTo>
                  <a:lnTo>
                    <a:pt x="65466" y="31206"/>
                  </a:lnTo>
                  <a:lnTo>
                    <a:pt x="65466" y="31161"/>
                  </a:lnTo>
                  <a:lnTo>
                    <a:pt x="65466" y="31131"/>
                  </a:lnTo>
                  <a:lnTo>
                    <a:pt x="65451" y="31086"/>
                  </a:lnTo>
                  <a:lnTo>
                    <a:pt x="65391" y="31041"/>
                  </a:lnTo>
                  <a:lnTo>
                    <a:pt x="65316" y="30996"/>
                  </a:lnTo>
                  <a:lnTo>
                    <a:pt x="65241" y="30967"/>
                  </a:lnTo>
                  <a:lnTo>
                    <a:pt x="65151" y="30952"/>
                  </a:lnTo>
                  <a:lnTo>
                    <a:pt x="64987" y="30907"/>
                  </a:lnTo>
                  <a:lnTo>
                    <a:pt x="64283" y="30817"/>
                  </a:lnTo>
                  <a:lnTo>
                    <a:pt x="63565" y="30727"/>
                  </a:lnTo>
                  <a:lnTo>
                    <a:pt x="63221" y="30667"/>
                  </a:lnTo>
                  <a:lnTo>
                    <a:pt x="62876" y="30592"/>
                  </a:lnTo>
                  <a:lnTo>
                    <a:pt x="62532" y="30503"/>
                  </a:lnTo>
                  <a:lnTo>
                    <a:pt x="62188" y="30398"/>
                  </a:lnTo>
                  <a:lnTo>
                    <a:pt x="62098" y="30069"/>
                  </a:lnTo>
                  <a:lnTo>
                    <a:pt x="62607" y="30158"/>
                  </a:lnTo>
                  <a:lnTo>
                    <a:pt x="62861" y="30203"/>
                  </a:lnTo>
                  <a:lnTo>
                    <a:pt x="63131" y="30233"/>
                  </a:lnTo>
                  <a:lnTo>
                    <a:pt x="63385" y="30263"/>
                  </a:lnTo>
                  <a:lnTo>
                    <a:pt x="63640" y="30263"/>
                  </a:lnTo>
                  <a:lnTo>
                    <a:pt x="63909" y="30248"/>
                  </a:lnTo>
                  <a:lnTo>
                    <a:pt x="64164" y="30203"/>
                  </a:lnTo>
                  <a:lnTo>
                    <a:pt x="64328" y="30009"/>
                  </a:lnTo>
                  <a:lnTo>
                    <a:pt x="63774" y="29919"/>
                  </a:lnTo>
                  <a:lnTo>
                    <a:pt x="63236" y="29844"/>
                  </a:lnTo>
                  <a:lnTo>
                    <a:pt x="62966" y="29799"/>
                  </a:lnTo>
                  <a:lnTo>
                    <a:pt x="62697" y="29739"/>
                  </a:lnTo>
                  <a:lnTo>
                    <a:pt x="62427" y="29664"/>
                  </a:lnTo>
                  <a:lnTo>
                    <a:pt x="62158" y="29590"/>
                  </a:lnTo>
                  <a:lnTo>
                    <a:pt x="62113" y="29185"/>
                  </a:lnTo>
                  <a:lnTo>
                    <a:pt x="62113" y="29185"/>
                  </a:lnTo>
                  <a:lnTo>
                    <a:pt x="62846" y="29290"/>
                  </a:lnTo>
                  <a:lnTo>
                    <a:pt x="63206" y="29335"/>
                  </a:lnTo>
                  <a:lnTo>
                    <a:pt x="63580" y="29350"/>
                  </a:lnTo>
                  <a:lnTo>
                    <a:pt x="63535" y="29260"/>
                  </a:lnTo>
                  <a:lnTo>
                    <a:pt x="63490" y="29171"/>
                  </a:lnTo>
                  <a:lnTo>
                    <a:pt x="63430" y="29111"/>
                  </a:lnTo>
                  <a:lnTo>
                    <a:pt x="63355" y="29051"/>
                  </a:lnTo>
                  <a:lnTo>
                    <a:pt x="63280" y="29006"/>
                  </a:lnTo>
                  <a:lnTo>
                    <a:pt x="63191" y="28961"/>
                  </a:lnTo>
                  <a:lnTo>
                    <a:pt x="63011" y="28901"/>
                  </a:lnTo>
                  <a:lnTo>
                    <a:pt x="62817" y="28856"/>
                  </a:lnTo>
                  <a:lnTo>
                    <a:pt x="62622" y="28811"/>
                  </a:lnTo>
                  <a:lnTo>
                    <a:pt x="62442" y="28781"/>
                  </a:lnTo>
                  <a:lnTo>
                    <a:pt x="62263" y="28722"/>
                  </a:lnTo>
                  <a:lnTo>
                    <a:pt x="62667" y="28287"/>
                  </a:lnTo>
                  <a:close/>
                  <a:moveTo>
                    <a:pt x="53088" y="16015"/>
                  </a:moveTo>
                  <a:lnTo>
                    <a:pt x="53672" y="16030"/>
                  </a:lnTo>
                  <a:lnTo>
                    <a:pt x="54240" y="16045"/>
                  </a:lnTo>
                  <a:lnTo>
                    <a:pt x="54809" y="16104"/>
                  </a:lnTo>
                  <a:lnTo>
                    <a:pt x="55378" y="16164"/>
                  </a:lnTo>
                  <a:lnTo>
                    <a:pt x="55932" y="16254"/>
                  </a:lnTo>
                  <a:lnTo>
                    <a:pt x="56500" y="16359"/>
                  </a:lnTo>
                  <a:lnTo>
                    <a:pt x="56740" y="16434"/>
                  </a:lnTo>
                  <a:lnTo>
                    <a:pt x="56964" y="16538"/>
                  </a:lnTo>
                  <a:lnTo>
                    <a:pt x="57189" y="16643"/>
                  </a:lnTo>
                  <a:lnTo>
                    <a:pt x="57413" y="16748"/>
                  </a:lnTo>
                  <a:lnTo>
                    <a:pt x="57847" y="17002"/>
                  </a:lnTo>
                  <a:lnTo>
                    <a:pt x="58282" y="17272"/>
                  </a:lnTo>
                  <a:lnTo>
                    <a:pt x="58686" y="17571"/>
                  </a:lnTo>
                  <a:lnTo>
                    <a:pt x="59075" y="17885"/>
                  </a:lnTo>
                  <a:lnTo>
                    <a:pt x="59464" y="18215"/>
                  </a:lnTo>
                  <a:lnTo>
                    <a:pt x="59838" y="18544"/>
                  </a:lnTo>
                  <a:lnTo>
                    <a:pt x="60182" y="18783"/>
                  </a:lnTo>
                  <a:lnTo>
                    <a:pt x="60542" y="19008"/>
                  </a:lnTo>
                  <a:lnTo>
                    <a:pt x="61260" y="19427"/>
                  </a:lnTo>
                  <a:lnTo>
                    <a:pt x="61619" y="19637"/>
                  </a:lnTo>
                  <a:lnTo>
                    <a:pt x="61963" y="19876"/>
                  </a:lnTo>
                  <a:lnTo>
                    <a:pt x="62128" y="19996"/>
                  </a:lnTo>
                  <a:lnTo>
                    <a:pt x="62293" y="20131"/>
                  </a:lnTo>
                  <a:lnTo>
                    <a:pt x="62442" y="20280"/>
                  </a:lnTo>
                  <a:lnTo>
                    <a:pt x="62592" y="20430"/>
                  </a:lnTo>
                  <a:lnTo>
                    <a:pt x="62936" y="20490"/>
                  </a:lnTo>
                  <a:lnTo>
                    <a:pt x="63116" y="20535"/>
                  </a:lnTo>
                  <a:lnTo>
                    <a:pt x="63206" y="20550"/>
                  </a:lnTo>
                  <a:lnTo>
                    <a:pt x="63295" y="20594"/>
                  </a:lnTo>
                  <a:lnTo>
                    <a:pt x="63894" y="20939"/>
                  </a:lnTo>
                  <a:lnTo>
                    <a:pt x="64478" y="21283"/>
                  </a:lnTo>
                  <a:lnTo>
                    <a:pt x="65077" y="21642"/>
                  </a:lnTo>
                  <a:lnTo>
                    <a:pt x="65660" y="22016"/>
                  </a:lnTo>
                  <a:lnTo>
                    <a:pt x="66244" y="22391"/>
                  </a:lnTo>
                  <a:lnTo>
                    <a:pt x="66813" y="22765"/>
                  </a:lnTo>
                  <a:lnTo>
                    <a:pt x="67381" y="23169"/>
                  </a:lnTo>
                  <a:lnTo>
                    <a:pt x="67935" y="23573"/>
                  </a:lnTo>
                  <a:lnTo>
                    <a:pt x="68399" y="23917"/>
                  </a:lnTo>
                  <a:lnTo>
                    <a:pt x="68878" y="24231"/>
                  </a:lnTo>
                  <a:lnTo>
                    <a:pt x="69851" y="24860"/>
                  </a:lnTo>
                  <a:lnTo>
                    <a:pt x="70824" y="25489"/>
                  </a:lnTo>
                  <a:lnTo>
                    <a:pt x="71303" y="25803"/>
                  </a:lnTo>
                  <a:lnTo>
                    <a:pt x="71782" y="26147"/>
                  </a:lnTo>
                  <a:lnTo>
                    <a:pt x="74117" y="27734"/>
                  </a:lnTo>
                  <a:lnTo>
                    <a:pt x="76466" y="29320"/>
                  </a:lnTo>
                  <a:lnTo>
                    <a:pt x="78831" y="30892"/>
                  </a:lnTo>
                  <a:lnTo>
                    <a:pt x="81196" y="32448"/>
                  </a:lnTo>
                  <a:lnTo>
                    <a:pt x="81884" y="32882"/>
                  </a:lnTo>
                  <a:lnTo>
                    <a:pt x="82558" y="33331"/>
                  </a:lnTo>
                  <a:lnTo>
                    <a:pt x="83217" y="33795"/>
                  </a:lnTo>
                  <a:lnTo>
                    <a:pt x="83890" y="34259"/>
                  </a:lnTo>
                  <a:lnTo>
                    <a:pt x="85192" y="35232"/>
                  </a:lnTo>
                  <a:lnTo>
                    <a:pt x="86494" y="36205"/>
                  </a:lnTo>
                  <a:lnTo>
                    <a:pt x="87587" y="36953"/>
                  </a:lnTo>
                  <a:lnTo>
                    <a:pt x="88665" y="37717"/>
                  </a:lnTo>
                  <a:lnTo>
                    <a:pt x="90835" y="39258"/>
                  </a:lnTo>
                  <a:lnTo>
                    <a:pt x="92990" y="40800"/>
                  </a:lnTo>
                  <a:lnTo>
                    <a:pt x="94083" y="41548"/>
                  </a:lnTo>
                  <a:lnTo>
                    <a:pt x="95175" y="42311"/>
                  </a:lnTo>
                  <a:lnTo>
                    <a:pt x="96552" y="43195"/>
                  </a:lnTo>
                  <a:lnTo>
                    <a:pt x="97914" y="44078"/>
                  </a:lnTo>
                  <a:lnTo>
                    <a:pt x="100653" y="45859"/>
                  </a:lnTo>
                  <a:lnTo>
                    <a:pt x="102030" y="46742"/>
                  </a:lnTo>
                  <a:lnTo>
                    <a:pt x="103407" y="47610"/>
                  </a:lnTo>
                  <a:lnTo>
                    <a:pt x="104799" y="48463"/>
                  </a:lnTo>
                  <a:lnTo>
                    <a:pt x="106206" y="49286"/>
                  </a:lnTo>
                  <a:lnTo>
                    <a:pt x="106655" y="49600"/>
                  </a:lnTo>
                  <a:lnTo>
                    <a:pt x="107089" y="49915"/>
                  </a:lnTo>
                  <a:lnTo>
                    <a:pt x="107987" y="50528"/>
                  </a:lnTo>
                  <a:lnTo>
                    <a:pt x="108885" y="51127"/>
                  </a:lnTo>
                  <a:lnTo>
                    <a:pt x="109783" y="51741"/>
                  </a:lnTo>
                  <a:lnTo>
                    <a:pt x="109933" y="51845"/>
                  </a:lnTo>
                  <a:lnTo>
                    <a:pt x="110067" y="51965"/>
                  </a:lnTo>
                  <a:lnTo>
                    <a:pt x="110337" y="52205"/>
                  </a:lnTo>
                  <a:lnTo>
                    <a:pt x="110591" y="52474"/>
                  </a:lnTo>
                  <a:lnTo>
                    <a:pt x="110816" y="52758"/>
                  </a:lnTo>
                  <a:lnTo>
                    <a:pt x="111025" y="53058"/>
                  </a:lnTo>
                  <a:lnTo>
                    <a:pt x="111220" y="53357"/>
                  </a:lnTo>
                  <a:lnTo>
                    <a:pt x="111414" y="53671"/>
                  </a:lnTo>
                  <a:lnTo>
                    <a:pt x="111579" y="53986"/>
                  </a:lnTo>
                  <a:lnTo>
                    <a:pt x="111639" y="54090"/>
                  </a:lnTo>
                  <a:lnTo>
                    <a:pt x="111654" y="54135"/>
                  </a:lnTo>
                  <a:lnTo>
                    <a:pt x="111654" y="54165"/>
                  </a:lnTo>
                  <a:lnTo>
                    <a:pt x="111639" y="54240"/>
                  </a:lnTo>
                  <a:lnTo>
                    <a:pt x="111594" y="54315"/>
                  </a:lnTo>
                  <a:lnTo>
                    <a:pt x="111519" y="54375"/>
                  </a:lnTo>
                  <a:lnTo>
                    <a:pt x="111444" y="54420"/>
                  </a:lnTo>
                  <a:lnTo>
                    <a:pt x="111354" y="54450"/>
                  </a:lnTo>
                  <a:lnTo>
                    <a:pt x="111265" y="54480"/>
                  </a:lnTo>
                  <a:lnTo>
                    <a:pt x="111025" y="54554"/>
                  </a:lnTo>
                  <a:lnTo>
                    <a:pt x="110786" y="54599"/>
                  </a:lnTo>
                  <a:lnTo>
                    <a:pt x="110546" y="54629"/>
                  </a:lnTo>
                  <a:lnTo>
                    <a:pt x="110307" y="54644"/>
                  </a:lnTo>
                  <a:lnTo>
                    <a:pt x="109813" y="54644"/>
                  </a:lnTo>
                  <a:lnTo>
                    <a:pt x="109334" y="54629"/>
                  </a:lnTo>
                  <a:lnTo>
                    <a:pt x="108436" y="54524"/>
                  </a:lnTo>
                  <a:lnTo>
                    <a:pt x="107538" y="54435"/>
                  </a:lnTo>
                  <a:lnTo>
                    <a:pt x="106640" y="54345"/>
                  </a:lnTo>
                  <a:lnTo>
                    <a:pt x="105742" y="54240"/>
                  </a:lnTo>
                  <a:lnTo>
                    <a:pt x="104769" y="54061"/>
                  </a:lnTo>
                  <a:lnTo>
                    <a:pt x="103781" y="53866"/>
                  </a:lnTo>
                  <a:lnTo>
                    <a:pt x="102793" y="53671"/>
                  </a:lnTo>
                  <a:lnTo>
                    <a:pt x="101806" y="53492"/>
                  </a:lnTo>
                  <a:lnTo>
                    <a:pt x="101087" y="53372"/>
                  </a:lnTo>
                  <a:lnTo>
                    <a:pt x="100713" y="53297"/>
                  </a:lnTo>
                  <a:lnTo>
                    <a:pt x="100354" y="53222"/>
                  </a:lnTo>
                  <a:lnTo>
                    <a:pt x="99995" y="53118"/>
                  </a:lnTo>
                  <a:lnTo>
                    <a:pt x="99650" y="52998"/>
                  </a:lnTo>
                  <a:lnTo>
                    <a:pt x="99486" y="52923"/>
                  </a:lnTo>
                  <a:lnTo>
                    <a:pt x="99321" y="52833"/>
                  </a:lnTo>
                  <a:lnTo>
                    <a:pt x="99156" y="52743"/>
                  </a:lnTo>
                  <a:lnTo>
                    <a:pt x="99007" y="52624"/>
                  </a:lnTo>
                  <a:lnTo>
                    <a:pt x="99366" y="52534"/>
                  </a:lnTo>
                  <a:lnTo>
                    <a:pt x="99725" y="52444"/>
                  </a:lnTo>
                  <a:lnTo>
                    <a:pt x="100084" y="52324"/>
                  </a:lnTo>
                  <a:lnTo>
                    <a:pt x="100444" y="52205"/>
                  </a:lnTo>
                  <a:lnTo>
                    <a:pt x="100803" y="52085"/>
                  </a:lnTo>
                  <a:lnTo>
                    <a:pt x="101147" y="51935"/>
                  </a:lnTo>
                  <a:lnTo>
                    <a:pt x="101491" y="51801"/>
                  </a:lnTo>
                  <a:lnTo>
                    <a:pt x="101835" y="51636"/>
                  </a:lnTo>
                  <a:lnTo>
                    <a:pt x="101910" y="51606"/>
                  </a:lnTo>
                  <a:lnTo>
                    <a:pt x="101985" y="51561"/>
                  </a:lnTo>
                  <a:lnTo>
                    <a:pt x="102030" y="51501"/>
                  </a:lnTo>
                  <a:lnTo>
                    <a:pt x="102075" y="51426"/>
                  </a:lnTo>
                  <a:lnTo>
                    <a:pt x="102150" y="51292"/>
                  </a:lnTo>
                  <a:lnTo>
                    <a:pt x="102210" y="51142"/>
                  </a:lnTo>
                  <a:lnTo>
                    <a:pt x="100429" y="51726"/>
                  </a:lnTo>
                  <a:lnTo>
                    <a:pt x="99531" y="52010"/>
                  </a:lnTo>
                  <a:lnTo>
                    <a:pt x="98618" y="52264"/>
                  </a:lnTo>
                  <a:lnTo>
                    <a:pt x="98288" y="52070"/>
                  </a:lnTo>
                  <a:lnTo>
                    <a:pt x="98677" y="51890"/>
                  </a:lnTo>
                  <a:lnTo>
                    <a:pt x="99067" y="51726"/>
                  </a:lnTo>
                  <a:lnTo>
                    <a:pt x="99471" y="51576"/>
                  </a:lnTo>
                  <a:lnTo>
                    <a:pt x="99875" y="51411"/>
                  </a:lnTo>
                  <a:lnTo>
                    <a:pt x="100264" y="51232"/>
                  </a:lnTo>
                  <a:lnTo>
                    <a:pt x="100459" y="51127"/>
                  </a:lnTo>
                  <a:lnTo>
                    <a:pt x="100638" y="51022"/>
                  </a:lnTo>
                  <a:lnTo>
                    <a:pt x="100818" y="50903"/>
                  </a:lnTo>
                  <a:lnTo>
                    <a:pt x="100982" y="50768"/>
                  </a:lnTo>
                  <a:lnTo>
                    <a:pt x="101147" y="50633"/>
                  </a:lnTo>
                  <a:lnTo>
                    <a:pt x="101297" y="50468"/>
                  </a:lnTo>
                  <a:lnTo>
                    <a:pt x="101117" y="50468"/>
                  </a:lnTo>
                  <a:lnTo>
                    <a:pt x="100937" y="50483"/>
                  </a:lnTo>
                  <a:lnTo>
                    <a:pt x="100758" y="50513"/>
                  </a:lnTo>
                  <a:lnTo>
                    <a:pt x="100668" y="50543"/>
                  </a:lnTo>
                  <a:lnTo>
                    <a:pt x="100593" y="50588"/>
                  </a:lnTo>
                  <a:lnTo>
                    <a:pt x="99935" y="50873"/>
                  </a:lnTo>
                  <a:lnTo>
                    <a:pt x="99276" y="51142"/>
                  </a:lnTo>
                  <a:lnTo>
                    <a:pt x="98618" y="51396"/>
                  </a:lnTo>
                  <a:lnTo>
                    <a:pt x="97959" y="51636"/>
                  </a:lnTo>
                  <a:lnTo>
                    <a:pt x="97570" y="51441"/>
                  </a:lnTo>
                  <a:lnTo>
                    <a:pt x="98154" y="51172"/>
                  </a:lnTo>
                  <a:lnTo>
                    <a:pt x="98737" y="50888"/>
                  </a:lnTo>
                  <a:lnTo>
                    <a:pt x="99022" y="50723"/>
                  </a:lnTo>
                  <a:lnTo>
                    <a:pt x="99291" y="50558"/>
                  </a:lnTo>
                  <a:lnTo>
                    <a:pt x="99561" y="50379"/>
                  </a:lnTo>
                  <a:lnTo>
                    <a:pt x="99815" y="50184"/>
                  </a:lnTo>
                  <a:lnTo>
                    <a:pt x="99665" y="49945"/>
                  </a:lnTo>
                  <a:lnTo>
                    <a:pt x="99037" y="50229"/>
                  </a:lnTo>
                  <a:lnTo>
                    <a:pt x="98408" y="50513"/>
                  </a:lnTo>
                  <a:lnTo>
                    <a:pt x="97779" y="50813"/>
                  </a:lnTo>
                  <a:lnTo>
                    <a:pt x="97151" y="51082"/>
                  </a:lnTo>
                  <a:lnTo>
                    <a:pt x="96582" y="50648"/>
                  </a:lnTo>
                  <a:lnTo>
                    <a:pt x="97405" y="50079"/>
                  </a:lnTo>
                  <a:lnTo>
                    <a:pt x="97824" y="49780"/>
                  </a:lnTo>
                  <a:lnTo>
                    <a:pt x="98228" y="49496"/>
                  </a:lnTo>
                  <a:lnTo>
                    <a:pt x="98633" y="49181"/>
                  </a:lnTo>
                  <a:lnTo>
                    <a:pt x="99007" y="48852"/>
                  </a:lnTo>
                  <a:lnTo>
                    <a:pt x="99201" y="48687"/>
                  </a:lnTo>
                  <a:lnTo>
                    <a:pt x="99366" y="48493"/>
                  </a:lnTo>
                  <a:lnTo>
                    <a:pt x="99531" y="48313"/>
                  </a:lnTo>
                  <a:lnTo>
                    <a:pt x="99695" y="48119"/>
                  </a:lnTo>
                  <a:lnTo>
                    <a:pt x="99695" y="48119"/>
                  </a:lnTo>
                  <a:lnTo>
                    <a:pt x="99516" y="48149"/>
                  </a:lnTo>
                  <a:lnTo>
                    <a:pt x="99351" y="48193"/>
                  </a:lnTo>
                  <a:lnTo>
                    <a:pt x="99186" y="48268"/>
                  </a:lnTo>
                  <a:lnTo>
                    <a:pt x="99037" y="48358"/>
                  </a:lnTo>
                  <a:lnTo>
                    <a:pt x="98737" y="48568"/>
                  </a:lnTo>
                  <a:lnTo>
                    <a:pt x="98438" y="48777"/>
                  </a:lnTo>
                  <a:lnTo>
                    <a:pt x="97899" y="49166"/>
                  </a:lnTo>
                  <a:lnTo>
                    <a:pt x="97330" y="49555"/>
                  </a:lnTo>
                  <a:lnTo>
                    <a:pt x="96777" y="49930"/>
                  </a:lnTo>
                  <a:lnTo>
                    <a:pt x="96223" y="50319"/>
                  </a:lnTo>
                  <a:lnTo>
                    <a:pt x="95744" y="49945"/>
                  </a:lnTo>
                  <a:lnTo>
                    <a:pt x="96328" y="49570"/>
                  </a:lnTo>
                  <a:lnTo>
                    <a:pt x="96896" y="49181"/>
                  </a:lnTo>
                  <a:lnTo>
                    <a:pt x="97181" y="48987"/>
                  </a:lnTo>
                  <a:lnTo>
                    <a:pt x="97465" y="48777"/>
                  </a:lnTo>
                  <a:lnTo>
                    <a:pt x="97720" y="48553"/>
                  </a:lnTo>
                  <a:lnTo>
                    <a:pt x="97974" y="48313"/>
                  </a:lnTo>
                  <a:lnTo>
                    <a:pt x="98079" y="47924"/>
                  </a:lnTo>
                  <a:lnTo>
                    <a:pt x="97720" y="48119"/>
                  </a:lnTo>
                  <a:lnTo>
                    <a:pt x="97375" y="48328"/>
                  </a:lnTo>
                  <a:lnTo>
                    <a:pt x="96702" y="48762"/>
                  </a:lnTo>
                  <a:lnTo>
                    <a:pt x="96043" y="49211"/>
                  </a:lnTo>
                  <a:lnTo>
                    <a:pt x="95714" y="49436"/>
                  </a:lnTo>
                  <a:lnTo>
                    <a:pt x="95370" y="49660"/>
                  </a:lnTo>
                  <a:lnTo>
                    <a:pt x="94921" y="49271"/>
                  </a:lnTo>
                  <a:lnTo>
                    <a:pt x="94472" y="48897"/>
                  </a:lnTo>
                  <a:lnTo>
                    <a:pt x="95265" y="48358"/>
                  </a:lnTo>
                  <a:lnTo>
                    <a:pt x="95639" y="48074"/>
                  </a:lnTo>
                  <a:lnTo>
                    <a:pt x="96013" y="47774"/>
                  </a:lnTo>
                  <a:lnTo>
                    <a:pt x="96088" y="47715"/>
                  </a:lnTo>
                  <a:lnTo>
                    <a:pt x="96148" y="47655"/>
                  </a:lnTo>
                  <a:lnTo>
                    <a:pt x="96193" y="47580"/>
                  </a:lnTo>
                  <a:lnTo>
                    <a:pt x="96238" y="47505"/>
                  </a:lnTo>
                  <a:lnTo>
                    <a:pt x="96283" y="47340"/>
                  </a:lnTo>
                  <a:lnTo>
                    <a:pt x="96313" y="47161"/>
                  </a:lnTo>
                  <a:lnTo>
                    <a:pt x="96313" y="47161"/>
                  </a:lnTo>
                  <a:lnTo>
                    <a:pt x="96028" y="47325"/>
                  </a:lnTo>
                  <a:lnTo>
                    <a:pt x="95729" y="47490"/>
                  </a:lnTo>
                  <a:lnTo>
                    <a:pt x="95175" y="47849"/>
                  </a:lnTo>
                  <a:lnTo>
                    <a:pt x="94083" y="48598"/>
                  </a:lnTo>
                  <a:lnTo>
                    <a:pt x="93619" y="48343"/>
                  </a:lnTo>
                  <a:lnTo>
                    <a:pt x="93918" y="48104"/>
                  </a:lnTo>
                  <a:lnTo>
                    <a:pt x="94232" y="47864"/>
                  </a:lnTo>
                  <a:lnTo>
                    <a:pt x="94861" y="47415"/>
                  </a:lnTo>
                  <a:lnTo>
                    <a:pt x="95175" y="47176"/>
                  </a:lnTo>
                  <a:lnTo>
                    <a:pt x="95475" y="46936"/>
                  </a:lnTo>
                  <a:lnTo>
                    <a:pt x="95759" y="46667"/>
                  </a:lnTo>
                  <a:lnTo>
                    <a:pt x="96043" y="46397"/>
                  </a:lnTo>
                  <a:lnTo>
                    <a:pt x="96133" y="45904"/>
                  </a:lnTo>
                  <a:lnTo>
                    <a:pt x="94696" y="46951"/>
                  </a:lnTo>
                  <a:lnTo>
                    <a:pt x="93978" y="47460"/>
                  </a:lnTo>
                  <a:lnTo>
                    <a:pt x="93244" y="47969"/>
                  </a:lnTo>
                  <a:lnTo>
                    <a:pt x="92885" y="47819"/>
                  </a:lnTo>
                  <a:lnTo>
                    <a:pt x="93020" y="47670"/>
                  </a:lnTo>
                  <a:lnTo>
                    <a:pt x="93170" y="47520"/>
                  </a:lnTo>
                  <a:lnTo>
                    <a:pt x="93484" y="47266"/>
                  </a:lnTo>
                  <a:lnTo>
                    <a:pt x="93813" y="47011"/>
                  </a:lnTo>
                  <a:lnTo>
                    <a:pt x="94142" y="46772"/>
                  </a:lnTo>
                  <a:lnTo>
                    <a:pt x="94457" y="46532"/>
                  </a:lnTo>
                  <a:lnTo>
                    <a:pt x="94621" y="46397"/>
                  </a:lnTo>
                  <a:lnTo>
                    <a:pt x="94756" y="46263"/>
                  </a:lnTo>
                  <a:lnTo>
                    <a:pt x="94906" y="46113"/>
                  </a:lnTo>
                  <a:lnTo>
                    <a:pt x="95025" y="45948"/>
                  </a:lnTo>
                  <a:lnTo>
                    <a:pt x="95145" y="45784"/>
                  </a:lnTo>
                  <a:lnTo>
                    <a:pt x="95235" y="45604"/>
                  </a:lnTo>
                  <a:lnTo>
                    <a:pt x="94876" y="45814"/>
                  </a:lnTo>
                  <a:lnTo>
                    <a:pt x="94532" y="46023"/>
                  </a:lnTo>
                  <a:lnTo>
                    <a:pt x="94202" y="46263"/>
                  </a:lnTo>
                  <a:lnTo>
                    <a:pt x="93873" y="46502"/>
                  </a:lnTo>
                  <a:lnTo>
                    <a:pt x="93214" y="46996"/>
                  </a:lnTo>
                  <a:lnTo>
                    <a:pt x="92885" y="47236"/>
                  </a:lnTo>
                  <a:lnTo>
                    <a:pt x="92541" y="47460"/>
                  </a:lnTo>
                  <a:lnTo>
                    <a:pt x="91942" y="47041"/>
                  </a:lnTo>
                  <a:lnTo>
                    <a:pt x="92840" y="46263"/>
                  </a:lnTo>
                  <a:lnTo>
                    <a:pt x="93274" y="45874"/>
                  </a:lnTo>
                  <a:lnTo>
                    <a:pt x="93693" y="45455"/>
                  </a:lnTo>
                  <a:lnTo>
                    <a:pt x="93753" y="45395"/>
                  </a:lnTo>
                  <a:lnTo>
                    <a:pt x="93813" y="45335"/>
                  </a:lnTo>
                  <a:lnTo>
                    <a:pt x="93888" y="45185"/>
                  </a:lnTo>
                  <a:lnTo>
                    <a:pt x="93933" y="45035"/>
                  </a:lnTo>
                  <a:lnTo>
                    <a:pt x="93978" y="44886"/>
                  </a:lnTo>
                  <a:lnTo>
                    <a:pt x="93678" y="45095"/>
                  </a:lnTo>
                  <a:lnTo>
                    <a:pt x="93379" y="45320"/>
                  </a:lnTo>
                  <a:lnTo>
                    <a:pt x="92780" y="45799"/>
                  </a:lnTo>
                  <a:lnTo>
                    <a:pt x="91628" y="46787"/>
                  </a:lnTo>
                  <a:lnTo>
                    <a:pt x="90954" y="46353"/>
                  </a:lnTo>
                  <a:lnTo>
                    <a:pt x="91089" y="46233"/>
                  </a:lnTo>
                  <a:lnTo>
                    <a:pt x="91224" y="46128"/>
                  </a:lnTo>
                  <a:lnTo>
                    <a:pt x="91523" y="45919"/>
                  </a:lnTo>
                  <a:lnTo>
                    <a:pt x="92122" y="45529"/>
                  </a:lnTo>
                  <a:lnTo>
                    <a:pt x="92406" y="45335"/>
                  </a:lnTo>
                  <a:lnTo>
                    <a:pt x="92556" y="45230"/>
                  </a:lnTo>
                  <a:lnTo>
                    <a:pt x="92676" y="45110"/>
                  </a:lnTo>
                  <a:lnTo>
                    <a:pt x="92795" y="44991"/>
                  </a:lnTo>
                  <a:lnTo>
                    <a:pt x="92915" y="44856"/>
                  </a:lnTo>
                  <a:lnTo>
                    <a:pt x="93020" y="44706"/>
                  </a:lnTo>
                  <a:lnTo>
                    <a:pt x="93095" y="44557"/>
                  </a:lnTo>
                  <a:lnTo>
                    <a:pt x="93095" y="44557"/>
                  </a:lnTo>
                  <a:lnTo>
                    <a:pt x="92780" y="44706"/>
                  </a:lnTo>
                  <a:lnTo>
                    <a:pt x="92466" y="44901"/>
                  </a:lnTo>
                  <a:lnTo>
                    <a:pt x="92167" y="45095"/>
                  </a:lnTo>
                  <a:lnTo>
                    <a:pt x="91867" y="45290"/>
                  </a:lnTo>
                  <a:lnTo>
                    <a:pt x="91568" y="45499"/>
                  </a:lnTo>
                  <a:lnTo>
                    <a:pt x="91269" y="45694"/>
                  </a:lnTo>
                  <a:lnTo>
                    <a:pt x="90954" y="45874"/>
                  </a:lnTo>
                  <a:lnTo>
                    <a:pt x="90625" y="46038"/>
                  </a:lnTo>
                  <a:lnTo>
                    <a:pt x="90431" y="45919"/>
                  </a:lnTo>
                  <a:lnTo>
                    <a:pt x="90236" y="45769"/>
                  </a:lnTo>
                  <a:lnTo>
                    <a:pt x="89877" y="45470"/>
                  </a:lnTo>
                  <a:lnTo>
                    <a:pt x="90595" y="44976"/>
                  </a:lnTo>
                  <a:lnTo>
                    <a:pt x="90954" y="44736"/>
                  </a:lnTo>
                  <a:lnTo>
                    <a:pt x="91314" y="44482"/>
                  </a:lnTo>
                  <a:lnTo>
                    <a:pt x="91658" y="44212"/>
                  </a:lnTo>
                  <a:lnTo>
                    <a:pt x="91987" y="43928"/>
                  </a:lnTo>
                  <a:lnTo>
                    <a:pt x="92137" y="43778"/>
                  </a:lnTo>
                  <a:lnTo>
                    <a:pt x="92287" y="43629"/>
                  </a:lnTo>
                  <a:lnTo>
                    <a:pt x="92436" y="43464"/>
                  </a:lnTo>
                  <a:lnTo>
                    <a:pt x="92571" y="43299"/>
                  </a:lnTo>
                  <a:lnTo>
                    <a:pt x="92361" y="43374"/>
                  </a:lnTo>
                  <a:lnTo>
                    <a:pt x="92167" y="43464"/>
                  </a:lnTo>
                  <a:lnTo>
                    <a:pt x="91972" y="43584"/>
                  </a:lnTo>
                  <a:lnTo>
                    <a:pt x="91793" y="43718"/>
                  </a:lnTo>
                  <a:lnTo>
                    <a:pt x="91224" y="44122"/>
                  </a:lnTo>
                  <a:lnTo>
                    <a:pt x="90655" y="44512"/>
                  </a:lnTo>
                  <a:lnTo>
                    <a:pt x="90086" y="44886"/>
                  </a:lnTo>
                  <a:lnTo>
                    <a:pt x="89488" y="45245"/>
                  </a:lnTo>
                  <a:lnTo>
                    <a:pt x="89024" y="44871"/>
                  </a:lnTo>
                  <a:lnTo>
                    <a:pt x="89143" y="44796"/>
                  </a:lnTo>
                  <a:lnTo>
                    <a:pt x="89278" y="44721"/>
                  </a:lnTo>
                  <a:lnTo>
                    <a:pt x="89563" y="44586"/>
                  </a:lnTo>
                  <a:lnTo>
                    <a:pt x="89847" y="44452"/>
                  </a:lnTo>
                  <a:lnTo>
                    <a:pt x="90131" y="44317"/>
                  </a:lnTo>
                  <a:lnTo>
                    <a:pt x="90401" y="44167"/>
                  </a:lnTo>
                  <a:lnTo>
                    <a:pt x="90520" y="44078"/>
                  </a:lnTo>
                  <a:lnTo>
                    <a:pt x="90640" y="43973"/>
                  </a:lnTo>
                  <a:lnTo>
                    <a:pt x="90745" y="43868"/>
                  </a:lnTo>
                  <a:lnTo>
                    <a:pt x="90835" y="43763"/>
                  </a:lnTo>
                  <a:lnTo>
                    <a:pt x="90910" y="43629"/>
                  </a:lnTo>
                  <a:lnTo>
                    <a:pt x="90984" y="43494"/>
                  </a:lnTo>
                  <a:lnTo>
                    <a:pt x="90685" y="43614"/>
                  </a:lnTo>
                  <a:lnTo>
                    <a:pt x="90401" y="43748"/>
                  </a:lnTo>
                  <a:lnTo>
                    <a:pt x="89832" y="44033"/>
                  </a:lnTo>
                  <a:lnTo>
                    <a:pt x="89263" y="44317"/>
                  </a:lnTo>
                  <a:lnTo>
                    <a:pt x="88964" y="44437"/>
                  </a:lnTo>
                  <a:lnTo>
                    <a:pt x="88679" y="44557"/>
                  </a:lnTo>
                  <a:lnTo>
                    <a:pt x="88590" y="44527"/>
                  </a:lnTo>
                  <a:lnTo>
                    <a:pt x="88515" y="44497"/>
                  </a:lnTo>
                  <a:lnTo>
                    <a:pt x="88365" y="44407"/>
                  </a:lnTo>
                  <a:lnTo>
                    <a:pt x="88081" y="44197"/>
                  </a:lnTo>
                  <a:lnTo>
                    <a:pt x="88470" y="44003"/>
                  </a:lnTo>
                  <a:lnTo>
                    <a:pt x="88874" y="43808"/>
                  </a:lnTo>
                  <a:lnTo>
                    <a:pt x="89069" y="43703"/>
                  </a:lnTo>
                  <a:lnTo>
                    <a:pt x="89248" y="43584"/>
                  </a:lnTo>
                  <a:lnTo>
                    <a:pt x="89443" y="43464"/>
                  </a:lnTo>
                  <a:lnTo>
                    <a:pt x="89607" y="43314"/>
                  </a:lnTo>
                  <a:lnTo>
                    <a:pt x="89218" y="43314"/>
                  </a:lnTo>
                  <a:lnTo>
                    <a:pt x="89099" y="43344"/>
                  </a:lnTo>
                  <a:lnTo>
                    <a:pt x="88859" y="43404"/>
                  </a:lnTo>
                  <a:lnTo>
                    <a:pt x="88620" y="43479"/>
                  </a:lnTo>
                  <a:lnTo>
                    <a:pt x="88395" y="43584"/>
                  </a:lnTo>
                  <a:lnTo>
                    <a:pt x="88156" y="43688"/>
                  </a:lnTo>
                  <a:lnTo>
                    <a:pt x="87707" y="43913"/>
                  </a:lnTo>
                  <a:lnTo>
                    <a:pt x="87258" y="43584"/>
                  </a:lnTo>
                  <a:lnTo>
                    <a:pt x="87542" y="43449"/>
                  </a:lnTo>
                  <a:lnTo>
                    <a:pt x="87826" y="43299"/>
                  </a:lnTo>
                  <a:lnTo>
                    <a:pt x="88111" y="43135"/>
                  </a:lnTo>
                  <a:lnTo>
                    <a:pt x="88365" y="42970"/>
                  </a:lnTo>
                  <a:lnTo>
                    <a:pt x="88620" y="42790"/>
                  </a:lnTo>
                  <a:lnTo>
                    <a:pt x="88874" y="42596"/>
                  </a:lnTo>
                  <a:lnTo>
                    <a:pt x="89099" y="42371"/>
                  </a:lnTo>
                  <a:lnTo>
                    <a:pt x="89308" y="42147"/>
                  </a:lnTo>
                  <a:lnTo>
                    <a:pt x="89114" y="41937"/>
                  </a:lnTo>
                  <a:lnTo>
                    <a:pt x="88515" y="42326"/>
                  </a:lnTo>
                  <a:lnTo>
                    <a:pt x="88216" y="42506"/>
                  </a:lnTo>
                  <a:lnTo>
                    <a:pt x="87916" y="42701"/>
                  </a:lnTo>
                  <a:lnTo>
                    <a:pt x="87602" y="42865"/>
                  </a:lnTo>
                  <a:lnTo>
                    <a:pt x="87288" y="43030"/>
                  </a:lnTo>
                  <a:lnTo>
                    <a:pt x="86958" y="43165"/>
                  </a:lnTo>
                  <a:lnTo>
                    <a:pt x="86629" y="43284"/>
                  </a:lnTo>
                  <a:lnTo>
                    <a:pt x="86629" y="43284"/>
                  </a:lnTo>
                  <a:lnTo>
                    <a:pt x="86734" y="43150"/>
                  </a:lnTo>
                  <a:lnTo>
                    <a:pt x="86854" y="43015"/>
                  </a:lnTo>
                  <a:lnTo>
                    <a:pt x="86988" y="42880"/>
                  </a:lnTo>
                  <a:lnTo>
                    <a:pt x="87138" y="42760"/>
                  </a:lnTo>
                  <a:lnTo>
                    <a:pt x="87422" y="42536"/>
                  </a:lnTo>
                  <a:lnTo>
                    <a:pt x="87722" y="42311"/>
                  </a:lnTo>
                  <a:lnTo>
                    <a:pt x="88006" y="42087"/>
                  </a:lnTo>
                  <a:lnTo>
                    <a:pt x="88141" y="41952"/>
                  </a:lnTo>
                  <a:lnTo>
                    <a:pt x="88275" y="41833"/>
                  </a:lnTo>
                  <a:lnTo>
                    <a:pt x="88380" y="41683"/>
                  </a:lnTo>
                  <a:lnTo>
                    <a:pt x="88485" y="41533"/>
                  </a:lnTo>
                  <a:lnTo>
                    <a:pt x="88560" y="41369"/>
                  </a:lnTo>
                  <a:lnTo>
                    <a:pt x="88620" y="41174"/>
                  </a:lnTo>
                  <a:lnTo>
                    <a:pt x="88320" y="41369"/>
                  </a:lnTo>
                  <a:lnTo>
                    <a:pt x="88021" y="41578"/>
                  </a:lnTo>
                  <a:lnTo>
                    <a:pt x="87452" y="42027"/>
                  </a:lnTo>
                  <a:lnTo>
                    <a:pt x="87153" y="42252"/>
                  </a:lnTo>
                  <a:lnTo>
                    <a:pt x="86854" y="42446"/>
                  </a:lnTo>
                  <a:lnTo>
                    <a:pt x="86704" y="42551"/>
                  </a:lnTo>
                  <a:lnTo>
                    <a:pt x="86539" y="42626"/>
                  </a:lnTo>
                  <a:lnTo>
                    <a:pt x="86375" y="42701"/>
                  </a:lnTo>
                  <a:lnTo>
                    <a:pt x="86210" y="42775"/>
                  </a:lnTo>
                  <a:lnTo>
                    <a:pt x="85896" y="42611"/>
                  </a:lnTo>
                  <a:lnTo>
                    <a:pt x="85611" y="42416"/>
                  </a:lnTo>
                  <a:lnTo>
                    <a:pt x="85955" y="42192"/>
                  </a:lnTo>
                  <a:lnTo>
                    <a:pt x="86315" y="41967"/>
                  </a:lnTo>
                  <a:lnTo>
                    <a:pt x="86674" y="41728"/>
                  </a:lnTo>
                  <a:lnTo>
                    <a:pt x="87018" y="41488"/>
                  </a:lnTo>
                  <a:lnTo>
                    <a:pt x="87362" y="41219"/>
                  </a:lnTo>
                  <a:lnTo>
                    <a:pt x="87512" y="41084"/>
                  </a:lnTo>
                  <a:lnTo>
                    <a:pt x="87662" y="40935"/>
                  </a:lnTo>
                  <a:lnTo>
                    <a:pt x="87796" y="40770"/>
                  </a:lnTo>
                  <a:lnTo>
                    <a:pt x="87916" y="40605"/>
                  </a:lnTo>
                  <a:lnTo>
                    <a:pt x="88036" y="40441"/>
                  </a:lnTo>
                  <a:lnTo>
                    <a:pt x="88141" y="40246"/>
                  </a:lnTo>
                  <a:lnTo>
                    <a:pt x="87961" y="40336"/>
                  </a:lnTo>
                  <a:lnTo>
                    <a:pt x="87781" y="40426"/>
                  </a:lnTo>
                  <a:lnTo>
                    <a:pt x="87437" y="40650"/>
                  </a:lnTo>
                  <a:lnTo>
                    <a:pt x="87108" y="40875"/>
                  </a:lnTo>
                  <a:lnTo>
                    <a:pt x="86779" y="41114"/>
                  </a:lnTo>
                  <a:lnTo>
                    <a:pt x="86464" y="41354"/>
                  </a:lnTo>
                  <a:lnTo>
                    <a:pt x="86120" y="41578"/>
                  </a:lnTo>
                  <a:lnTo>
                    <a:pt x="85791" y="41788"/>
                  </a:lnTo>
                  <a:lnTo>
                    <a:pt x="85611" y="41892"/>
                  </a:lnTo>
                  <a:lnTo>
                    <a:pt x="85432" y="41982"/>
                  </a:lnTo>
                  <a:lnTo>
                    <a:pt x="85372" y="41997"/>
                  </a:lnTo>
                  <a:lnTo>
                    <a:pt x="85327" y="42012"/>
                  </a:lnTo>
                  <a:lnTo>
                    <a:pt x="85237" y="42027"/>
                  </a:lnTo>
                  <a:lnTo>
                    <a:pt x="85147" y="42012"/>
                  </a:lnTo>
                  <a:lnTo>
                    <a:pt x="85043" y="41967"/>
                  </a:lnTo>
                  <a:lnTo>
                    <a:pt x="84863" y="41862"/>
                  </a:lnTo>
                  <a:lnTo>
                    <a:pt x="84773" y="41818"/>
                  </a:lnTo>
                  <a:lnTo>
                    <a:pt x="84698" y="41788"/>
                  </a:lnTo>
                  <a:lnTo>
                    <a:pt x="84968" y="41518"/>
                  </a:lnTo>
                  <a:lnTo>
                    <a:pt x="85252" y="41279"/>
                  </a:lnTo>
                  <a:lnTo>
                    <a:pt x="85836" y="40815"/>
                  </a:lnTo>
                  <a:lnTo>
                    <a:pt x="86120" y="40575"/>
                  </a:lnTo>
                  <a:lnTo>
                    <a:pt x="86405" y="40321"/>
                  </a:lnTo>
                  <a:lnTo>
                    <a:pt x="86524" y="40201"/>
                  </a:lnTo>
                  <a:lnTo>
                    <a:pt x="86644" y="40051"/>
                  </a:lnTo>
                  <a:lnTo>
                    <a:pt x="86764" y="39902"/>
                  </a:lnTo>
                  <a:lnTo>
                    <a:pt x="86868" y="39752"/>
                  </a:lnTo>
                  <a:lnTo>
                    <a:pt x="86539" y="39947"/>
                  </a:lnTo>
                  <a:lnTo>
                    <a:pt x="86225" y="40156"/>
                  </a:lnTo>
                  <a:lnTo>
                    <a:pt x="85911" y="40366"/>
                  </a:lnTo>
                  <a:lnTo>
                    <a:pt x="85611" y="40590"/>
                  </a:lnTo>
                  <a:lnTo>
                    <a:pt x="85013" y="41054"/>
                  </a:lnTo>
                  <a:lnTo>
                    <a:pt x="84698" y="41264"/>
                  </a:lnTo>
                  <a:lnTo>
                    <a:pt x="84384" y="41473"/>
                  </a:lnTo>
                  <a:lnTo>
                    <a:pt x="83845" y="41069"/>
                  </a:lnTo>
                  <a:lnTo>
                    <a:pt x="84174" y="40815"/>
                  </a:lnTo>
                  <a:lnTo>
                    <a:pt x="84504" y="40575"/>
                  </a:lnTo>
                  <a:lnTo>
                    <a:pt x="84833" y="40321"/>
                  </a:lnTo>
                  <a:lnTo>
                    <a:pt x="85162" y="40066"/>
                  </a:lnTo>
                  <a:lnTo>
                    <a:pt x="85477" y="39797"/>
                  </a:lnTo>
                  <a:lnTo>
                    <a:pt x="85626" y="39662"/>
                  </a:lnTo>
                  <a:lnTo>
                    <a:pt x="85761" y="39513"/>
                  </a:lnTo>
                  <a:lnTo>
                    <a:pt x="85881" y="39348"/>
                  </a:lnTo>
                  <a:lnTo>
                    <a:pt x="86000" y="39183"/>
                  </a:lnTo>
                  <a:lnTo>
                    <a:pt x="86105" y="39004"/>
                  </a:lnTo>
                  <a:lnTo>
                    <a:pt x="86180" y="38824"/>
                  </a:lnTo>
                  <a:lnTo>
                    <a:pt x="85985" y="38884"/>
                  </a:lnTo>
                  <a:lnTo>
                    <a:pt x="85791" y="38974"/>
                  </a:lnTo>
                  <a:lnTo>
                    <a:pt x="85611" y="39064"/>
                  </a:lnTo>
                  <a:lnTo>
                    <a:pt x="85432" y="39168"/>
                  </a:lnTo>
                  <a:lnTo>
                    <a:pt x="85267" y="39288"/>
                  </a:lnTo>
                  <a:lnTo>
                    <a:pt x="85102" y="39408"/>
                  </a:lnTo>
                  <a:lnTo>
                    <a:pt x="84773" y="39677"/>
                  </a:lnTo>
                  <a:lnTo>
                    <a:pt x="84444" y="39947"/>
                  </a:lnTo>
                  <a:lnTo>
                    <a:pt x="84115" y="40216"/>
                  </a:lnTo>
                  <a:lnTo>
                    <a:pt x="83950" y="40336"/>
                  </a:lnTo>
                  <a:lnTo>
                    <a:pt x="83770" y="40456"/>
                  </a:lnTo>
                  <a:lnTo>
                    <a:pt x="83591" y="40560"/>
                  </a:lnTo>
                  <a:lnTo>
                    <a:pt x="83411" y="40650"/>
                  </a:lnTo>
                  <a:lnTo>
                    <a:pt x="83142" y="40515"/>
                  </a:lnTo>
                  <a:lnTo>
                    <a:pt x="82902" y="40381"/>
                  </a:lnTo>
                  <a:lnTo>
                    <a:pt x="83187" y="40111"/>
                  </a:lnTo>
                  <a:lnTo>
                    <a:pt x="83501" y="39857"/>
                  </a:lnTo>
                  <a:lnTo>
                    <a:pt x="83815" y="39602"/>
                  </a:lnTo>
                  <a:lnTo>
                    <a:pt x="84130" y="39348"/>
                  </a:lnTo>
                  <a:lnTo>
                    <a:pt x="84429" y="39064"/>
                  </a:lnTo>
                  <a:lnTo>
                    <a:pt x="84564" y="38929"/>
                  </a:lnTo>
                  <a:lnTo>
                    <a:pt x="84683" y="38779"/>
                  </a:lnTo>
                  <a:lnTo>
                    <a:pt x="84803" y="38615"/>
                  </a:lnTo>
                  <a:lnTo>
                    <a:pt x="84908" y="38450"/>
                  </a:lnTo>
                  <a:lnTo>
                    <a:pt x="85013" y="38270"/>
                  </a:lnTo>
                  <a:lnTo>
                    <a:pt x="85087" y="38091"/>
                  </a:lnTo>
                  <a:lnTo>
                    <a:pt x="85087" y="38091"/>
                  </a:lnTo>
                  <a:lnTo>
                    <a:pt x="84758" y="38330"/>
                  </a:lnTo>
                  <a:lnTo>
                    <a:pt x="84444" y="38570"/>
                  </a:lnTo>
                  <a:lnTo>
                    <a:pt x="83815" y="39079"/>
                  </a:lnTo>
                  <a:lnTo>
                    <a:pt x="83501" y="39333"/>
                  </a:lnTo>
                  <a:lnTo>
                    <a:pt x="83187" y="39573"/>
                  </a:lnTo>
                  <a:lnTo>
                    <a:pt x="82857" y="39812"/>
                  </a:lnTo>
                  <a:lnTo>
                    <a:pt x="82513" y="40037"/>
                  </a:lnTo>
                  <a:lnTo>
                    <a:pt x="81855" y="39573"/>
                  </a:lnTo>
                  <a:lnTo>
                    <a:pt x="82064" y="39438"/>
                  </a:lnTo>
                  <a:lnTo>
                    <a:pt x="82289" y="39303"/>
                  </a:lnTo>
                  <a:lnTo>
                    <a:pt x="82513" y="39183"/>
                  </a:lnTo>
                  <a:lnTo>
                    <a:pt x="82738" y="39049"/>
                  </a:lnTo>
                  <a:lnTo>
                    <a:pt x="82932" y="38899"/>
                  </a:lnTo>
                  <a:lnTo>
                    <a:pt x="83022" y="38809"/>
                  </a:lnTo>
                  <a:lnTo>
                    <a:pt x="83112" y="38719"/>
                  </a:lnTo>
                  <a:lnTo>
                    <a:pt x="83187" y="38630"/>
                  </a:lnTo>
                  <a:lnTo>
                    <a:pt x="83246" y="38525"/>
                  </a:lnTo>
                  <a:lnTo>
                    <a:pt x="83291" y="38405"/>
                  </a:lnTo>
                  <a:lnTo>
                    <a:pt x="83321" y="38270"/>
                  </a:lnTo>
                  <a:lnTo>
                    <a:pt x="83067" y="38360"/>
                  </a:lnTo>
                  <a:lnTo>
                    <a:pt x="82812" y="38465"/>
                  </a:lnTo>
                  <a:lnTo>
                    <a:pt x="82573" y="38585"/>
                  </a:lnTo>
                  <a:lnTo>
                    <a:pt x="82333" y="38719"/>
                  </a:lnTo>
                  <a:lnTo>
                    <a:pt x="81870" y="38959"/>
                  </a:lnTo>
                  <a:lnTo>
                    <a:pt x="81615" y="39079"/>
                  </a:lnTo>
                  <a:lnTo>
                    <a:pt x="81376" y="39183"/>
                  </a:lnTo>
                  <a:lnTo>
                    <a:pt x="81061" y="38914"/>
                  </a:lnTo>
                  <a:lnTo>
                    <a:pt x="81406" y="38704"/>
                  </a:lnTo>
                  <a:lnTo>
                    <a:pt x="81570" y="38585"/>
                  </a:lnTo>
                  <a:lnTo>
                    <a:pt x="81735" y="38465"/>
                  </a:lnTo>
                  <a:lnTo>
                    <a:pt x="81884" y="38330"/>
                  </a:lnTo>
                  <a:lnTo>
                    <a:pt x="82019" y="38181"/>
                  </a:lnTo>
                  <a:lnTo>
                    <a:pt x="82124" y="38016"/>
                  </a:lnTo>
                  <a:lnTo>
                    <a:pt x="82214" y="37821"/>
                  </a:lnTo>
                  <a:lnTo>
                    <a:pt x="82214" y="37821"/>
                  </a:lnTo>
                  <a:lnTo>
                    <a:pt x="82019" y="37926"/>
                  </a:lnTo>
                  <a:lnTo>
                    <a:pt x="81825" y="38031"/>
                  </a:lnTo>
                  <a:lnTo>
                    <a:pt x="81465" y="38255"/>
                  </a:lnTo>
                  <a:lnTo>
                    <a:pt x="81091" y="38480"/>
                  </a:lnTo>
                  <a:lnTo>
                    <a:pt x="80897" y="38585"/>
                  </a:lnTo>
                  <a:lnTo>
                    <a:pt x="80702" y="38660"/>
                  </a:lnTo>
                  <a:lnTo>
                    <a:pt x="80148" y="38375"/>
                  </a:lnTo>
                  <a:lnTo>
                    <a:pt x="80732" y="37866"/>
                  </a:lnTo>
                  <a:lnTo>
                    <a:pt x="81301" y="37372"/>
                  </a:lnTo>
                  <a:lnTo>
                    <a:pt x="82438" y="36340"/>
                  </a:lnTo>
                  <a:lnTo>
                    <a:pt x="82588" y="36190"/>
                  </a:lnTo>
                  <a:lnTo>
                    <a:pt x="82723" y="36025"/>
                  </a:lnTo>
                  <a:lnTo>
                    <a:pt x="82827" y="35846"/>
                  </a:lnTo>
                  <a:lnTo>
                    <a:pt x="82932" y="35666"/>
                  </a:lnTo>
                  <a:lnTo>
                    <a:pt x="82932" y="35666"/>
                  </a:lnTo>
                  <a:lnTo>
                    <a:pt x="82708" y="35726"/>
                  </a:lnTo>
                  <a:lnTo>
                    <a:pt x="82483" y="35831"/>
                  </a:lnTo>
                  <a:lnTo>
                    <a:pt x="82289" y="35951"/>
                  </a:lnTo>
                  <a:lnTo>
                    <a:pt x="82094" y="36085"/>
                  </a:lnTo>
                  <a:lnTo>
                    <a:pt x="81914" y="36235"/>
                  </a:lnTo>
                  <a:lnTo>
                    <a:pt x="81735" y="36385"/>
                  </a:lnTo>
                  <a:lnTo>
                    <a:pt x="81376" y="36699"/>
                  </a:lnTo>
                  <a:lnTo>
                    <a:pt x="80567" y="37387"/>
                  </a:lnTo>
                  <a:lnTo>
                    <a:pt x="80163" y="37717"/>
                  </a:lnTo>
                  <a:lnTo>
                    <a:pt x="79744" y="38046"/>
                  </a:lnTo>
                  <a:lnTo>
                    <a:pt x="79445" y="37821"/>
                  </a:lnTo>
                  <a:lnTo>
                    <a:pt x="79146" y="37582"/>
                  </a:lnTo>
                  <a:lnTo>
                    <a:pt x="79400" y="37357"/>
                  </a:lnTo>
                  <a:lnTo>
                    <a:pt x="79654" y="37148"/>
                  </a:lnTo>
                  <a:lnTo>
                    <a:pt x="80193" y="36759"/>
                  </a:lnTo>
                  <a:lnTo>
                    <a:pt x="80448" y="36549"/>
                  </a:lnTo>
                  <a:lnTo>
                    <a:pt x="80567" y="36444"/>
                  </a:lnTo>
                  <a:lnTo>
                    <a:pt x="80687" y="36325"/>
                  </a:lnTo>
                  <a:lnTo>
                    <a:pt x="80792" y="36205"/>
                  </a:lnTo>
                  <a:lnTo>
                    <a:pt x="80897" y="36085"/>
                  </a:lnTo>
                  <a:lnTo>
                    <a:pt x="80986" y="35936"/>
                  </a:lnTo>
                  <a:lnTo>
                    <a:pt x="81061" y="35786"/>
                  </a:lnTo>
                  <a:lnTo>
                    <a:pt x="80897" y="35816"/>
                  </a:lnTo>
                  <a:lnTo>
                    <a:pt x="80747" y="35861"/>
                  </a:lnTo>
                  <a:lnTo>
                    <a:pt x="80597" y="35921"/>
                  </a:lnTo>
                  <a:lnTo>
                    <a:pt x="80463" y="35980"/>
                  </a:lnTo>
                  <a:lnTo>
                    <a:pt x="80328" y="36055"/>
                  </a:lnTo>
                  <a:lnTo>
                    <a:pt x="80193" y="36145"/>
                  </a:lnTo>
                  <a:lnTo>
                    <a:pt x="79939" y="36325"/>
                  </a:lnTo>
                  <a:lnTo>
                    <a:pt x="79445" y="36729"/>
                  </a:lnTo>
                  <a:lnTo>
                    <a:pt x="79190" y="36923"/>
                  </a:lnTo>
                  <a:lnTo>
                    <a:pt x="78921" y="37088"/>
                  </a:lnTo>
                  <a:lnTo>
                    <a:pt x="78861" y="37133"/>
                  </a:lnTo>
                  <a:lnTo>
                    <a:pt x="78816" y="37178"/>
                  </a:lnTo>
                  <a:lnTo>
                    <a:pt x="78756" y="37193"/>
                  </a:lnTo>
                  <a:lnTo>
                    <a:pt x="78696" y="37208"/>
                  </a:lnTo>
                  <a:lnTo>
                    <a:pt x="78592" y="37208"/>
                  </a:lnTo>
                  <a:lnTo>
                    <a:pt x="78472" y="37163"/>
                  </a:lnTo>
                  <a:lnTo>
                    <a:pt x="78367" y="37088"/>
                  </a:lnTo>
                  <a:lnTo>
                    <a:pt x="78262" y="37013"/>
                  </a:lnTo>
                  <a:lnTo>
                    <a:pt x="78083" y="36849"/>
                  </a:lnTo>
                  <a:lnTo>
                    <a:pt x="78382" y="36654"/>
                  </a:lnTo>
                  <a:lnTo>
                    <a:pt x="78682" y="36459"/>
                  </a:lnTo>
                  <a:lnTo>
                    <a:pt x="78981" y="36265"/>
                  </a:lnTo>
                  <a:lnTo>
                    <a:pt x="79280" y="36070"/>
                  </a:lnTo>
                  <a:lnTo>
                    <a:pt x="79565" y="35861"/>
                  </a:lnTo>
                  <a:lnTo>
                    <a:pt x="79819" y="35636"/>
                  </a:lnTo>
                  <a:lnTo>
                    <a:pt x="79954" y="35517"/>
                  </a:lnTo>
                  <a:lnTo>
                    <a:pt x="80073" y="35382"/>
                  </a:lnTo>
                  <a:lnTo>
                    <a:pt x="80178" y="35247"/>
                  </a:lnTo>
                  <a:lnTo>
                    <a:pt x="80283" y="35097"/>
                  </a:lnTo>
                  <a:lnTo>
                    <a:pt x="80103" y="35142"/>
                  </a:lnTo>
                  <a:lnTo>
                    <a:pt x="79924" y="35217"/>
                  </a:lnTo>
                  <a:lnTo>
                    <a:pt x="79759" y="35292"/>
                  </a:lnTo>
                  <a:lnTo>
                    <a:pt x="79595" y="35367"/>
                  </a:lnTo>
                  <a:lnTo>
                    <a:pt x="79265" y="35561"/>
                  </a:lnTo>
                  <a:lnTo>
                    <a:pt x="78951" y="35771"/>
                  </a:lnTo>
                  <a:lnTo>
                    <a:pt x="78637" y="35980"/>
                  </a:lnTo>
                  <a:lnTo>
                    <a:pt x="78307" y="36190"/>
                  </a:lnTo>
                  <a:lnTo>
                    <a:pt x="78143" y="36280"/>
                  </a:lnTo>
                  <a:lnTo>
                    <a:pt x="77978" y="36355"/>
                  </a:lnTo>
                  <a:lnTo>
                    <a:pt x="77798" y="36429"/>
                  </a:lnTo>
                  <a:lnTo>
                    <a:pt x="77619" y="36489"/>
                  </a:lnTo>
                  <a:lnTo>
                    <a:pt x="77305" y="36340"/>
                  </a:lnTo>
                  <a:lnTo>
                    <a:pt x="77619" y="36160"/>
                  </a:lnTo>
                  <a:lnTo>
                    <a:pt x="77933" y="35980"/>
                  </a:lnTo>
                  <a:lnTo>
                    <a:pt x="78262" y="35786"/>
                  </a:lnTo>
                  <a:lnTo>
                    <a:pt x="78577" y="35591"/>
                  </a:lnTo>
                  <a:lnTo>
                    <a:pt x="78876" y="35382"/>
                  </a:lnTo>
                  <a:lnTo>
                    <a:pt x="79026" y="35277"/>
                  </a:lnTo>
                  <a:lnTo>
                    <a:pt x="79146" y="35142"/>
                  </a:lnTo>
                  <a:lnTo>
                    <a:pt x="79280" y="35023"/>
                  </a:lnTo>
                  <a:lnTo>
                    <a:pt x="79385" y="34873"/>
                  </a:lnTo>
                  <a:lnTo>
                    <a:pt x="79490" y="34723"/>
                  </a:lnTo>
                  <a:lnTo>
                    <a:pt x="79580" y="34559"/>
                  </a:lnTo>
                  <a:lnTo>
                    <a:pt x="79580" y="34559"/>
                  </a:lnTo>
                  <a:lnTo>
                    <a:pt x="79235" y="34723"/>
                  </a:lnTo>
                  <a:lnTo>
                    <a:pt x="78906" y="34903"/>
                  </a:lnTo>
                  <a:lnTo>
                    <a:pt x="78592" y="35097"/>
                  </a:lnTo>
                  <a:lnTo>
                    <a:pt x="78262" y="35307"/>
                  </a:lnTo>
                  <a:lnTo>
                    <a:pt x="77948" y="35502"/>
                  </a:lnTo>
                  <a:lnTo>
                    <a:pt x="77619" y="35696"/>
                  </a:lnTo>
                  <a:lnTo>
                    <a:pt x="77275" y="35846"/>
                  </a:lnTo>
                  <a:lnTo>
                    <a:pt x="77095" y="35921"/>
                  </a:lnTo>
                  <a:lnTo>
                    <a:pt x="76915" y="35980"/>
                  </a:lnTo>
                  <a:lnTo>
                    <a:pt x="76826" y="35980"/>
                  </a:lnTo>
                  <a:lnTo>
                    <a:pt x="76736" y="35951"/>
                  </a:lnTo>
                  <a:lnTo>
                    <a:pt x="76661" y="35906"/>
                  </a:lnTo>
                  <a:lnTo>
                    <a:pt x="76586" y="35861"/>
                  </a:lnTo>
                  <a:lnTo>
                    <a:pt x="76451" y="35741"/>
                  </a:lnTo>
                  <a:lnTo>
                    <a:pt x="76317" y="35621"/>
                  </a:lnTo>
                  <a:lnTo>
                    <a:pt x="76900" y="35202"/>
                  </a:lnTo>
                  <a:lnTo>
                    <a:pt x="77469" y="34783"/>
                  </a:lnTo>
                  <a:lnTo>
                    <a:pt x="77754" y="34574"/>
                  </a:lnTo>
                  <a:lnTo>
                    <a:pt x="78038" y="34349"/>
                  </a:lnTo>
                  <a:lnTo>
                    <a:pt x="78292" y="34110"/>
                  </a:lnTo>
                  <a:lnTo>
                    <a:pt x="78547" y="33870"/>
                  </a:lnTo>
                  <a:lnTo>
                    <a:pt x="78607" y="33810"/>
                  </a:lnTo>
                  <a:lnTo>
                    <a:pt x="78667" y="33750"/>
                  </a:lnTo>
                  <a:lnTo>
                    <a:pt x="78741" y="33601"/>
                  </a:lnTo>
                  <a:lnTo>
                    <a:pt x="78801" y="33451"/>
                  </a:lnTo>
                  <a:lnTo>
                    <a:pt x="78861" y="33301"/>
                  </a:lnTo>
                  <a:lnTo>
                    <a:pt x="78667" y="33406"/>
                  </a:lnTo>
                  <a:lnTo>
                    <a:pt x="78472" y="33511"/>
                  </a:lnTo>
                  <a:lnTo>
                    <a:pt x="78113" y="33735"/>
                  </a:lnTo>
                  <a:lnTo>
                    <a:pt x="77754" y="33990"/>
                  </a:lnTo>
                  <a:lnTo>
                    <a:pt x="77409" y="34244"/>
                  </a:lnTo>
                  <a:lnTo>
                    <a:pt x="77065" y="34514"/>
                  </a:lnTo>
                  <a:lnTo>
                    <a:pt x="76721" y="34783"/>
                  </a:lnTo>
                  <a:lnTo>
                    <a:pt x="76362" y="35023"/>
                  </a:lnTo>
                  <a:lnTo>
                    <a:pt x="76167" y="35127"/>
                  </a:lnTo>
                  <a:lnTo>
                    <a:pt x="75987" y="35232"/>
                  </a:lnTo>
                  <a:lnTo>
                    <a:pt x="75898" y="35262"/>
                  </a:lnTo>
                  <a:lnTo>
                    <a:pt x="75823" y="35262"/>
                  </a:lnTo>
                  <a:lnTo>
                    <a:pt x="75733" y="35247"/>
                  </a:lnTo>
                  <a:lnTo>
                    <a:pt x="75658" y="35217"/>
                  </a:lnTo>
                  <a:lnTo>
                    <a:pt x="75509" y="35127"/>
                  </a:lnTo>
                  <a:lnTo>
                    <a:pt x="75434" y="35082"/>
                  </a:lnTo>
                  <a:lnTo>
                    <a:pt x="75359" y="35053"/>
                  </a:lnTo>
                  <a:lnTo>
                    <a:pt x="75673" y="34858"/>
                  </a:lnTo>
                  <a:lnTo>
                    <a:pt x="75958" y="34663"/>
                  </a:lnTo>
                  <a:lnTo>
                    <a:pt x="76541" y="34244"/>
                  </a:lnTo>
                  <a:lnTo>
                    <a:pt x="77110" y="33795"/>
                  </a:lnTo>
                  <a:lnTo>
                    <a:pt x="77649" y="33331"/>
                  </a:lnTo>
                  <a:lnTo>
                    <a:pt x="77828" y="33167"/>
                  </a:lnTo>
                  <a:lnTo>
                    <a:pt x="77963" y="33002"/>
                  </a:lnTo>
                  <a:lnTo>
                    <a:pt x="78083" y="32807"/>
                  </a:lnTo>
                  <a:lnTo>
                    <a:pt x="78128" y="32703"/>
                  </a:lnTo>
                  <a:lnTo>
                    <a:pt x="78173" y="32583"/>
                  </a:lnTo>
                  <a:lnTo>
                    <a:pt x="77933" y="32673"/>
                  </a:lnTo>
                  <a:lnTo>
                    <a:pt x="77694" y="32793"/>
                  </a:lnTo>
                  <a:lnTo>
                    <a:pt x="77484" y="32927"/>
                  </a:lnTo>
                  <a:lnTo>
                    <a:pt x="77275" y="33092"/>
                  </a:lnTo>
                  <a:lnTo>
                    <a:pt x="76706" y="33526"/>
                  </a:lnTo>
                  <a:lnTo>
                    <a:pt x="76137" y="33945"/>
                  </a:lnTo>
                  <a:lnTo>
                    <a:pt x="75553" y="34364"/>
                  </a:lnTo>
                  <a:lnTo>
                    <a:pt x="74955" y="34753"/>
                  </a:lnTo>
                  <a:lnTo>
                    <a:pt x="74147" y="34289"/>
                  </a:lnTo>
                  <a:lnTo>
                    <a:pt x="74356" y="34140"/>
                  </a:lnTo>
                  <a:lnTo>
                    <a:pt x="74581" y="34005"/>
                  </a:lnTo>
                  <a:lnTo>
                    <a:pt x="74805" y="33870"/>
                  </a:lnTo>
                  <a:lnTo>
                    <a:pt x="75030" y="33720"/>
                  </a:lnTo>
                  <a:lnTo>
                    <a:pt x="75239" y="33571"/>
                  </a:lnTo>
                  <a:lnTo>
                    <a:pt x="75329" y="33481"/>
                  </a:lnTo>
                  <a:lnTo>
                    <a:pt x="75419" y="33391"/>
                  </a:lnTo>
                  <a:lnTo>
                    <a:pt x="75509" y="33301"/>
                  </a:lnTo>
                  <a:lnTo>
                    <a:pt x="75568" y="33182"/>
                  </a:lnTo>
                  <a:lnTo>
                    <a:pt x="75628" y="33077"/>
                  </a:lnTo>
                  <a:lnTo>
                    <a:pt x="75688" y="32957"/>
                  </a:lnTo>
                  <a:lnTo>
                    <a:pt x="75449" y="33077"/>
                  </a:lnTo>
                  <a:lnTo>
                    <a:pt x="75239" y="33212"/>
                  </a:lnTo>
                  <a:lnTo>
                    <a:pt x="74790" y="33481"/>
                  </a:lnTo>
                  <a:lnTo>
                    <a:pt x="74356" y="33765"/>
                  </a:lnTo>
                  <a:lnTo>
                    <a:pt x="74132" y="33885"/>
                  </a:lnTo>
                  <a:lnTo>
                    <a:pt x="73892" y="33990"/>
                  </a:lnTo>
                  <a:lnTo>
                    <a:pt x="73757" y="34005"/>
                  </a:lnTo>
                  <a:lnTo>
                    <a:pt x="73623" y="33975"/>
                  </a:lnTo>
                  <a:lnTo>
                    <a:pt x="73503" y="33930"/>
                  </a:lnTo>
                  <a:lnTo>
                    <a:pt x="73368" y="33855"/>
                  </a:lnTo>
                  <a:lnTo>
                    <a:pt x="73129" y="33706"/>
                  </a:lnTo>
                  <a:lnTo>
                    <a:pt x="73009" y="33631"/>
                  </a:lnTo>
                  <a:lnTo>
                    <a:pt x="72889" y="33586"/>
                  </a:lnTo>
                  <a:lnTo>
                    <a:pt x="73024" y="33541"/>
                  </a:lnTo>
                  <a:lnTo>
                    <a:pt x="73159" y="33496"/>
                  </a:lnTo>
                  <a:lnTo>
                    <a:pt x="73413" y="33391"/>
                  </a:lnTo>
                  <a:lnTo>
                    <a:pt x="73653" y="33256"/>
                  </a:lnTo>
                  <a:lnTo>
                    <a:pt x="73877" y="33092"/>
                  </a:lnTo>
                  <a:lnTo>
                    <a:pt x="74102" y="32927"/>
                  </a:lnTo>
                  <a:lnTo>
                    <a:pt x="74326" y="32763"/>
                  </a:lnTo>
                  <a:lnTo>
                    <a:pt x="74775" y="32418"/>
                  </a:lnTo>
                  <a:lnTo>
                    <a:pt x="74970" y="32269"/>
                  </a:lnTo>
                  <a:lnTo>
                    <a:pt x="75164" y="32119"/>
                  </a:lnTo>
                  <a:lnTo>
                    <a:pt x="75359" y="31954"/>
                  </a:lnTo>
                  <a:lnTo>
                    <a:pt x="75568" y="31805"/>
                  </a:lnTo>
                  <a:lnTo>
                    <a:pt x="75748" y="31640"/>
                  </a:lnTo>
                  <a:lnTo>
                    <a:pt x="75913" y="31446"/>
                  </a:lnTo>
                  <a:lnTo>
                    <a:pt x="76062" y="31251"/>
                  </a:lnTo>
                  <a:lnTo>
                    <a:pt x="76122" y="31131"/>
                  </a:lnTo>
                  <a:lnTo>
                    <a:pt x="76182" y="31026"/>
                  </a:lnTo>
                  <a:lnTo>
                    <a:pt x="75958" y="31071"/>
                  </a:lnTo>
                  <a:lnTo>
                    <a:pt x="75748" y="31146"/>
                  </a:lnTo>
                  <a:lnTo>
                    <a:pt x="75538" y="31251"/>
                  </a:lnTo>
                  <a:lnTo>
                    <a:pt x="75359" y="31371"/>
                  </a:lnTo>
                  <a:lnTo>
                    <a:pt x="75164" y="31505"/>
                  </a:lnTo>
                  <a:lnTo>
                    <a:pt x="74985" y="31640"/>
                  </a:lnTo>
                  <a:lnTo>
                    <a:pt x="74625" y="31909"/>
                  </a:lnTo>
                  <a:lnTo>
                    <a:pt x="74117" y="32299"/>
                  </a:lnTo>
                  <a:lnTo>
                    <a:pt x="73593" y="32658"/>
                  </a:lnTo>
                  <a:lnTo>
                    <a:pt x="72545" y="33361"/>
                  </a:lnTo>
                  <a:lnTo>
                    <a:pt x="71812" y="33017"/>
                  </a:lnTo>
                  <a:lnTo>
                    <a:pt x="72485" y="32688"/>
                  </a:lnTo>
                  <a:lnTo>
                    <a:pt x="72829" y="32508"/>
                  </a:lnTo>
                  <a:lnTo>
                    <a:pt x="73159" y="32314"/>
                  </a:lnTo>
                  <a:lnTo>
                    <a:pt x="73458" y="32104"/>
                  </a:lnTo>
                  <a:lnTo>
                    <a:pt x="73608" y="31984"/>
                  </a:lnTo>
                  <a:lnTo>
                    <a:pt x="73742" y="31850"/>
                  </a:lnTo>
                  <a:lnTo>
                    <a:pt x="73877" y="31715"/>
                  </a:lnTo>
                  <a:lnTo>
                    <a:pt x="73997" y="31565"/>
                  </a:lnTo>
                  <a:lnTo>
                    <a:pt x="74102" y="31416"/>
                  </a:lnTo>
                  <a:lnTo>
                    <a:pt x="74206" y="31251"/>
                  </a:lnTo>
                  <a:lnTo>
                    <a:pt x="73847" y="31431"/>
                  </a:lnTo>
                  <a:lnTo>
                    <a:pt x="73503" y="31625"/>
                  </a:lnTo>
                  <a:lnTo>
                    <a:pt x="72814" y="32029"/>
                  </a:lnTo>
                  <a:lnTo>
                    <a:pt x="72470" y="32224"/>
                  </a:lnTo>
                  <a:lnTo>
                    <a:pt x="72126" y="32418"/>
                  </a:lnTo>
                  <a:lnTo>
                    <a:pt x="71767" y="32598"/>
                  </a:lnTo>
                  <a:lnTo>
                    <a:pt x="71393" y="32748"/>
                  </a:lnTo>
                  <a:lnTo>
                    <a:pt x="71153" y="32553"/>
                  </a:lnTo>
                  <a:lnTo>
                    <a:pt x="72036" y="31820"/>
                  </a:lnTo>
                  <a:lnTo>
                    <a:pt x="72470" y="31460"/>
                  </a:lnTo>
                  <a:lnTo>
                    <a:pt x="72889" y="31071"/>
                  </a:lnTo>
                  <a:lnTo>
                    <a:pt x="72934" y="30667"/>
                  </a:lnTo>
                  <a:lnTo>
                    <a:pt x="72934" y="30667"/>
                  </a:lnTo>
                  <a:lnTo>
                    <a:pt x="72635" y="30862"/>
                  </a:lnTo>
                  <a:lnTo>
                    <a:pt x="72350" y="31071"/>
                  </a:lnTo>
                  <a:lnTo>
                    <a:pt x="71782" y="31490"/>
                  </a:lnTo>
                  <a:lnTo>
                    <a:pt x="71228" y="31924"/>
                  </a:lnTo>
                  <a:lnTo>
                    <a:pt x="70944" y="32134"/>
                  </a:lnTo>
                  <a:lnTo>
                    <a:pt x="70644" y="32329"/>
                  </a:lnTo>
                  <a:lnTo>
                    <a:pt x="70135" y="32044"/>
                  </a:lnTo>
                  <a:lnTo>
                    <a:pt x="69612" y="31775"/>
                  </a:lnTo>
                  <a:lnTo>
                    <a:pt x="70210" y="31281"/>
                  </a:lnTo>
                  <a:lnTo>
                    <a:pt x="70809" y="30787"/>
                  </a:lnTo>
                  <a:lnTo>
                    <a:pt x="71393" y="30293"/>
                  </a:lnTo>
                  <a:lnTo>
                    <a:pt x="71976" y="29769"/>
                  </a:lnTo>
                  <a:lnTo>
                    <a:pt x="72051" y="29724"/>
                  </a:lnTo>
                  <a:lnTo>
                    <a:pt x="72096" y="29649"/>
                  </a:lnTo>
                  <a:lnTo>
                    <a:pt x="72141" y="29590"/>
                  </a:lnTo>
                  <a:lnTo>
                    <a:pt x="72171" y="29515"/>
                  </a:lnTo>
                  <a:lnTo>
                    <a:pt x="72231" y="29350"/>
                  </a:lnTo>
                  <a:lnTo>
                    <a:pt x="72276" y="29200"/>
                  </a:lnTo>
                  <a:lnTo>
                    <a:pt x="71872" y="29455"/>
                  </a:lnTo>
                  <a:lnTo>
                    <a:pt x="71467" y="29724"/>
                  </a:lnTo>
                  <a:lnTo>
                    <a:pt x="71093" y="30009"/>
                  </a:lnTo>
                  <a:lnTo>
                    <a:pt x="70704" y="30323"/>
                  </a:lnTo>
                  <a:lnTo>
                    <a:pt x="69971" y="30937"/>
                  </a:lnTo>
                  <a:lnTo>
                    <a:pt x="69222" y="31550"/>
                  </a:lnTo>
                  <a:lnTo>
                    <a:pt x="68773" y="31251"/>
                  </a:lnTo>
                  <a:lnTo>
                    <a:pt x="69133" y="30937"/>
                  </a:lnTo>
                  <a:lnTo>
                    <a:pt x="69492" y="30637"/>
                  </a:lnTo>
                  <a:lnTo>
                    <a:pt x="69836" y="30293"/>
                  </a:lnTo>
                  <a:lnTo>
                    <a:pt x="70001" y="30128"/>
                  </a:lnTo>
                  <a:lnTo>
                    <a:pt x="70150" y="29949"/>
                  </a:lnTo>
                  <a:lnTo>
                    <a:pt x="69911" y="30039"/>
                  </a:lnTo>
                  <a:lnTo>
                    <a:pt x="69701" y="30158"/>
                  </a:lnTo>
                  <a:lnTo>
                    <a:pt x="69492" y="30308"/>
                  </a:lnTo>
                  <a:lnTo>
                    <a:pt x="69297" y="30458"/>
                  </a:lnTo>
                  <a:lnTo>
                    <a:pt x="68908" y="30787"/>
                  </a:lnTo>
                  <a:lnTo>
                    <a:pt x="68534" y="31116"/>
                  </a:lnTo>
                  <a:lnTo>
                    <a:pt x="68010" y="30922"/>
                  </a:lnTo>
                  <a:lnTo>
                    <a:pt x="68264" y="30727"/>
                  </a:lnTo>
                  <a:lnTo>
                    <a:pt x="68504" y="30547"/>
                  </a:lnTo>
                  <a:lnTo>
                    <a:pt x="68758" y="30368"/>
                  </a:lnTo>
                  <a:lnTo>
                    <a:pt x="68998" y="30173"/>
                  </a:lnTo>
                  <a:lnTo>
                    <a:pt x="69237" y="29979"/>
                  </a:lnTo>
                  <a:lnTo>
                    <a:pt x="69447" y="29754"/>
                  </a:lnTo>
                  <a:lnTo>
                    <a:pt x="69537" y="29635"/>
                  </a:lnTo>
                  <a:lnTo>
                    <a:pt x="69612" y="29500"/>
                  </a:lnTo>
                  <a:lnTo>
                    <a:pt x="69701" y="29380"/>
                  </a:lnTo>
                  <a:lnTo>
                    <a:pt x="69761" y="29230"/>
                  </a:lnTo>
                  <a:lnTo>
                    <a:pt x="69597" y="29275"/>
                  </a:lnTo>
                  <a:lnTo>
                    <a:pt x="69447" y="29335"/>
                  </a:lnTo>
                  <a:lnTo>
                    <a:pt x="69312" y="29410"/>
                  </a:lnTo>
                  <a:lnTo>
                    <a:pt x="69177" y="29485"/>
                  </a:lnTo>
                  <a:lnTo>
                    <a:pt x="68908" y="29664"/>
                  </a:lnTo>
                  <a:lnTo>
                    <a:pt x="68654" y="29859"/>
                  </a:lnTo>
                  <a:lnTo>
                    <a:pt x="68399" y="30069"/>
                  </a:lnTo>
                  <a:lnTo>
                    <a:pt x="68145" y="30263"/>
                  </a:lnTo>
                  <a:lnTo>
                    <a:pt x="67875" y="30443"/>
                  </a:lnTo>
                  <a:lnTo>
                    <a:pt x="67741" y="30533"/>
                  </a:lnTo>
                  <a:lnTo>
                    <a:pt x="67606" y="30592"/>
                  </a:lnTo>
                  <a:lnTo>
                    <a:pt x="67217" y="30398"/>
                  </a:lnTo>
                  <a:lnTo>
                    <a:pt x="67546" y="30143"/>
                  </a:lnTo>
                  <a:lnTo>
                    <a:pt x="67875" y="29889"/>
                  </a:lnTo>
                  <a:lnTo>
                    <a:pt x="68205" y="29635"/>
                  </a:lnTo>
                  <a:lnTo>
                    <a:pt x="68519" y="29365"/>
                  </a:lnTo>
                  <a:lnTo>
                    <a:pt x="68833" y="29096"/>
                  </a:lnTo>
                  <a:lnTo>
                    <a:pt x="69118" y="28796"/>
                  </a:lnTo>
                  <a:lnTo>
                    <a:pt x="69252" y="28647"/>
                  </a:lnTo>
                  <a:lnTo>
                    <a:pt x="69387" y="28482"/>
                  </a:lnTo>
                  <a:lnTo>
                    <a:pt x="69507" y="28317"/>
                  </a:lnTo>
                  <a:lnTo>
                    <a:pt x="69612" y="28138"/>
                  </a:lnTo>
                  <a:lnTo>
                    <a:pt x="69417" y="28228"/>
                  </a:lnTo>
                  <a:lnTo>
                    <a:pt x="69222" y="28317"/>
                  </a:lnTo>
                  <a:lnTo>
                    <a:pt x="69028" y="28422"/>
                  </a:lnTo>
                  <a:lnTo>
                    <a:pt x="68848" y="28542"/>
                  </a:lnTo>
                  <a:lnTo>
                    <a:pt x="68504" y="28796"/>
                  </a:lnTo>
                  <a:lnTo>
                    <a:pt x="68160" y="29081"/>
                  </a:lnTo>
                  <a:lnTo>
                    <a:pt x="67830" y="29350"/>
                  </a:lnTo>
                  <a:lnTo>
                    <a:pt x="67501" y="29635"/>
                  </a:lnTo>
                  <a:lnTo>
                    <a:pt x="67142" y="29889"/>
                  </a:lnTo>
                  <a:lnTo>
                    <a:pt x="66962" y="30009"/>
                  </a:lnTo>
                  <a:lnTo>
                    <a:pt x="66768" y="30113"/>
                  </a:lnTo>
                  <a:lnTo>
                    <a:pt x="66259" y="29739"/>
                  </a:lnTo>
                  <a:lnTo>
                    <a:pt x="66558" y="29530"/>
                  </a:lnTo>
                  <a:lnTo>
                    <a:pt x="66843" y="29305"/>
                  </a:lnTo>
                  <a:lnTo>
                    <a:pt x="67127" y="29081"/>
                  </a:lnTo>
                  <a:lnTo>
                    <a:pt x="67396" y="28856"/>
                  </a:lnTo>
                  <a:lnTo>
                    <a:pt x="67935" y="28362"/>
                  </a:lnTo>
                  <a:lnTo>
                    <a:pt x="68459" y="27868"/>
                  </a:lnTo>
                  <a:lnTo>
                    <a:pt x="68519" y="27794"/>
                  </a:lnTo>
                  <a:lnTo>
                    <a:pt x="68564" y="27734"/>
                  </a:lnTo>
                  <a:lnTo>
                    <a:pt x="68609" y="27659"/>
                  </a:lnTo>
                  <a:lnTo>
                    <a:pt x="68624" y="27569"/>
                  </a:lnTo>
                  <a:lnTo>
                    <a:pt x="68669" y="27404"/>
                  </a:lnTo>
                  <a:lnTo>
                    <a:pt x="68699" y="27240"/>
                  </a:lnTo>
                  <a:lnTo>
                    <a:pt x="68339" y="27479"/>
                  </a:lnTo>
                  <a:lnTo>
                    <a:pt x="68010" y="27749"/>
                  </a:lnTo>
                  <a:lnTo>
                    <a:pt x="67681" y="28018"/>
                  </a:lnTo>
                  <a:lnTo>
                    <a:pt x="67352" y="28302"/>
                  </a:lnTo>
                  <a:lnTo>
                    <a:pt x="67022" y="28587"/>
                  </a:lnTo>
                  <a:lnTo>
                    <a:pt x="66693" y="28856"/>
                  </a:lnTo>
                  <a:lnTo>
                    <a:pt x="66349" y="29111"/>
                  </a:lnTo>
                  <a:lnTo>
                    <a:pt x="66169" y="29230"/>
                  </a:lnTo>
                  <a:lnTo>
                    <a:pt x="65990" y="29335"/>
                  </a:lnTo>
                  <a:lnTo>
                    <a:pt x="65915" y="29380"/>
                  </a:lnTo>
                  <a:lnTo>
                    <a:pt x="65840" y="29395"/>
                  </a:lnTo>
                  <a:lnTo>
                    <a:pt x="65750" y="29380"/>
                  </a:lnTo>
                  <a:lnTo>
                    <a:pt x="65675" y="29350"/>
                  </a:lnTo>
                  <a:lnTo>
                    <a:pt x="65541" y="29260"/>
                  </a:lnTo>
                  <a:lnTo>
                    <a:pt x="65406" y="29156"/>
                  </a:lnTo>
                  <a:lnTo>
                    <a:pt x="65885" y="28826"/>
                  </a:lnTo>
                  <a:lnTo>
                    <a:pt x="66124" y="28662"/>
                  </a:lnTo>
                  <a:lnTo>
                    <a:pt x="66349" y="28482"/>
                  </a:lnTo>
                  <a:lnTo>
                    <a:pt x="66573" y="28302"/>
                  </a:lnTo>
                  <a:lnTo>
                    <a:pt x="66768" y="28093"/>
                  </a:lnTo>
                  <a:lnTo>
                    <a:pt x="66947" y="27868"/>
                  </a:lnTo>
                  <a:lnTo>
                    <a:pt x="67037" y="27749"/>
                  </a:lnTo>
                  <a:lnTo>
                    <a:pt x="67112" y="27629"/>
                  </a:lnTo>
                  <a:lnTo>
                    <a:pt x="66947" y="27659"/>
                  </a:lnTo>
                  <a:lnTo>
                    <a:pt x="66813" y="27704"/>
                  </a:lnTo>
                  <a:lnTo>
                    <a:pt x="66663" y="27764"/>
                  </a:lnTo>
                  <a:lnTo>
                    <a:pt x="66528" y="27838"/>
                  </a:lnTo>
                  <a:lnTo>
                    <a:pt x="66274" y="28003"/>
                  </a:lnTo>
                  <a:lnTo>
                    <a:pt x="66034" y="28183"/>
                  </a:lnTo>
                  <a:lnTo>
                    <a:pt x="65780" y="28377"/>
                  </a:lnTo>
                  <a:lnTo>
                    <a:pt x="65541" y="28557"/>
                  </a:lnTo>
                  <a:lnTo>
                    <a:pt x="65271" y="28722"/>
                  </a:lnTo>
                  <a:lnTo>
                    <a:pt x="65136" y="28796"/>
                  </a:lnTo>
                  <a:lnTo>
                    <a:pt x="65002" y="28856"/>
                  </a:lnTo>
                  <a:lnTo>
                    <a:pt x="64807" y="28751"/>
                  </a:lnTo>
                  <a:lnTo>
                    <a:pt x="64613" y="28647"/>
                  </a:lnTo>
                  <a:lnTo>
                    <a:pt x="64238" y="28407"/>
                  </a:lnTo>
                  <a:lnTo>
                    <a:pt x="64807" y="27973"/>
                  </a:lnTo>
                  <a:lnTo>
                    <a:pt x="65361" y="27509"/>
                  </a:lnTo>
                  <a:lnTo>
                    <a:pt x="65915" y="27045"/>
                  </a:lnTo>
                  <a:lnTo>
                    <a:pt x="66169" y="26806"/>
                  </a:lnTo>
                  <a:lnTo>
                    <a:pt x="66439" y="26551"/>
                  </a:lnTo>
                  <a:lnTo>
                    <a:pt x="66498" y="26491"/>
                  </a:lnTo>
                  <a:lnTo>
                    <a:pt x="66543" y="26432"/>
                  </a:lnTo>
                  <a:lnTo>
                    <a:pt x="66633" y="26282"/>
                  </a:lnTo>
                  <a:lnTo>
                    <a:pt x="66693" y="26132"/>
                  </a:lnTo>
                  <a:lnTo>
                    <a:pt x="66753" y="25983"/>
                  </a:lnTo>
                  <a:lnTo>
                    <a:pt x="66558" y="26087"/>
                  </a:lnTo>
                  <a:lnTo>
                    <a:pt x="66364" y="26207"/>
                  </a:lnTo>
                  <a:lnTo>
                    <a:pt x="65990" y="26447"/>
                  </a:lnTo>
                  <a:lnTo>
                    <a:pt x="65630" y="26731"/>
                  </a:lnTo>
                  <a:lnTo>
                    <a:pt x="65286" y="27015"/>
                  </a:lnTo>
                  <a:lnTo>
                    <a:pt x="64598" y="27599"/>
                  </a:lnTo>
                  <a:lnTo>
                    <a:pt x="64238" y="27883"/>
                  </a:lnTo>
                  <a:lnTo>
                    <a:pt x="63864" y="28138"/>
                  </a:lnTo>
                  <a:lnTo>
                    <a:pt x="63236" y="27689"/>
                  </a:lnTo>
                  <a:lnTo>
                    <a:pt x="63954" y="27180"/>
                  </a:lnTo>
                  <a:lnTo>
                    <a:pt x="64328" y="26925"/>
                  </a:lnTo>
                  <a:lnTo>
                    <a:pt x="64672" y="26656"/>
                  </a:lnTo>
                  <a:lnTo>
                    <a:pt x="65017" y="26357"/>
                  </a:lnTo>
                  <a:lnTo>
                    <a:pt x="65166" y="26207"/>
                  </a:lnTo>
                  <a:lnTo>
                    <a:pt x="65316" y="26042"/>
                  </a:lnTo>
                  <a:lnTo>
                    <a:pt x="65466" y="25878"/>
                  </a:lnTo>
                  <a:lnTo>
                    <a:pt x="65600" y="25698"/>
                  </a:lnTo>
                  <a:lnTo>
                    <a:pt x="65720" y="25519"/>
                  </a:lnTo>
                  <a:lnTo>
                    <a:pt x="65840" y="25324"/>
                  </a:lnTo>
                  <a:lnTo>
                    <a:pt x="65615" y="25414"/>
                  </a:lnTo>
                  <a:lnTo>
                    <a:pt x="65406" y="25519"/>
                  </a:lnTo>
                  <a:lnTo>
                    <a:pt x="65196" y="25638"/>
                  </a:lnTo>
                  <a:lnTo>
                    <a:pt x="64987" y="25758"/>
                  </a:lnTo>
                  <a:lnTo>
                    <a:pt x="64613" y="26042"/>
                  </a:lnTo>
                  <a:lnTo>
                    <a:pt x="64238" y="26327"/>
                  </a:lnTo>
                  <a:lnTo>
                    <a:pt x="63864" y="26626"/>
                  </a:lnTo>
                  <a:lnTo>
                    <a:pt x="63475" y="26925"/>
                  </a:lnTo>
                  <a:lnTo>
                    <a:pt x="63280" y="27060"/>
                  </a:lnTo>
                  <a:lnTo>
                    <a:pt x="63086" y="27180"/>
                  </a:lnTo>
                  <a:lnTo>
                    <a:pt x="62876" y="27300"/>
                  </a:lnTo>
                  <a:lnTo>
                    <a:pt x="62667" y="27404"/>
                  </a:lnTo>
                  <a:lnTo>
                    <a:pt x="62906" y="27105"/>
                  </a:lnTo>
                  <a:lnTo>
                    <a:pt x="63161" y="26836"/>
                  </a:lnTo>
                  <a:lnTo>
                    <a:pt x="63700" y="26312"/>
                  </a:lnTo>
                  <a:lnTo>
                    <a:pt x="63969" y="26057"/>
                  </a:lnTo>
                  <a:lnTo>
                    <a:pt x="64238" y="25788"/>
                  </a:lnTo>
                  <a:lnTo>
                    <a:pt x="64493" y="25504"/>
                  </a:lnTo>
                  <a:lnTo>
                    <a:pt x="64717" y="25204"/>
                  </a:lnTo>
                  <a:lnTo>
                    <a:pt x="64583" y="24995"/>
                  </a:lnTo>
                  <a:lnTo>
                    <a:pt x="64298" y="25204"/>
                  </a:lnTo>
                  <a:lnTo>
                    <a:pt x="64029" y="25429"/>
                  </a:lnTo>
                  <a:lnTo>
                    <a:pt x="63505" y="25908"/>
                  </a:lnTo>
                  <a:lnTo>
                    <a:pt x="62966" y="26372"/>
                  </a:lnTo>
                  <a:lnTo>
                    <a:pt x="62697" y="26581"/>
                  </a:lnTo>
                  <a:lnTo>
                    <a:pt x="62412" y="26806"/>
                  </a:lnTo>
                  <a:lnTo>
                    <a:pt x="62368" y="26836"/>
                  </a:lnTo>
                  <a:lnTo>
                    <a:pt x="62323" y="26866"/>
                  </a:lnTo>
                  <a:lnTo>
                    <a:pt x="62278" y="26881"/>
                  </a:lnTo>
                  <a:lnTo>
                    <a:pt x="62233" y="26881"/>
                  </a:lnTo>
                  <a:lnTo>
                    <a:pt x="62143" y="26866"/>
                  </a:lnTo>
                  <a:lnTo>
                    <a:pt x="62053" y="26821"/>
                  </a:lnTo>
                  <a:lnTo>
                    <a:pt x="61874" y="26716"/>
                  </a:lnTo>
                  <a:lnTo>
                    <a:pt x="61784" y="26671"/>
                  </a:lnTo>
                  <a:lnTo>
                    <a:pt x="61709" y="26641"/>
                  </a:lnTo>
                  <a:lnTo>
                    <a:pt x="62053" y="26327"/>
                  </a:lnTo>
                  <a:lnTo>
                    <a:pt x="62397" y="26013"/>
                  </a:lnTo>
                  <a:lnTo>
                    <a:pt x="62757" y="25713"/>
                  </a:lnTo>
                  <a:lnTo>
                    <a:pt x="63101" y="25399"/>
                  </a:lnTo>
                  <a:lnTo>
                    <a:pt x="63161" y="24965"/>
                  </a:lnTo>
                  <a:lnTo>
                    <a:pt x="62712" y="25309"/>
                  </a:lnTo>
                  <a:lnTo>
                    <a:pt x="62263" y="25653"/>
                  </a:lnTo>
                  <a:lnTo>
                    <a:pt x="61799" y="26013"/>
                  </a:lnTo>
                  <a:lnTo>
                    <a:pt x="61335" y="26342"/>
                  </a:lnTo>
                  <a:lnTo>
                    <a:pt x="60676" y="25818"/>
                  </a:lnTo>
                  <a:lnTo>
                    <a:pt x="61200" y="25474"/>
                  </a:lnTo>
                  <a:lnTo>
                    <a:pt x="61440" y="25279"/>
                  </a:lnTo>
                  <a:lnTo>
                    <a:pt x="61679" y="25085"/>
                  </a:lnTo>
                  <a:lnTo>
                    <a:pt x="61918" y="24890"/>
                  </a:lnTo>
                  <a:lnTo>
                    <a:pt x="62143" y="24665"/>
                  </a:lnTo>
                  <a:lnTo>
                    <a:pt x="62338" y="24426"/>
                  </a:lnTo>
                  <a:lnTo>
                    <a:pt x="62517" y="24187"/>
                  </a:lnTo>
                  <a:lnTo>
                    <a:pt x="62353" y="24231"/>
                  </a:lnTo>
                  <a:lnTo>
                    <a:pt x="62188" y="24291"/>
                  </a:lnTo>
                  <a:lnTo>
                    <a:pt x="62038" y="24381"/>
                  </a:lnTo>
                  <a:lnTo>
                    <a:pt x="61904" y="24471"/>
                  </a:lnTo>
                  <a:lnTo>
                    <a:pt x="61619" y="24680"/>
                  </a:lnTo>
                  <a:lnTo>
                    <a:pt x="61350" y="24905"/>
                  </a:lnTo>
                  <a:lnTo>
                    <a:pt x="61080" y="25129"/>
                  </a:lnTo>
                  <a:lnTo>
                    <a:pt x="60931" y="25219"/>
                  </a:lnTo>
                  <a:lnTo>
                    <a:pt x="60781" y="25309"/>
                  </a:lnTo>
                  <a:lnTo>
                    <a:pt x="60631" y="25384"/>
                  </a:lnTo>
                  <a:lnTo>
                    <a:pt x="60467" y="25429"/>
                  </a:lnTo>
                  <a:lnTo>
                    <a:pt x="60302" y="25459"/>
                  </a:lnTo>
                  <a:lnTo>
                    <a:pt x="60122" y="25474"/>
                  </a:lnTo>
                  <a:lnTo>
                    <a:pt x="60317" y="25264"/>
                  </a:lnTo>
                  <a:lnTo>
                    <a:pt x="60527" y="25070"/>
                  </a:lnTo>
                  <a:lnTo>
                    <a:pt x="60751" y="24875"/>
                  </a:lnTo>
                  <a:lnTo>
                    <a:pt x="60961" y="24680"/>
                  </a:lnTo>
                  <a:lnTo>
                    <a:pt x="61155" y="24471"/>
                  </a:lnTo>
                  <a:lnTo>
                    <a:pt x="61245" y="24366"/>
                  </a:lnTo>
                  <a:lnTo>
                    <a:pt x="61335" y="24246"/>
                  </a:lnTo>
                  <a:lnTo>
                    <a:pt x="61410" y="24127"/>
                  </a:lnTo>
                  <a:lnTo>
                    <a:pt x="61469" y="23992"/>
                  </a:lnTo>
                  <a:lnTo>
                    <a:pt x="61514" y="23857"/>
                  </a:lnTo>
                  <a:lnTo>
                    <a:pt x="61544" y="23708"/>
                  </a:lnTo>
                  <a:lnTo>
                    <a:pt x="61320" y="23857"/>
                  </a:lnTo>
                  <a:lnTo>
                    <a:pt x="61110" y="24022"/>
                  </a:lnTo>
                  <a:lnTo>
                    <a:pt x="60901" y="24187"/>
                  </a:lnTo>
                  <a:lnTo>
                    <a:pt x="60691" y="24366"/>
                  </a:lnTo>
                  <a:lnTo>
                    <a:pt x="59898" y="25085"/>
                  </a:lnTo>
                  <a:lnTo>
                    <a:pt x="59554" y="24785"/>
                  </a:lnTo>
                  <a:lnTo>
                    <a:pt x="59823" y="24546"/>
                  </a:lnTo>
                  <a:lnTo>
                    <a:pt x="60107" y="24321"/>
                  </a:lnTo>
                  <a:lnTo>
                    <a:pt x="60676" y="23872"/>
                  </a:lnTo>
                  <a:lnTo>
                    <a:pt x="60946" y="23633"/>
                  </a:lnTo>
                  <a:lnTo>
                    <a:pt x="61200" y="23378"/>
                  </a:lnTo>
                  <a:lnTo>
                    <a:pt x="61320" y="23244"/>
                  </a:lnTo>
                  <a:lnTo>
                    <a:pt x="61425" y="23109"/>
                  </a:lnTo>
                  <a:lnTo>
                    <a:pt x="61529" y="22959"/>
                  </a:lnTo>
                  <a:lnTo>
                    <a:pt x="61619" y="22795"/>
                  </a:lnTo>
                  <a:lnTo>
                    <a:pt x="61619" y="22795"/>
                  </a:lnTo>
                  <a:lnTo>
                    <a:pt x="61440" y="22854"/>
                  </a:lnTo>
                  <a:lnTo>
                    <a:pt x="61275" y="22929"/>
                  </a:lnTo>
                  <a:lnTo>
                    <a:pt x="61110" y="23019"/>
                  </a:lnTo>
                  <a:lnTo>
                    <a:pt x="60946" y="23109"/>
                  </a:lnTo>
                  <a:lnTo>
                    <a:pt x="60796" y="23214"/>
                  </a:lnTo>
                  <a:lnTo>
                    <a:pt x="60646" y="23333"/>
                  </a:lnTo>
                  <a:lnTo>
                    <a:pt x="60362" y="23573"/>
                  </a:lnTo>
                  <a:lnTo>
                    <a:pt x="60063" y="23827"/>
                  </a:lnTo>
                  <a:lnTo>
                    <a:pt x="59778" y="24052"/>
                  </a:lnTo>
                  <a:lnTo>
                    <a:pt x="59614" y="24157"/>
                  </a:lnTo>
                  <a:lnTo>
                    <a:pt x="59464" y="24246"/>
                  </a:lnTo>
                  <a:lnTo>
                    <a:pt x="59284" y="24336"/>
                  </a:lnTo>
                  <a:lnTo>
                    <a:pt x="59120" y="24396"/>
                  </a:lnTo>
                  <a:lnTo>
                    <a:pt x="59120" y="24291"/>
                  </a:lnTo>
                  <a:lnTo>
                    <a:pt x="59135" y="24187"/>
                  </a:lnTo>
                  <a:lnTo>
                    <a:pt x="59165" y="24097"/>
                  </a:lnTo>
                  <a:lnTo>
                    <a:pt x="59209" y="24007"/>
                  </a:lnTo>
                  <a:lnTo>
                    <a:pt x="59269" y="23932"/>
                  </a:lnTo>
                  <a:lnTo>
                    <a:pt x="59329" y="23842"/>
                  </a:lnTo>
                  <a:lnTo>
                    <a:pt x="59479" y="23693"/>
                  </a:lnTo>
                  <a:lnTo>
                    <a:pt x="59629" y="23543"/>
                  </a:lnTo>
                  <a:lnTo>
                    <a:pt x="59778" y="23378"/>
                  </a:lnTo>
                  <a:lnTo>
                    <a:pt x="59838" y="23289"/>
                  </a:lnTo>
                  <a:lnTo>
                    <a:pt x="59883" y="23199"/>
                  </a:lnTo>
                  <a:lnTo>
                    <a:pt x="59928" y="23094"/>
                  </a:lnTo>
                  <a:lnTo>
                    <a:pt x="59943" y="22989"/>
                  </a:lnTo>
                  <a:lnTo>
                    <a:pt x="59778" y="23079"/>
                  </a:lnTo>
                  <a:lnTo>
                    <a:pt x="59614" y="23184"/>
                  </a:lnTo>
                  <a:lnTo>
                    <a:pt x="59299" y="23408"/>
                  </a:lnTo>
                  <a:lnTo>
                    <a:pt x="58671" y="23887"/>
                  </a:lnTo>
                  <a:lnTo>
                    <a:pt x="58222" y="23543"/>
                  </a:lnTo>
                  <a:lnTo>
                    <a:pt x="58745" y="23139"/>
                  </a:lnTo>
                  <a:lnTo>
                    <a:pt x="59284" y="22720"/>
                  </a:lnTo>
                  <a:lnTo>
                    <a:pt x="59539" y="22510"/>
                  </a:lnTo>
                  <a:lnTo>
                    <a:pt x="59793" y="22286"/>
                  </a:lnTo>
                  <a:lnTo>
                    <a:pt x="60033" y="22061"/>
                  </a:lnTo>
                  <a:lnTo>
                    <a:pt x="60272" y="21822"/>
                  </a:lnTo>
                  <a:lnTo>
                    <a:pt x="60332" y="21747"/>
                  </a:lnTo>
                  <a:lnTo>
                    <a:pt x="60377" y="21687"/>
                  </a:lnTo>
                  <a:lnTo>
                    <a:pt x="60422" y="21597"/>
                  </a:lnTo>
                  <a:lnTo>
                    <a:pt x="60437" y="21507"/>
                  </a:lnTo>
                  <a:lnTo>
                    <a:pt x="60467" y="21343"/>
                  </a:lnTo>
                  <a:lnTo>
                    <a:pt x="60497" y="21163"/>
                  </a:lnTo>
                  <a:lnTo>
                    <a:pt x="60137" y="21403"/>
                  </a:lnTo>
                  <a:lnTo>
                    <a:pt x="59793" y="21642"/>
                  </a:lnTo>
                  <a:lnTo>
                    <a:pt x="59120" y="22166"/>
                  </a:lnTo>
                  <a:lnTo>
                    <a:pt x="58775" y="22435"/>
                  </a:lnTo>
                  <a:lnTo>
                    <a:pt x="58431" y="22690"/>
                  </a:lnTo>
                  <a:lnTo>
                    <a:pt x="58087" y="22929"/>
                  </a:lnTo>
                  <a:lnTo>
                    <a:pt x="57713" y="23139"/>
                  </a:lnTo>
                  <a:lnTo>
                    <a:pt x="57488" y="22869"/>
                  </a:lnTo>
                  <a:lnTo>
                    <a:pt x="57728" y="22765"/>
                  </a:lnTo>
                  <a:lnTo>
                    <a:pt x="57952" y="22630"/>
                  </a:lnTo>
                  <a:lnTo>
                    <a:pt x="58177" y="22495"/>
                  </a:lnTo>
                  <a:lnTo>
                    <a:pt x="58386" y="22346"/>
                  </a:lnTo>
                  <a:lnTo>
                    <a:pt x="58581" y="22181"/>
                  </a:lnTo>
                  <a:lnTo>
                    <a:pt x="58760" y="22001"/>
                  </a:lnTo>
                  <a:lnTo>
                    <a:pt x="58940" y="21807"/>
                  </a:lnTo>
                  <a:lnTo>
                    <a:pt x="59090" y="21597"/>
                  </a:lnTo>
                  <a:lnTo>
                    <a:pt x="58940" y="21612"/>
                  </a:lnTo>
                  <a:lnTo>
                    <a:pt x="58790" y="21657"/>
                  </a:lnTo>
                  <a:lnTo>
                    <a:pt x="58656" y="21702"/>
                  </a:lnTo>
                  <a:lnTo>
                    <a:pt x="58521" y="21762"/>
                  </a:lnTo>
                  <a:lnTo>
                    <a:pt x="58252" y="21912"/>
                  </a:lnTo>
                  <a:lnTo>
                    <a:pt x="57997" y="22076"/>
                  </a:lnTo>
                  <a:lnTo>
                    <a:pt x="57743" y="22241"/>
                  </a:lnTo>
                  <a:lnTo>
                    <a:pt x="57488" y="22391"/>
                  </a:lnTo>
                  <a:lnTo>
                    <a:pt x="57354" y="22465"/>
                  </a:lnTo>
                  <a:lnTo>
                    <a:pt x="57219" y="22525"/>
                  </a:lnTo>
                  <a:lnTo>
                    <a:pt x="57069" y="22570"/>
                  </a:lnTo>
                  <a:lnTo>
                    <a:pt x="56920" y="22615"/>
                  </a:lnTo>
                  <a:lnTo>
                    <a:pt x="57024" y="22495"/>
                  </a:lnTo>
                  <a:lnTo>
                    <a:pt x="57129" y="22391"/>
                  </a:lnTo>
                  <a:lnTo>
                    <a:pt x="57369" y="22181"/>
                  </a:lnTo>
                  <a:lnTo>
                    <a:pt x="57608" y="21986"/>
                  </a:lnTo>
                  <a:lnTo>
                    <a:pt x="57862" y="21807"/>
                  </a:lnTo>
                  <a:lnTo>
                    <a:pt x="58117" y="21612"/>
                  </a:lnTo>
                  <a:lnTo>
                    <a:pt x="58341" y="21418"/>
                  </a:lnTo>
                  <a:lnTo>
                    <a:pt x="58461" y="21298"/>
                  </a:lnTo>
                  <a:lnTo>
                    <a:pt x="58551" y="21193"/>
                  </a:lnTo>
                  <a:lnTo>
                    <a:pt x="58656" y="21058"/>
                  </a:lnTo>
                  <a:lnTo>
                    <a:pt x="58745" y="20924"/>
                  </a:lnTo>
                  <a:lnTo>
                    <a:pt x="58745" y="20924"/>
                  </a:lnTo>
                  <a:lnTo>
                    <a:pt x="58596" y="20939"/>
                  </a:lnTo>
                  <a:lnTo>
                    <a:pt x="58446" y="20969"/>
                  </a:lnTo>
                  <a:lnTo>
                    <a:pt x="58311" y="20999"/>
                  </a:lnTo>
                  <a:lnTo>
                    <a:pt x="58177" y="21058"/>
                  </a:lnTo>
                  <a:lnTo>
                    <a:pt x="58057" y="21118"/>
                  </a:lnTo>
                  <a:lnTo>
                    <a:pt x="57937" y="21193"/>
                  </a:lnTo>
                  <a:lnTo>
                    <a:pt x="57683" y="21358"/>
                  </a:lnTo>
                  <a:lnTo>
                    <a:pt x="57219" y="21717"/>
                  </a:lnTo>
                  <a:lnTo>
                    <a:pt x="56964" y="21882"/>
                  </a:lnTo>
                  <a:lnTo>
                    <a:pt x="56845" y="21956"/>
                  </a:lnTo>
                  <a:lnTo>
                    <a:pt x="56710" y="22016"/>
                  </a:lnTo>
                  <a:lnTo>
                    <a:pt x="56665" y="22046"/>
                  </a:lnTo>
                  <a:lnTo>
                    <a:pt x="56620" y="22061"/>
                  </a:lnTo>
                  <a:lnTo>
                    <a:pt x="56575" y="22076"/>
                  </a:lnTo>
                  <a:lnTo>
                    <a:pt x="56515" y="22076"/>
                  </a:lnTo>
                  <a:lnTo>
                    <a:pt x="56441" y="22046"/>
                  </a:lnTo>
                  <a:lnTo>
                    <a:pt x="56351" y="22001"/>
                  </a:lnTo>
                  <a:lnTo>
                    <a:pt x="56186" y="21882"/>
                  </a:lnTo>
                  <a:lnTo>
                    <a:pt x="56096" y="21822"/>
                  </a:lnTo>
                  <a:lnTo>
                    <a:pt x="56021" y="21762"/>
                  </a:lnTo>
                  <a:lnTo>
                    <a:pt x="56605" y="21448"/>
                  </a:lnTo>
                  <a:lnTo>
                    <a:pt x="56890" y="21283"/>
                  </a:lnTo>
                  <a:lnTo>
                    <a:pt x="57174" y="21103"/>
                  </a:lnTo>
                  <a:lnTo>
                    <a:pt x="57428" y="20894"/>
                  </a:lnTo>
                  <a:lnTo>
                    <a:pt x="57668" y="20684"/>
                  </a:lnTo>
                  <a:lnTo>
                    <a:pt x="57788" y="20565"/>
                  </a:lnTo>
                  <a:lnTo>
                    <a:pt x="57892" y="20430"/>
                  </a:lnTo>
                  <a:lnTo>
                    <a:pt x="57982" y="20295"/>
                  </a:lnTo>
                  <a:lnTo>
                    <a:pt x="58072" y="20160"/>
                  </a:lnTo>
                  <a:lnTo>
                    <a:pt x="57773" y="20325"/>
                  </a:lnTo>
                  <a:lnTo>
                    <a:pt x="57488" y="20505"/>
                  </a:lnTo>
                  <a:lnTo>
                    <a:pt x="56934" y="20879"/>
                  </a:lnTo>
                  <a:lnTo>
                    <a:pt x="56650" y="21073"/>
                  </a:lnTo>
                  <a:lnTo>
                    <a:pt x="56366" y="21253"/>
                  </a:lnTo>
                  <a:lnTo>
                    <a:pt x="56081" y="21418"/>
                  </a:lnTo>
                  <a:lnTo>
                    <a:pt x="55767" y="21567"/>
                  </a:lnTo>
                  <a:lnTo>
                    <a:pt x="55528" y="21403"/>
                  </a:lnTo>
                  <a:lnTo>
                    <a:pt x="55288" y="21223"/>
                  </a:lnTo>
                  <a:lnTo>
                    <a:pt x="54779" y="20924"/>
                  </a:lnTo>
                  <a:lnTo>
                    <a:pt x="54989" y="20789"/>
                  </a:lnTo>
                  <a:lnTo>
                    <a:pt x="55213" y="20654"/>
                  </a:lnTo>
                  <a:lnTo>
                    <a:pt x="55438" y="20520"/>
                  </a:lnTo>
                  <a:lnTo>
                    <a:pt x="55662" y="20385"/>
                  </a:lnTo>
                  <a:lnTo>
                    <a:pt x="55872" y="20235"/>
                  </a:lnTo>
                  <a:lnTo>
                    <a:pt x="55962" y="20145"/>
                  </a:lnTo>
                  <a:lnTo>
                    <a:pt x="56036" y="20056"/>
                  </a:lnTo>
                  <a:lnTo>
                    <a:pt x="56111" y="19951"/>
                  </a:lnTo>
                  <a:lnTo>
                    <a:pt x="56156" y="19846"/>
                  </a:lnTo>
                  <a:lnTo>
                    <a:pt x="56201" y="19726"/>
                  </a:lnTo>
                  <a:lnTo>
                    <a:pt x="56231" y="19592"/>
                  </a:lnTo>
                  <a:lnTo>
                    <a:pt x="55737" y="19846"/>
                  </a:lnTo>
                  <a:lnTo>
                    <a:pt x="55243" y="20101"/>
                  </a:lnTo>
                  <a:lnTo>
                    <a:pt x="54764" y="20370"/>
                  </a:lnTo>
                  <a:lnTo>
                    <a:pt x="54270" y="20609"/>
                  </a:lnTo>
                  <a:lnTo>
                    <a:pt x="53821" y="20400"/>
                  </a:lnTo>
                  <a:lnTo>
                    <a:pt x="53357" y="20190"/>
                  </a:lnTo>
                  <a:lnTo>
                    <a:pt x="53806" y="19966"/>
                  </a:lnTo>
                  <a:lnTo>
                    <a:pt x="54225" y="19726"/>
                  </a:lnTo>
                  <a:lnTo>
                    <a:pt x="54435" y="19592"/>
                  </a:lnTo>
                  <a:lnTo>
                    <a:pt x="54630" y="19442"/>
                  </a:lnTo>
                  <a:lnTo>
                    <a:pt x="54824" y="19277"/>
                  </a:lnTo>
                  <a:lnTo>
                    <a:pt x="54989" y="19098"/>
                  </a:lnTo>
                  <a:lnTo>
                    <a:pt x="54839" y="19098"/>
                  </a:lnTo>
                  <a:lnTo>
                    <a:pt x="54674" y="19113"/>
                  </a:lnTo>
                  <a:lnTo>
                    <a:pt x="54540" y="19128"/>
                  </a:lnTo>
                  <a:lnTo>
                    <a:pt x="54390" y="19173"/>
                  </a:lnTo>
                  <a:lnTo>
                    <a:pt x="54106" y="19277"/>
                  </a:lnTo>
                  <a:lnTo>
                    <a:pt x="53836" y="19397"/>
                  </a:lnTo>
                  <a:lnTo>
                    <a:pt x="53552" y="19532"/>
                  </a:lnTo>
                  <a:lnTo>
                    <a:pt x="53283" y="19652"/>
                  </a:lnTo>
                  <a:lnTo>
                    <a:pt x="53133" y="19711"/>
                  </a:lnTo>
                  <a:lnTo>
                    <a:pt x="52998" y="19756"/>
                  </a:lnTo>
                  <a:lnTo>
                    <a:pt x="52848" y="19786"/>
                  </a:lnTo>
                  <a:lnTo>
                    <a:pt x="52699" y="19816"/>
                  </a:lnTo>
                  <a:lnTo>
                    <a:pt x="52549" y="19786"/>
                  </a:lnTo>
                  <a:lnTo>
                    <a:pt x="52399" y="19726"/>
                  </a:lnTo>
                  <a:lnTo>
                    <a:pt x="52130" y="19607"/>
                  </a:lnTo>
                  <a:lnTo>
                    <a:pt x="51846" y="19472"/>
                  </a:lnTo>
                  <a:lnTo>
                    <a:pt x="51591" y="19322"/>
                  </a:lnTo>
                  <a:lnTo>
                    <a:pt x="51801" y="19232"/>
                  </a:lnTo>
                  <a:lnTo>
                    <a:pt x="52010" y="19128"/>
                  </a:lnTo>
                  <a:lnTo>
                    <a:pt x="52205" y="19008"/>
                  </a:lnTo>
                  <a:lnTo>
                    <a:pt x="52399" y="18873"/>
                  </a:lnTo>
                  <a:lnTo>
                    <a:pt x="52579" y="18739"/>
                  </a:lnTo>
                  <a:lnTo>
                    <a:pt x="52759" y="18574"/>
                  </a:lnTo>
                  <a:lnTo>
                    <a:pt x="52908" y="18409"/>
                  </a:lnTo>
                  <a:lnTo>
                    <a:pt x="53043" y="18215"/>
                  </a:lnTo>
                  <a:lnTo>
                    <a:pt x="52908" y="18230"/>
                  </a:lnTo>
                  <a:lnTo>
                    <a:pt x="52789" y="18260"/>
                  </a:lnTo>
                  <a:lnTo>
                    <a:pt x="52654" y="18290"/>
                  </a:lnTo>
                  <a:lnTo>
                    <a:pt x="52534" y="18334"/>
                  </a:lnTo>
                  <a:lnTo>
                    <a:pt x="52310" y="18454"/>
                  </a:lnTo>
                  <a:lnTo>
                    <a:pt x="52085" y="18589"/>
                  </a:lnTo>
                  <a:lnTo>
                    <a:pt x="51636" y="18858"/>
                  </a:lnTo>
                  <a:lnTo>
                    <a:pt x="51397" y="18978"/>
                  </a:lnTo>
                  <a:lnTo>
                    <a:pt x="51157" y="19068"/>
                  </a:lnTo>
                  <a:lnTo>
                    <a:pt x="50708" y="18529"/>
                  </a:lnTo>
                  <a:lnTo>
                    <a:pt x="50993" y="18409"/>
                  </a:lnTo>
                  <a:lnTo>
                    <a:pt x="51127" y="18349"/>
                  </a:lnTo>
                  <a:lnTo>
                    <a:pt x="51277" y="18275"/>
                  </a:lnTo>
                  <a:lnTo>
                    <a:pt x="51397" y="18200"/>
                  </a:lnTo>
                  <a:lnTo>
                    <a:pt x="51501" y="18095"/>
                  </a:lnTo>
                  <a:lnTo>
                    <a:pt x="51546" y="18035"/>
                  </a:lnTo>
                  <a:lnTo>
                    <a:pt x="51576" y="17975"/>
                  </a:lnTo>
                  <a:lnTo>
                    <a:pt x="51606" y="17900"/>
                  </a:lnTo>
                  <a:lnTo>
                    <a:pt x="51621" y="17826"/>
                  </a:lnTo>
                  <a:lnTo>
                    <a:pt x="51172" y="18050"/>
                  </a:lnTo>
                  <a:lnTo>
                    <a:pt x="50723" y="18275"/>
                  </a:lnTo>
                  <a:lnTo>
                    <a:pt x="50708" y="18110"/>
                  </a:lnTo>
                  <a:lnTo>
                    <a:pt x="50708" y="17930"/>
                  </a:lnTo>
                  <a:lnTo>
                    <a:pt x="50708" y="17766"/>
                  </a:lnTo>
                  <a:lnTo>
                    <a:pt x="50723" y="17586"/>
                  </a:lnTo>
                  <a:lnTo>
                    <a:pt x="50768" y="17421"/>
                  </a:lnTo>
                  <a:lnTo>
                    <a:pt x="50813" y="17242"/>
                  </a:lnTo>
                  <a:lnTo>
                    <a:pt x="50858" y="17077"/>
                  </a:lnTo>
                  <a:lnTo>
                    <a:pt x="50933" y="16928"/>
                  </a:lnTo>
                  <a:lnTo>
                    <a:pt x="51023" y="16778"/>
                  </a:lnTo>
                  <a:lnTo>
                    <a:pt x="51112" y="16628"/>
                  </a:lnTo>
                  <a:lnTo>
                    <a:pt x="51217" y="16509"/>
                  </a:lnTo>
                  <a:lnTo>
                    <a:pt x="51337" y="16389"/>
                  </a:lnTo>
                  <a:lnTo>
                    <a:pt x="51472" y="16284"/>
                  </a:lnTo>
                  <a:lnTo>
                    <a:pt x="51621" y="16194"/>
                  </a:lnTo>
                  <a:lnTo>
                    <a:pt x="51786" y="16119"/>
                  </a:lnTo>
                  <a:lnTo>
                    <a:pt x="51950" y="16074"/>
                  </a:lnTo>
                  <a:lnTo>
                    <a:pt x="52519" y="16030"/>
                  </a:lnTo>
                  <a:lnTo>
                    <a:pt x="53088" y="16015"/>
                  </a:lnTo>
                  <a:close/>
                  <a:moveTo>
                    <a:pt x="123852" y="64956"/>
                  </a:moveTo>
                  <a:lnTo>
                    <a:pt x="123852" y="64956"/>
                  </a:lnTo>
                  <a:lnTo>
                    <a:pt x="123852" y="64956"/>
                  </a:lnTo>
                  <a:close/>
                  <a:moveTo>
                    <a:pt x="63221" y="32224"/>
                  </a:moveTo>
                  <a:lnTo>
                    <a:pt x="63430" y="32239"/>
                  </a:lnTo>
                  <a:lnTo>
                    <a:pt x="63640" y="32254"/>
                  </a:lnTo>
                  <a:lnTo>
                    <a:pt x="64059" y="32314"/>
                  </a:lnTo>
                  <a:lnTo>
                    <a:pt x="64463" y="32403"/>
                  </a:lnTo>
                  <a:lnTo>
                    <a:pt x="64867" y="32508"/>
                  </a:lnTo>
                  <a:lnTo>
                    <a:pt x="65271" y="32628"/>
                  </a:lnTo>
                  <a:lnTo>
                    <a:pt x="65675" y="32733"/>
                  </a:lnTo>
                  <a:lnTo>
                    <a:pt x="66079" y="32837"/>
                  </a:lnTo>
                  <a:lnTo>
                    <a:pt x="66184" y="32852"/>
                  </a:lnTo>
                  <a:lnTo>
                    <a:pt x="66289" y="32882"/>
                  </a:lnTo>
                  <a:lnTo>
                    <a:pt x="66394" y="32942"/>
                  </a:lnTo>
                  <a:lnTo>
                    <a:pt x="66483" y="32987"/>
                  </a:lnTo>
                  <a:lnTo>
                    <a:pt x="66558" y="33062"/>
                  </a:lnTo>
                  <a:lnTo>
                    <a:pt x="66648" y="33137"/>
                  </a:lnTo>
                  <a:lnTo>
                    <a:pt x="66783" y="33301"/>
                  </a:lnTo>
                  <a:lnTo>
                    <a:pt x="66917" y="33481"/>
                  </a:lnTo>
                  <a:lnTo>
                    <a:pt x="67037" y="33676"/>
                  </a:lnTo>
                  <a:lnTo>
                    <a:pt x="67172" y="33855"/>
                  </a:lnTo>
                  <a:lnTo>
                    <a:pt x="67307" y="34020"/>
                  </a:lnTo>
                  <a:lnTo>
                    <a:pt x="67307" y="34020"/>
                  </a:lnTo>
                  <a:lnTo>
                    <a:pt x="66708" y="33735"/>
                  </a:lnTo>
                  <a:lnTo>
                    <a:pt x="66394" y="33586"/>
                  </a:lnTo>
                  <a:lnTo>
                    <a:pt x="66094" y="33451"/>
                  </a:lnTo>
                  <a:lnTo>
                    <a:pt x="65780" y="33346"/>
                  </a:lnTo>
                  <a:lnTo>
                    <a:pt x="65615" y="33301"/>
                  </a:lnTo>
                  <a:lnTo>
                    <a:pt x="65451" y="33256"/>
                  </a:lnTo>
                  <a:lnTo>
                    <a:pt x="65286" y="33227"/>
                  </a:lnTo>
                  <a:lnTo>
                    <a:pt x="65121" y="33212"/>
                  </a:lnTo>
                  <a:lnTo>
                    <a:pt x="64792" y="33212"/>
                  </a:lnTo>
                  <a:lnTo>
                    <a:pt x="65481" y="33511"/>
                  </a:lnTo>
                  <a:lnTo>
                    <a:pt x="66169" y="33825"/>
                  </a:lnTo>
                  <a:lnTo>
                    <a:pt x="66513" y="33990"/>
                  </a:lnTo>
                  <a:lnTo>
                    <a:pt x="66843" y="34155"/>
                  </a:lnTo>
                  <a:lnTo>
                    <a:pt x="67172" y="34349"/>
                  </a:lnTo>
                  <a:lnTo>
                    <a:pt x="67501" y="34544"/>
                  </a:lnTo>
                  <a:lnTo>
                    <a:pt x="67711" y="34708"/>
                  </a:lnTo>
                  <a:lnTo>
                    <a:pt x="67905" y="34888"/>
                  </a:lnTo>
                  <a:lnTo>
                    <a:pt x="68085" y="35082"/>
                  </a:lnTo>
                  <a:lnTo>
                    <a:pt x="68264" y="35292"/>
                  </a:lnTo>
                  <a:lnTo>
                    <a:pt x="68429" y="35502"/>
                  </a:lnTo>
                  <a:lnTo>
                    <a:pt x="68594" y="35726"/>
                  </a:lnTo>
                  <a:lnTo>
                    <a:pt x="68893" y="36160"/>
                  </a:lnTo>
                  <a:lnTo>
                    <a:pt x="68893" y="36160"/>
                  </a:lnTo>
                  <a:lnTo>
                    <a:pt x="67995" y="35636"/>
                  </a:lnTo>
                  <a:lnTo>
                    <a:pt x="67546" y="35367"/>
                  </a:lnTo>
                  <a:lnTo>
                    <a:pt x="67082" y="35127"/>
                  </a:lnTo>
                  <a:lnTo>
                    <a:pt x="66603" y="34903"/>
                  </a:lnTo>
                  <a:lnTo>
                    <a:pt x="66124" y="34708"/>
                  </a:lnTo>
                  <a:lnTo>
                    <a:pt x="65630" y="34529"/>
                  </a:lnTo>
                  <a:lnTo>
                    <a:pt x="65391" y="34454"/>
                  </a:lnTo>
                  <a:lnTo>
                    <a:pt x="65136" y="34394"/>
                  </a:lnTo>
                  <a:lnTo>
                    <a:pt x="65211" y="34529"/>
                  </a:lnTo>
                  <a:lnTo>
                    <a:pt x="65316" y="34663"/>
                  </a:lnTo>
                  <a:lnTo>
                    <a:pt x="65436" y="34768"/>
                  </a:lnTo>
                  <a:lnTo>
                    <a:pt x="65585" y="34843"/>
                  </a:lnTo>
                  <a:lnTo>
                    <a:pt x="66199" y="35142"/>
                  </a:lnTo>
                  <a:lnTo>
                    <a:pt x="66813" y="35457"/>
                  </a:lnTo>
                  <a:lnTo>
                    <a:pt x="67426" y="35786"/>
                  </a:lnTo>
                  <a:lnTo>
                    <a:pt x="68025" y="36145"/>
                  </a:lnTo>
                  <a:lnTo>
                    <a:pt x="68309" y="36325"/>
                  </a:lnTo>
                  <a:lnTo>
                    <a:pt x="68594" y="36519"/>
                  </a:lnTo>
                  <a:lnTo>
                    <a:pt x="68878" y="36729"/>
                  </a:lnTo>
                  <a:lnTo>
                    <a:pt x="69148" y="36938"/>
                  </a:lnTo>
                  <a:lnTo>
                    <a:pt x="69402" y="37178"/>
                  </a:lnTo>
                  <a:lnTo>
                    <a:pt x="69656" y="37402"/>
                  </a:lnTo>
                  <a:lnTo>
                    <a:pt x="69896" y="37657"/>
                  </a:lnTo>
                  <a:lnTo>
                    <a:pt x="70135" y="37926"/>
                  </a:lnTo>
                  <a:lnTo>
                    <a:pt x="69671" y="37687"/>
                  </a:lnTo>
                  <a:lnTo>
                    <a:pt x="69237" y="37447"/>
                  </a:lnTo>
                  <a:lnTo>
                    <a:pt x="68339" y="36953"/>
                  </a:lnTo>
                  <a:lnTo>
                    <a:pt x="67456" y="36474"/>
                  </a:lnTo>
                  <a:lnTo>
                    <a:pt x="67007" y="36250"/>
                  </a:lnTo>
                  <a:lnTo>
                    <a:pt x="66543" y="36040"/>
                  </a:lnTo>
                  <a:lnTo>
                    <a:pt x="66424" y="35995"/>
                  </a:lnTo>
                  <a:lnTo>
                    <a:pt x="66319" y="35966"/>
                  </a:lnTo>
                  <a:lnTo>
                    <a:pt x="66199" y="35936"/>
                  </a:lnTo>
                  <a:lnTo>
                    <a:pt x="66079" y="35936"/>
                  </a:lnTo>
                  <a:lnTo>
                    <a:pt x="66409" y="36205"/>
                  </a:lnTo>
                  <a:lnTo>
                    <a:pt x="66768" y="36459"/>
                  </a:lnTo>
                  <a:lnTo>
                    <a:pt x="67142" y="36699"/>
                  </a:lnTo>
                  <a:lnTo>
                    <a:pt x="67516" y="36923"/>
                  </a:lnTo>
                  <a:lnTo>
                    <a:pt x="68279" y="37342"/>
                  </a:lnTo>
                  <a:lnTo>
                    <a:pt x="68669" y="37552"/>
                  </a:lnTo>
                  <a:lnTo>
                    <a:pt x="69043" y="37791"/>
                  </a:lnTo>
                  <a:lnTo>
                    <a:pt x="69297" y="37941"/>
                  </a:lnTo>
                  <a:lnTo>
                    <a:pt x="69582" y="38106"/>
                  </a:lnTo>
                  <a:lnTo>
                    <a:pt x="69851" y="38270"/>
                  </a:lnTo>
                  <a:lnTo>
                    <a:pt x="70105" y="38435"/>
                  </a:lnTo>
                  <a:lnTo>
                    <a:pt x="70360" y="38630"/>
                  </a:lnTo>
                  <a:lnTo>
                    <a:pt x="70480" y="38719"/>
                  </a:lnTo>
                  <a:lnTo>
                    <a:pt x="70584" y="38839"/>
                  </a:lnTo>
                  <a:lnTo>
                    <a:pt x="70689" y="38959"/>
                  </a:lnTo>
                  <a:lnTo>
                    <a:pt x="70779" y="39079"/>
                  </a:lnTo>
                  <a:lnTo>
                    <a:pt x="70854" y="39213"/>
                  </a:lnTo>
                  <a:lnTo>
                    <a:pt x="70914" y="39363"/>
                  </a:lnTo>
                  <a:lnTo>
                    <a:pt x="70001" y="38824"/>
                  </a:lnTo>
                  <a:lnTo>
                    <a:pt x="69537" y="38540"/>
                  </a:lnTo>
                  <a:lnTo>
                    <a:pt x="69073" y="38285"/>
                  </a:lnTo>
                  <a:lnTo>
                    <a:pt x="68594" y="38031"/>
                  </a:lnTo>
                  <a:lnTo>
                    <a:pt x="68115" y="37806"/>
                  </a:lnTo>
                  <a:lnTo>
                    <a:pt x="67621" y="37612"/>
                  </a:lnTo>
                  <a:lnTo>
                    <a:pt x="67366" y="37522"/>
                  </a:lnTo>
                  <a:lnTo>
                    <a:pt x="67112" y="37447"/>
                  </a:lnTo>
                  <a:lnTo>
                    <a:pt x="67172" y="37567"/>
                  </a:lnTo>
                  <a:lnTo>
                    <a:pt x="67262" y="37672"/>
                  </a:lnTo>
                  <a:lnTo>
                    <a:pt x="67352" y="37777"/>
                  </a:lnTo>
                  <a:lnTo>
                    <a:pt x="67441" y="37866"/>
                  </a:lnTo>
                  <a:lnTo>
                    <a:pt x="67561" y="37941"/>
                  </a:lnTo>
                  <a:lnTo>
                    <a:pt x="67666" y="38016"/>
                  </a:lnTo>
                  <a:lnTo>
                    <a:pt x="67920" y="38151"/>
                  </a:lnTo>
                  <a:lnTo>
                    <a:pt x="68429" y="38390"/>
                  </a:lnTo>
                  <a:lnTo>
                    <a:pt x="68669" y="38525"/>
                  </a:lnTo>
                  <a:lnTo>
                    <a:pt x="68788" y="38600"/>
                  </a:lnTo>
                  <a:lnTo>
                    <a:pt x="68908" y="38675"/>
                  </a:lnTo>
                  <a:lnTo>
                    <a:pt x="69327" y="38959"/>
                  </a:lnTo>
                  <a:lnTo>
                    <a:pt x="69791" y="39228"/>
                  </a:lnTo>
                  <a:lnTo>
                    <a:pt x="70240" y="39498"/>
                  </a:lnTo>
                  <a:lnTo>
                    <a:pt x="70674" y="39782"/>
                  </a:lnTo>
                  <a:lnTo>
                    <a:pt x="70884" y="39947"/>
                  </a:lnTo>
                  <a:lnTo>
                    <a:pt x="71093" y="40111"/>
                  </a:lnTo>
                  <a:lnTo>
                    <a:pt x="71273" y="40276"/>
                  </a:lnTo>
                  <a:lnTo>
                    <a:pt x="71452" y="40471"/>
                  </a:lnTo>
                  <a:lnTo>
                    <a:pt x="71617" y="40665"/>
                  </a:lnTo>
                  <a:lnTo>
                    <a:pt x="71752" y="40875"/>
                  </a:lnTo>
                  <a:lnTo>
                    <a:pt x="71872" y="41114"/>
                  </a:lnTo>
                  <a:lnTo>
                    <a:pt x="71976" y="41354"/>
                  </a:lnTo>
                  <a:lnTo>
                    <a:pt x="71243" y="40860"/>
                  </a:lnTo>
                  <a:lnTo>
                    <a:pt x="70495" y="40366"/>
                  </a:lnTo>
                  <a:lnTo>
                    <a:pt x="70105" y="40141"/>
                  </a:lnTo>
                  <a:lnTo>
                    <a:pt x="69716" y="39917"/>
                  </a:lnTo>
                  <a:lnTo>
                    <a:pt x="69327" y="39722"/>
                  </a:lnTo>
                  <a:lnTo>
                    <a:pt x="68923" y="39528"/>
                  </a:lnTo>
                  <a:lnTo>
                    <a:pt x="68833" y="39483"/>
                  </a:lnTo>
                  <a:lnTo>
                    <a:pt x="68743" y="39453"/>
                  </a:lnTo>
                  <a:lnTo>
                    <a:pt x="68564" y="39423"/>
                  </a:lnTo>
                  <a:lnTo>
                    <a:pt x="68190" y="39408"/>
                  </a:lnTo>
                  <a:lnTo>
                    <a:pt x="68399" y="39588"/>
                  </a:lnTo>
                  <a:lnTo>
                    <a:pt x="68609" y="39752"/>
                  </a:lnTo>
                  <a:lnTo>
                    <a:pt x="68833" y="39917"/>
                  </a:lnTo>
                  <a:lnTo>
                    <a:pt x="69073" y="40051"/>
                  </a:lnTo>
                  <a:lnTo>
                    <a:pt x="69537" y="40321"/>
                  </a:lnTo>
                  <a:lnTo>
                    <a:pt x="69986" y="40590"/>
                  </a:lnTo>
                  <a:lnTo>
                    <a:pt x="70450" y="40875"/>
                  </a:lnTo>
                  <a:lnTo>
                    <a:pt x="70884" y="41174"/>
                  </a:lnTo>
                  <a:lnTo>
                    <a:pt x="71318" y="41488"/>
                  </a:lnTo>
                  <a:lnTo>
                    <a:pt x="71737" y="41803"/>
                  </a:lnTo>
                  <a:lnTo>
                    <a:pt x="72156" y="42147"/>
                  </a:lnTo>
                  <a:lnTo>
                    <a:pt x="72560" y="42491"/>
                  </a:lnTo>
                  <a:lnTo>
                    <a:pt x="72919" y="43239"/>
                  </a:lnTo>
                  <a:lnTo>
                    <a:pt x="72425" y="42925"/>
                  </a:lnTo>
                  <a:lnTo>
                    <a:pt x="71916" y="42626"/>
                  </a:lnTo>
                  <a:lnTo>
                    <a:pt x="71408" y="42341"/>
                  </a:lnTo>
                  <a:lnTo>
                    <a:pt x="70899" y="42072"/>
                  </a:lnTo>
                  <a:lnTo>
                    <a:pt x="70360" y="41818"/>
                  </a:lnTo>
                  <a:lnTo>
                    <a:pt x="69821" y="41578"/>
                  </a:lnTo>
                  <a:lnTo>
                    <a:pt x="69282" y="41384"/>
                  </a:lnTo>
                  <a:lnTo>
                    <a:pt x="68998" y="41294"/>
                  </a:lnTo>
                  <a:lnTo>
                    <a:pt x="68714" y="41204"/>
                  </a:lnTo>
                  <a:lnTo>
                    <a:pt x="68848" y="41369"/>
                  </a:lnTo>
                  <a:lnTo>
                    <a:pt x="68998" y="41503"/>
                  </a:lnTo>
                  <a:lnTo>
                    <a:pt x="69163" y="41623"/>
                  </a:lnTo>
                  <a:lnTo>
                    <a:pt x="69342" y="41728"/>
                  </a:lnTo>
                  <a:lnTo>
                    <a:pt x="69716" y="41922"/>
                  </a:lnTo>
                  <a:lnTo>
                    <a:pt x="70076" y="42102"/>
                  </a:lnTo>
                  <a:lnTo>
                    <a:pt x="70854" y="42491"/>
                  </a:lnTo>
                  <a:lnTo>
                    <a:pt x="71602" y="42925"/>
                  </a:lnTo>
                  <a:lnTo>
                    <a:pt x="71976" y="43150"/>
                  </a:lnTo>
                  <a:lnTo>
                    <a:pt x="72336" y="43374"/>
                  </a:lnTo>
                  <a:lnTo>
                    <a:pt x="72695" y="43614"/>
                  </a:lnTo>
                  <a:lnTo>
                    <a:pt x="73054" y="43868"/>
                  </a:lnTo>
                  <a:lnTo>
                    <a:pt x="73174" y="43958"/>
                  </a:lnTo>
                  <a:lnTo>
                    <a:pt x="73278" y="44063"/>
                  </a:lnTo>
                  <a:lnTo>
                    <a:pt x="73353" y="44182"/>
                  </a:lnTo>
                  <a:lnTo>
                    <a:pt x="73428" y="44317"/>
                  </a:lnTo>
                  <a:lnTo>
                    <a:pt x="73548" y="44601"/>
                  </a:lnTo>
                  <a:lnTo>
                    <a:pt x="73683" y="44871"/>
                  </a:lnTo>
                  <a:lnTo>
                    <a:pt x="72919" y="44332"/>
                  </a:lnTo>
                  <a:lnTo>
                    <a:pt x="72530" y="44078"/>
                  </a:lnTo>
                  <a:lnTo>
                    <a:pt x="72126" y="43838"/>
                  </a:lnTo>
                  <a:lnTo>
                    <a:pt x="71722" y="43599"/>
                  </a:lnTo>
                  <a:lnTo>
                    <a:pt x="71318" y="43359"/>
                  </a:lnTo>
                  <a:lnTo>
                    <a:pt x="70899" y="43150"/>
                  </a:lnTo>
                  <a:lnTo>
                    <a:pt x="70480" y="42955"/>
                  </a:lnTo>
                  <a:lnTo>
                    <a:pt x="70375" y="42910"/>
                  </a:lnTo>
                  <a:lnTo>
                    <a:pt x="70255" y="42865"/>
                  </a:lnTo>
                  <a:lnTo>
                    <a:pt x="70031" y="42820"/>
                  </a:lnTo>
                  <a:lnTo>
                    <a:pt x="69791" y="42790"/>
                  </a:lnTo>
                  <a:lnTo>
                    <a:pt x="69567" y="42775"/>
                  </a:lnTo>
                  <a:lnTo>
                    <a:pt x="69836" y="42970"/>
                  </a:lnTo>
                  <a:lnTo>
                    <a:pt x="70120" y="43150"/>
                  </a:lnTo>
                  <a:lnTo>
                    <a:pt x="70689" y="43509"/>
                  </a:lnTo>
                  <a:lnTo>
                    <a:pt x="71872" y="44182"/>
                  </a:lnTo>
                  <a:lnTo>
                    <a:pt x="72440" y="44542"/>
                  </a:lnTo>
                  <a:lnTo>
                    <a:pt x="72725" y="44736"/>
                  </a:lnTo>
                  <a:lnTo>
                    <a:pt x="72994" y="44931"/>
                  </a:lnTo>
                  <a:lnTo>
                    <a:pt x="73263" y="45125"/>
                  </a:lnTo>
                  <a:lnTo>
                    <a:pt x="73533" y="45350"/>
                  </a:lnTo>
                  <a:lnTo>
                    <a:pt x="73787" y="45574"/>
                  </a:lnTo>
                  <a:lnTo>
                    <a:pt x="74027" y="45814"/>
                  </a:lnTo>
                  <a:lnTo>
                    <a:pt x="74161" y="45963"/>
                  </a:lnTo>
                  <a:lnTo>
                    <a:pt x="74281" y="46128"/>
                  </a:lnTo>
                  <a:lnTo>
                    <a:pt x="74386" y="46293"/>
                  </a:lnTo>
                  <a:lnTo>
                    <a:pt x="74476" y="46472"/>
                  </a:lnTo>
                  <a:lnTo>
                    <a:pt x="74640" y="46846"/>
                  </a:lnTo>
                  <a:lnTo>
                    <a:pt x="74805" y="47206"/>
                  </a:lnTo>
                  <a:lnTo>
                    <a:pt x="74191" y="46831"/>
                  </a:lnTo>
                  <a:lnTo>
                    <a:pt x="73578" y="46457"/>
                  </a:lnTo>
                  <a:lnTo>
                    <a:pt x="72934" y="46098"/>
                  </a:lnTo>
                  <a:lnTo>
                    <a:pt x="72291" y="45754"/>
                  </a:lnTo>
                  <a:lnTo>
                    <a:pt x="71647" y="45455"/>
                  </a:lnTo>
                  <a:lnTo>
                    <a:pt x="71303" y="45305"/>
                  </a:lnTo>
                  <a:lnTo>
                    <a:pt x="70974" y="45170"/>
                  </a:lnTo>
                  <a:lnTo>
                    <a:pt x="70629" y="45050"/>
                  </a:lnTo>
                  <a:lnTo>
                    <a:pt x="70285" y="44931"/>
                  </a:lnTo>
                  <a:lnTo>
                    <a:pt x="69941" y="44841"/>
                  </a:lnTo>
                  <a:lnTo>
                    <a:pt x="69597" y="44736"/>
                  </a:lnTo>
                  <a:lnTo>
                    <a:pt x="69671" y="44871"/>
                  </a:lnTo>
                  <a:lnTo>
                    <a:pt x="69746" y="44991"/>
                  </a:lnTo>
                  <a:lnTo>
                    <a:pt x="69791" y="45035"/>
                  </a:lnTo>
                  <a:lnTo>
                    <a:pt x="69851" y="45095"/>
                  </a:lnTo>
                  <a:lnTo>
                    <a:pt x="69911" y="45125"/>
                  </a:lnTo>
                  <a:lnTo>
                    <a:pt x="69971" y="45155"/>
                  </a:lnTo>
                  <a:lnTo>
                    <a:pt x="71183" y="45724"/>
                  </a:lnTo>
                  <a:lnTo>
                    <a:pt x="71782" y="46023"/>
                  </a:lnTo>
                  <a:lnTo>
                    <a:pt x="72380" y="46323"/>
                  </a:lnTo>
                  <a:lnTo>
                    <a:pt x="72979" y="46637"/>
                  </a:lnTo>
                  <a:lnTo>
                    <a:pt x="73548" y="46966"/>
                  </a:lnTo>
                  <a:lnTo>
                    <a:pt x="74117" y="47325"/>
                  </a:lnTo>
                  <a:lnTo>
                    <a:pt x="74670" y="47700"/>
                  </a:lnTo>
                  <a:lnTo>
                    <a:pt x="74850" y="47834"/>
                  </a:lnTo>
                  <a:lnTo>
                    <a:pt x="75000" y="47984"/>
                  </a:lnTo>
                  <a:lnTo>
                    <a:pt x="75134" y="48149"/>
                  </a:lnTo>
                  <a:lnTo>
                    <a:pt x="75254" y="48343"/>
                  </a:lnTo>
                  <a:lnTo>
                    <a:pt x="75344" y="48538"/>
                  </a:lnTo>
                  <a:lnTo>
                    <a:pt x="75434" y="48732"/>
                  </a:lnTo>
                  <a:lnTo>
                    <a:pt x="75583" y="49136"/>
                  </a:lnTo>
                  <a:lnTo>
                    <a:pt x="74625" y="48493"/>
                  </a:lnTo>
                  <a:lnTo>
                    <a:pt x="74147" y="48164"/>
                  </a:lnTo>
                  <a:lnTo>
                    <a:pt x="73653" y="47864"/>
                  </a:lnTo>
                  <a:lnTo>
                    <a:pt x="73159" y="47565"/>
                  </a:lnTo>
                  <a:lnTo>
                    <a:pt x="72650" y="47310"/>
                  </a:lnTo>
                  <a:lnTo>
                    <a:pt x="72380" y="47191"/>
                  </a:lnTo>
                  <a:lnTo>
                    <a:pt x="72111" y="47071"/>
                  </a:lnTo>
                  <a:lnTo>
                    <a:pt x="71842" y="46981"/>
                  </a:lnTo>
                  <a:lnTo>
                    <a:pt x="71572" y="46891"/>
                  </a:lnTo>
                  <a:lnTo>
                    <a:pt x="71752" y="47071"/>
                  </a:lnTo>
                  <a:lnTo>
                    <a:pt x="71946" y="47221"/>
                  </a:lnTo>
                  <a:lnTo>
                    <a:pt x="72156" y="47370"/>
                  </a:lnTo>
                  <a:lnTo>
                    <a:pt x="72380" y="47505"/>
                  </a:lnTo>
                  <a:lnTo>
                    <a:pt x="72814" y="47759"/>
                  </a:lnTo>
                  <a:lnTo>
                    <a:pt x="73249" y="48014"/>
                  </a:lnTo>
                  <a:lnTo>
                    <a:pt x="73817" y="48373"/>
                  </a:lnTo>
                  <a:lnTo>
                    <a:pt x="74371" y="48747"/>
                  </a:lnTo>
                  <a:lnTo>
                    <a:pt x="74925" y="49136"/>
                  </a:lnTo>
                  <a:lnTo>
                    <a:pt x="75449" y="49541"/>
                  </a:lnTo>
                  <a:lnTo>
                    <a:pt x="75628" y="49690"/>
                  </a:lnTo>
                  <a:lnTo>
                    <a:pt x="75778" y="49885"/>
                  </a:lnTo>
                  <a:lnTo>
                    <a:pt x="75898" y="50079"/>
                  </a:lnTo>
                  <a:lnTo>
                    <a:pt x="76017" y="50274"/>
                  </a:lnTo>
                  <a:lnTo>
                    <a:pt x="76107" y="50498"/>
                  </a:lnTo>
                  <a:lnTo>
                    <a:pt x="76197" y="50708"/>
                  </a:lnTo>
                  <a:lnTo>
                    <a:pt x="76377" y="51142"/>
                  </a:lnTo>
                  <a:lnTo>
                    <a:pt x="75523" y="50528"/>
                  </a:lnTo>
                  <a:lnTo>
                    <a:pt x="75089" y="50214"/>
                  </a:lnTo>
                  <a:lnTo>
                    <a:pt x="74655" y="49915"/>
                  </a:lnTo>
                  <a:lnTo>
                    <a:pt x="74206" y="49645"/>
                  </a:lnTo>
                  <a:lnTo>
                    <a:pt x="73742" y="49376"/>
                  </a:lnTo>
                  <a:lnTo>
                    <a:pt x="73503" y="49271"/>
                  </a:lnTo>
                  <a:lnTo>
                    <a:pt x="73263" y="49151"/>
                  </a:lnTo>
                  <a:lnTo>
                    <a:pt x="73024" y="49062"/>
                  </a:lnTo>
                  <a:lnTo>
                    <a:pt x="72770" y="48972"/>
                  </a:lnTo>
                  <a:lnTo>
                    <a:pt x="72770" y="48972"/>
                  </a:lnTo>
                  <a:lnTo>
                    <a:pt x="72994" y="49181"/>
                  </a:lnTo>
                  <a:lnTo>
                    <a:pt x="73234" y="49361"/>
                  </a:lnTo>
                  <a:lnTo>
                    <a:pt x="73712" y="49735"/>
                  </a:lnTo>
                  <a:lnTo>
                    <a:pt x="74221" y="50079"/>
                  </a:lnTo>
                  <a:lnTo>
                    <a:pt x="74715" y="50424"/>
                  </a:lnTo>
                  <a:lnTo>
                    <a:pt x="75224" y="50768"/>
                  </a:lnTo>
                  <a:lnTo>
                    <a:pt x="75703" y="51127"/>
                  </a:lnTo>
                  <a:lnTo>
                    <a:pt x="75943" y="51322"/>
                  </a:lnTo>
                  <a:lnTo>
                    <a:pt x="76167" y="51516"/>
                  </a:lnTo>
                  <a:lnTo>
                    <a:pt x="76392" y="51726"/>
                  </a:lnTo>
                  <a:lnTo>
                    <a:pt x="76601" y="51950"/>
                  </a:lnTo>
                  <a:lnTo>
                    <a:pt x="76676" y="52055"/>
                  </a:lnTo>
                  <a:lnTo>
                    <a:pt x="76751" y="52175"/>
                  </a:lnTo>
                  <a:lnTo>
                    <a:pt x="76856" y="52414"/>
                  </a:lnTo>
                  <a:lnTo>
                    <a:pt x="77050" y="52923"/>
                  </a:lnTo>
                  <a:lnTo>
                    <a:pt x="76541" y="52579"/>
                  </a:lnTo>
                  <a:lnTo>
                    <a:pt x="76047" y="52250"/>
                  </a:lnTo>
                  <a:lnTo>
                    <a:pt x="75538" y="51920"/>
                  </a:lnTo>
                  <a:lnTo>
                    <a:pt x="75015" y="51606"/>
                  </a:lnTo>
                  <a:lnTo>
                    <a:pt x="74491" y="51322"/>
                  </a:lnTo>
                  <a:lnTo>
                    <a:pt x="73952" y="51037"/>
                  </a:lnTo>
                  <a:lnTo>
                    <a:pt x="73398" y="50783"/>
                  </a:lnTo>
                  <a:lnTo>
                    <a:pt x="72844" y="50543"/>
                  </a:lnTo>
                  <a:lnTo>
                    <a:pt x="72755" y="50513"/>
                  </a:lnTo>
                  <a:lnTo>
                    <a:pt x="72650" y="50483"/>
                  </a:lnTo>
                  <a:lnTo>
                    <a:pt x="72440" y="50453"/>
                  </a:lnTo>
                  <a:lnTo>
                    <a:pt x="72021" y="50453"/>
                  </a:lnTo>
                  <a:lnTo>
                    <a:pt x="72261" y="50648"/>
                  </a:lnTo>
                  <a:lnTo>
                    <a:pt x="72515" y="50828"/>
                  </a:lnTo>
                  <a:lnTo>
                    <a:pt x="72785" y="50992"/>
                  </a:lnTo>
                  <a:lnTo>
                    <a:pt x="73069" y="51142"/>
                  </a:lnTo>
                  <a:lnTo>
                    <a:pt x="73623" y="51411"/>
                  </a:lnTo>
                  <a:lnTo>
                    <a:pt x="73907" y="51561"/>
                  </a:lnTo>
                  <a:lnTo>
                    <a:pt x="74176" y="51711"/>
                  </a:lnTo>
                  <a:lnTo>
                    <a:pt x="74925" y="52145"/>
                  </a:lnTo>
                  <a:lnTo>
                    <a:pt x="75658" y="52594"/>
                  </a:lnTo>
                  <a:lnTo>
                    <a:pt x="76017" y="52833"/>
                  </a:lnTo>
                  <a:lnTo>
                    <a:pt x="76377" y="53073"/>
                  </a:lnTo>
                  <a:lnTo>
                    <a:pt x="76706" y="53342"/>
                  </a:lnTo>
                  <a:lnTo>
                    <a:pt x="77035" y="53626"/>
                  </a:lnTo>
                  <a:lnTo>
                    <a:pt x="77155" y="53731"/>
                  </a:lnTo>
                  <a:lnTo>
                    <a:pt x="77245" y="53851"/>
                  </a:lnTo>
                  <a:lnTo>
                    <a:pt x="77320" y="53971"/>
                  </a:lnTo>
                  <a:lnTo>
                    <a:pt x="77379" y="54105"/>
                  </a:lnTo>
                  <a:lnTo>
                    <a:pt x="77484" y="54390"/>
                  </a:lnTo>
                  <a:lnTo>
                    <a:pt x="77574" y="54674"/>
                  </a:lnTo>
                  <a:lnTo>
                    <a:pt x="77574" y="54674"/>
                  </a:lnTo>
                  <a:lnTo>
                    <a:pt x="77110" y="54360"/>
                  </a:lnTo>
                  <a:lnTo>
                    <a:pt x="76631" y="54061"/>
                  </a:lnTo>
                  <a:lnTo>
                    <a:pt x="76152" y="53761"/>
                  </a:lnTo>
                  <a:lnTo>
                    <a:pt x="75673" y="53477"/>
                  </a:lnTo>
                  <a:lnTo>
                    <a:pt x="74700" y="52923"/>
                  </a:lnTo>
                  <a:lnTo>
                    <a:pt x="73698" y="52399"/>
                  </a:lnTo>
                  <a:lnTo>
                    <a:pt x="73278" y="52175"/>
                  </a:lnTo>
                  <a:lnTo>
                    <a:pt x="72844" y="51980"/>
                  </a:lnTo>
                  <a:lnTo>
                    <a:pt x="72620" y="51875"/>
                  </a:lnTo>
                  <a:lnTo>
                    <a:pt x="72395" y="51801"/>
                  </a:lnTo>
                  <a:lnTo>
                    <a:pt x="72171" y="51741"/>
                  </a:lnTo>
                  <a:lnTo>
                    <a:pt x="71931" y="51696"/>
                  </a:lnTo>
                  <a:lnTo>
                    <a:pt x="71931" y="51696"/>
                  </a:lnTo>
                  <a:lnTo>
                    <a:pt x="72021" y="51815"/>
                  </a:lnTo>
                  <a:lnTo>
                    <a:pt x="72141" y="51920"/>
                  </a:lnTo>
                  <a:lnTo>
                    <a:pt x="72365" y="52115"/>
                  </a:lnTo>
                  <a:lnTo>
                    <a:pt x="72605" y="52279"/>
                  </a:lnTo>
                  <a:lnTo>
                    <a:pt x="72874" y="52444"/>
                  </a:lnTo>
                  <a:lnTo>
                    <a:pt x="73413" y="52728"/>
                  </a:lnTo>
                  <a:lnTo>
                    <a:pt x="73683" y="52863"/>
                  </a:lnTo>
                  <a:lnTo>
                    <a:pt x="73937" y="53013"/>
                  </a:lnTo>
                  <a:lnTo>
                    <a:pt x="74835" y="53537"/>
                  </a:lnTo>
                  <a:lnTo>
                    <a:pt x="75718" y="54061"/>
                  </a:lnTo>
                  <a:lnTo>
                    <a:pt x="76152" y="54330"/>
                  </a:lnTo>
                  <a:lnTo>
                    <a:pt x="76586" y="54614"/>
                  </a:lnTo>
                  <a:lnTo>
                    <a:pt x="77005" y="54914"/>
                  </a:lnTo>
                  <a:lnTo>
                    <a:pt x="77409" y="55243"/>
                  </a:lnTo>
                  <a:lnTo>
                    <a:pt x="77499" y="55318"/>
                  </a:lnTo>
                  <a:lnTo>
                    <a:pt x="77574" y="55393"/>
                  </a:lnTo>
                  <a:lnTo>
                    <a:pt x="77709" y="55572"/>
                  </a:lnTo>
                  <a:lnTo>
                    <a:pt x="77813" y="55767"/>
                  </a:lnTo>
                  <a:lnTo>
                    <a:pt x="77903" y="55976"/>
                  </a:lnTo>
                  <a:lnTo>
                    <a:pt x="77978" y="56186"/>
                  </a:lnTo>
                  <a:lnTo>
                    <a:pt x="78038" y="56395"/>
                  </a:lnTo>
                  <a:lnTo>
                    <a:pt x="78158" y="56829"/>
                  </a:lnTo>
                  <a:lnTo>
                    <a:pt x="77679" y="56500"/>
                  </a:lnTo>
                  <a:lnTo>
                    <a:pt x="77200" y="56186"/>
                  </a:lnTo>
                  <a:lnTo>
                    <a:pt x="76706" y="55886"/>
                  </a:lnTo>
                  <a:lnTo>
                    <a:pt x="76197" y="55587"/>
                  </a:lnTo>
                  <a:lnTo>
                    <a:pt x="75688" y="55318"/>
                  </a:lnTo>
                  <a:lnTo>
                    <a:pt x="75164" y="55063"/>
                  </a:lnTo>
                  <a:lnTo>
                    <a:pt x="74640" y="54839"/>
                  </a:lnTo>
                  <a:lnTo>
                    <a:pt x="74102" y="54614"/>
                  </a:lnTo>
                  <a:lnTo>
                    <a:pt x="73832" y="54539"/>
                  </a:lnTo>
                  <a:lnTo>
                    <a:pt x="73563" y="54465"/>
                  </a:lnTo>
                  <a:lnTo>
                    <a:pt x="73278" y="54435"/>
                  </a:lnTo>
                  <a:lnTo>
                    <a:pt x="72994" y="54420"/>
                  </a:lnTo>
                  <a:lnTo>
                    <a:pt x="73323" y="54659"/>
                  </a:lnTo>
                  <a:lnTo>
                    <a:pt x="73503" y="54764"/>
                  </a:lnTo>
                  <a:lnTo>
                    <a:pt x="73683" y="54854"/>
                  </a:lnTo>
                  <a:lnTo>
                    <a:pt x="74790" y="55378"/>
                  </a:lnTo>
                  <a:lnTo>
                    <a:pt x="75329" y="55647"/>
                  </a:lnTo>
                  <a:lnTo>
                    <a:pt x="75868" y="55931"/>
                  </a:lnTo>
                  <a:lnTo>
                    <a:pt x="76392" y="56246"/>
                  </a:lnTo>
                  <a:lnTo>
                    <a:pt x="76900" y="56560"/>
                  </a:lnTo>
                  <a:lnTo>
                    <a:pt x="77394" y="56919"/>
                  </a:lnTo>
                  <a:lnTo>
                    <a:pt x="77873" y="57293"/>
                  </a:lnTo>
                  <a:lnTo>
                    <a:pt x="78008" y="57413"/>
                  </a:lnTo>
                  <a:lnTo>
                    <a:pt x="78113" y="57548"/>
                  </a:lnTo>
                  <a:lnTo>
                    <a:pt x="78203" y="57697"/>
                  </a:lnTo>
                  <a:lnTo>
                    <a:pt x="78262" y="57847"/>
                  </a:lnTo>
                  <a:lnTo>
                    <a:pt x="78322" y="58012"/>
                  </a:lnTo>
                  <a:lnTo>
                    <a:pt x="78367" y="58191"/>
                  </a:lnTo>
                  <a:lnTo>
                    <a:pt x="78427" y="58536"/>
                  </a:lnTo>
                  <a:lnTo>
                    <a:pt x="78143" y="58296"/>
                  </a:lnTo>
                  <a:lnTo>
                    <a:pt x="77843" y="58057"/>
                  </a:lnTo>
                  <a:lnTo>
                    <a:pt x="77529" y="57847"/>
                  </a:lnTo>
                  <a:lnTo>
                    <a:pt x="77215" y="57653"/>
                  </a:lnTo>
                  <a:lnTo>
                    <a:pt x="76885" y="57473"/>
                  </a:lnTo>
                  <a:lnTo>
                    <a:pt x="76556" y="57293"/>
                  </a:lnTo>
                  <a:lnTo>
                    <a:pt x="75883" y="56949"/>
                  </a:lnTo>
                  <a:lnTo>
                    <a:pt x="75359" y="56695"/>
                  </a:lnTo>
                  <a:lnTo>
                    <a:pt x="75104" y="56575"/>
                  </a:lnTo>
                  <a:lnTo>
                    <a:pt x="74835" y="56455"/>
                  </a:lnTo>
                  <a:lnTo>
                    <a:pt x="74566" y="56365"/>
                  </a:lnTo>
                  <a:lnTo>
                    <a:pt x="74296" y="56276"/>
                  </a:lnTo>
                  <a:lnTo>
                    <a:pt x="74012" y="56216"/>
                  </a:lnTo>
                  <a:lnTo>
                    <a:pt x="73727" y="56186"/>
                  </a:lnTo>
                  <a:lnTo>
                    <a:pt x="73787" y="56306"/>
                  </a:lnTo>
                  <a:lnTo>
                    <a:pt x="73862" y="56425"/>
                  </a:lnTo>
                  <a:lnTo>
                    <a:pt x="73907" y="56470"/>
                  </a:lnTo>
                  <a:lnTo>
                    <a:pt x="73952" y="56515"/>
                  </a:lnTo>
                  <a:lnTo>
                    <a:pt x="74012" y="56560"/>
                  </a:lnTo>
                  <a:lnTo>
                    <a:pt x="74072" y="56590"/>
                  </a:lnTo>
                  <a:lnTo>
                    <a:pt x="75045" y="57069"/>
                  </a:lnTo>
                  <a:lnTo>
                    <a:pt x="75538" y="57308"/>
                  </a:lnTo>
                  <a:lnTo>
                    <a:pt x="76017" y="57563"/>
                  </a:lnTo>
                  <a:lnTo>
                    <a:pt x="76496" y="57817"/>
                  </a:lnTo>
                  <a:lnTo>
                    <a:pt x="76960" y="58102"/>
                  </a:lnTo>
                  <a:lnTo>
                    <a:pt x="77409" y="58401"/>
                  </a:lnTo>
                  <a:lnTo>
                    <a:pt x="77843" y="58730"/>
                  </a:lnTo>
                  <a:lnTo>
                    <a:pt x="77993" y="58850"/>
                  </a:lnTo>
                  <a:lnTo>
                    <a:pt x="78128" y="59000"/>
                  </a:lnTo>
                  <a:lnTo>
                    <a:pt x="78233" y="59149"/>
                  </a:lnTo>
                  <a:lnTo>
                    <a:pt x="78322" y="59329"/>
                  </a:lnTo>
                  <a:lnTo>
                    <a:pt x="78397" y="59494"/>
                  </a:lnTo>
                  <a:lnTo>
                    <a:pt x="78457" y="59688"/>
                  </a:lnTo>
                  <a:lnTo>
                    <a:pt x="78502" y="59868"/>
                  </a:lnTo>
                  <a:lnTo>
                    <a:pt x="78532" y="60062"/>
                  </a:lnTo>
                  <a:lnTo>
                    <a:pt x="78143" y="59763"/>
                  </a:lnTo>
                  <a:lnTo>
                    <a:pt x="77739" y="59479"/>
                  </a:lnTo>
                  <a:lnTo>
                    <a:pt x="77335" y="59209"/>
                  </a:lnTo>
                  <a:lnTo>
                    <a:pt x="76915" y="58955"/>
                  </a:lnTo>
                  <a:lnTo>
                    <a:pt x="76496" y="58715"/>
                  </a:lnTo>
                  <a:lnTo>
                    <a:pt x="76047" y="58506"/>
                  </a:lnTo>
                  <a:lnTo>
                    <a:pt x="75598" y="58311"/>
                  </a:lnTo>
                  <a:lnTo>
                    <a:pt x="75149" y="58132"/>
                  </a:lnTo>
                  <a:lnTo>
                    <a:pt x="75239" y="58476"/>
                  </a:lnTo>
                  <a:lnTo>
                    <a:pt x="76077" y="58955"/>
                  </a:lnTo>
                  <a:lnTo>
                    <a:pt x="76496" y="59194"/>
                  </a:lnTo>
                  <a:lnTo>
                    <a:pt x="76900" y="59449"/>
                  </a:lnTo>
                  <a:lnTo>
                    <a:pt x="77305" y="59718"/>
                  </a:lnTo>
                  <a:lnTo>
                    <a:pt x="77709" y="60002"/>
                  </a:lnTo>
                  <a:lnTo>
                    <a:pt x="78083" y="60302"/>
                  </a:lnTo>
                  <a:lnTo>
                    <a:pt x="78442" y="60631"/>
                  </a:lnTo>
                  <a:lnTo>
                    <a:pt x="78487" y="60721"/>
                  </a:lnTo>
                  <a:lnTo>
                    <a:pt x="78502" y="60826"/>
                  </a:lnTo>
                  <a:lnTo>
                    <a:pt x="78517" y="60930"/>
                  </a:lnTo>
                  <a:lnTo>
                    <a:pt x="78517" y="61035"/>
                  </a:lnTo>
                  <a:lnTo>
                    <a:pt x="78517" y="61245"/>
                  </a:lnTo>
                  <a:lnTo>
                    <a:pt x="78532" y="61454"/>
                  </a:lnTo>
                  <a:lnTo>
                    <a:pt x="78218" y="61215"/>
                  </a:lnTo>
                  <a:lnTo>
                    <a:pt x="77903" y="60990"/>
                  </a:lnTo>
                  <a:lnTo>
                    <a:pt x="77574" y="60781"/>
                  </a:lnTo>
                  <a:lnTo>
                    <a:pt x="77245" y="60571"/>
                  </a:lnTo>
                  <a:lnTo>
                    <a:pt x="76900" y="60377"/>
                  </a:lnTo>
                  <a:lnTo>
                    <a:pt x="76556" y="60197"/>
                  </a:lnTo>
                  <a:lnTo>
                    <a:pt x="75853" y="59838"/>
                  </a:lnTo>
                  <a:lnTo>
                    <a:pt x="75209" y="59538"/>
                  </a:lnTo>
                  <a:lnTo>
                    <a:pt x="74880" y="59389"/>
                  </a:lnTo>
                  <a:lnTo>
                    <a:pt x="74551" y="59254"/>
                  </a:lnTo>
                  <a:lnTo>
                    <a:pt x="74221" y="59134"/>
                  </a:lnTo>
                  <a:lnTo>
                    <a:pt x="73877" y="59030"/>
                  </a:lnTo>
                  <a:lnTo>
                    <a:pt x="73533" y="58940"/>
                  </a:lnTo>
                  <a:lnTo>
                    <a:pt x="73174" y="58880"/>
                  </a:lnTo>
                  <a:lnTo>
                    <a:pt x="73174" y="58880"/>
                  </a:lnTo>
                  <a:lnTo>
                    <a:pt x="73338" y="59089"/>
                  </a:lnTo>
                  <a:lnTo>
                    <a:pt x="73428" y="59179"/>
                  </a:lnTo>
                  <a:lnTo>
                    <a:pt x="73488" y="59224"/>
                  </a:lnTo>
                  <a:lnTo>
                    <a:pt x="73548" y="59254"/>
                  </a:lnTo>
                  <a:lnTo>
                    <a:pt x="74850" y="59853"/>
                  </a:lnTo>
                  <a:lnTo>
                    <a:pt x="75494" y="60167"/>
                  </a:lnTo>
                  <a:lnTo>
                    <a:pt x="76152" y="60496"/>
                  </a:lnTo>
                  <a:lnTo>
                    <a:pt x="76781" y="60841"/>
                  </a:lnTo>
                  <a:lnTo>
                    <a:pt x="77080" y="61035"/>
                  </a:lnTo>
                  <a:lnTo>
                    <a:pt x="77379" y="61230"/>
                  </a:lnTo>
                  <a:lnTo>
                    <a:pt x="77679" y="61439"/>
                  </a:lnTo>
                  <a:lnTo>
                    <a:pt x="77963" y="61649"/>
                  </a:lnTo>
                  <a:lnTo>
                    <a:pt x="78247" y="61888"/>
                  </a:lnTo>
                  <a:lnTo>
                    <a:pt x="78517" y="62128"/>
                  </a:lnTo>
                  <a:lnTo>
                    <a:pt x="78547" y="62891"/>
                  </a:lnTo>
                  <a:lnTo>
                    <a:pt x="78023" y="62562"/>
                  </a:lnTo>
                  <a:lnTo>
                    <a:pt x="77514" y="62247"/>
                  </a:lnTo>
                  <a:lnTo>
                    <a:pt x="76990" y="61948"/>
                  </a:lnTo>
                  <a:lnTo>
                    <a:pt x="76451" y="61664"/>
                  </a:lnTo>
                  <a:lnTo>
                    <a:pt x="75913" y="61409"/>
                  </a:lnTo>
                  <a:lnTo>
                    <a:pt x="75359" y="61155"/>
                  </a:lnTo>
                  <a:lnTo>
                    <a:pt x="74790" y="60945"/>
                  </a:lnTo>
                  <a:lnTo>
                    <a:pt x="74221" y="60751"/>
                  </a:lnTo>
                  <a:lnTo>
                    <a:pt x="74251" y="60826"/>
                  </a:lnTo>
                  <a:lnTo>
                    <a:pt x="74281" y="60900"/>
                  </a:lnTo>
                  <a:lnTo>
                    <a:pt x="74326" y="60960"/>
                  </a:lnTo>
                  <a:lnTo>
                    <a:pt x="74371" y="61020"/>
                  </a:lnTo>
                  <a:lnTo>
                    <a:pt x="74491" y="61125"/>
                  </a:lnTo>
                  <a:lnTo>
                    <a:pt x="74625" y="61215"/>
                  </a:lnTo>
                  <a:lnTo>
                    <a:pt x="74775" y="61290"/>
                  </a:lnTo>
                  <a:lnTo>
                    <a:pt x="74925" y="61364"/>
                  </a:lnTo>
                  <a:lnTo>
                    <a:pt x="75074" y="61424"/>
                  </a:lnTo>
                  <a:lnTo>
                    <a:pt x="75224" y="61499"/>
                  </a:lnTo>
                  <a:lnTo>
                    <a:pt x="76002" y="61903"/>
                  </a:lnTo>
                  <a:lnTo>
                    <a:pt x="76781" y="62337"/>
                  </a:lnTo>
                  <a:lnTo>
                    <a:pt x="77170" y="62547"/>
                  </a:lnTo>
                  <a:lnTo>
                    <a:pt x="77544" y="62786"/>
                  </a:lnTo>
                  <a:lnTo>
                    <a:pt x="77903" y="63041"/>
                  </a:lnTo>
                  <a:lnTo>
                    <a:pt x="78262" y="63295"/>
                  </a:lnTo>
                  <a:lnTo>
                    <a:pt x="78337" y="63355"/>
                  </a:lnTo>
                  <a:lnTo>
                    <a:pt x="78397" y="63430"/>
                  </a:lnTo>
                  <a:lnTo>
                    <a:pt x="78442" y="63520"/>
                  </a:lnTo>
                  <a:lnTo>
                    <a:pt x="78487" y="63609"/>
                  </a:lnTo>
                  <a:lnTo>
                    <a:pt x="78517" y="63789"/>
                  </a:lnTo>
                  <a:lnTo>
                    <a:pt x="78547" y="63984"/>
                  </a:lnTo>
                  <a:lnTo>
                    <a:pt x="77739" y="63550"/>
                  </a:lnTo>
                  <a:lnTo>
                    <a:pt x="76915" y="63130"/>
                  </a:lnTo>
                  <a:lnTo>
                    <a:pt x="76511" y="62936"/>
                  </a:lnTo>
                  <a:lnTo>
                    <a:pt x="76092" y="62756"/>
                  </a:lnTo>
                  <a:lnTo>
                    <a:pt x="75658" y="62592"/>
                  </a:lnTo>
                  <a:lnTo>
                    <a:pt x="75224" y="62442"/>
                  </a:lnTo>
                  <a:lnTo>
                    <a:pt x="75104" y="62397"/>
                  </a:lnTo>
                  <a:lnTo>
                    <a:pt x="74985" y="62382"/>
                  </a:lnTo>
                  <a:lnTo>
                    <a:pt x="74850" y="62367"/>
                  </a:lnTo>
                  <a:lnTo>
                    <a:pt x="74730" y="62367"/>
                  </a:lnTo>
                  <a:lnTo>
                    <a:pt x="74476" y="62397"/>
                  </a:lnTo>
                  <a:lnTo>
                    <a:pt x="74221" y="62412"/>
                  </a:lnTo>
                  <a:lnTo>
                    <a:pt x="74745" y="62681"/>
                  </a:lnTo>
                  <a:lnTo>
                    <a:pt x="75284" y="62936"/>
                  </a:lnTo>
                  <a:lnTo>
                    <a:pt x="76392" y="63430"/>
                  </a:lnTo>
                  <a:lnTo>
                    <a:pt x="76930" y="63684"/>
                  </a:lnTo>
                  <a:lnTo>
                    <a:pt x="77185" y="63819"/>
                  </a:lnTo>
                  <a:lnTo>
                    <a:pt x="77454" y="63969"/>
                  </a:lnTo>
                  <a:lnTo>
                    <a:pt x="77709" y="64118"/>
                  </a:lnTo>
                  <a:lnTo>
                    <a:pt x="77963" y="64283"/>
                  </a:lnTo>
                  <a:lnTo>
                    <a:pt x="78203" y="64463"/>
                  </a:lnTo>
                  <a:lnTo>
                    <a:pt x="78442" y="64657"/>
                  </a:lnTo>
                  <a:lnTo>
                    <a:pt x="78352" y="65016"/>
                  </a:lnTo>
                  <a:lnTo>
                    <a:pt x="78262" y="65376"/>
                  </a:lnTo>
                  <a:lnTo>
                    <a:pt x="78158" y="65735"/>
                  </a:lnTo>
                  <a:lnTo>
                    <a:pt x="78038" y="66094"/>
                  </a:lnTo>
                  <a:lnTo>
                    <a:pt x="77559" y="65435"/>
                  </a:lnTo>
                  <a:lnTo>
                    <a:pt x="77305" y="65106"/>
                  </a:lnTo>
                  <a:lnTo>
                    <a:pt x="77035" y="64792"/>
                  </a:lnTo>
                  <a:lnTo>
                    <a:pt x="76885" y="64642"/>
                  </a:lnTo>
                  <a:lnTo>
                    <a:pt x="76736" y="64507"/>
                  </a:lnTo>
                  <a:lnTo>
                    <a:pt x="76586" y="64388"/>
                  </a:lnTo>
                  <a:lnTo>
                    <a:pt x="76422" y="64268"/>
                  </a:lnTo>
                  <a:lnTo>
                    <a:pt x="76242" y="64178"/>
                  </a:lnTo>
                  <a:lnTo>
                    <a:pt x="76062" y="64088"/>
                  </a:lnTo>
                  <a:lnTo>
                    <a:pt x="75868" y="64028"/>
                  </a:lnTo>
                  <a:lnTo>
                    <a:pt x="75658" y="63984"/>
                  </a:lnTo>
                  <a:lnTo>
                    <a:pt x="75943" y="64268"/>
                  </a:lnTo>
                  <a:lnTo>
                    <a:pt x="76227" y="64552"/>
                  </a:lnTo>
                  <a:lnTo>
                    <a:pt x="76511" y="64837"/>
                  </a:lnTo>
                  <a:lnTo>
                    <a:pt x="76796" y="65121"/>
                  </a:lnTo>
                  <a:lnTo>
                    <a:pt x="76796" y="65121"/>
                  </a:lnTo>
                  <a:lnTo>
                    <a:pt x="76526" y="65016"/>
                  </a:lnTo>
                  <a:lnTo>
                    <a:pt x="76257" y="64941"/>
                  </a:lnTo>
                  <a:lnTo>
                    <a:pt x="75987" y="64882"/>
                  </a:lnTo>
                  <a:lnTo>
                    <a:pt x="75718" y="64867"/>
                  </a:lnTo>
                  <a:lnTo>
                    <a:pt x="75449" y="64852"/>
                  </a:lnTo>
                  <a:lnTo>
                    <a:pt x="75179" y="64867"/>
                  </a:lnTo>
                  <a:lnTo>
                    <a:pt x="74910" y="64897"/>
                  </a:lnTo>
                  <a:lnTo>
                    <a:pt x="74640" y="64927"/>
                  </a:lnTo>
                  <a:lnTo>
                    <a:pt x="74087" y="65016"/>
                  </a:lnTo>
                  <a:lnTo>
                    <a:pt x="73548" y="65106"/>
                  </a:lnTo>
                  <a:lnTo>
                    <a:pt x="73263" y="65151"/>
                  </a:lnTo>
                  <a:lnTo>
                    <a:pt x="72994" y="65181"/>
                  </a:lnTo>
                  <a:lnTo>
                    <a:pt x="72440" y="65181"/>
                  </a:lnTo>
                  <a:lnTo>
                    <a:pt x="72141" y="65166"/>
                  </a:lnTo>
                  <a:lnTo>
                    <a:pt x="71527" y="65166"/>
                  </a:lnTo>
                  <a:lnTo>
                    <a:pt x="71213" y="65136"/>
                  </a:lnTo>
                  <a:lnTo>
                    <a:pt x="70914" y="65091"/>
                  </a:lnTo>
                  <a:lnTo>
                    <a:pt x="70764" y="65061"/>
                  </a:lnTo>
                  <a:lnTo>
                    <a:pt x="70614" y="65016"/>
                  </a:lnTo>
                  <a:lnTo>
                    <a:pt x="70480" y="64956"/>
                  </a:lnTo>
                  <a:lnTo>
                    <a:pt x="70345" y="64882"/>
                  </a:lnTo>
                  <a:lnTo>
                    <a:pt x="70210" y="64792"/>
                  </a:lnTo>
                  <a:lnTo>
                    <a:pt x="70090" y="64702"/>
                  </a:lnTo>
                  <a:lnTo>
                    <a:pt x="70330" y="64717"/>
                  </a:lnTo>
                  <a:lnTo>
                    <a:pt x="70569" y="64732"/>
                  </a:lnTo>
                  <a:lnTo>
                    <a:pt x="70689" y="64732"/>
                  </a:lnTo>
                  <a:lnTo>
                    <a:pt x="70809" y="64717"/>
                  </a:lnTo>
                  <a:lnTo>
                    <a:pt x="70929" y="64702"/>
                  </a:lnTo>
                  <a:lnTo>
                    <a:pt x="71048" y="64657"/>
                  </a:lnTo>
                  <a:lnTo>
                    <a:pt x="71318" y="64582"/>
                  </a:lnTo>
                  <a:lnTo>
                    <a:pt x="71587" y="64522"/>
                  </a:lnTo>
                  <a:lnTo>
                    <a:pt x="72141" y="64418"/>
                  </a:lnTo>
                  <a:lnTo>
                    <a:pt x="72680" y="64298"/>
                  </a:lnTo>
                  <a:lnTo>
                    <a:pt x="72949" y="64238"/>
                  </a:lnTo>
                  <a:lnTo>
                    <a:pt x="73219" y="64148"/>
                  </a:lnTo>
                  <a:lnTo>
                    <a:pt x="73084" y="64103"/>
                  </a:lnTo>
                  <a:lnTo>
                    <a:pt x="72934" y="64058"/>
                  </a:lnTo>
                  <a:lnTo>
                    <a:pt x="72785" y="64028"/>
                  </a:lnTo>
                  <a:lnTo>
                    <a:pt x="72336" y="64028"/>
                  </a:lnTo>
                  <a:lnTo>
                    <a:pt x="72036" y="64073"/>
                  </a:lnTo>
                  <a:lnTo>
                    <a:pt x="71737" y="64133"/>
                  </a:lnTo>
                  <a:lnTo>
                    <a:pt x="71438" y="64208"/>
                  </a:lnTo>
                  <a:lnTo>
                    <a:pt x="71138" y="64268"/>
                  </a:lnTo>
                  <a:lnTo>
                    <a:pt x="70839" y="64313"/>
                  </a:lnTo>
                  <a:lnTo>
                    <a:pt x="70944" y="64238"/>
                  </a:lnTo>
                  <a:lnTo>
                    <a:pt x="71033" y="64178"/>
                  </a:lnTo>
                  <a:lnTo>
                    <a:pt x="71258" y="64058"/>
                  </a:lnTo>
                  <a:lnTo>
                    <a:pt x="71722" y="63864"/>
                  </a:lnTo>
                  <a:lnTo>
                    <a:pt x="71931" y="63759"/>
                  </a:lnTo>
                  <a:lnTo>
                    <a:pt x="72141" y="63624"/>
                  </a:lnTo>
                  <a:lnTo>
                    <a:pt x="72231" y="63550"/>
                  </a:lnTo>
                  <a:lnTo>
                    <a:pt x="72321" y="63475"/>
                  </a:lnTo>
                  <a:lnTo>
                    <a:pt x="72410" y="63385"/>
                  </a:lnTo>
                  <a:lnTo>
                    <a:pt x="72470" y="63280"/>
                  </a:lnTo>
                  <a:lnTo>
                    <a:pt x="72171" y="63325"/>
                  </a:lnTo>
                  <a:lnTo>
                    <a:pt x="71857" y="63385"/>
                  </a:lnTo>
                  <a:lnTo>
                    <a:pt x="71572" y="63490"/>
                  </a:lnTo>
                  <a:lnTo>
                    <a:pt x="71273" y="63594"/>
                  </a:lnTo>
                  <a:lnTo>
                    <a:pt x="70704" y="63834"/>
                  </a:lnTo>
                  <a:lnTo>
                    <a:pt x="70120" y="64058"/>
                  </a:lnTo>
                  <a:lnTo>
                    <a:pt x="70195" y="63624"/>
                  </a:lnTo>
                  <a:lnTo>
                    <a:pt x="70465" y="63445"/>
                  </a:lnTo>
                  <a:lnTo>
                    <a:pt x="70749" y="63295"/>
                  </a:lnTo>
                  <a:lnTo>
                    <a:pt x="71318" y="62981"/>
                  </a:lnTo>
                  <a:lnTo>
                    <a:pt x="71602" y="62816"/>
                  </a:lnTo>
                  <a:lnTo>
                    <a:pt x="71872" y="62637"/>
                  </a:lnTo>
                  <a:lnTo>
                    <a:pt x="71991" y="62532"/>
                  </a:lnTo>
                  <a:lnTo>
                    <a:pt x="72111" y="62412"/>
                  </a:lnTo>
                  <a:lnTo>
                    <a:pt x="72216" y="62292"/>
                  </a:lnTo>
                  <a:lnTo>
                    <a:pt x="72306" y="62173"/>
                  </a:lnTo>
                  <a:lnTo>
                    <a:pt x="72021" y="62247"/>
                  </a:lnTo>
                  <a:lnTo>
                    <a:pt x="71737" y="62352"/>
                  </a:lnTo>
                  <a:lnTo>
                    <a:pt x="71467" y="62472"/>
                  </a:lnTo>
                  <a:lnTo>
                    <a:pt x="71198" y="62622"/>
                  </a:lnTo>
                  <a:lnTo>
                    <a:pt x="70674" y="62921"/>
                  </a:lnTo>
                  <a:lnTo>
                    <a:pt x="70420" y="63071"/>
                  </a:lnTo>
                  <a:lnTo>
                    <a:pt x="70150" y="63220"/>
                  </a:lnTo>
                  <a:lnTo>
                    <a:pt x="70150" y="62487"/>
                  </a:lnTo>
                  <a:lnTo>
                    <a:pt x="70420" y="62292"/>
                  </a:lnTo>
                  <a:lnTo>
                    <a:pt x="70719" y="62098"/>
                  </a:lnTo>
                  <a:lnTo>
                    <a:pt x="71303" y="61739"/>
                  </a:lnTo>
                  <a:lnTo>
                    <a:pt x="71887" y="61364"/>
                  </a:lnTo>
                  <a:lnTo>
                    <a:pt x="72171" y="61185"/>
                  </a:lnTo>
                  <a:lnTo>
                    <a:pt x="72455" y="60975"/>
                  </a:lnTo>
                  <a:lnTo>
                    <a:pt x="72126" y="60975"/>
                  </a:lnTo>
                  <a:lnTo>
                    <a:pt x="71976" y="61005"/>
                  </a:lnTo>
                  <a:lnTo>
                    <a:pt x="71827" y="61035"/>
                  </a:lnTo>
                  <a:lnTo>
                    <a:pt x="71677" y="61080"/>
                  </a:lnTo>
                  <a:lnTo>
                    <a:pt x="71527" y="61140"/>
                  </a:lnTo>
                  <a:lnTo>
                    <a:pt x="71243" y="61290"/>
                  </a:lnTo>
                  <a:lnTo>
                    <a:pt x="70959" y="61454"/>
                  </a:lnTo>
                  <a:lnTo>
                    <a:pt x="70689" y="61619"/>
                  </a:lnTo>
                  <a:lnTo>
                    <a:pt x="70405" y="61798"/>
                  </a:lnTo>
                  <a:lnTo>
                    <a:pt x="70135" y="61948"/>
                  </a:lnTo>
                  <a:lnTo>
                    <a:pt x="70105" y="61709"/>
                  </a:lnTo>
                  <a:lnTo>
                    <a:pt x="70105" y="61589"/>
                  </a:lnTo>
                  <a:lnTo>
                    <a:pt x="70105" y="61484"/>
                  </a:lnTo>
                  <a:lnTo>
                    <a:pt x="70135" y="61379"/>
                  </a:lnTo>
                  <a:lnTo>
                    <a:pt x="70180" y="61275"/>
                  </a:lnTo>
                  <a:lnTo>
                    <a:pt x="70240" y="61185"/>
                  </a:lnTo>
                  <a:lnTo>
                    <a:pt x="70345" y="61110"/>
                  </a:lnTo>
                  <a:lnTo>
                    <a:pt x="70539" y="60930"/>
                  </a:lnTo>
                  <a:lnTo>
                    <a:pt x="70764" y="60766"/>
                  </a:lnTo>
                  <a:lnTo>
                    <a:pt x="70988" y="60616"/>
                  </a:lnTo>
                  <a:lnTo>
                    <a:pt x="71213" y="60481"/>
                  </a:lnTo>
                  <a:lnTo>
                    <a:pt x="71677" y="60212"/>
                  </a:lnTo>
                  <a:lnTo>
                    <a:pt x="71901" y="60062"/>
                  </a:lnTo>
                  <a:lnTo>
                    <a:pt x="72111" y="59913"/>
                  </a:lnTo>
                  <a:lnTo>
                    <a:pt x="71961" y="59883"/>
                  </a:lnTo>
                  <a:lnTo>
                    <a:pt x="71812" y="59868"/>
                  </a:lnTo>
                  <a:lnTo>
                    <a:pt x="71662" y="59868"/>
                  </a:lnTo>
                  <a:lnTo>
                    <a:pt x="71512" y="59898"/>
                  </a:lnTo>
                  <a:lnTo>
                    <a:pt x="71378" y="59928"/>
                  </a:lnTo>
                  <a:lnTo>
                    <a:pt x="71228" y="59972"/>
                  </a:lnTo>
                  <a:lnTo>
                    <a:pt x="71093" y="60032"/>
                  </a:lnTo>
                  <a:lnTo>
                    <a:pt x="70959" y="60092"/>
                  </a:lnTo>
                  <a:lnTo>
                    <a:pt x="70704" y="60242"/>
                  </a:lnTo>
                  <a:lnTo>
                    <a:pt x="70450" y="60421"/>
                  </a:lnTo>
                  <a:lnTo>
                    <a:pt x="69986" y="60766"/>
                  </a:lnTo>
                  <a:lnTo>
                    <a:pt x="69986" y="60586"/>
                  </a:lnTo>
                  <a:lnTo>
                    <a:pt x="69971" y="60392"/>
                  </a:lnTo>
                  <a:lnTo>
                    <a:pt x="69926" y="60017"/>
                  </a:lnTo>
                  <a:lnTo>
                    <a:pt x="69866" y="59643"/>
                  </a:lnTo>
                  <a:lnTo>
                    <a:pt x="69791" y="59269"/>
                  </a:lnTo>
                  <a:lnTo>
                    <a:pt x="69956" y="59164"/>
                  </a:lnTo>
                  <a:lnTo>
                    <a:pt x="70120" y="59059"/>
                  </a:lnTo>
                  <a:lnTo>
                    <a:pt x="70465" y="58865"/>
                  </a:lnTo>
                  <a:lnTo>
                    <a:pt x="70824" y="58700"/>
                  </a:lnTo>
                  <a:lnTo>
                    <a:pt x="71183" y="58551"/>
                  </a:lnTo>
                  <a:lnTo>
                    <a:pt x="71542" y="58386"/>
                  </a:lnTo>
                  <a:lnTo>
                    <a:pt x="71887" y="58206"/>
                  </a:lnTo>
                  <a:lnTo>
                    <a:pt x="72066" y="58102"/>
                  </a:lnTo>
                  <a:lnTo>
                    <a:pt x="72216" y="57997"/>
                  </a:lnTo>
                  <a:lnTo>
                    <a:pt x="72380" y="57877"/>
                  </a:lnTo>
                  <a:lnTo>
                    <a:pt x="72530" y="57742"/>
                  </a:lnTo>
                  <a:lnTo>
                    <a:pt x="72336" y="57742"/>
                  </a:lnTo>
                  <a:lnTo>
                    <a:pt x="72156" y="57757"/>
                  </a:lnTo>
                  <a:lnTo>
                    <a:pt x="71976" y="57772"/>
                  </a:lnTo>
                  <a:lnTo>
                    <a:pt x="71797" y="57802"/>
                  </a:lnTo>
                  <a:lnTo>
                    <a:pt x="71632" y="57847"/>
                  </a:lnTo>
                  <a:lnTo>
                    <a:pt x="71452" y="57907"/>
                  </a:lnTo>
                  <a:lnTo>
                    <a:pt x="71123" y="58027"/>
                  </a:lnTo>
                  <a:lnTo>
                    <a:pt x="70779" y="58176"/>
                  </a:lnTo>
                  <a:lnTo>
                    <a:pt x="70450" y="58326"/>
                  </a:lnTo>
                  <a:lnTo>
                    <a:pt x="70120" y="58476"/>
                  </a:lnTo>
                  <a:lnTo>
                    <a:pt x="69776" y="58625"/>
                  </a:lnTo>
                  <a:lnTo>
                    <a:pt x="69686" y="58146"/>
                  </a:lnTo>
                  <a:lnTo>
                    <a:pt x="69836" y="57952"/>
                  </a:lnTo>
                  <a:lnTo>
                    <a:pt x="70016" y="57757"/>
                  </a:lnTo>
                  <a:lnTo>
                    <a:pt x="70210" y="57593"/>
                  </a:lnTo>
                  <a:lnTo>
                    <a:pt x="70405" y="57428"/>
                  </a:lnTo>
                  <a:lnTo>
                    <a:pt x="70629" y="57278"/>
                  </a:lnTo>
                  <a:lnTo>
                    <a:pt x="70839" y="57144"/>
                  </a:lnTo>
                  <a:lnTo>
                    <a:pt x="71288" y="56889"/>
                  </a:lnTo>
                  <a:lnTo>
                    <a:pt x="71542" y="56740"/>
                  </a:lnTo>
                  <a:lnTo>
                    <a:pt x="71677" y="56665"/>
                  </a:lnTo>
                  <a:lnTo>
                    <a:pt x="71797" y="56590"/>
                  </a:lnTo>
                  <a:lnTo>
                    <a:pt x="71916" y="56500"/>
                  </a:lnTo>
                  <a:lnTo>
                    <a:pt x="72006" y="56380"/>
                  </a:lnTo>
                  <a:lnTo>
                    <a:pt x="72051" y="56321"/>
                  </a:lnTo>
                  <a:lnTo>
                    <a:pt x="72081" y="56261"/>
                  </a:lnTo>
                  <a:lnTo>
                    <a:pt x="72096" y="56186"/>
                  </a:lnTo>
                  <a:lnTo>
                    <a:pt x="72111" y="56111"/>
                  </a:lnTo>
                  <a:lnTo>
                    <a:pt x="71767" y="56186"/>
                  </a:lnTo>
                  <a:lnTo>
                    <a:pt x="71438" y="56291"/>
                  </a:lnTo>
                  <a:lnTo>
                    <a:pt x="71108" y="56425"/>
                  </a:lnTo>
                  <a:lnTo>
                    <a:pt x="70794" y="56560"/>
                  </a:lnTo>
                  <a:lnTo>
                    <a:pt x="70480" y="56725"/>
                  </a:lnTo>
                  <a:lnTo>
                    <a:pt x="70180" y="56919"/>
                  </a:lnTo>
                  <a:lnTo>
                    <a:pt x="69896" y="57114"/>
                  </a:lnTo>
                  <a:lnTo>
                    <a:pt x="69641" y="57338"/>
                  </a:lnTo>
                  <a:lnTo>
                    <a:pt x="69462" y="56650"/>
                  </a:lnTo>
                  <a:lnTo>
                    <a:pt x="69552" y="56515"/>
                  </a:lnTo>
                  <a:lnTo>
                    <a:pt x="69641" y="56395"/>
                  </a:lnTo>
                  <a:lnTo>
                    <a:pt x="69746" y="56276"/>
                  </a:lnTo>
                  <a:lnTo>
                    <a:pt x="69866" y="56171"/>
                  </a:lnTo>
                  <a:lnTo>
                    <a:pt x="69986" y="56081"/>
                  </a:lnTo>
                  <a:lnTo>
                    <a:pt x="70105" y="55991"/>
                  </a:lnTo>
                  <a:lnTo>
                    <a:pt x="70375" y="55827"/>
                  </a:lnTo>
                  <a:lnTo>
                    <a:pt x="70644" y="55677"/>
                  </a:lnTo>
                  <a:lnTo>
                    <a:pt x="70929" y="55542"/>
                  </a:lnTo>
                  <a:lnTo>
                    <a:pt x="71213" y="55408"/>
                  </a:lnTo>
                  <a:lnTo>
                    <a:pt x="71482" y="55273"/>
                  </a:lnTo>
                  <a:lnTo>
                    <a:pt x="71752" y="54929"/>
                  </a:lnTo>
                  <a:lnTo>
                    <a:pt x="71587" y="54914"/>
                  </a:lnTo>
                  <a:lnTo>
                    <a:pt x="71423" y="54929"/>
                  </a:lnTo>
                  <a:lnTo>
                    <a:pt x="71273" y="54944"/>
                  </a:lnTo>
                  <a:lnTo>
                    <a:pt x="71123" y="54974"/>
                  </a:lnTo>
                  <a:lnTo>
                    <a:pt x="70959" y="55018"/>
                  </a:lnTo>
                  <a:lnTo>
                    <a:pt x="70809" y="55063"/>
                  </a:lnTo>
                  <a:lnTo>
                    <a:pt x="70525" y="55183"/>
                  </a:lnTo>
                  <a:lnTo>
                    <a:pt x="70240" y="55333"/>
                  </a:lnTo>
                  <a:lnTo>
                    <a:pt x="69971" y="55482"/>
                  </a:lnTo>
                  <a:lnTo>
                    <a:pt x="69417" y="55812"/>
                  </a:lnTo>
                  <a:lnTo>
                    <a:pt x="69342" y="55408"/>
                  </a:lnTo>
                  <a:lnTo>
                    <a:pt x="69282" y="55018"/>
                  </a:lnTo>
                  <a:lnTo>
                    <a:pt x="69177" y="54225"/>
                  </a:lnTo>
                  <a:lnTo>
                    <a:pt x="69402" y="54061"/>
                  </a:lnTo>
                  <a:lnTo>
                    <a:pt x="69641" y="53926"/>
                  </a:lnTo>
                  <a:lnTo>
                    <a:pt x="69881" y="53806"/>
                  </a:lnTo>
                  <a:lnTo>
                    <a:pt x="70135" y="53686"/>
                  </a:lnTo>
                  <a:lnTo>
                    <a:pt x="70629" y="53462"/>
                  </a:lnTo>
                  <a:lnTo>
                    <a:pt x="70884" y="53342"/>
                  </a:lnTo>
                  <a:lnTo>
                    <a:pt x="71123" y="53207"/>
                  </a:lnTo>
                  <a:lnTo>
                    <a:pt x="71243" y="52908"/>
                  </a:lnTo>
                  <a:lnTo>
                    <a:pt x="70944" y="52953"/>
                  </a:lnTo>
                  <a:lnTo>
                    <a:pt x="70659" y="53013"/>
                  </a:lnTo>
                  <a:lnTo>
                    <a:pt x="70375" y="53088"/>
                  </a:lnTo>
                  <a:lnTo>
                    <a:pt x="70105" y="53177"/>
                  </a:lnTo>
                  <a:lnTo>
                    <a:pt x="69836" y="53282"/>
                  </a:lnTo>
                  <a:lnTo>
                    <a:pt x="69567" y="53387"/>
                  </a:lnTo>
                  <a:lnTo>
                    <a:pt x="69028" y="53626"/>
                  </a:lnTo>
                  <a:lnTo>
                    <a:pt x="68878" y="52908"/>
                  </a:lnTo>
                  <a:lnTo>
                    <a:pt x="69088" y="52758"/>
                  </a:lnTo>
                  <a:lnTo>
                    <a:pt x="69327" y="52624"/>
                  </a:lnTo>
                  <a:lnTo>
                    <a:pt x="69806" y="52354"/>
                  </a:lnTo>
                  <a:lnTo>
                    <a:pt x="70031" y="52220"/>
                  </a:lnTo>
                  <a:lnTo>
                    <a:pt x="70255" y="52085"/>
                  </a:lnTo>
                  <a:lnTo>
                    <a:pt x="70480" y="51920"/>
                  </a:lnTo>
                  <a:lnTo>
                    <a:pt x="70674" y="51741"/>
                  </a:lnTo>
                  <a:lnTo>
                    <a:pt x="70539" y="51726"/>
                  </a:lnTo>
                  <a:lnTo>
                    <a:pt x="70420" y="51711"/>
                  </a:lnTo>
                  <a:lnTo>
                    <a:pt x="70285" y="51711"/>
                  </a:lnTo>
                  <a:lnTo>
                    <a:pt x="70150" y="51726"/>
                  </a:lnTo>
                  <a:lnTo>
                    <a:pt x="70031" y="51741"/>
                  </a:lnTo>
                  <a:lnTo>
                    <a:pt x="69896" y="51771"/>
                  </a:lnTo>
                  <a:lnTo>
                    <a:pt x="69656" y="51875"/>
                  </a:lnTo>
                  <a:lnTo>
                    <a:pt x="69417" y="51995"/>
                  </a:lnTo>
                  <a:lnTo>
                    <a:pt x="69192" y="52130"/>
                  </a:lnTo>
                  <a:lnTo>
                    <a:pt x="68968" y="52279"/>
                  </a:lnTo>
                  <a:lnTo>
                    <a:pt x="68758" y="52444"/>
                  </a:lnTo>
                  <a:lnTo>
                    <a:pt x="68579" y="51666"/>
                  </a:lnTo>
                  <a:lnTo>
                    <a:pt x="68489" y="51277"/>
                  </a:lnTo>
                  <a:lnTo>
                    <a:pt x="68384" y="50903"/>
                  </a:lnTo>
                  <a:lnTo>
                    <a:pt x="68639" y="50708"/>
                  </a:lnTo>
                  <a:lnTo>
                    <a:pt x="68908" y="50543"/>
                  </a:lnTo>
                  <a:lnTo>
                    <a:pt x="69192" y="50394"/>
                  </a:lnTo>
                  <a:lnTo>
                    <a:pt x="69477" y="50229"/>
                  </a:lnTo>
                  <a:lnTo>
                    <a:pt x="69746" y="50049"/>
                  </a:lnTo>
                  <a:lnTo>
                    <a:pt x="69866" y="49945"/>
                  </a:lnTo>
                  <a:lnTo>
                    <a:pt x="69986" y="49840"/>
                  </a:lnTo>
                  <a:lnTo>
                    <a:pt x="70090" y="49735"/>
                  </a:lnTo>
                  <a:lnTo>
                    <a:pt x="70180" y="49600"/>
                  </a:lnTo>
                  <a:lnTo>
                    <a:pt x="70270" y="49466"/>
                  </a:lnTo>
                  <a:lnTo>
                    <a:pt x="70330" y="49331"/>
                  </a:lnTo>
                  <a:lnTo>
                    <a:pt x="70046" y="49406"/>
                  </a:lnTo>
                  <a:lnTo>
                    <a:pt x="69776" y="49511"/>
                  </a:lnTo>
                  <a:lnTo>
                    <a:pt x="69522" y="49645"/>
                  </a:lnTo>
                  <a:lnTo>
                    <a:pt x="69252" y="49780"/>
                  </a:lnTo>
                  <a:lnTo>
                    <a:pt x="68743" y="50079"/>
                  </a:lnTo>
                  <a:lnTo>
                    <a:pt x="68489" y="50229"/>
                  </a:lnTo>
                  <a:lnTo>
                    <a:pt x="68235" y="50364"/>
                  </a:lnTo>
                  <a:lnTo>
                    <a:pt x="68085" y="49690"/>
                  </a:lnTo>
                  <a:lnTo>
                    <a:pt x="68025" y="49361"/>
                  </a:lnTo>
                  <a:lnTo>
                    <a:pt x="68010" y="49017"/>
                  </a:lnTo>
                  <a:lnTo>
                    <a:pt x="68848" y="48553"/>
                  </a:lnTo>
                  <a:lnTo>
                    <a:pt x="69058" y="48418"/>
                  </a:lnTo>
                  <a:lnTo>
                    <a:pt x="69252" y="48283"/>
                  </a:lnTo>
                  <a:lnTo>
                    <a:pt x="69447" y="48149"/>
                  </a:lnTo>
                  <a:lnTo>
                    <a:pt x="69626" y="47984"/>
                  </a:lnTo>
                  <a:lnTo>
                    <a:pt x="69387" y="47984"/>
                  </a:lnTo>
                  <a:lnTo>
                    <a:pt x="69148" y="48029"/>
                  </a:lnTo>
                  <a:lnTo>
                    <a:pt x="68923" y="48104"/>
                  </a:lnTo>
                  <a:lnTo>
                    <a:pt x="68699" y="48193"/>
                  </a:lnTo>
                  <a:lnTo>
                    <a:pt x="68489" y="48298"/>
                  </a:lnTo>
                  <a:lnTo>
                    <a:pt x="68279" y="48418"/>
                  </a:lnTo>
                  <a:lnTo>
                    <a:pt x="67860" y="48657"/>
                  </a:lnTo>
                  <a:lnTo>
                    <a:pt x="67726" y="48298"/>
                  </a:lnTo>
                  <a:lnTo>
                    <a:pt x="67606" y="47924"/>
                  </a:lnTo>
                  <a:lnTo>
                    <a:pt x="67950" y="47730"/>
                  </a:lnTo>
                  <a:lnTo>
                    <a:pt x="68294" y="47535"/>
                  </a:lnTo>
                  <a:lnTo>
                    <a:pt x="68474" y="47445"/>
                  </a:lnTo>
                  <a:lnTo>
                    <a:pt x="68639" y="47325"/>
                  </a:lnTo>
                  <a:lnTo>
                    <a:pt x="68788" y="47206"/>
                  </a:lnTo>
                  <a:lnTo>
                    <a:pt x="68938" y="47071"/>
                  </a:lnTo>
                  <a:lnTo>
                    <a:pt x="68743" y="47056"/>
                  </a:lnTo>
                  <a:lnTo>
                    <a:pt x="68549" y="47071"/>
                  </a:lnTo>
                  <a:lnTo>
                    <a:pt x="68369" y="47116"/>
                  </a:lnTo>
                  <a:lnTo>
                    <a:pt x="68190" y="47176"/>
                  </a:lnTo>
                  <a:lnTo>
                    <a:pt x="68025" y="47251"/>
                  </a:lnTo>
                  <a:lnTo>
                    <a:pt x="67860" y="47340"/>
                  </a:lnTo>
                  <a:lnTo>
                    <a:pt x="67531" y="47520"/>
                  </a:lnTo>
                  <a:lnTo>
                    <a:pt x="67441" y="47310"/>
                  </a:lnTo>
                  <a:lnTo>
                    <a:pt x="67352" y="47101"/>
                  </a:lnTo>
                  <a:lnTo>
                    <a:pt x="67322" y="46996"/>
                  </a:lnTo>
                  <a:lnTo>
                    <a:pt x="67292" y="46891"/>
                  </a:lnTo>
                  <a:lnTo>
                    <a:pt x="67292" y="46787"/>
                  </a:lnTo>
                  <a:lnTo>
                    <a:pt x="67292" y="46667"/>
                  </a:lnTo>
                  <a:lnTo>
                    <a:pt x="67426" y="46547"/>
                  </a:lnTo>
                  <a:lnTo>
                    <a:pt x="67576" y="46442"/>
                  </a:lnTo>
                  <a:lnTo>
                    <a:pt x="67890" y="46263"/>
                  </a:lnTo>
                  <a:lnTo>
                    <a:pt x="68040" y="46173"/>
                  </a:lnTo>
                  <a:lnTo>
                    <a:pt x="68190" y="46068"/>
                  </a:lnTo>
                  <a:lnTo>
                    <a:pt x="68324" y="45948"/>
                  </a:lnTo>
                  <a:lnTo>
                    <a:pt x="68384" y="45874"/>
                  </a:lnTo>
                  <a:lnTo>
                    <a:pt x="68429" y="45799"/>
                  </a:lnTo>
                  <a:lnTo>
                    <a:pt x="68250" y="45814"/>
                  </a:lnTo>
                  <a:lnTo>
                    <a:pt x="68085" y="45829"/>
                  </a:lnTo>
                  <a:lnTo>
                    <a:pt x="67920" y="45874"/>
                  </a:lnTo>
                  <a:lnTo>
                    <a:pt x="67756" y="45933"/>
                  </a:lnTo>
                  <a:lnTo>
                    <a:pt x="67606" y="46008"/>
                  </a:lnTo>
                  <a:lnTo>
                    <a:pt x="67441" y="46098"/>
                  </a:lnTo>
                  <a:lnTo>
                    <a:pt x="67157" y="46278"/>
                  </a:lnTo>
                  <a:lnTo>
                    <a:pt x="67007" y="45948"/>
                  </a:lnTo>
                  <a:lnTo>
                    <a:pt x="66903" y="45619"/>
                  </a:lnTo>
                  <a:lnTo>
                    <a:pt x="66798" y="45290"/>
                  </a:lnTo>
                  <a:lnTo>
                    <a:pt x="66723" y="44946"/>
                  </a:lnTo>
                  <a:lnTo>
                    <a:pt x="66932" y="44781"/>
                  </a:lnTo>
                  <a:lnTo>
                    <a:pt x="67142" y="44646"/>
                  </a:lnTo>
                  <a:lnTo>
                    <a:pt x="67561" y="44362"/>
                  </a:lnTo>
                  <a:lnTo>
                    <a:pt x="67771" y="44212"/>
                  </a:lnTo>
                  <a:lnTo>
                    <a:pt x="67965" y="44048"/>
                  </a:lnTo>
                  <a:lnTo>
                    <a:pt x="68145" y="43883"/>
                  </a:lnTo>
                  <a:lnTo>
                    <a:pt x="68220" y="43778"/>
                  </a:lnTo>
                  <a:lnTo>
                    <a:pt x="68294" y="43673"/>
                  </a:lnTo>
                  <a:lnTo>
                    <a:pt x="68220" y="43599"/>
                  </a:lnTo>
                  <a:lnTo>
                    <a:pt x="68130" y="43554"/>
                  </a:lnTo>
                  <a:lnTo>
                    <a:pt x="68025" y="43554"/>
                  </a:lnTo>
                  <a:lnTo>
                    <a:pt x="67935" y="43584"/>
                  </a:lnTo>
                  <a:lnTo>
                    <a:pt x="67741" y="43659"/>
                  </a:lnTo>
                  <a:lnTo>
                    <a:pt x="67546" y="43748"/>
                  </a:lnTo>
                  <a:lnTo>
                    <a:pt x="67366" y="43838"/>
                  </a:lnTo>
                  <a:lnTo>
                    <a:pt x="67187" y="43958"/>
                  </a:lnTo>
                  <a:lnTo>
                    <a:pt x="66843" y="44182"/>
                  </a:lnTo>
                  <a:lnTo>
                    <a:pt x="66498" y="44422"/>
                  </a:lnTo>
                  <a:lnTo>
                    <a:pt x="66274" y="43763"/>
                  </a:lnTo>
                  <a:lnTo>
                    <a:pt x="66034" y="43105"/>
                  </a:lnTo>
                  <a:lnTo>
                    <a:pt x="66364" y="42865"/>
                  </a:lnTo>
                  <a:lnTo>
                    <a:pt x="66708" y="42626"/>
                  </a:lnTo>
                  <a:lnTo>
                    <a:pt x="66873" y="42506"/>
                  </a:lnTo>
                  <a:lnTo>
                    <a:pt x="67037" y="42371"/>
                  </a:lnTo>
                  <a:lnTo>
                    <a:pt x="67187" y="42237"/>
                  </a:lnTo>
                  <a:lnTo>
                    <a:pt x="67337" y="42087"/>
                  </a:lnTo>
                  <a:lnTo>
                    <a:pt x="67127" y="42087"/>
                  </a:lnTo>
                  <a:lnTo>
                    <a:pt x="66932" y="42102"/>
                  </a:lnTo>
                  <a:lnTo>
                    <a:pt x="66753" y="42162"/>
                  </a:lnTo>
                  <a:lnTo>
                    <a:pt x="66573" y="42222"/>
                  </a:lnTo>
                  <a:lnTo>
                    <a:pt x="66409" y="42311"/>
                  </a:lnTo>
                  <a:lnTo>
                    <a:pt x="66229" y="42416"/>
                  </a:lnTo>
                  <a:lnTo>
                    <a:pt x="65915" y="42626"/>
                  </a:lnTo>
                  <a:lnTo>
                    <a:pt x="65690" y="42177"/>
                  </a:lnTo>
                  <a:lnTo>
                    <a:pt x="65496" y="41713"/>
                  </a:lnTo>
                  <a:lnTo>
                    <a:pt x="65825" y="41518"/>
                  </a:lnTo>
                  <a:lnTo>
                    <a:pt x="66154" y="41324"/>
                  </a:lnTo>
                  <a:lnTo>
                    <a:pt x="66468" y="41099"/>
                  </a:lnTo>
                  <a:lnTo>
                    <a:pt x="66618" y="40979"/>
                  </a:lnTo>
                  <a:lnTo>
                    <a:pt x="66768" y="40860"/>
                  </a:lnTo>
                  <a:lnTo>
                    <a:pt x="66573" y="40860"/>
                  </a:lnTo>
                  <a:lnTo>
                    <a:pt x="66394" y="40890"/>
                  </a:lnTo>
                  <a:lnTo>
                    <a:pt x="66214" y="40935"/>
                  </a:lnTo>
                  <a:lnTo>
                    <a:pt x="66034" y="40994"/>
                  </a:lnTo>
                  <a:lnTo>
                    <a:pt x="65690" y="41144"/>
                  </a:lnTo>
                  <a:lnTo>
                    <a:pt x="65361" y="41309"/>
                  </a:lnTo>
                  <a:lnTo>
                    <a:pt x="65136" y="40815"/>
                  </a:lnTo>
                  <a:lnTo>
                    <a:pt x="64927" y="40306"/>
                  </a:lnTo>
                  <a:lnTo>
                    <a:pt x="65121" y="40216"/>
                  </a:lnTo>
                  <a:lnTo>
                    <a:pt x="65346" y="40141"/>
                  </a:lnTo>
                  <a:lnTo>
                    <a:pt x="65555" y="40066"/>
                  </a:lnTo>
                  <a:lnTo>
                    <a:pt x="65765" y="39992"/>
                  </a:lnTo>
                  <a:lnTo>
                    <a:pt x="65975" y="39902"/>
                  </a:lnTo>
                  <a:lnTo>
                    <a:pt x="66064" y="39842"/>
                  </a:lnTo>
                  <a:lnTo>
                    <a:pt x="66154" y="39782"/>
                  </a:lnTo>
                  <a:lnTo>
                    <a:pt x="66229" y="39707"/>
                  </a:lnTo>
                  <a:lnTo>
                    <a:pt x="66304" y="39632"/>
                  </a:lnTo>
                  <a:lnTo>
                    <a:pt x="66364" y="39543"/>
                  </a:lnTo>
                  <a:lnTo>
                    <a:pt x="66409" y="39438"/>
                  </a:lnTo>
                  <a:lnTo>
                    <a:pt x="66199" y="39468"/>
                  </a:lnTo>
                  <a:lnTo>
                    <a:pt x="65990" y="39513"/>
                  </a:lnTo>
                  <a:lnTo>
                    <a:pt x="65585" y="39617"/>
                  </a:lnTo>
                  <a:lnTo>
                    <a:pt x="65181" y="39737"/>
                  </a:lnTo>
                  <a:lnTo>
                    <a:pt x="64792" y="39872"/>
                  </a:lnTo>
                  <a:lnTo>
                    <a:pt x="64702" y="39797"/>
                  </a:lnTo>
                  <a:lnTo>
                    <a:pt x="64628" y="39692"/>
                  </a:lnTo>
                  <a:lnTo>
                    <a:pt x="64568" y="39588"/>
                  </a:lnTo>
                  <a:lnTo>
                    <a:pt x="64523" y="39483"/>
                  </a:lnTo>
                  <a:lnTo>
                    <a:pt x="64433" y="39243"/>
                  </a:lnTo>
                  <a:lnTo>
                    <a:pt x="64388" y="39124"/>
                  </a:lnTo>
                  <a:lnTo>
                    <a:pt x="64328" y="39019"/>
                  </a:lnTo>
                  <a:lnTo>
                    <a:pt x="64418" y="38929"/>
                  </a:lnTo>
                  <a:lnTo>
                    <a:pt x="64523" y="38854"/>
                  </a:lnTo>
                  <a:lnTo>
                    <a:pt x="64732" y="38719"/>
                  </a:lnTo>
                  <a:lnTo>
                    <a:pt x="65181" y="38480"/>
                  </a:lnTo>
                  <a:lnTo>
                    <a:pt x="65406" y="38345"/>
                  </a:lnTo>
                  <a:lnTo>
                    <a:pt x="65496" y="38270"/>
                  </a:lnTo>
                  <a:lnTo>
                    <a:pt x="65600" y="38196"/>
                  </a:lnTo>
                  <a:lnTo>
                    <a:pt x="65675" y="38106"/>
                  </a:lnTo>
                  <a:lnTo>
                    <a:pt x="65750" y="38001"/>
                  </a:lnTo>
                  <a:lnTo>
                    <a:pt x="65810" y="37896"/>
                  </a:lnTo>
                  <a:lnTo>
                    <a:pt x="65870" y="37777"/>
                  </a:lnTo>
                  <a:lnTo>
                    <a:pt x="65870" y="37777"/>
                  </a:lnTo>
                  <a:lnTo>
                    <a:pt x="65630" y="37806"/>
                  </a:lnTo>
                  <a:lnTo>
                    <a:pt x="65406" y="37866"/>
                  </a:lnTo>
                  <a:lnTo>
                    <a:pt x="65181" y="37941"/>
                  </a:lnTo>
                  <a:lnTo>
                    <a:pt x="64957" y="38046"/>
                  </a:lnTo>
                  <a:lnTo>
                    <a:pt x="64747" y="38151"/>
                  </a:lnTo>
                  <a:lnTo>
                    <a:pt x="64538" y="38255"/>
                  </a:lnTo>
                  <a:lnTo>
                    <a:pt x="64119" y="38495"/>
                  </a:lnTo>
                  <a:lnTo>
                    <a:pt x="63984" y="38255"/>
                  </a:lnTo>
                  <a:lnTo>
                    <a:pt x="63864" y="38001"/>
                  </a:lnTo>
                  <a:lnTo>
                    <a:pt x="63774" y="37747"/>
                  </a:lnTo>
                  <a:lnTo>
                    <a:pt x="63700" y="37477"/>
                  </a:lnTo>
                  <a:lnTo>
                    <a:pt x="63879" y="37387"/>
                  </a:lnTo>
                  <a:lnTo>
                    <a:pt x="64074" y="37298"/>
                  </a:lnTo>
                  <a:lnTo>
                    <a:pt x="64268" y="37208"/>
                  </a:lnTo>
                  <a:lnTo>
                    <a:pt x="64463" y="37103"/>
                  </a:lnTo>
                  <a:lnTo>
                    <a:pt x="64642" y="36998"/>
                  </a:lnTo>
                  <a:lnTo>
                    <a:pt x="64732" y="36938"/>
                  </a:lnTo>
                  <a:lnTo>
                    <a:pt x="64807" y="36864"/>
                  </a:lnTo>
                  <a:lnTo>
                    <a:pt x="64867" y="36789"/>
                  </a:lnTo>
                  <a:lnTo>
                    <a:pt x="64927" y="36699"/>
                  </a:lnTo>
                  <a:lnTo>
                    <a:pt x="64972" y="36609"/>
                  </a:lnTo>
                  <a:lnTo>
                    <a:pt x="65002" y="36504"/>
                  </a:lnTo>
                  <a:lnTo>
                    <a:pt x="64807" y="36564"/>
                  </a:lnTo>
                  <a:lnTo>
                    <a:pt x="64598" y="36624"/>
                  </a:lnTo>
                  <a:lnTo>
                    <a:pt x="64208" y="36774"/>
                  </a:lnTo>
                  <a:lnTo>
                    <a:pt x="63834" y="36968"/>
                  </a:lnTo>
                  <a:lnTo>
                    <a:pt x="63475" y="37163"/>
                  </a:lnTo>
                  <a:lnTo>
                    <a:pt x="63176" y="36504"/>
                  </a:lnTo>
                  <a:lnTo>
                    <a:pt x="63849" y="36115"/>
                  </a:lnTo>
                  <a:lnTo>
                    <a:pt x="64179" y="35906"/>
                  </a:lnTo>
                  <a:lnTo>
                    <a:pt x="64478" y="35666"/>
                  </a:lnTo>
                  <a:lnTo>
                    <a:pt x="64283" y="35651"/>
                  </a:lnTo>
                  <a:lnTo>
                    <a:pt x="64089" y="35651"/>
                  </a:lnTo>
                  <a:lnTo>
                    <a:pt x="63909" y="35696"/>
                  </a:lnTo>
                  <a:lnTo>
                    <a:pt x="63729" y="35756"/>
                  </a:lnTo>
                  <a:lnTo>
                    <a:pt x="63550" y="35831"/>
                  </a:lnTo>
                  <a:lnTo>
                    <a:pt x="63385" y="35921"/>
                  </a:lnTo>
                  <a:lnTo>
                    <a:pt x="63056" y="36115"/>
                  </a:lnTo>
                  <a:lnTo>
                    <a:pt x="62861" y="35636"/>
                  </a:lnTo>
                  <a:lnTo>
                    <a:pt x="62682" y="35142"/>
                  </a:lnTo>
                  <a:lnTo>
                    <a:pt x="63041" y="34963"/>
                  </a:lnTo>
                  <a:lnTo>
                    <a:pt x="63415" y="34783"/>
                  </a:lnTo>
                  <a:lnTo>
                    <a:pt x="63774" y="34604"/>
                  </a:lnTo>
                  <a:lnTo>
                    <a:pt x="63939" y="34499"/>
                  </a:lnTo>
                  <a:lnTo>
                    <a:pt x="64104" y="34379"/>
                  </a:lnTo>
                  <a:lnTo>
                    <a:pt x="64014" y="34349"/>
                  </a:lnTo>
                  <a:lnTo>
                    <a:pt x="63909" y="34334"/>
                  </a:lnTo>
                  <a:lnTo>
                    <a:pt x="63715" y="34334"/>
                  </a:lnTo>
                  <a:lnTo>
                    <a:pt x="63520" y="34364"/>
                  </a:lnTo>
                  <a:lnTo>
                    <a:pt x="63340" y="34409"/>
                  </a:lnTo>
                  <a:lnTo>
                    <a:pt x="63146" y="34484"/>
                  </a:lnTo>
                  <a:lnTo>
                    <a:pt x="62966" y="34559"/>
                  </a:lnTo>
                  <a:lnTo>
                    <a:pt x="62607" y="34708"/>
                  </a:lnTo>
                  <a:lnTo>
                    <a:pt x="62472" y="34199"/>
                  </a:lnTo>
                  <a:lnTo>
                    <a:pt x="62846" y="34035"/>
                  </a:lnTo>
                  <a:lnTo>
                    <a:pt x="63206" y="33885"/>
                  </a:lnTo>
                  <a:lnTo>
                    <a:pt x="63580" y="33735"/>
                  </a:lnTo>
                  <a:lnTo>
                    <a:pt x="63939" y="33556"/>
                  </a:lnTo>
                  <a:lnTo>
                    <a:pt x="63759" y="33541"/>
                  </a:lnTo>
                  <a:lnTo>
                    <a:pt x="63385" y="33541"/>
                  </a:lnTo>
                  <a:lnTo>
                    <a:pt x="63206" y="33556"/>
                  </a:lnTo>
                  <a:lnTo>
                    <a:pt x="63026" y="33601"/>
                  </a:lnTo>
                  <a:lnTo>
                    <a:pt x="62831" y="33646"/>
                  </a:lnTo>
                  <a:lnTo>
                    <a:pt x="62667" y="33691"/>
                  </a:lnTo>
                  <a:lnTo>
                    <a:pt x="62487" y="33765"/>
                  </a:lnTo>
                  <a:lnTo>
                    <a:pt x="62487" y="33047"/>
                  </a:lnTo>
                  <a:lnTo>
                    <a:pt x="63206" y="32852"/>
                  </a:lnTo>
                  <a:lnTo>
                    <a:pt x="62457" y="32852"/>
                  </a:lnTo>
                  <a:lnTo>
                    <a:pt x="62487" y="32778"/>
                  </a:lnTo>
                  <a:lnTo>
                    <a:pt x="62502" y="32673"/>
                  </a:lnTo>
                  <a:lnTo>
                    <a:pt x="62532" y="32463"/>
                  </a:lnTo>
                  <a:lnTo>
                    <a:pt x="62577" y="32373"/>
                  </a:lnTo>
                  <a:lnTo>
                    <a:pt x="62622" y="32299"/>
                  </a:lnTo>
                  <a:lnTo>
                    <a:pt x="62652" y="32269"/>
                  </a:lnTo>
                  <a:lnTo>
                    <a:pt x="62697" y="32254"/>
                  </a:lnTo>
                  <a:lnTo>
                    <a:pt x="62742" y="32239"/>
                  </a:lnTo>
                  <a:lnTo>
                    <a:pt x="62802" y="32239"/>
                  </a:lnTo>
                  <a:lnTo>
                    <a:pt x="63011" y="32224"/>
                  </a:lnTo>
                  <a:close/>
                  <a:moveTo>
                    <a:pt x="75538" y="65465"/>
                  </a:moveTo>
                  <a:lnTo>
                    <a:pt x="75733" y="65480"/>
                  </a:lnTo>
                  <a:lnTo>
                    <a:pt x="75928" y="65510"/>
                  </a:lnTo>
                  <a:lnTo>
                    <a:pt x="76107" y="65555"/>
                  </a:lnTo>
                  <a:lnTo>
                    <a:pt x="76302" y="65615"/>
                  </a:lnTo>
                  <a:lnTo>
                    <a:pt x="76481" y="65690"/>
                  </a:lnTo>
                  <a:lnTo>
                    <a:pt x="76661" y="65780"/>
                  </a:lnTo>
                  <a:lnTo>
                    <a:pt x="76616" y="65884"/>
                  </a:lnTo>
                  <a:lnTo>
                    <a:pt x="76601" y="66019"/>
                  </a:lnTo>
                  <a:lnTo>
                    <a:pt x="76571" y="66303"/>
                  </a:lnTo>
                  <a:lnTo>
                    <a:pt x="76541" y="66423"/>
                  </a:lnTo>
                  <a:lnTo>
                    <a:pt x="76511" y="66483"/>
                  </a:lnTo>
                  <a:lnTo>
                    <a:pt x="76496" y="66528"/>
                  </a:lnTo>
                  <a:lnTo>
                    <a:pt x="76451" y="66558"/>
                  </a:lnTo>
                  <a:lnTo>
                    <a:pt x="76422" y="66573"/>
                  </a:lnTo>
                  <a:lnTo>
                    <a:pt x="76362" y="66588"/>
                  </a:lnTo>
                  <a:lnTo>
                    <a:pt x="76302" y="66573"/>
                  </a:lnTo>
                  <a:lnTo>
                    <a:pt x="76032" y="66288"/>
                  </a:lnTo>
                  <a:lnTo>
                    <a:pt x="75733" y="66004"/>
                  </a:lnTo>
                  <a:lnTo>
                    <a:pt x="75449" y="65735"/>
                  </a:lnTo>
                  <a:lnTo>
                    <a:pt x="75134" y="65465"/>
                  </a:lnTo>
                  <a:close/>
                  <a:moveTo>
                    <a:pt x="117102" y="64792"/>
                  </a:moveTo>
                  <a:lnTo>
                    <a:pt x="117326" y="64807"/>
                  </a:lnTo>
                  <a:lnTo>
                    <a:pt x="117551" y="64852"/>
                  </a:lnTo>
                  <a:lnTo>
                    <a:pt x="117760" y="64927"/>
                  </a:lnTo>
                  <a:lnTo>
                    <a:pt x="117970" y="65001"/>
                  </a:lnTo>
                  <a:lnTo>
                    <a:pt x="118179" y="65106"/>
                  </a:lnTo>
                  <a:lnTo>
                    <a:pt x="118374" y="65226"/>
                  </a:lnTo>
                  <a:lnTo>
                    <a:pt x="118569" y="65346"/>
                  </a:lnTo>
                  <a:lnTo>
                    <a:pt x="118763" y="65495"/>
                  </a:lnTo>
                  <a:lnTo>
                    <a:pt x="119122" y="65795"/>
                  </a:lnTo>
                  <a:lnTo>
                    <a:pt x="119467" y="66109"/>
                  </a:lnTo>
                  <a:lnTo>
                    <a:pt x="119781" y="66423"/>
                  </a:lnTo>
                  <a:lnTo>
                    <a:pt x="119601" y="66333"/>
                  </a:lnTo>
                  <a:lnTo>
                    <a:pt x="119407" y="66259"/>
                  </a:lnTo>
                  <a:lnTo>
                    <a:pt x="119212" y="66199"/>
                  </a:lnTo>
                  <a:lnTo>
                    <a:pt x="119003" y="66154"/>
                  </a:lnTo>
                  <a:lnTo>
                    <a:pt x="118793" y="66124"/>
                  </a:lnTo>
                  <a:lnTo>
                    <a:pt x="118584" y="66109"/>
                  </a:lnTo>
                  <a:lnTo>
                    <a:pt x="118374" y="66109"/>
                  </a:lnTo>
                  <a:lnTo>
                    <a:pt x="118164" y="66124"/>
                  </a:lnTo>
                  <a:lnTo>
                    <a:pt x="117955" y="66169"/>
                  </a:lnTo>
                  <a:lnTo>
                    <a:pt x="117760" y="66214"/>
                  </a:lnTo>
                  <a:lnTo>
                    <a:pt x="117566" y="66288"/>
                  </a:lnTo>
                  <a:lnTo>
                    <a:pt x="117386" y="66393"/>
                  </a:lnTo>
                  <a:lnTo>
                    <a:pt x="117222" y="66498"/>
                  </a:lnTo>
                  <a:lnTo>
                    <a:pt x="117057" y="66633"/>
                  </a:lnTo>
                  <a:lnTo>
                    <a:pt x="116907" y="66782"/>
                  </a:lnTo>
                  <a:lnTo>
                    <a:pt x="116788" y="66947"/>
                  </a:lnTo>
                  <a:lnTo>
                    <a:pt x="116698" y="67082"/>
                  </a:lnTo>
                  <a:lnTo>
                    <a:pt x="116623" y="67231"/>
                  </a:lnTo>
                  <a:lnTo>
                    <a:pt x="116563" y="67381"/>
                  </a:lnTo>
                  <a:lnTo>
                    <a:pt x="116518" y="67516"/>
                  </a:lnTo>
                  <a:lnTo>
                    <a:pt x="116473" y="67680"/>
                  </a:lnTo>
                  <a:lnTo>
                    <a:pt x="116458" y="67830"/>
                  </a:lnTo>
                  <a:lnTo>
                    <a:pt x="116443" y="67980"/>
                  </a:lnTo>
                  <a:lnTo>
                    <a:pt x="116443" y="68144"/>
                  </a:lnTo>
                  <a:lnTo>
                    <a:pt x="116443" y="68459"/>
                  </a:lnTo>
                  <a:lnTo>
                    <a:pt x="116473" y="68788"/>
                  </a:lnTo>
                  <a:lnTo>
                    <a:pt x="116548" y="69417"/>
                  </a:lnTo>
                  <a:lnTo>
                    <a:pt x="116443" y="69267"/>
                  </a:lnTo>
                  <a:lnTo>
                    <a:pt x="116339" y="69117"/>
                  </a:lnTo>
                  <a:lnTo>
                    <a:pt x="116114" y="68833"/>
                  </a:lnTo>
                  <a:lnTo>
                    <a:pt x="115994" y="68683"/>
                  </a:lnTo>
                  <a:lnTo>
                    <a:pt x="115889" y="68534"/>
                  </a:lnTo>
                  <a:lnTo>
                    <a:pt x="115800" y="68384"/>
                  </a:lnTo>
                  <a:lnTo>
                    <a:pt x="115725" y="68219"/>
                  </a:lnTo>
                  <a:lnTo>
                    <a:pt x="115785" y="68040"/>
                  </a:lnTo>
                  <a:lnTo>
                    <a:pt x="115860" y="67860"/>
                  </a:lnTo>
                  <a:lnTo>
                    <a:pt x="115949" y="67680"/>
                  </a:lnTo>
                  <a:lnTo>
                    <a:pt x="116039" y="67516"/>
                  </a:lnTo>
                  <a:lnTo>
                    <a:pt x="116234" y="67187"/>
                  </a:lnTo>
                  <a:lnTo>
                    <a:pt x="116428" y="66842"/>
                  </a:lnTo>
                  <a:lnTo>
                    <a:pt x="116324" y="66842"/>
                  </a:lnTo>
                  <a:lnTo>
                    <a:pt x="116219" y="66857"/>
                  </a:lnTo>
                  <a:lnTo>
                    <a:pt x="116129" y="66887"/>
                  </a:lnTo>
                  <a:lnTo>
                    <a:pt x="116039" y="66932"/>
                  </a:lnTo>
                  <a:lnTo>
                    <a:pt x="115964" y="66992"/>
                  </a:lnTo>
                  <a:lnTo>
                    <a:pt x="115889" y="67052"/>
                  </a:lnTo>
                  <a:lnTo>
                    <a:pt x="115770" y="67201"/>
                  </a:lnTo>
                  <a:lnTo>
                    <a:pt x="115650" y="67366"/>
                  </a:lnTo>
                  <a:lnTo>
                    <a:pt x="115545" y="67546"/>
                  </a:lnTo>
                  <a:lnTo>
                    <a:pt x="115440" y="67710"/>
                  </a:lnTo>
                  <a:lnTo>
                    <a:pt x="115336" y="67875"/>
                  </a:lnTo>
                  <a:lnTo>
                    <a:pt x="115096" y="67516"/>
                  </a:lnTo>
                  <a:lnTo>
                    <a:pt x="115201" y="67276"/>
                  </a:lnTo>
                  <a:lnTo>
                    <a:pt x="115321" y="67052"/>
                  </a:lnTo>
                  <a:lnTo>
                    <a:pt x="115575" y="66618"/>
                  </a:lnTo>
                  <a:lnTo>
                    <a:pt x="115845" y="66184"/>
                  </a:lnTo>
                  <a:lnTo>
                    <a:pt x="116099" y="65735"/>
                  </a:lnTo>
                  <a:lnTo>
                    <a:pt x="115964" y="65765"/>
                  </a:lnTo>
                  <a:lnTo>
                    <a:pt x="115845" y="65810"/>
                  </a:lnTo>
                  <a:lnTo>
                    <a:pt x="115740" y="65869"/>
                  </a:lnTo>
                  <a:lnTo>
                    <a:pt x="115635" y="65929"/>
                  </a:lnTo>
                  <a:lnTo>
                    <a:pt x="115530" y="66004"/>
                  </a:lnTo>
                  <a:lnTo>
                    <a:pt x="115440" y="66094"/>
                  </a:lnTo>
                  <a:lnTo>
                    <a:pt x="115276" y="66288"/>
                  </a:lnTo>
                  <a:lnTo>
                    <a:pt x="115126" y="66498"/>
                  </a:lnTo>
                  <a:lnTo>
                    <a:pt x="115006" y="66723"/>
                  </a:lnTo>
                  <a:lnTo>
                    <a:pt x="114752" y="67157"/>
                  </a:lnTo>
                  <a:lnTo>
                    <a:pt x="114722" y="67097"/>
                  </a:lnTo>
                  <a:lnTo>
                    <a:pt x="114662" y="67037"/>
                  </a:lnTo>
                  <a:lnTo>
                    <a:pt x="114557" y="66902"/>
                  </a:lnTo>
                  <a:lnTo>
                    <a:pt x="114528" y="66842"/>
                  </a:lnTo>
                  <a:lnTo>
                    <a:pt x="114498" y="66767"/>
                  </a:lnTo>
                  <a:lnTo>
                    <a:pt x="114498" y="66708"/>
                  </a:lnTo>
                  <a:lnTo>
                    <a:pt x="114528" y="66633"/>
                  </a:lnTo>
                  <a:lnTo>
                    <a:pt x="114707" y="66318"/>
                  </a:lnTo>
                  <a:lnTo>
                    <a:pt x="114917" y="66019"/>
                  </a:lnTo>
                  <a:lnTo>
                    <a:pt x="115141" y="65735"/>
                  </a:lnTo>
                  <a:lnTo>
                    <a:pt x="115261" y="65600"/>
                  </a:lnTo>
                  <a:lnTo>
                    <a:pt x="115381" y="65465"/>
                  </a:lnTo>
                  <a:lnTo>
                    <a:pt x="115515" y="65346"/>
                  </a:lnTo>
                  <a:lnTo>
                    <a:pt x="115650" y="65241"/>
                  </a:lnTo>
                  <a:lnTo>
                    <a:pt x="115800" y="65136"/>
                  </a:lnTo>
                  <a:lnTo>
                    <a:pt x="115949" y="65046"/>
                  </a:lnTo>
                  <a:lnTo>
                    <a:pt x="116114" y="64971"/>
                  </a:lnTo>
                  <a:lnTo>
                    <a:pt x="116279" y="64897"/>
                  </a:lnTo>
                  <a:lnTo>
                    <a:pt x="116443" y="64852"/>
                  </a:lnTo>
                  <a:lnTo>
                    <a:pt x="116623" y="64822"/>
                  </a:lnTo>
                  <a:lnTo>
                    <a:pt x="116862" y="64792"/>
                  </a:lnTo>
                  <a:close/>
                  <a:moveTo>
                    <a:pt x="112073" y="53462"/>
                  </a:moveTo>
                  <a:lnTo>
                    <a:pt x="113270" y="54375"/>
                  </a:lnTo>
                  <a:lnTo>
                    <a:pt x="114483" y="55273"/>
                  </a:lnTo>
                  <a:lnTo>
                    <a:pt x="115710" y="56156"/>
                  </a:lnTo>
                  <a:lnTo>
                    <a:pt x="116952" y="57039"/>
                  </a:lnTo>
                  <a:lnTo>
                    <a:pt x="118194" y="57892"/>
                  </a:lnTo>
                  <a:lnTo>
                    <a:pt x="119452" y="58745"/>
                  </a:lnTo>
                  <a:lnTo>
                    <a:pt x="120709" y="59583"/>
                  </a:lnTo>
                  <a:lnTo>
                    <a:pt x="121981" y="60392"/>
                  </a:lnTo>
                  <a:lnTo>
                    <a:pt x="122265" y="60601"/>
                  </a:lnTo>
                  <a:lnTo>
                    <a:pt x="122550" y="60796"/>
                  </a:lnTo>
                  <a:lnTo>
                    <a:pt x="123134" y="61170"/>
                  </a:lnTo>
                  <a:lnTo>
                    <a:pt x="123433" y="61364"/>
                  </a:lnTo>
                  <a:lnTo>
                    <a:pt x="123717" y="61574"/>
                  </a:lnTo>
                  <a:lnTo>
                    <a:pt x="123987" y="61798"/>
                  </a:lnTo>
                  <a:lnTo>
                    <a:pt x="124241" y="62023"/>
                  </a:lnTo>
                  <a:lnTo>
                    <a:pt x="124406" y="62173"/>
                  </a:lnTo>
                  <a:lnTo>
                    <a:pt x="124585" y="62307"/>
                  </a:lnTo>
                  <a:lnTo>
                    <a:pt x="124960" y="62562"/>
                  </a:lnTo>
                  <a:lnTo>
                    <a:pt x="125139" y="62681"/>
                  </a:lnTo>
                  <a:lnTo>
                    <a:pt x="125319" y="62816"/>
                  </a:lnTo>
                  <a:lnTo>
                    <a:pt x="125498" y="62966"/>
                  </a:lnTo>
                  <a:lnTo>
                    <a:pt x="125648" y="63130"/>
                  </a:lnTo>
                  <a:lnTo>
                    <a:pt x="125708" y="63220"/>
                  </a:lnTo>
                  <a:lnTo>
                    <a:pt x="125738" y="63310"/>
                  </a:lnTo>
                  <a:lnTo>
                    <a:pt x="125783" y="63400"/>
                  </a:lnTo>
                  <a:lnTo>
                    <a:pt x="125798" y="63505"/>
                  </a:lnTo>
                  <a:lnTo>
                    <a:pt x="125813" y="63699"/>
                  </a:lnTo>
                  <a:lnTo>
                    <a:pt x="125798" y="63909"/>
                  </a:lnTo>
                  <a:lnTo>
                    <a:pt x="125768" y="64103"/>
                  </a:lnTo>
                  <a:lnTo>
                    <a:pt x="125708" y="64298"/>
                  </a:lnTo>
                  <a:lnTo>
                    <a:pt x="125633" y="64492"/>
                  </a:lnTo>
                  <a:lnTo>
                    <a:pt x="125543" y="64672"/>
                  </a:lnTo>
                  <a:lnTo>
                    <a:pt x="125334" y="65136"/>
                  </a:lnTo>
                  <a:lnTo>
                    <a:pt x="125139" y="65600"/>
                  </a:lnTo>
                  <a:lnTo>
                    <a:pt x="124974" y="66079"/>
                  </a:lnTo>
                  <a:lnTo>
                    <a:pt x="124840" y="66573"/>
                  </a:lnTo>
                  <a:lnTo>
                    <a:pt x="124750" y="67067"/>
                  </a:lnTo>
                  <a:lnTo>
                    <a:pt x="124675" y="67561"/>
                  </a:lnTo>
                  <a:lnTo>
                    <a:pt x="124645" y="68070"/>
                  </a:lnTo>
                  <a:lnTo>
                    <a:pt x="124645" y="68563"/>
                  </a:lnTo>
                  <a:lnTo>
                    <a:pt x="124645" y="69432"/>
                  </a:lnTo>
                  <a:lnTo>
                    <a:pt x="124630" y="69866"/>
                  </a:lnTo>
                  <a:lnTo>
                    <a:pt x="124615" y="70300"/>
                  </a:lnTo>
                  <a:lnTo>
                    <a:pt x="124166" y="70330"/>
                  </a:lnTo>
                  <a:lnTo>
                    <a:pt x="124061" y="70000"/>
                  </a:lnTo>
                  <a:lnTo>
                    <a:pt x="123972" y="69671"/>
                  </a:lnTo>
                  <a:lnTo>
                    <a:pt x="123912" y="69342"/>
                  </a:lnTo>
                  <a:lnTo>
                    <a:pt x="123867" y="69012"/>
                  </a:lnTo>
                  <a:lnTo>
                    <a:pt x="123837" y="68668"/>
                  </a:lnTo>
                  <a:lnTo>
                    <a:pt x="123807" y="68339"/>
                  </a:lnTo>
                  <a:lnTo>
                    <a:pt x="123807" y="67995"/>
                  </a:lnTo>
                  <a:lnTo>
                    <a:pt x="123807" y="67665"/>
                  </a:lnTo>
                  <a:lnTo>
                    <a:pt x="123822" y="66977"/>
                  </a:lnTo>
                  <a:lnTo>
                    <a:pt x="123852" y="66303"/>
                  </a:lnTo>
                  <a:lnTo>
                    <a:pt x="123867" y="65630"/>
                  </a:lnTo>
                  <a:lnTo>
                    <a:pt x="123867" y="65286"/>
                  </a:lnTo>
                  <a:lnTo>
                    <a:pt x="123852" y="64956"/>
                  </a:lnTo>
                  <a:lnTo>
                    <a:pt x="123732" y="65211"/>
                  </a:lnTo>
                  <a:lnTo>
                    <a:pt x="123642" y="65480"/>
                  </a:lnTo>
                  <a:lnTo>
                    <a:pt x="123568" y="65750"/>
                  </a:lnTo>
                  <a:lnTo>
                    <a:pt x="123508" y="66019"/>
                  </a:lnTo>
                  <a:lnTo>
                    <a:pt x="123463" y="66303"/>
                  </a:lnTo>
                  <a:lnTo>
                    <a:pt x="123448" y="66588"/>
                  </a:lnTo>
                  <a:lnTo>
                    <a:pt x="123418" y="67157"/>
                  </a:lnTo>
                  <a:lnTo>
                    <a:pt x="123403" y="67920"/>
                  </a:lnTo>
                  <a:lnTo>
                    <a:pt x="123403" y="68294"/>
                  </a:lnTo>
                  <a:lnTo>
                    <a:pt x="123403" y="68683"/>
                  </a:lnTo>
                  <a:lnTo>
                    <a:pt x="123418" y="69057"/>
                  </a:lnTo>
                  <a:lnTo>
                    <a:pt x="123463" y="69447"/>
                  </a:lnTo>
                  <a:lnTo>
                    <a:pt x="123508" y="69821"/>
                  </a:lnTo>
                  <a:lnTo>
                    <a:pt x="123583" y="70195"/>
                  </a:lnTo>
                  <a:lnTo>
                    <a:pt x="123583" y="70195"/>
                  </a:lnTo>
                  <a:lnTo>
                    <a:pt x="123478" y="70135"/>
                  </a:lnTo>
                  <a:lnTo>
                    <a:pt x="123373" y="70075"/>
                  </a:lnTo>
                  <a:lnTo>
                    <a:pt x="123268" y="70015"/>
                  </a:lnTo>
                  <a:lnTo>
                    <a:pt x="123178" y="69940"/>
                  </a:lnTo>
                  <a:lnTo>
                    <a:pt x="123014" y="69776"/>
                  </a:lnTo>
                  <a:lnTo>
                    <a:pt x="122864" y="69581"/>
                  </a:lnTo>
                  <a:lnTo>
                    <a:pt x="122580" y="69192"/>
                  </a:lnTo>
                  <a:lnTo>
                    <a:pt x="122445" y="68998"/>
                  </a:lnTo>
                  <a:lnTo>
                    <a:pt x="122280" y="68818"/>
                  </a:lnTo>
                  <a:lnTo>
                    <a:pt x="121682" y="67965"/>
                  </a:lnTo>
                  <a:lnTo>
                    <a:pt x="121397" y="67531"/>
                  </a:lnTo>
                  <a:lnTo>
                    <a:pt x="121128" y="67082"/>
                  </a:lnTo>
                  <a:lnTo>
                    <a:pt x="121038" y="66992"/>
                  </a:lnTo>
                  <a:lnTo>
                    <a:pt x="120948" y="66902"/>
                  </a:lnTo>
                  <a:lnTo>
                    <a:pt x="120799" y="66708"/>
                  </a:lnTo>
                  <a:lnTo>
                    <a:pt x="120664" y="66498"/>
                  </a:lnTo>
                  <a:lnTo>
                    <a:pt x="120544" y="66288"/>
                  </a:lnTo>
                  <a:lnTo>
                    <a:pt x="120410" y="66064"/>
                  </a:lnTo>
                  <a:lnTo>
                    <a:pt x="120275" y="65869"/>
                  </a:lnTo>
                  <a:lnTo>
                    <a:pt x="120200" y="65765"/>
                  </a:lnTo>
                  <a:lnTo>
                    <a:pt x="120110" y="65675"/>
                  </a:lnTo>
                  <a:lnTo>
                    <a:pt x="120020" y="65585"/>
                  </a:lnTo>
                  <a:lnTo>
                    <a:pt x="119916" y="65510"/>
                  </a:lnTo>
                  <a:lnTo>
                    <a:pt x="119332" y="65031"/>
                  </a:lnTo>
                  <a:lnTo>
                    <a:pt x="119033" y="64807"/>
                  </a:lnTo>
                  <a:lnTo>
                    <a:pt x="118718" y="64582"/>
                  </a:lnTo>
                  <a:lnTo>
                    <a:pt x="118389" y="64373"/>
                  </a:lnTo>
                  <a:lnTo>
                    <a:pt x="118224" y="64283"/>
                  </a:lnTo>
                  <a:lnTo>
                    <a:pt x="118060" y="64208"/>
                  </a:lnTo>
                  <a:lnTo>
                    <a:pt x="117880" y="64148"/>
                  </a:lnTo>
                  <a:lnTo>
                    <a:pt x="117701" y="64088"/>
                  </a:lnTo>
                  <a:lnTo>
                    <a:pt x="117521" y="64058"/>
                  </a:lnTo>
                  <a:lnTo>
                    <a:pt x="117326" y="64028"/>
                  </a:lnTo>
                  <a:lnTo>
                    <a:pt x="117162" y="64014"/>
                  </a:lnTo>
                  <a:lnTo>
                    <a:pt x="116982" y="63999"/>
                  </a:lnTo>
                  <a:lnTo>
                    <a:pt x="116817" y="64014"/>
                  </a:lnTo>
                  <a:lnTo>
                    <a:pt x="116653" y="64028"/>
                  </a:lnTo>
                  <a:lnTo>
                    <a:pt x="116488" y="64043"/>
                  </a:lnTo>
                  <a:lnTo>
                    <a:pt x="116324" y="64073"/>
                  </a:lnTo>
                  <a:lnTo>
                    <a:pt x="116174" y="64118"/>
                  </a:lnTo>
                  <a:lnTo>
                    <a:pt x="116009" y="64178"/>
                  </a:lnTo>
                  <a:lnTo>
                    <a:pt x="115695" y="64298"/>
                  </a:lnTo>
                  <a:lnTo>
                    <a:pt x="115411" y="64463"/>
                  </a:lnTo>
                  <a:lnTo>
                    <a:pt x="115126" y="64642"/>
                  </a:lnTo>
                  <a:lnTo>
                    <a:pt x="114872" y="64852"/>
                  </a:lnTo>
                  <a:lnTo>
                    <a:pt x="114722" y="65016"/>
                  </a:lnTo>
                  <a:lnTo>
                    <a:pt x="114587" y="65181"/>
                  </a:lnTo>
                  <a:lnTo>
                    <a:pt x="114468" y="65346"/>
                  </a:lnTo>
                  <a:lnTo>
                    <a:pt x="114348" y="65525"/>
                  </a:lnTo>
                  <a:lnTo>
                    <a:pt x="114123" y="65899"/>
                  </a:lnTo>
                  <a:lnTo>
                    <a:pt x="113899" y="66259"/>
                  </a:lnTo>
                  <a:lnTo>
                    <a:pt x="113644" y="65989"/>
                  </a:lnTo>
                  <a:lnTo>
                    <a:pt x="113420" y="65720"/>
                  </a:lnTo>
                  <a:lnTo>
                    <a:pt x="113525" y="65465"/>
                  </a:lnTo>
                  <a:lnTo>
                    <a:pt x="113629" y="65226"/>
                  </a:lnTo>
                  <a:lnTo>
                    <a:pt x="113869" y="64747"/>
                  </a:lnTo>
                  <a:lnTo>
                    <a:pt x="114138" y="64298"/>
                  </a:lnTo>
                  <a:lnTo>
                    <a:pt x="114408" y="63834"/>
                  </a:lnTo>
                  <a:lnTo>
                    <a:pt x="114977" y="62951"/>
                  </a:lnTo>
                  <a:lnTo>
                    <a:pt x="115261" y="62487"/>
                  </a:lnTo>
                  <a:lnTo>
                    <a:pt x="115515" y="62023"/>
                  </a:lnTo>
                  <a:lnTo>
                    <a:pt x="115291" y="62188"/>
                  </a:lnTo>
                  <a:lnTo>
                    <a:pt x="115096" y="62367"/>
                  </a:lnTo>
                  <a:lnTo>
                    <a:pt x="114902" y="62547"/>
                  </a:lnTo>
                  <a:lnTo>
                    <a:pt x="114722" y="62756"/>
                  </a:lnTo>
                  <a:lnTo>
                    <a:pt x="114557" y="62951"/>
                  </a:lnTo>
                  <a:lnTo>
                    <a:pt x="114408" y="63175"/>
                  </a:lnTo>
                  <a:lnTo>
                    <a:pt x="114108" y="63624"/>
                  </a:lnTo>
                  <a:lnTo>
                    <a:pt x="113540" y="64537"/>
                  </a:lnTo>
                  <a:lnTo>
                    <a:pt x="113255" y="64986"/>
                  </a:lnTo>
                  <a:lnTo>
                    <a:pt x="113091" y="65211"/>
                  </a:lnTo>
                  <a:lnTo>
                    <a:pt x="112926" y="65405"/>
                  </a:lnTo>
                  <a:lnTo>
                    <a:pt x="112881" y="65166"/>
                  </a:lnTo>
                  <a:lnTo>
                    <a:pt x="112881" y="64912"/>
                  </a:lnTo>
                  <a:lnTo>
                    <a:pt x="112896" y="64672"/>
                  </a:lnTo>
                  <a:lnTo>
                    <a:pt x="112926" y="64433"/>
                  </a:lnTo>
                  <a:lnTo>
                    <a:pt x="113001" y="64208"/>
                  </a:lnTo>
                  <a:lnTo>
                    <a:pt x="113076" y="63984"/>
                  </a:lnTo>
                  <a:lnTo>
                    <a:pt x="113166" y="63759"/>
                  </a:lnTo>
                  <a:lnTo>
                    <a:pt x="113285" y="63535"/>
                  </a:lnTo>
                  <a:lnTo>
                    <a:pt x="113525" y="63101"/>
                  </a:lnTo>
                  <a:lnTo>
                    <a:pt x="113794" y="62681"/>
                  </a:lnTo>
                  <a:lnTo>
                    <a:pt x="114064" y="62262"/>
                  </a:lnTo>
                  <a:lnTo>
                    <a:pt x="114303" y="61843"/>
                  </a:lnTo>
                  <a:lnTo>
                    <a:pt x="114138" y="61858"/>
                  </a:lnTo>
                  <a:lnTo>
                    <a:pt x="113959" y="61888"/>
                  </a:lnTo>
                  <a:lnTo>
                    <a:pt x="113884" y="61918"/>
                  </a:lnTo>
                  <a:lnTo>
                    <a:pt x="113809" y="61948"/>
                  </a:lnTo>
                  <a:lnTo>
                    <a:pt x="113734" y="61993"/>
                  </a:lnTo>
                  <a:lnTo>
                    <a:pt x="113689" y="62068"/>
                  </a:lnTo>
                  <a:lnTo>
                    <a:pt x="113450" y="62337"/>
                  </a:lnTo>
                  <a:lnTo>
                    <a:pt x="113225" y="62637"/>
                  </a:lnTo>
                  <a:lnTo>
                    <a:pt x="113031" y="62936"/>
                  </a:lnTo>
                  <a:lnTo>
                    <a:pt x="112836" y="63250"/>
                  </a:lnTo>
                  <a:lnTo>
                    <a:pt x="112672" y="63579"/>
                  </a:lnTo>
                  <a:lnTo>
                    <a:pt x="112522" y="63924"/>
                  </a:lnTo>
                  <a:lnTo>
                    <a:pt x="112387" y="64253"/>
                  </a:lnTo>
                  <a:lnTo>
                    <a:pt x="112282" y="64612"/>
                  </a:lnTo>
                  <a:lnTo>
                    <a:pt x="111804" y="64088"/>
                  </a:lnTo>
                  <a:lnTo>
                    <a:pt x="111953" y="63759"/>
                  </a:lnTo>
                  <a:lnTo>
                    <a:pt x="112118" y="63445"/>
                  </a:lnTo>
                  <a:lnTo>
                    <a:pt x="112297" y="63145"/>
                  </a:lnTo>
                  <a:lnTo>
                    <a:pt x="112492" y="62846"/>
                  </a:lnTo>
                  <a:lnTo>
                    <a:pt x="112881" y="62247"/>
                  </a:lnTo>
                  <a:lnTo>
                    <a:pt x="113076" y="61948"/>
                  </a:lnTo>
                  <a:lnTo>
                    <a:pt x="113240" y="61649"/>
                  </a:lnTo>
                  <a:lnTo>
                    <a:pt x="113061" y="61694"/>
                  </a:lnTo>
                  <a:lnTo>
                    <a:pt x="112896" y="61754"/>
                  </a:lnTo>
                  <a:lnTo>
                    <a:pt x="112746" y="61843"/>
                  </a:lnTo>
                  <a:lnTo>
                    <a:pt x="112597" y="61948"/>
                  </a:lnTo>
                  <a:lnTo>
                    <a:pt x="112462" y="62053"/>
                  </a:lnTo>
                  <a:lnTo>
                    <a:pt x="112342" y="62173"/>
                  </a:lnTo>
                  <a:lnTo>
                    <a:pt x="112223" y="62307"/>
                  </a:lnTo>
                  <a:lnTo>
                    <a:pt x="112118" y="62457"/>
                  </a:lnTo>
                  <a:lnTo>
                    <a:pt x="111908" y="62756"/>
                  </a:lnTo>
                  <a:lnTo>
                    <a:pt x="111729" y="63086"/>
                  </a:lnTo>
                  <a:lnTo>
                    <a:pt x="111384" y="63714"/>
                  </a:lnTo>
                  <a:lnTo>
                    <a:pt x="110995" y="63310"/>
                  </a:lnTo>
                  <a:lnTo>
                    <a:pt x="110591" y="62921"/>
                  </a:lnTo>
                  <a:lnTo>
                    <a:pt x="110756" y="62637"/>
                  </a:lnTo>
                  <a:lnTo>
                    <a:pt x="110935" y="62367"/>
                  </a:lnTo>
                  <a:lnTo>
                    <a:pt x="111115" y="62113"/>
                  </a:lnTo>
                  <a:lnTo>
                    <a:pt x="111310" y="61858"/>
                  </a:lnTo>
                  <a:lnTo>
                    <a:pt x="111714" y="61349"/>
                  </a:lnTo>
                  <a:lnTo>
                    <a:pt x="112103" y="60826"/>
                  </a:lnTo>
                  <a:lnTo>
                    <a:pt x="112133" y="60751"/>
                  </a:lnTo>
                  <a:lnTo>
                    <a:pt x="112133" y="60691"/>
                  </a:lnTo>
                  <a:lnTo>
                    <a:pt x="112133" y="60631"/>
                  </a:lnTo>
                  <a:lnTo>
                    <a:pt x="112118" y="60601"/>
                  </a:lnTo>
                  <a:lnTo>
                    <a:pt x="112088" y="60586"/>
                  </a:lnTo>
                  <a:lnTo>
                    <a:pt x="112043" y="60586"/>
                  </a:lnTo>
                  <a:lnTo>
                    <a:pt x="111983" y="60616"/>
                  </a:lnTo>
                  <a:lnTo>
                    <a:pt x="111908" y="60646"/>
                  </a:lnTo>
                  <a:lnTo>
                    <a:pt x="111654" y="60826"/>
                  </a:lnTo>
                  <a:lnTo>
                    <a:pt x="111414" y="61050"/>
                  </a:lnTo>
                  <a:lnTo>
                    <a:pt x="111205" y="61275"/>
                  </a:lnTo>
                  <a:lnTo>
                    <a:pt x="110995" y="61514"/>
                  </a:lnTo>
                  <a:lnTo>
                    <a:pt x="110606" y="62008"/>
                  </a:lnTo>
                  <a:lnTo>
                    <a:pt x="110217" y="62502"/>
                  </a:lnTo>
                  <a:lnTo>
                    <a:pt x="110142" y="62487"/>
                  </a:lnTo>
                  <a:lnTo>
                    <a:pt x="110067" y="62442"/>
                  </a:lnTo>
                  <a:lnTo>
                    <a:pt x="109993" y="62382"/>
                  </a:lnTo>
                  <a:lnTo>
                    <a:pt x="109933" y="62322"/>
                  </a:lnTo>
                  <a:lnTo>
                    <a:pt x="109888" y="62247"/>
                  </a:lnTo>
                  <a:lnTo>
                    <a:pt x="109858" y="62173"/>
                  </a:lnTo>
                  <a:lnTo>
                    <a:pt x="109858" y="62098"/>
                  </a:lnTo>
                  <a:lnTo>
                    <a:pt x="109888" y="62053"/>
                  </a:lnTo>
                  <a:lnTo>
                    <a:pt x="109903" y="62008"/>
                  </a:lnTo>
                  <a:lnTo>
                    <a:pt x="110082" y="61709"/>
                  </a:lnTo>
                  <a:lnTo>
                    <a:pt x="110262" y="61409"/>
                  </a:lnTo>
                  <a:lnTo>
                    <a:pt x="110471" y="61125"/>
                  </a:lnTo>
                  <a:lnTo>
                    <a:pt x="110681" y="60841"/>
                  </a:lnTo>
                  <a:lnTo>
                    <a:pt x="110905" y="60556"/>
                  </a:lnTo>
                  <a:lnTo>
                    <a:pt x="111115" y="60272"/>
                  </a:lnTo>
                  <a:lnTo>
                    <a:pt x="111295" y="59972"/>
                  </a:lnTo>
                  <a:lnTo>
                    <a:pt x="111474" y="59673"/>
                  </a:lnTo>
                  <a:lnTo>
                    <a:pt x="111295" y="59748"/>
                  </a:lnTo>
                  <a:lnTo>
                    <a:pt x="111130" y="59838"/>
                  </a:lnTo>
                  <a:lnTo>
                    <a:pt x="110965" y="59943"/>
                  </a:lnTo>
                  <a:lnTo>
                    <a:pt x="110816" y="60062"/>
                  </a:lnTo>
                  <a:lnTo>
                    <a:pt x="110666" y="60182"/>
                  </a:lnTo>
                  <a:lnTo>
                    <a:pt x="110531" y="60332"/>
                  </a:lnTo>
                  <a:lnTo>
                    <a:pt x="110277" y="60616"/>
                  </a:lnTo>
                  <a:lnTo>
                    <a:pt x="110052" y="60930"/>
                  </a:lnTo>
                  <a:lnTo>
                    <a:pt x="109828" y="61260"/>
                  </a:lnTo>
                  <a:lnTo>
                    <a:pt x="109424" y="61903"/>
                  </a:lnTo>
                  <a:lnTo>
                    <a:pt x="108960" y="61514"/>
                  </a:lnTo>
                  <a:lnTo>
                    <a:pt x="109124" y="61230"/>
                  </a:lnTo>
                  <a:lnTo>
                    <a:pt x="109304" y="60960"/>
                  </a:lnTo>
                  <a:lnTo>
                    <a:pt x="109693" y="60436"/>
                  </a:lnTo>
                  <a:lnTo>
                    <a:pt x="109873" y="60182"/>
                  </a:lnTo>
                  <a:lnTo>
                    <a:pt x="110052" y="59913"/>
                  </a:lnTo>
                  <a:lnTo>
                    <a:pt x="110232" y="59628"/>
                  </a:lnTo>
                  <a:lnTo>
                    <a:pt x="110382" y="59344"/>
                  </a:lnTo>
                  <a:lnTo>
                    <a:pt x="110232" y="59404"/>
                  </a:lnTo>
                  <a:lnTo>
                    <a:pt x="110082" y="59479"/>
                  </a:lnTo>
                  <a:lnTo>
                    <a:pt x="109948" y="59553"/>
                  </a:lnTo>
                  <a:lnTo>
                    <a:pt x="109828" y="59658"/>
                  </a:lnTo>
                  <a:lnTo>
                    <a:pt x="109708" y="59763"/>
                  </a:lnTo>
                  <a:lnTo>
                    <a:pt x="109588" y="59868"/>
                  </a:lnTo>
                  <a:lnTo>
                    <a:pt x="109394" y="60122"/>
                  </a:lnTo>
                  <a:lnTo>
                    <a:pt x="109199" y="60377"/>
                  </a:lnTo>
                  <a:lnTo>
                    <a:pt x="109005" y="60646"/>
                  </a:lnTo>
                  <a:lnTo>
                    <a:pt x="108825" y="60900"/>
                  </a:lnTo>
                  <a:lnTo>
                    <a:pt x="108616" y="61155"/>
                  </a:lnTo>
                  <a:lnTo>
                    <a:pt x="107927" y="60631"/>
                  </a:lnTo>
                  <a:lnTo>
                    <a:pt x="108092" y="60392"/>
                  </a:lnTo>
                  <a:lnTo>
                    <a:pt x="108256" y="60152"/>
                  </a:lnTo>
                  <a:lnTo>
                    <a:pt x="108631" y="59703"/>
                  </a:lnTo>
                  <a:lnTo>
                    <a:pt x="108990" y="59254"/>
                  </a:lnTo>
                  <a:lnTo>
                    <a:pt x="109169" y="59030"/>
                  </a:lnTo>
                  <a:lnTo>
                    <a:pt x="109334" y="58790"/>
                  </a:lnTo>
                  <a:lnTo>
                    <a:pt x="109184" y="58835"/>
                  </a:lnTo>
                  <a:lnTo>
                    <a:pt x="109050" y="58895"/>
                  </a:lnTo>
                  <a:lnTo>
                    <a:pt x="108930" y="58970"/>
                  </a:lnTo>
                  <a:lnTo>
                    <a:pt x="108795" y="59045"/>
                  </a:lnTo>
                  <a:lnTo>
                    <a:pt x="108690" y="59134"/>
                  </a:lnTo>
                  <a:lnTo>
                    <a:pt x="108571" y="59239"/>
                  </a:lnTo>
                  <a:lnTo>
                    <a:pt x="108361" y="59449"/>
                  </a:lnTo>
                  <a:lnTo>
                    <a:pt x="108167" y="59688"/>
                  </a:lnTo>
                  <a:lnTo>
                    <a:pt x="107972" y="59928"/>
                  </a:lnTo>
                  <a:lnTo>
                    <a:pt x="107792" y="60167"/>
                  </a:lnTo>
                  <a:lnTo>
                    <a:pt x="107598" y="60392"/>
                  </a:lnTo>
                  <a:lnTo>
                    <a:pt x="107328" y="59957"/>
                  </a:lnTo>
                  <a:lnTo>
                    <a:pt x="107448" y="59733"/>
                  </a:lnTo>
                  <a:lnTo>
                    <a:pt x="107568" y="59523"/>
                  </a:lnTo>
                  <a:lnTo>
                    <a:pt x="107718" y="59329"/>
                  </a:lnTo>
                  <a:lnTo>
                    <a:pt x="107867" y="59119"/>
                  </a:lnTo>
                  <a:lnTo>
                    <a:pt x="108017" y="58925"/>
                  </a:lnTo>
                  <a:lnTo>
                    <a:pt x="108167" y="58715"/>
                  </a:lnTo>
                  <a:lnTo>
                    <a:pt x="108286" y="58506"/>
                  </a:lnTo>
                  <a:lnTo>
                    <a:pt x="108391" y="58281"/>
                  </a:lnTo>
                  <a:lnTo>
                    <a:pt x="108391" y="58281"/>
                  </a:lnTo>
                  <a:lnTo>
                    <a:pt x="108181" y="58416"/>
                  </a:lnTo>
                  <a:lnTo>
                    <a:pt x="107972" y="58566"/>
                  </a:lnTo>
                  <a:lnTo>
                    <a:pt x="107792" y="58745"/>
                  </a:lnTo>
                  <a:lnTo>
                    <a:pt x="107613" y="58925"/>
                  </a:lnTo>
                  <a:lnTo>
                    <a:pt x="107448" y="59119"/>
                  </a:lnTo>
                  <a:lnTo>
                    <a:pt x="107298" y="59314"/>
                  </a:lnTo>
                  <a:lnTo>
                    <a:pt x="106999" y="59733"/>
                  </a:lnTo>
                  <a:lnTo>
                    <a:pt x="106535" y="59329"/>
                  </a:lnTo>
                  <a:lnTo>
                    <a:pt x="106685" y="59104"/>
                  </a:lnTo>
                  <a:lnTo>
                    <a:pt x="106849" y="58880"/>
                  </a:lnTo>
                  <a:lnTo>
                    <a:pt x="107179" y="58461"/>
                  </a:lnTo>
                  <a:lnTo>
                    <a:pt x="107343" y="58251"/>
                  </a:lnTo>
                  <a:lnTo>
                    <a:pt x="107493" y="58042"/>
                  </a:lnTo>
                  <a:lnTo>
                    <a:pt x="107628" y="57802"/>
                  </a:lnTo>
                  <a:lnTo>
                    <a:pt x="107732" y="57563"/>
                  </a:lnTo>
                  <a:lnTo>
                    <a:pt x="107508" y="57727"/>
                  </a:lnTo>
                  <a:lnTo>
                    <a:pt x="107298" y="57892"/>
                  </a:lnTo>
                  <a:lnTo>
                    <a:pt x="107104" y="58087"/>
                  </a:lnTo>
                  <a:lnTo>
                    <a:pt x="106909" y="58281"/>
                  </a:lnTo>
                  <a:lnTo>
                    <a:pt x="106730" y="58476"/>
                  </a:lnTo>
                  <a:lnTo>
                    <a:pt x="106550" y="58685"/>
                  </a:lnTo>
                  <a:lnTo>
                    <a:pt x="106385" y="58910"/>
                  </a:lnTo>
                  <a:lnTo>
                    <a:pt x="106236" y="59134"/>
                  </a:lnTo>
                  <a:lnTo>
                    <a:pt x="105921" y="58745"/>
                  </a:lnTo>
                  <a:lnTo>
                    <a:pt x="106011" y="58551"/>
                  </a:lnTo>
                  <a:lnTo>
                    <a:pt x="106131" y="58386"/>
                  </a:lnTo>
                  <a:lnTo>
                    <a:pt x="106370" y="58057"/>
                  </a:lnTo>
                  <a:lnTo>
                    <a:pt x="106490" y="57892"/>
                  </a:lnTo>
                  <a:lnTo>
                    <a:pt x="106610" y="57727"/>
                  </a:lnTo>
                  <a:lnTo>
                    <a:pt x="106715" y="57548"/>
                  </a:lnTo>
                  <a:lnTo>
                    <a:pt x="106790" y="57353"/>
                  </a:lnTo>
                  <a:lnTo>
                    <a:pt x="106610" y="57458"/>
                  </a:lnTo>
                  <a:lnTo>
                    <a:pt x="106445" y="57563"/>
                  </a:lnTo>
                  <a:lnTo>
                    <a:pt x="106296" y="57697"/>
                  </a:lnTo>
                  <a:lnTo>
                    <a:pt x="106161" y="57847"/>
                  </a:lnTo>
                  <a:lnTo>
                    <a:pt x="105892" y="58146"/>
                  </a:lnTo>
                  <a:lnTo>
                    <a:pt x="105637" y="58476"/>
                  </a:lnTo>
                  <a:lnTo>
                    <a:pt x="105218" y="58176"/>
                  </a:lnTo>
                  <a:lnTo>
                    <a:pt x="105892" y="57129"/>
                  </a:lnTo>
                  <a:lnTo>
                    <a:pt x="105652" y="57308"/>
                  </a:lnTo>
                  <a:lnTo>
                    <a:pt x="105428" y="57488"/>
                  </a:lnTo>
                  <a:lnTo>
                    <a:pt x="105218" y="57697"/>
                  </a:lnTo>
                  <a:lnTo>
                    <a:pt x="105038" y="57922"/>
                  </a:lnTo>
                  <a:lnTo>
                    <a:pt x="104470" y="57428"/>
                  </a:lnTo>
                  <a:lnTo>
                    <a:pt x="103916" y="56934"/>
                  </a:lnTo>
                  <a:lnTo>
                    <a:pt x="102808" y="55931"/>
                  </a:lnTo>
                  <a:lnTo>
                    <a:pt x="101716" y="54929"/>
                  </a:lnTo>
                  <a:lnTo>
                    <a:pt x="101147" y="54435"/>
                  </a:lnTo>
                  <a:lnTo>
                    <a:pt x="100578" y="53956"/>
                  </a:lnTo>
                  <a:lnTo>
                    <a:pt x="100518" y="53866"/>
                  </a:lnTo>
                  <a:lnTo>
                    <a:pt x="100459" y="53761"/>
                  </a:lnTo>
                  <a:lnTo>
                    <a:pt x="100548" y="53851"/>
                  </a:lnTo>
                  <a:lnTo>
                    <a:pt x="100653" y="53911"/>
                  </a:lnTo>
                  <a:lnTo>
                    <a:pt x="100758" y="53956"/>
                  </a:lnTo>
                  <a:lnTo>
                    <a:pt x="100878" y="53986"/>
                  </a:lnTo>
                  <a:lnTo>
                    <a:pt x="101117" y="54016"/>
                  </a:lnTo>
                  <a:lnTo>
                    <a:pt x="101237" y="54031"/>
                  </a:lnTo>
                  <a:lnTo>
                    <a:pt x="101357" y="54061"/>
                  </a:lnTo>
                  <a:lnTo>
                    <a:pt x="101386" y="54195"/>
                  </a:lnTo>
                  <a:lnTo>
                    <a:pt x="101446" y="54315"/>
                  </a:lnTo>
                  <a:lnTo>
                    <a:pt x="101506" y="54420"/>
                  </a:lnTo>
                  <a:lnTo>
                    <a:pt x="101596" y="54524"/>
                  </a:lnTo>
                  <a:lnTo>
                    <a:pt x="101686" y="54614"/>
                  </a:lnTo>
                  <a:lnTo>
                    <a:pt x="101806" y="54704"/>
                  </a:lnTo>
                  <a:lnTo>
                    <a:pt x="101910" y="54764"/>
                  </a:lnTo>
                  <a:lnTo>
                    <a:pt x="102030" y="54839"/>
                  </a:lnTo>
                  <a:lnTo>
                    <a:pt x="102329" y="54539"/>
                  </a:lnTo>
                  <a:lnTo>
                    <a:pt x="102704" y="54884"/>
                  </a:lnTo>
                  <a:lnTo>
                    <a:pt x="102913" y="55063"/>
                  </a:lnTo>
                  <a:lnTo>
                    <a:pt x="103108" y="55228"/>
                  </a:lnTo>
                  <a:lnTo>
                    <a:pt x="103332" y="55363"/>
                  </a:lnTo>
                  <a:lnTo>
                    <a:pt x="103452" y="55423"/>
                  </a:lnTo>
                  <a:lnTo>
                    <a:pt x="103557" y="55467"/>
                  </a:lnTo>
                  <a:lnTo>
                    <a:pt x="103691" y="55497"/>
                  </a:lnTo>
                  <a:lnTo>
                    <a:pt x="103811" y="55512"/>
                  </a:lnTo>
                  <a:lnTo>
                    <a:pt x="103946" y="55527"/>
                  </a:lnTo>
                  <a:lnTo>
                    <a:pt x="104081" y="55512"/>
                  </a:lnTo>
                  <a:lnTo>
                    <a:pt x="104305" y="55617"/>
                  </a:lnTo>
                  <a:lnTo>
                    <a:pt x="104515" y="55752"/>
                  </a:lnTo>
                  <a:lnTo>
                    <a:pt x="104724" y="55886"/>
                  </a:lnTo>
                  <a:lnTo>
                    <a:pt x="104934" y="56021"/>
                  </a:lnTo>
                  <a:lnTo>
                    <a:pt x="105338" y="56321"/>
                  </a:lnTo>
                  <a:lnTo>
                    <a:pt x="105532" y="56470"/>
                  </a:lnTo>
                  <a:lnTo>
                    <a:pt x="105742" y="56605"/>
                  </a:lnTo>
                  <a:lnTo>
                    <a:pt x="105712" y="56470"/>
                  </a:lnTo>
                  <a:lnTo>
                    <a:pt x="105652" y="56335"/>
                  </a:lnTo>
                  <a:lnTo>
                    <a:pt x="105577" y="56216"/>
                  </a:lnTo>
                  <a:lnTo>
                    <a:pt x="105487" y="56111"/>
                  </a:lnTo>
                  <a:lnTo>
                    <a:pt x="105278" y="55916"/>
                  </a:lnTo>
                  <a:lnTo>
                    <a:pt x="105173" y="55812"/>
                  </a:lnTo>
                  <a:lnTo>
                    <a:pt x="105083" y="55707"/>
                  </a:lnTo>
                  <a:lnTo>
                    <a:pt x="105083" y="55707"/>
                  </a:lnTo>
                  <a:lnTo>
                    <a:pt x="105323" y="55827"/>
                  </a:lnTo>
                  <a:lnTo>
                    <a:pt x="105532" y="55946"/>
                  </a:lnTo>
                  <a:lnTo>
                    <a:pt x="105757" y="56081"/>
                  </a:lnTo>
                  <a:lnTo>
                    <a:pt x="105966" y="56231"/>
                  </a:lnTo>
                  <a:lnTo>
                    <a:pt x="106385" y="56530"/>
                  </a:lnTo>
                  <a:lnTo>
                    <a:pt x="106595" y="56680"/>
                  </a:lnTo>
                  <a:lnTo>
                    <a:pt x="106819" y="56799"/>
                  </a:lnTo>
                  <a:lnTo>
                    <a:pt x="106775" y="56650"/>
                  </a:lnTo>
                  <a:lnTo>
                    <a:pt x="106730" y="56500"/>
                  </a:lnTo>
                  <a:lnTo>
                    <a:pt x="106700" y="56425"/>
                  </a:lnTo>
                  <a:lnTo>
                    <a:pt x="106655" y="56350"/>
                  </a:lnTo>
                  <a:lnTo>
                    <a:pt x="106595" y="56291"/>
                  </a:lnTo>
                  <a:lnTo>
                    <a:pt x="106535" y="56246"/>
                  </a:lnTo>
                  <a:lnTo>
                    <a:pt x="106296" y="56021"/>
                  </a:lnTo>
                  <a:lnTo>
                    <a:pt x="106056" y="55827"/>
                  </a:lnTo>
                  <a:lnTo>
                    <a:pt x="105532" y="55452"/>
                  </a:lnTo>
                  <a:lnTo>
                    <a:pt x="105008" y="55078"/>
                  </a:lnTo>
                  <a:lnTo>
                    <a:pt x="104754" y="54884"/>
                  </a:lnTo>
                  <a:lnTo>
                    <a:pt x="104515" y="54674"/>
                  </a:lnTo>
                  <a:lnTo>
                    <a:pt x="104784" y="54794"/>
                  </a:lnTo>
                  <a:lnTo>
                    <a:pt x="105038" y="54929"/>
                  </a:lnTo>
                  <a:lnTo>
                    <a:pt x="105293" y="55063"/>
                  </a:lnTo>
                  <a:lnTo>
                    <a:pt x="105547" y="55198"/>
                  </a:lnTo>
                  <a:lnTo>
                    <a:pt x="106026" y="55512"/>
                  </a:lnTo>
                  <a:lnTo>
                    <a:pt x="106505" y="55827"/>
                  </a:lnTo>
                  <a:lnTo>
                    <a:pt x="107448" y="56515"/>
                  </a:lnTo>
                  <a:lnTo>
                    <a:pt x="107927" y="56844"/>
                  </a:lnTo>
                  <a:lnTo>
                    <a:pt x="108406" y="57159"/>
                  </a:lnTo>
                  <a:lnTo>
                    <a:pt x="108316" y="56979"/>
                  </a:lnTo>
                  <a:lnTo>
                    <a:pt x="108226" y="56814"/>
                  </a:lnTo>
                  <a:lnTo>
                    <a:pt x="108122" y="56650"/>
                  </a:lnTo>
                  <a:lnTo>
                    <a:pt x="107987" y="56500"/>
                  </a:lnTo>
                  <a:lnTo>
                    <a:pt x="107867" y="56350"/>
                  </a:lnTo>
                  <a:lnTo>
                    <a:pt x="107718" y="56216"/>
                  </a:lnTo>
                  <a:lnTo>
                    <a:pt x="107418" y="55976"/>
                  </a:lnTo>
                  <a:lnTo>
                    <a:pt x="107089" y="55737"/>
                  </a:lnTo>
                  <a:lnTo>
                    <a:pt x="106760" y="55512"/>
                  </a:lnTo>
                  <a:lnTo>
                    <a:pt x="106445" y="55288"/>
                  </a:lnTo>
                  <a:lnTo>
                    <a:pt x="106131" y="55048"/>
                  </a:lnTo>
                  <a:lnTo>
                    <a:pt x="106131" y="55048"/>
                  </a:lnTo>
                  <a:lnTo>
                    <a:pt x="106326" y="55063"/>
                  </a:lnTo>
                  <a:lnTo>
                    <a:pt x="106520" y="55078"/>
                  </a:lnTo>
                  <a:lnTo>
                    <a:pt x="106625" y="55093"/>
                  </a:lnTo>
                  <a:lnTo>
                    <a:pt x="106715" y="55108"/>
                  </a:lnTo>
                  <a:lnTo>
                    <a:pt x="106805" y="55138"/>
                  </a:lnTo>
                  <a:lnTo>
                    <a:pt x="106894" y="55198"/>
                  </a:lnTo>
                  <a:lnTo>
                    <a:pt x="107269" y="55408"/>
                  </a:lnTo>
                  <a:lnTo>
                    <a:pt x="107613" y="55632"/>
                  </a:lnTo>
                  <a:lnTo>
                    <a:pt x="107972" y="55872"/>
                  </a:lnTo>
                  <a:lnTo>
                    <a:pt x="108316" y="56111"/>
                  </a:lnTo>
                  <a:lnTo>
                    <a:pt x="108975" y="56635"/>
                  </a:lnTo>
                  <a:lnTo>
                    <a:pt x="109633" y="57159"/>
                  </a:lnTo>
                  <a:lnTo>
                    <a:pt x="109618" y="57024"/>
                  </a:lnTo>
                  <a:lnTo>
                    <a:pt x="109618" y="56874"/>
                  </a:lnTo>
                  <a:lnTo>
                    <a:pt x="109618" y="56814"/>
                  </a:lnTo>
                  <a:lnTo>
                    <a:pt x="109603" y="56740"/>
                  </a:lnTo>
                  <a:lnTo>
                    <a:pt x="109573" y="56680"/>
                  </a:lnTo>
                  <a:lnTo>
                    <a:pt x="109529" y="56635"/>
                  </a:lnTo>
                  <a:lnTo>
                    <a:pt x="109349" y="56425"/>
                  </a:lnTo>
                  <a:lnTo>
                    <a:pt x="109139" y="56246"/>
                  </a:lnTo>
                  <a:lnTo>
                    <a:pt x="108945" y="56066"/>
                  </a:lnTo>
                  <a:lnTo>
                    <a:pt x="108720" y="55886"/>
                  </a:lnTo>
                  <a:lnTo>
                    <a:pt x="108301" y="55557"/>
                  </a:lnTo>
                  <a:lnTo>
                    <a:pt x="108092" y="55378"/>
                  </a:lnTo>
                  <a:lnTo>
                    <a:pt x="107882" y="55198"/>
                  </a:lnTo>
                  <a:lnTo>
                    <a:pt x="108122" y="55243"/>
                  </a:lnTo>
                  <a:lnTo>
                    <a:pt x="108331" y="55318"/>
                  </a:lnTo>
                  <a:lnTo>
                    <a:pt x="108541" y="55408"/>
                  </a:lnTo>
                  <a:lnTo>
                    <a:pt x="108750" y="55512"/>
                  </a:lnTo>
                  <a:lnTo>
                    <a:pt x="108930" y="55632"/>
                  </a:lnTo>
                  <a:lnTo>
                    <a:pt x="109124" y="55767"/>
                  </a:lnTo>
                  <a:lnTo>
                    <a:pt x="109484" y="56066"/>
                  </a:lnTo>
                  <a:lnTo>
                    <a:pt x="109828" y="56380"/>
                  </a:lnTo>
                  <a:lnTo>
                    <a:pt x="110187" y="56695"/>
                  </a:lnTo>
                  <a:lnTo>
                    <a:pt x="110367" y="56829"/>
                  </a:lnTo>
                  <a:lnTo>
                    <a:pt x="110546" y="56964"/>
                  </a:lnTo>
                  <a:lnTo>
                    <a:pt x="110756" y="57084"/>
                  </a:lnTo>
                  <a:lnTo>
                    <a:pt x="110950" y="57189"/>
                  </a:lnTo>
                  <a:lnTo>
                    <a:pt x="110891" y="57039"/>
                  </a:lnTo>
                  <a:lnTo>
                    <a:pt x="110831" y="56904"/>
                  </a:lnTo>
                  <a:lnTo>
                    <a:pt x="110756" y="56785"/>
                  </a:lnTo>
                  <a:lnTo>
                    <a:pt x="110666" y="56650"/>
                  </a:lnTo>
                  <a:lnTo>
                    <a:pt x="110471" y="56425"/>
                  </a:lnTo>
                  <a:lnTo>
                    <a:pt x="110262" y="56216"/>
                  </a:lnTo>
                  <a:lnTo>
                    <a:pt x="110037" y="56006"/>
                  </a:lnTo>
                  <a:lnTo>
                    <a:pt x="109798" y="55797"/>
                  </a:lnTo>
                  <a:lnTo>
                    <a:pt x="109573" y="55602"/>
                  </a:lnTo>
                  <a:lnTo>
                    <a:pt x="109364" y="55393"/>
                  </a:lnTo>
                  <a:lnTo>
                    <a:pt x="110711" y="55393"/>
                  </a:lnTo>
                  <a:lnTo>
                    <a:pt x="111250" y="55901"/>
                  </a:lnTo>
                  <a:lnTo>
                    <a:pt x="111804" y="56395"/>
                  </a:lnTo>
                  <a:lnTo>
                    <a:pt x="112926" y="57368"/>
                  </a:lnTo>
                  <a:lnTo>
                    <a:pt x="112836" y="57204"/>
                  </a:lnTo>
                  <a:lnTo>
                    <a:pt x="112746" y="57069"/>
                  </a:lnTo>
                  <a:lnTo>
                    <a:pt x="112552" y="56785"/>
                  </a:lnTo>
                  <a:lnTo>
                    <a:pt x="112312" y="56530"/>
                  </a:lnTo>
                  <a:lnTo>
                    <a:pt x="112073" y="56291"/>
                  </a:lnTo>
                  <a:lnTo>
                    <a:pt x="111579" y="55812"/>
                  </a:lnTo>
                  <a:lnTo>
                    <a:pt x="111340" y="55572"/>
                  </a:lnTo>
                  <a:lnTo>
                    <a:pt x="111100" y="55318"/>
                  </a:lnTo>
                  <a:lnTo>
                    <a:pt x="111654" y="55213"/>
                  </a:lnTo>
                  <a:lnTo>
                    <a:pt x="111848" y="55318"/>
                  </a:lnTo>
                  <a:lnTo>
                    <a:pt x="112028" y="55437"/>
                  </a:lnTo>
                  <a:lnTo>
                    <a:pt x="112402" y="55677"/>
                  </a:lnTo>
                  <a:lnTo>
                    <a:pt x="112761" y="55961"/>
                  </a:lnTo>
                  <a:lnTo>
                    <a:pt x="113106" y="56246"/>
                  </a:lnTo>
                  <a:lnTo>
                    <a:pt x="113779" y="56814"/>
                  </a:lnTo>
                  <a:lnTo>
                    <a:pt x="114138" y="57084"/>
                  </a:lnTo>
                  <a:lnTo>
                    <a:pt x="114498" y="57338"/>
                  </a:lnTo>
                  <a:lnTo>
                    <a:pt x="114378" y="57189"/>
                  </a:lnTo>
                  <a:lnTo>
                    <a:pt x="114258" y="57024"/>
                  </a:lnTo>
                  <a:lnTo>
                    <a:pt x="113989" y="56740"/>
                  </a:lnTo>
                  <a:lnTo>
                    <a:pt x="113704" y="56470"/>
                  </a:lnTo>
                  <a:lnTo>
                    <a:pt x="113390" y="56216"/>
                  </a:lnTo>
                  <a:lnTo>
                    <a:pt x="112761" y="55722"/>
                  </a:lnTo>
                  <a:lnTo>
                    <a:pt x="112447" y="55482"/>
                  </a:lnTo>
                  <a:lnTo>
                    <a:pt x="112148" y="55228"/>
                  </a:lnTo>
                  <a:lnTo>
                    <a:pt x="112103" y="55213"/>
                  </a:lnTo>
                  <a:lnTo>
                    <a:pt x="112073" y="55183"/>
                  </a:lnTo>
                  <a:lnTo>
                    <a:pt x="112058" y="55138"/>
                  </a:lnTo>
                  <a:lnTo>
                    <a:pt x="112058" y="55108"/>
                  </a:lnTo>
                  <a:lnTo>
                    <a:pt x="112058" y="55033"/>
                  </a:lnTo>
                  <a:lnTo>
                    <a:pt x="112088" y="54959"/>
                  </a:lnTo>
                  <a:lnTo>
                    <a:pt x="112133" y="54884"/>
                  </a:lnTo>
                  <a:lnTo>
                    <a:pt x="112193" y="54809"/>
                  </a:lnTo>
                  <a:lnTo>
                    <a:pt x="112282" y="54689"/>
                  </a:lnTo>
                  <a:lnTo>
                    <a:pt x="112971" y="55213"/>
                  </a:lnTo>
                  <a:lnTo>
                    <a:pt x="113644" y="55767"/>
                  </a:lnTo>
                  <a:lnTo>
                    <a:pt x="114303" y="56335"/>
                  </a:lnTo>
                  <a:lnTo>
                    <a:pt x="114962" y="56904"/>
                  </a:lnTo>
                  <a:lnTo>
                    <a:pt x="115126" y="57054"/>
                  </a:lnTo>
                  <a:lnTo>
                    <a:pt x="115321" y="57174"/>
                  </a:lnTo>
                  <a:lnTo>
                    <a:pt x="115515" y="57263"/>
                  </a:lnTo>
                  <a:lnTo>
                    <a:pt x="115725" y="57323"/>
                  </a:lnTo>
                  <a:lnTo>
                    <a:pt x="115575" y="57084"/>
                  </a:lnTo>
                  <a:lnTo>
                    <a:pt x="115396" y="56844"/>
                  </a:lnTo>
                  <a:lnTo>
                    <a:pt x="115216" y="56620"/>
                  </a:lnTo>
                  <a:lnTo>
                    <a:pt x="115021" y="56410"/>
                  </a:lnTo>
                  <a:lnTo>
                    <a:pt x="114827" y="56201"/>
                  </a:lnTo>
                  <a:lnTo>
                    <a:pt x="114617" y="56006"/>
                  </a:lnTo>
                  <a:lnTo>
                    <a:pt x="114198" y="55602"/>
                  </a:lnTo>
                  <a:lnTo>
                    <a:pt x="113749" y="55228"/>
                  </a:lnTo>
                  <a:lnTo>
                    <a:pt x="113300" y="54869"/>
                  </a:lnTo>
                  <a:lnTo>
                    <a:pt x="112851" y="54495"/>
                  </a:lnTo>
                  <a:lnTo>
                    <a:pt x="112417" y="54120"/>
                  </a:lnTo>
                  <a:lnTo>
                    <a:pt x="112253" y="53791"/>
                  </a:lnTo>
                  <a:lnTo>
                    <a:pt x="112073" y="53462"/>
                  </a:lnTo>
                  <a:close/>
                  <a:moveTo>
                    <a:pt x="125438" y="70255"/>
                  </a:moveTo>
                  <a:lnTo>
                    <a:pt x="125543" y="70270"/>
                  </a:lnTo>
                  <a:lnTo>
                    <a:pt x="125633" y="70300"/>
                  </a:lnTo>
                  <a:lnTo>
                    <a:pt x="125738" y="70345"/>
                  </a:lnTo>
                  <a:lnTo>
                    <a:pt x="125828" y="70404"/>
                  </a:lnTo>
                  <a:lnTo>
                    <a:pt x="125902" y="70464"/>
                  </a:lnTo>
                  <a:lnTo>
                    <a:pt x="126052" y="70614"/>
                  </a:lnTo>
                  <a:lnTo>
                    <a:pt x="126022" y="70644"/>
                  </a:lnTo>
                  <a:lnTo>
                    <a:pt x="125992" y="70674"/>
                  </a:lnTo>
                  <a:lnTo>
                    <a:pt x="125932" y="70689"/>
                  </a:lnTo>
                  <a:lnTo>
                    <a:pt x="125872" y="70704"/>
                  </a:lnTo>
                  <a:lnTo>
                    <a:pt x="125738" y="70689"/>
                  </a:lnTo>
                  <a:lnTo>
                    <a:pt x="125603" y="70644"/>
                  </a:lnTo>
                  <a:lnTo>
                    <a:pt x="125483" y="70569"/>
                  </a:lnTo>
                  <a:lnTo>
                    <a:pt x="125423" y="70524"/>
                  </a:lnTo>
                  <a:lnTo>
                    <a:pt x="125379" y="70479"/>
                  </a:lnTo>
                  <a:lnTo>
                    <a:pt x="125349" y="70434"/>
                  </a:lnTo>
                  <a:lnTo>
                    <a:pt x="125334" y="70374"/>
                  </a:lnTo>
                  <a:lnTo>
                    <a:pt x="125319" y="70330"/>
                  </a:lnTo>
                  <a:lnTo>
                    <a:pt x="125334" y="70270"/>
                  </a:lnTo>
                  <a:lnTo>
                    <a:pt x="125438" y="70255"/>
                  </a:lnTo>
                  <a:close/>
                  <a:moveTo>
                    <a:pt x="74790" y="65525"/>
                  </a:moveTo>
                  <a:lnTo>
                    <a:pt x="74865" y="65645"/>
                  </a:lnTo>
                  <a:lnTo>
                    <a:pt x="74925" y="65765"/>
                  </a:lnTo>
                  <a:lnTo>
                    <a:pt x="75089" y="65974"/>
                  </a:lnTo>
                  <a:lnTo>
                    <a:pt x="75269" y="66184"/>
                  </a:lnTo>
                  <a:lnTo>
                    <a:pt x="75464" y="66378"/>
                  </a:lnTo>
                  <a:lnTo>
                    <a:pt x="75643" y="66588"/>
                  </a:lnTo>
                  <a:lnTo>
                    <a:pt x="75823" y="66797"/>
                  </a:lnTo>
                  <a:lnTo>
                    <a:pt x="75987" y="67007"/>
                  </a:lnTo>
                  <a:lnTo>
                    <a:pt x="76062" y="67127"/>
                  </a:lnTo>
                  <a:lnTo>
                    <a:pt x="76122" y="67246"/>
                  </a:lnTo>
                  <a:lnTo>
                    <a:pt x="75838" y="67710"/>
                  </a:lnTo>
                  <a:lnTo>
                    <a:pt x="75538" y="68174"/>
                  </a:lnTo>
                  <a:lnTo>
                    <a:pt x="75194" y="67890"/>
                  </a:lnTo>
                  <a:lnTo>
                    <a:pt x="74820" y="67621"/>
                  </a:lnTo>
                  <a:lnTo>
                    <a:pt x="74625" y="67486"/>
                  </a:lnTo>
                  <a:lnTo>
                    <a:pt x="74431" y="67366"/>
                  </a:lnTo>
                  <a:lnTo>
                    <a:pt x="74221" y="67261"/>
                  </a:lnTo>
                  <a:lnTo>
                    <a:pt x="74027" y="67157"/>
                  </a:lnTo>
                  <a:lnTo>
                    <a:pt x="73817" y="67067"/>
                  </a:lnTo>
                  <a:lnTo>
                    <a:pt x="73593" y="66992"/>
                  </a:lnTo>
                  <a:lnTo>
                    <a:pt x="73383" y="66932"/>
                  </a:lnTo>
                  <a:lnTo>
                    <a:pt x="73159" y="66887"/>
                  </a:lnTo>
                  <a:lnTo>
                    <a:pt x="72934" y="66857"/>
                  </a:lnTo>
                  <a:lnTo>
                    <a:pt x="72710" y="66857"/>
                  </a:lnTo>
                  <a:lnTo>
                    <a:pt x="72485" y="66872"/>
                  </a:lnTo>
                  <a:lnTo>
                    <a:pt x="72261" y="66917"/>
                  </a:lnTo>
                  <a:lnTo>
                    <a:pt x="72620" y="67097"/>
                  </a:lnTo>
                  <a:lnTo>
                    <a:pt x="73009" y="67276"/>
                  </a:lnTo>
                  <a:lnTo>
                    <a:pt x="73772" y="67606"/>
                  </a:lnTo>
                  <a:lnTo>
                    <a:pt x="74147" y="67785"/>
                  </a:lnTo>
                  <a:lnTo>
                    <a:pt x="74521" y="67980"/>
                  </a:lnTo>
                  <a:lnTo>
                    <a:pt x="74700" y="68099"/>
                  </a:lnTo>
                  <a:lnTo>
                    <a:pt x="74865" y="68204"/>
                  </a:lnTo>
                  <a:lnTo>
                    <a:pt x="75030" y="68339"/>
                  </a:lnTo>
                  <a:lnTo>
                    <a:pt x="75194" y="68474"/>
                  </a:lnTo>
                  <a:lnTo>
                    <a:pt x="75000" y="68713"/>
                  </a:lnTo>
                  <a:lnTo>
                    <a:pt x="74805" y="68938"/>
                  </a:lnTo>
                  <a:lnTo>
                    <a:pt x="74117" y="68534"/>
                  </a:lnTo>
                  <a:lnTo>
                    <a:pt x="73757" y="68339"/>
                  </a:lnTo>
                  <a:lnTo>
                    <a:pt x="73413" y="68159"/>
                  </a:lnTo>
                  <a:lnTo>
                    <a:pt x="73054" y="67995"/>
                  </a:lnTo>
                  <a:lnTo>
                    <a:pt x="72680" y="67860"/>
                  </a:lnTo>
                  <a:lnTo>
                    <a:pt x="72485" y="67800"/>
                  </a:lnTo>
                  <a:lnTo>
                    <a:pt x="72291" y="67755"/>
                  </a:lnTo>
                  <a:lnTo>
                    <a:pt x="72096" y="67710"/>
                  </a:lnTo>
                  <a:lnTo>
                    <a:pt x="71901" y="67680"/>
                  </a:lnTo>
                  <a:lnTo>
                    <a:pt x="71916" y="67770"/>
                  </a:lnTo>
                  <a:lnTo>
                    <a:pt x="71961" y="67845"/>
                  </a:lnTo>
                  <a:lnTo>
                    <a:pt x="71991" y="67905"/>
                  </a:lnTo>
                  <a:lnTo>
                    <a:pt x="72051" y="67965"/>
                  </a:lnTo>
                  <a:lnTo>
                    <a:pt x="72096" y="68025"/>
                  </a:lnTo>
                  <a:lnTo>
                    <a:pt x="72171" y="68070"/>
                  </a:lnTo>
                  <a:lnTo>
                    <a:pt x="72246" y="68114"/>
                  </a:lnTo>
                  <a:lnTo>
                    <a:pt x="72321" y="68144"/>
                  </a:lnTo>
                  <a:lnTo>
                    <a:pt x="72844" y="68384"/>
                  </a:lnTo>
                  <a:lnTo>
                    <a:pt x="73368" y="68653"/>
                  </a:lnTo>
                  <a:lnTo>
                    <a:pt x="73638" y="68788"/>
                  </a:lnTo>
                  <a:lnTo>
                    <a:pt x="73892" y="68938"/>
                  </a:lnTo>
                  <a:lnTo>
                    <a:pt x="74132" y="69102"/>
                  </a:lnTo>
                  <a:lnTo>
                    <a:pt x="74371" y="69267"/>
                  </a:lnTo>
                  <a:lnTo>
                    <a:pt x="73982" y="69641"/>
                  </a:lnTo>
                  <a:lnTo>
                    <a:pt x="73263" y="69461"/>
                  </a:lnTo>
                  <a:lnTo>
                    <a:pt x="72889" y="69387"/>
                  </a:lnTo>
                  <a:lnTo>
                    <a:pt x="72515" y="69312"/>
                  </a:lnTo>
                  <a:lnTo>
                    <a:pt x="72156" y="69252"/>
                  </a:lnTo>
                  <a:lnTo>
                    <a:pt x="71782" y="69207"/>
                  </a:lnTo>
                  <a:lnTo>
                    <a:pt x="71408" y="69177"/>
                  </a:lnTo>
                  <a:lnTo>
                    <a:pt x="71018" y="69177"/>
                  </a:lnTo>
                  <a:lnTo>
                    <a:pt x="71318" y="69327"/>
                  </a:lnTo>
                  <a:lnTo>
                    <a:pt x="71602" y="69461"/>
                  </a:lnTo>
                  <a:lnTo>
                    <a:pt x="71901" y="69566"/>
                  </a:lnTo>
                  <a:lnTo>
                    <a:pt x="72201" y="69671"/>
                  </a:lnTo>
                  <a:lnTo>
                    <a:pt x="72829" y="69851"/>
                  </a:lnTo>
                  <a:lnTo>
                    <a:pt x="73443" y="70030"/>
                  </a:lnTo>
                  <a:lnTo>
                    <a:pt x="73099" y="70210"/>
                  </a:lnTo>
                  <a:lnTo>
                    <a:pt x="72770" y="70389"/>
                  </a:lnTo>
                  <a:lnTo>
                    <a:pt x="72440" y="70569"/>
                  </a:lnTo>
                  <a:lnTo>
                    <a:pt x="72111" y="70779"/>
                  </a:lnTo>
                  <a:lnTo>
                    <a:pt x="71931" y="70853"/>
                  </a:lnTo>
                  <a:lnTo>
                    <a:pt x="71737" y="70928"/>
                  </a:lnTo>
                  <a:lnTo>
                    <a:pt x="71542" y="70973"/>
                  </a:lnTo>
                  <a:lnTo>
                    <a:pt x="71348" y="71003"/>
                  </a:lnTo>
                  <a:lnTo>
                    <a:pt x="71153" y="71018"/>
                  </a:lnTo>
                  <a:lnTo>
                    <a:pt x="70959" y="71018"/>
                  </a:lnTo>
                  <a:lnTo>
                    <a:pt x="70764" y="71003"/>
                  </a:lnTo>
                  <a:lnTo>
                    <a:pt x="70569" y="70988"/>
                  </a:lnTo>
                  <a:lnTo>
                    <a:pt x="70180" y="70913"/>
                  </a:lnTo>
                  <a:lnTo>
                    <a:pt x="69791" y="70823"/>
                  </a:lnTo>
                  <a:lnTo>
                    <a:pt x="69417" y="70704"/>
                  </a:lnTo>
                  <a:lnTo>
                    <a:pt x="69028" y="70584"/>
                  </a:lnTo>
                  <a:lnTo>
                    <a:pt x="69028" y="70584"/>
                  </a:lnTo>
                  <a:lnTo>
                    <a:pt x="69477" y="71123"/>
                  </a:lnTo>
                  <a:lnTo>
                    <a:pt x="69282" y="71108"/>
                  </a:lnTo>
                  <a:lnTo>
                    <a:pt x="69103" y="71093"/>
                  </a:lnTo>
                  <a:lnTo>
                    <a:pt x="68923" y="71063"/>
                  </a:lnTo>
                  <a:lnTo>
                    <a:pt x="68743" y="71018"/>
                  </a:lnTo>
                  <a:lnTo>
                    <a:pt x="68384" y="70913"/>
                  </a:lnTo>
                  <a:lnTo>
                    <a:pt x="68040" y="70779"/>
                  </a:lnTo>
                  <a:lnTo>
                    <a:pt x="67711" y="70629"/>
                  </a:lnTo>
                  <a:lnTo>
                    <a:pt x="67381" y="70449"/>
                  </a:lnTo>
                  <a:lnTo>
                    <a:pt x="66738" y="70105"/>
                  </a:lnTo>
                  <a:lnTo>
                    <a:pt x="67561" y="69297"/>
                  </a:lnTo>
                  <a:lnTo>
                    <a:pt x="68384" y="68474"/>
                  </a:lnTo>
                  <a:lnTo>
                    <a:pt x="68803" y="68085"/>
                  </a:lnTo>
                  <a:lnTo>
                    <a:pt x="69222" y="67680"/>
                  </a:lnTo>
                  <a:lnTo>
                    <a:pt x="69656" y="67291"/>
                  </a:lnTo>
                  <a:lnTo>
                    <a:pt x="70090" y="66917"/>
                  </a:lnTo>
                  <a:lnTo>
                    <a:pt x="70450" y="66603"/>
                  </a:lnTo>
                  <a:lnTo>
                    <a:pt x="70794" y="66288"/>
                  </a:lnTo>
                  <a:lnTo>
                    <a:pt x="70988" y="66154"/>
                  </a:lnTo>
                  <a:lnTo>
                    <a:pt x="71168" y="66004"/>
                  </a:lnTo>
                  <a:lnTo>
                    <a:pt x="71378" y="65884"/>
                  </a:lnTo>
                  <a:lnTo>
                    <a:pt x="71572" y="65765"/>
                  </a:lnTo>
                  <a:lnTo>
                    <a:pt x="72380" y="65780"/>
                  </a:lnTo>
                  <a:lnTo>
                    <a:pt x="72785" y="65765"/>
                  </a:lnTo>
                  <a:lnTo>
                    <a:pt x="73189" y="65735"/>
                  </a:lnTo>
                  <a:lnTo>
                    <a:pt x="73593" y="65705"/>
                  </a:lnTo>
                  <a:lnTo>
                    <a:pt x="73997" y="65660"/>
                  </a:lnTo>
                  <a:lnTo>
                    <a:pt x="74401" y="65600"/>
                  </a:lnTo>
                  <a:lnTo>
                    <a:pt x="74790" y="65525"/>
                  </a:lnTo>
                  <a:close/>
                  <a:moveTo>
                    <a:pt x="133685" y="72380"/>
                  </a:moveTo>
                  <a:lnTo>
                    <a:pt x="133895" y="72410"/>
                  </a:lnTo>
                  <a:lnTo>
                    <a:pt x="134314" y="72455"/>
                  </a:lnTo>
                  <a:lnTo>
                    <a:pt x="134733" y="72530"/>
                  </a:lnTo>
                  <a:lnTo>
                    <a:pt x="135137" y="72605"/>
                  </a:lnTo>
                  <a:lnTo>
                    <a:pt x="135541" y="72694"/>
                  </a:lnTo>
                  <a:lnTo>
                    <a:pt x="135870" y="72844"/>
                  </a:lnTo>
                  <a:lnTo>
                    <a:pt x="136215" y="73009"/>
                  </a:lnTo>
                  <a:lnTo>
                    <a:pt x="135990" y="72994"/>
                  </a:lnTo>
                  <a:lnTo>
                    <a:pt x="135766" y="72964"/>
                  </a:lnTo>
                  <a:lnTo>
                    <a:pt x="135541" y="72919"/>
                  </a:lnTo>
                  <a:lnTo>
                    <a:pt x="135436" y="72889"/>
                  </a:lnTo>
                  <a:lnTo>
                    <a:pt x="135332" y="72844"/>
                  </a:lnTo>
                  <a:lnTo>
                    <a:pt x="134883" y="72814"/>
                  </a:lnTo>
                  <a:lnTo>
                    <a:pt x="134419" y="72799"/>
                  </a:lnTo>
                  <a:lnTo>
                    <a:pt x="134194" y="72814"/>
                  </a:lnTo>
                  <a:lnTo>
                    <a:pt x="133955" y="72829"/>
                  </a:lnTo>
                  <a:lnTo>
                    <a:pt x="133730" y="72859"/>
                  </a:lnTo>
                  <a:lnTo>
                    <a:pt x="133506" y="72904"/>
                  </a:lnTo>
                  <a:lnTo>
                    <a:pt x="133281" y="72964"/>
                  </a:lnTo>
                  <a:lnTo>
                    <a:pt x="133072" y="73039"/>
                  </a:lnTo>
                  <a:lnTo>
                    <a:pt x="132862" y="73128"/>
                  </a:lnTo>
                  <a:lnTo>
                    <a:pt x="132682" y="73248"/>
                  </a:lnTo>
                  <a:lnTo>
                    <a:pt x="132488" y="73368"/>
                  </a:lnTo>
                  <a:lnTo>
                    <a:pt x="132323" y="73518"/>
                  </a:lnTo>
                  <a:lnTo>
                    <a:pt x="132174" y="73697"/>
                  </a:lnTo>
                  <a:lnTo>
                    <a:pt x="132039" y="73892"/>
                  </a:lnTo>
                  <a:lnTo>
                    <a:pt x="131784" y="73847"/>
                  </a:lnTo>
                  <a:lnTo>
                    <a:pt x="131231" y="74161"/>
                  </a:lnTo>
                  <a:lnTo>
                    <a:pt x="131276" y="73727"/>
                  </a:lnTo>
                  <a:lnTo>
                    <a:pt x="131335" y="73293"/>
                  </a:lnTo>
                  <a:lnTo>
                    <a:pt x="131799" y="73293"/>
                  </a:lnTo>
                  <a:lnTo>
                    <a:pt x="131829" y="73203"/>
                  </a:lnTo>
                  <a:lnTo>
                    <a:pt x="131844" y="73098"/>
                  </a:lnTo>
                  <a:lnTo>
                    <a:pt x="131859" y="72994"/>
                  </a:lnTo>
                  <a:lnTo>
                    <a:pt x="131889" y="72904"/>
                  </a:lnTo>
                  <a:lnTo>
                    <a:pt x="131919" y="72814"/>
                  </a:lnTo>
                  <a:lnTo>
                    <a:pt x="131979" y="72739"/>
                  </a:lnTo>
                  <a:lnTo>
                    <a:pt x="132009" y="72709"/>
                  </a:lnTo>
                  <a:lnTo>
                    <a:pt x="132054" y="72679"/>
                  </a:lnTo>
                  <a:lnTo>
                    <a:pt x="132099" y="72664"/>
                  </a:lnTo>
                  <a:lnTo>
                    <a:pt x="132159" y="72664"/>
                  </a:lnTo>
                  <a:lnTo>
                    <a:pt x="132383" y="72620"/>
                  </a:lnTo>
                  <a:lnTo>
                    <a:pt x="132593" y="72560"/>
                  </a:lnTo>
                  <a:lnTo>
                    <a:pt x="133027" y="72455"/>
                  </a:lnTo>
                  <a:lnTo>
                    <a:pt x="133236" y="72410"/>
                  </a:lnTo>
                  <a:lnTo>
                    <a:pt x="133461" y="72380"/>
                  </a:lnTo>
                  <a:close/>
                  <a:moveTo>
                    <a:pt x="131964" y="73907"/>
                  </a:moveTo>
                  <a:lnTo>
                    <a:pt x="131934" y="74460"/>
                  </a:lnTo>
                  <a:lnTo>
                    <a:pt x="131904" y="75014"/>
                  </a:lnTo>
                  <a:lnTo>
                    <a:pt x="131829" y="74924"/>
                  </a:lnTo>
                  <a:lnTo>
                    <a:pt x="131755" y="74850"/>
                  </a:lnTo>
                  <a:lnTo>
                    <a:pt x="131575" y="74685"/>
                  </a:lnTo>
                  <a:lnTo>
                    <a:pt x="131500" y="74595"/>
                  </a:lnTo>
                  <a:lnTo>
                    <a:pt x="131440" y="74505"/>
                  </a:lnTo>
                  <a:lnTo>
                    <a:pt x="131425" y="74401"/>
                  </a:lnTo>
                  <a:lnTo>
                    <a:pt x="131425" y="74341"/>
                  </a:lnTo>
                  <a:lnTo>
                    <a:pt x="131425" y="74281"/>
                  </a:lnTo>
                  <a:lnTo>
                    <a:pt x="131695" y="74086"/>
                  </a:lnTo>
                  <a:lnTo>
                    <a:pt x="131964" y="73907"/>
                  </a:lnTo>
                  <a:close/>
                  <a:moveTo>
                    <a:pt x="161479" y="77783"/>
                  </a:moveTo>
                  <a:lnTo>
                    <a:pt x="161479" y="78546"/>
                  </a:lnTo>
                  <a:lnTo>
                    <a:pt x="160880" y="78367"/>
                  </a:lnTo>
                  <a:lnTo>
                    <a:pt x="160282" y="78172"/>
                  </a:lnTo>
                  <a:lnTo>
                    <a:pt x="161479" y="77783"/>
                  </a:lnTo>
                  <a:close/>
                  <a:moveTo>
                    <a:pt x="210241" y="60541"/>
                  </a:moveTo>
                  <a:lnTo>
                    <a:pt x="210286" y="60841"/>
                  </a:lnTo>
                  <a:lnTo>
                    <a:pt x="210361" y="61140"/>
                  </a:lnTo>
                  <a:lnTo>
                    <a:pt x="210451" y="61424"/>
                  </a:lnTo>
                  <a:lnTo>
                    <a:pt x="210541" y="61709"/>
                  </a:lnTo>
                  <a:lnTo>
                    <a:pt x="210631" y="61993"/>
                  </a:lnTo>
                  <a:lnTo>
                    <a:pt x="210705" y="62292"/>
                  </a:lnTo>
                  <a:lnTo>
                    <a:pt x="210780" y="62577"/>
                  </a:lnTo>
                  <a:lnTo>
                    <a:pt x="210825" y="62876"/>
                  </a:lnTo>
                  <a:lnTo>
                    <a:pt x="210810" y="62951"/>
                  </a:lnTo>
                  <a:lnTo>
                    <a:pt x="210795" y="63026"/>
                  </a:lnTo>
                  <a:lnTo>
                    <a:pt x="210750" y="63086"/>
                  </a:lnTo>
                  <a:lnTo>
                    <a:pt x="210705" y="63145"/>
                  </a:lnTo>
                  <a:lnTo>
                    <a:pt x="210616" y="63250"/>
                  </a:lnTo>
                  <a:lnTo>
                    <a:pt x="210496" y="63325"/>
                  </a:lnTo>
                  <a:lnTo>
                    <a:pt x="210361" y="63400"/>
                  </a:lnTo>
                  <a:lnTo>
                    <a:pt x="210227" y="63460"/>
                  </a:lnTo>
                  <a:lnTo>
                    <a:pt x="210092" y="63520"/>
                  </a:lnTo>
                  <a:lnTo>
                    <a:pt x="209957" y="63594"/>
                  </a:lnTo>
                  <a:lnTo>
                    <a:pt x="209972" y="63086"/>
                  </a:lnTo>
                  <a:lnTo>
                    <a:pt x="209957" y="62846"/>
                  </a:lnTo>
                  <a:lnTo>
                    <a:pt x="209942" y="62592"/>
                  </a:lnTo>
                  <a:lnTo>
                    <a:pt x="209912" y="62352"/>
                  </a:lnTo>
                  <a:lnTo>
                    <a:pt x="209867" y="62113"/>
                  </a:lnTo>
                  <a:lnTo>
                    <a:pt x="209822" y="61858"/>
                  </a:lnTo>
                  <a:lnTo>
                    <a:pt x="209748" y="61634"/>
                  </a:lnTo>
                  <a:lnTo>
                    <a:pt x="209718" y="61544"/>
                  </a:lnTo>
                  <a:lnTo>
                    <a:pt x="209673" y="61469"/>
                  </a:lnTo>
                  <a:lnTo>
                    <a:pt x="209628" y="61409"/>
                  </a:lnTo>
                  <a:lnTo>
                    <a:pt x="209568" y="61364"/>
                  </a:lnTo>
                  <a:lnTo>
                    <a:pt x="209418" y="61305"/>
                  </a:lnTo>
                  <a:lnTo>
                    <a:pt x="209269" y="61230"/>
                  </a:lnTo>
                  <a:lnTo>
                    <a:pt x="209343" y="61873"/>
                  </a:lnTo>
                  <a:lnTo>
                    <a:pt x="209388" y="62517"/>
                  </a:lnTo>
                  <a:lnTo>
                    <a:pt x="209403" y="62831"/>
                  </a:lnTo>
                  <a:lnTo>
                    <a:pt x="209403" y="63160"/>
                  </a:lnTo>
                  <a:lnTo>
                    <a:pt x="209403" y="63475"/>
                  </a:lnTo>
                  <a:lnTo>
                    <a:pt x="209373" y="63804"/>
                  </a:lnTo>
                  <a:lnTo>
                    <a:pt x="209074" y="63714"/>
                  </a:lnTo>
                  <a:lnTo>
                    <a:pt x="209029" y="63594"/>
                  </a:lnTo>
                  <a:lnTo>
                    <a:pt x="208999" y="63475"/>
                  </a:lnTo>
                  <a:lnTo>
                    <a:pt x="208954" y="63220"/>
                  </a:lnTo>
                  <a:lnTo>
                    <a:pt x="208924" y="62966"/>
                  </a:lnTo>
                  <a:lnTo>
                    <a:pt x="208894" y="62696"/>
                  </a:lnTo>
                  <a:lnTo>
                    <a:pt x="208865" y="62577"/>
                  </a:lnTo>
                  <a:lnTo>
                    <a:pt x="208835" y="62457"/>
                  </a:lnTo>
                  <a:lnTo>
                    <a:pt x="208805" y="62337"/>
                  </a:lnTo>
                  <a:lnTo>
                    <a:pt x="208745" y="62232"/>
                  </a:lnTo>
                  <a:lnTo>
                    <a:pt x="208685" y="62143"/>
                  </a:lnTo>
                  <a:lnTo>
                    <a:pt x="208595" y="62053"/>
                  </a:lnTo>
                  <a:lnTo>
                    <a:pt x="208490" y="61978"/>
                  </a:lnTo>
                  <a:lnTo>
                    <a:pt x="208371" y="61918"/>
                  </a:lnTo>
                  <a:lnTo>
                    <a:pt x="208386" y="62173"/>
                  </a:lnTo>
                  <a:lnTo>
                    <a:pt x="208401" y="62427"/>
                  </a:lnTo>
                  <a:lnTo>
                    <a:pt x="208460" y="62936"/>
                  </a:lnTo>
                  <a:lnTo>
                    <a:pt x="208505" y="63445"/>
                  </a:lnTo>
                  <a:lnTo>
                    <a:pt x="208535" y="63699"/>
                  </a:lnTo>
                  <a:lnTo>
                    <a:pt x="208535" y="63954"/>
                  </a:lnTo>
                  <a:lnTo>
                    <a:pt x="207892" y="64148"/>
                  </a:lnTo>
                  <a:lnTo>
                    <a:pt x="207862" y="64043"/>
                  </a:lnTo>
                  <a:lnTo>
                    <a:pt x="207847" y="63924"/>
                  </a:lnTo>
                  <a:lnTo>
                    <a:pt x="207847" y="63699"/>
                  </a:lnTo>
                  <a:lnTo>
                    <a:pt x="207832" y="63445"/>
                  </a:lnTo>
                  <a:lnTo>
                    <a:pt x="207817" y="63220"/>
                  </a:lnTo>
                  <a:lnTo>
                    <a:pt x="207802" y="63101"/>
                  </a:lnTo>
                  <a:lnTo>
                    <a:pt x="207787" y="62996"/>
                  </a:lnTo>
                  <a:lnTo>
                    <a:pt x="207757" y="62891"/>
                  </a:lnTo>
                  <a:lnTo>
                    <a:pt x="207712" y="62786"/>
                  </a:lnTo>
                  <a:lnTo>
                    <a:pt x="207652" y="62711"/>
                  </a:lnTo>
                  <a:lnTo>
                    <a:pt x="207577" y="62622"/>
                  </a:lnTo>
                  <a:lnTo>
                    <a:pt x="207488" y="62562"/>
                  </a:lnTo>
                  <a:lnTo>
                    <a:pt x="207368" y="62502"/>
                  </a:lnTo>
                  <a:lnTo>
                    <a:pt x="207428" y="62936"/>
                  </a:lnTo>
                  <a:lnTo>
                    <a:pt x="207458" y="63370"/>
                  </a:lnTo>
                  <a:lnTo>
                    <a:pt x="207473" y="63819"/>
                  </a:lnTo>
                  <a:lnTo>
                    <a:pt x="207473" y="64253"/>
                  </a:lnTo>
                  <a:lnTo>
                    <a:pt x="206949" y="64433"/>
                  </a:lnTo>
                  <a:lnTo>
                    <a:pt x="206919" y="63849"/>
                  </a:lnTo>
                  <a:lnTo>
                    <a:pt x="206889" y="63565"/>
                  </a:lnTo>
                  <a:lnTo>
                    <a:pt x="206859" y="63265"/>
                  </a:lnTo>
                  <a:lnTo>
                    <a:pt x="206814" y="62981"/>
                  </a:lnTo>
                  <a:lnTo>
                    <a:pt x="206754" y="62696"/>
                  </a:lnTo>
                  <a:lnTo>
                    <a:pt x="206679" y="62427"/>
                  </a:lnTo>
                  <a:lnTo>
                    <a:pt x="206575" y="62143"/>
                  </a:lnTo>
                  <a:lnTo>
                    <a:pt x="206245" y="61948"/>
                  </a:lnTo>
                  <a:lnTo>
                    <a:pt x="206245" y="61948"/>
                  </a:lnTo>
                  <a:lnTo>
                    <a:pt x="206440" y="63265"/>
                  </a:lnTo>
                  <a:lnTo>
                    <a:pt x="206515" y="63924"/>
                  </a:lnTo>
                  <a:lnTo>
                    <a:pt x="206575" y="64582"/>
                  </a:lnTo>
                  <a:lnTo>
                    <a:pt x="205662" y="64867"/>
                  </a:lnTo>
                  <a:lnTo>
                    <a:pt x="205632" y="64747"/>
                  </a:lnTo>
                  <a:lnTo>
                    <a:pt x="205617" y="64612"/>
                  </a:lnTo>
                  <a:lnTo>
                    <a:pt x="205587" y="64343"/>
                  </a:lnTo>
                  <a:lnTo>
                    <a:pt x="205557" y="64058"/>
                  </a:lnTo>
                  <a:lnTo>
                    <a:pt x="205542" y="63789"/>
                  </a:lnTo>
                  <a:lnTo>
                    <a:pt x="205482" y="63520"/>
                  </a:lnTo>
                  <a:lnTo>
                    <a:pt x="205452" y="63400"/>
                  </a:lnTo>
                  <a:lnTo>
                    <a:pt x="205407" y="63280"/>
                  </a:lnTo>
                  <a:lnTo>
                    <a:pt x="205347" y="63160"/>
                  </a:lnTo>
                  <a:lnTo>
                    <a:pt x="205272" y="63056"/>
                  </a:lnTo>
                  <a:lnTo>
                    <a:pt x="205183" y="62951"/>
                  </a:lnTo>
                  <a:lnTo>
                    <a:pt x="205063" y="62876"/>
                  </a:lnTo>
                  <a:lnTo>
                    <a:pt x="205123" y="63954"/>
                  </a:lnTo>
                  <a:lnTo>
                    <a:pt x="205198" y="65031"/>
                  </a:lnTo>
                  <a:lnTo>
                    <a:pt x="204793" y="65196"/>
                  </a:lnTo>
                  <a:lnTo>
                    <a:pt x="204764" y="64941"/>
                  </a:lnTo>
                  <a:lnTo>
                    <a:pt x="204764" y="64672"/>
                  </a:lnTo>
                  <a:lnTo>
                    <a:pt x="204764" y="64403"/>
                  </a:lnTo>
                  <a:lnTo>
                    <a:pt x="204749" y="64133"/>
                  </a:lnTo>
                  <a:lnTo>
                    <a:pt x="204719" y="63864"/>
                  </a:lnTo>
                  <a:lnTo>
                    <a:pt x="204689" y="63729"/>
                  </a:lnTo>
                  <a:lnTo>
                    <a:pt x="204644" y="63609"/>
                  </a:lnTo>
                  <a:lnTo>
                    <a:pt x="204584" y="63490"/>
                  </a:lnTo>
                  <a:lnTo>
                    <a:pt x="204524" y="63385"/>
                  </a:lnTo>
                  <a:lnTo>
                    <a:pt x="204434" y="63280"/>
                  </a:lnTo>
                  <a:lnTo>
                    <a:pt x="204344" y="63190"/>
                  </a:lnTo>
                  <a:lnTo>
                    <a:pt x="204344" y="63714"/>
                  </a:lnTo>
                  <a:lnTo>
                    <a:pt x="204374" y="64253"/>
                  </a:lnTo>
                  <a:lnTo>
                    <a:pt x="204434" y="65316"/>
                  </a:lnTo>
                  <a:lnTo>
                    <a:pt x="203716" y="65570"/>
                  </a:lnTo>
                  <a:lnTo>
                    <a:pt x="203701" y="65316"/>
                  </a:lnTo>
                  <a:lnTo>
                    <a:pt x="203701" y="65046"/>
                  </a:lnTo>
                  <a:lnTo>
                    <a:pt x="203686" y="64762"/>
                  </a:lnTo>
                  <a:lnTo>
                    <a:pt x="203671" y="64492"/>
                  </a:lnTo>
                  <a:lnTo>
                    <a:pt x="203641" y="64238"/>
                  </a:lnTo>
                  <a:lnTo>
                    <a:pt x="203611" y="64103"/>
                  </a:lnTo>
                  <a:lnTo>
                    <a:pt x="203566" y="63984"/>
                  </a:lnTo>
                  <a:lnTo>
                    <a:pt x="203506" y="63864"/>
                  </a:lnTo>
                  <a:lnTo>
                    <a:pt x="203446" y="63759"/>
                  </a:lnTo>
                  <a:lnTo>
                    <a:pt x="203372" y="63639"/>
                  </a:lnTo>
                  <a:lnTo>
                    <a:pt x="203267" y="63550"/>
                  </a:lnTo>
                  <a:lnTo>
                    <a:pt x="203372" y="64627"/>
                  </a:lnTo>
                  <a:lnTo>
                    <a:pt x="203402" y="65166"/>
                  </a:lnTo>
                  <a:lnTo>
                    <a:pt x="203402" y="65435"/>
                  </a:lnTo>
                  <a:lnTo>
                    <a:pt x="203402" y="65720"/>
                  </a:lnTo>
                  <a:lnTo>
                    <a:pt x="202788" y="65944"/>
                  </a:lnTo>
                  <a:lnTo>
                    <a:pt x="202788" y="65465"/>
                  </a:lnTo>
                  <a:lnTo>
                    <a:pt x="202788" y="64986"/>
                  </a:lnTo>
                  <a:lnTo>
                    <a:pt x="202773" y="64747"/>
                  </a:lnTo>
                  <a:lnTo>
                    <a:pt x="202743" y="64507"/>
                  </a:lnTo>
                  <a:lnTo>
                    <a:pt x="202683" y="64268"/>
                  </a:lnTo>
                  <a:lnTo>
                    <a:pt x="202608" y="64043"/>
                  </a:lnTo>
                  <a:lnTo>
                    <a:pt x="202563" y="64283"/>
                  </a:lnTo>
                  <a:lnTo>
                    <a:pt x="202548" y="64537"/>
                  </a:lnTo>
                  <a:lnTo>
                    <a:pt x="202533" y="64777"/>
                  </a:lnTo>
                  <a:lnTo>
                    <a:pt x="202519" y="65031"/>
                  </a:lnTo>
                  <a:lnTo>
                    <a:pt x="202519" y="65525"/>
                  </a:lnTo>
                  <a:lnTo>
                    <a:pt x="202504" y="65780"/>
                  </a:lnTo>
                  <a:lnTo>
                    <a:pt x="202489" y="66034"/>
                  </a:lnTo>
                  <a:lnTo>
                    <a:pt x="202294" y="66139"/>
                  </a:lnTo>
                  <a:lnTo>
                    <a:pt x="202099" y="66244"/>
                  </a:lnTo>
                  <a:lnTo>
                    <a:pt x="201710" y="66453"/>
                  </a:lnTo>
                  <a:lnTo>
                    <a:pt x="201710" y="65899"/>
                  </a:lnTo>
                  <a:lnTo>
                    <a:pt x="201695" y="65615"/>
                  </a:lnTo>
                  <a:lnTo>
                    <a:pt x="201680" y="65331"/>
                  </a:lnTo>
                  <a:lnTo>
                    <a:pt x="201635" y="65046"/>
                  </a:lnTo>
                  <a:lnTo>
                    <a:pt x="201576" y="64792"/>
                  </a:lnTo>
                  <a:lnTo>
                    <a:pt x="201531" y="64657"/>
                  </a:lnTo>
                  <a:lnTo>
                    <a:pt x="201471" y="64522"/>
                  </a:lnTo>
                  <a:lnTo>
                    <a:pt x="201396" y="64403"/>
                  </a:lnTo>
                  <a:lnTo>
                    <a:pt x="201321" y="64283"/>
                  </a:lnTo>
                  <a:lnTo>
                    <a:pt x="201276" y="64582"/>
                  </a:lnTo>
                  <a:lnTo>
                    <a:pt x="201246" y="64882"/>
                  </a:lnTo>
                  <a:lnTo>
                    <a:pt x="201231" y="65181"/>
                  </a:lnTo>
                  <a:lnTo>
                    <a:pt x="201231" y="65480"/>
                  </a:lnTo>
                  <a:lnTo>
                    <a:pt x="201216" y="66094"/>
                  </a:lnTo>
                  <a:lnTo>
                    <a:pt x="201216" y="66393"/>
                  </a:lnTo>
                  <a:lnTo>
                    <a:pt x="201186" y="66693"/>
                  </a:lnTo>
                  <a:lnTo>
                    <a:pt x="200498" y="66977"/>
                  </a:lnTo>
                  <a:lnTo>
                    <a:pt x="200483" y="66678"/>
                  </a:lnTo>
                  <a:lnTo>
                    <a:pt x="200483" y="66378"/>
                  </a:lnTo>
                  <a:lnTo>
                    <a:pt x="200513" y="65765"/>
                  </a:lnTo>
                  <a:lnTo>
                    <a:pt x="200498" y="65465"/>
                  </a:lnTo>
                  <a:lnTo>
                    <a:pt x="200483" y="65316"/>
                  </a:lnTo>
                  <a:lnTo>
                    <a:pt x="200468" y="65181"/>
                  </a:lnTo>
                  <a:lnTo>
                    <a:pt x="200423" y="65031"/>
                  </a:lnTo>
                  <a:lnTo>
                    <a:pt x="200393" y="64897"/>
                  </a:lnTo>
                  <a:lnTo>
                    <a:pt x="200333" y="64762"/>
                  </a:lnTo>
                  <a:lnTo>
                    <a:pt x="200258" y="64627"/>
                  </a:lnTo>
                  <a:lnTo>
                    <a:pt x="200229" y="64927"/>
                  </a:lnTo>
                  <a:lnTo>
                    <a:pt x="200214" y="65241"/>
                  </a:lnTo>
                  <a:lnTo>
                    <a:pt x="200199" y="65854"/>
                  </a:lnTo>
                  <a:lnTo>
                    <a:pt x="200199" y="66468"/>
                  </a:lnTo>
                  <a:lnTo>
                    <a:pt x="200169" y="66782"/>
                  </a:lnTo>
                  <a:lnTo>
                    <a:pt x="200139" y="67082"/>
                  </a:lnTo>
                  <a:lnTo>
                    <a:pt x="199869" y="67246"/>
                  </a:lnTo>
                  <a:lnTo>
                    <a:pt x="199585" y="67381"/>
                  </a:lnTo>
                  <a:lnTo>
                    <a:pt x="199585" y="67381"/>
                  </a:lnTo>
                  <a:lnTo>
                    <a:pt x="199645" y="67052"/>
                  </a:lnTo>
                  <a:lnTo>
                    <a:pt x="199705" y="66723"/>
                  </a:lnTo>
                  <a:lnTo>
                    <a:pt x="199765" y="66393"/>
                  </a:lnTo>
                  <a:lnTo>
                    <a:pt x="199824" y="66049"/>
                  </a:lnTo>
                  <a:lnTo>
                    <a:pt x="199839" y="65884"/>
                  </a:lnTo>
                  <a:lnTo>
                    <a:pt x="199839" y="65720"/>
                  </a:lnTo>
                  <a:lnTo>
                    <a:pt x="199824" y="65555"/>
                  </a:lnTo>
                  <a:lnTo>
                    <a:pt x="199809" y="65405"/>
                  </a:lnTo>
                  <a:lnTo>
                    <a:pt x="199780" y="65241"/>
                  </a:lnTo>
                  <a:lnTo>
                    <a:pt x="199720" y="65091"/>
                  </a:lnTo>
                  <a:lnTo>
                    <a:pt x="199645" y="64941"/>
                  </a:lnTo>
                  <a:lnTo>
                    <a:pt x="199555" y="64807"/>
                  </a:lnTo>
                  <a:lnTo>
                    <a:pt x="199465" y="65510"/>
                  </a:lnTo>
                  <a:lnTo>
                    <a:pt x="199375" y="66214"/>
                  </a:lnTo>
                  <a:lnTo>
                    <a:pt x="199316" y="66573"/>
                  </a:lnTo>
                  <a:lnTo>
                    <a:pt x="199241" y="66917"/>
                  </a:lnTo>
                  <a:lnTo>
                    <a:pt x="199166" y="67261"/>
                  </a:lnTo>
                  <a:lnTo>
                    <a:pt x="199076" y="67606"/>
                  </a:lnTo>
                  <a:lnTo>
                    <a:pt x="198702" y="67740"/>
                  </a:lnTo>
                  <a:lnTo>
                    <a:pt x="198328" y="67860"/>
                  </a:lnTo>
                  <a:lnTo>
                    <a:pt x="198328" y="67725"/>
                  </a:lnTo>
                  <a:lnTo>
                    <a:pt x="198328" y="67576"/>
                  </a:lnTo>
                  <a:lnTo>
                    <a:pt x="198343" y="67261"/>
                  </a:lnTo>
                  <a:lnTo>
                    <a:pt x="198358" y="66947"/>
                  </a:lnTo>
                  <a:lnTo>
                    <a:pt x="198373" y="66633"/>
                  </a:lnTo>
                  <a:lnTo>
                    <a:pt x="198373" y="66468"/>
                  </a:lnTo>
                  <a:lnTo>
                    <a:pt x="198358" y="66318"/>
                  </a:lnTo>
                  <a:lnTo>
                    <a:pt x="198343" y="66169"/>
                  </a:lnTo>
                  <a:lnTo>
                    <a:pt x="198298" y="66034"/>
                  </a:lnTo>
                  <a:lnTo>
                    <a:pt x="198253" y="65899"/>
                  </a:lnTo>
                  <a:lnTo>
                    <a:pt x="198178" y="65780"/>
                  </a:lnTo>
                  <a:lnTo>
                    <a:pt x="198088" y="65660"/>
                  </a:lnTo>
                  <a:lnTo>
                    <a:pt x="197969" y="65540"/>
                  </a:lnTo>
                  <a:lnTo>
                    <a:pt x="197924" y="66154"/>
                  </a:lnTo>
                  <a:lnTo>
                    <a:pt x="197894" y="66767"/>
                  </a:lnTo>
                  <a:lnTo>
                    <a:pt x="197864" y="67366"/>
                  </a:lnTo>
                  <a:lnTo>
                    <a:pt x="197834" y="67680"/>
                  </a:lnTo>
                  <a:lnTo>
                    <a:pt x="197789" y="67980"/>
                  </a:lnTo>
                  <a:lnTo>
                    <a:pt x="197699" y="68055"/>
                  </a:lnTo>
                  <a:lnTo>
                    <a:pt x="197594" y="68114"/>
                  </a:lnTo>
                  <a:lnTo>
                    <a:pt x="197355" y="68219"/>
                  </a:lnTo>
                  <a:lnTo>
                    <a:pt x="197130" y="68309"/>
                  </a:lnTo>
                  <a:lnTo>
                    <a:pt x="196891" y="68399"/>
                  </a:lnTo>
                  <a:lnTo>
                    <a:pt x="196966" y="67905"/>
                  </a:lnTo>
                  <a:lnTo>
                    <a:pt x="197041" y="67396"/>
                  </a:lnTo>
                  <a:lnTo>
                    <a:pt x="197056" y="67142"/>
                  </a:lnTo>
                  <a:lnTo>
                    <a:pt x="197071" y="66887"/>
                  </a:lnTo>
                  <a:lnTo>
                    <a:pt x="197071" y="66648"/>
                  </a:lnTo>
                  <a:lnTo>
                    <a:pt x="197056" y="66393"/>
                  </a:lnTo>
                  <a:lnTo>
                    <a:pt x="196936" y="66633"/>
                  </a:lnTo>
                  <a:lnTo>
                    <a:pt x="196846" y="66872"/>
                  </a:lnTo>
                  <a:lnTo>
                    <a:pt x="196786" y="67127"/>
                  </a:lnTo>
                  <a:lnTo>
                    <a:pt x="196726" y="67381"/>
                  </a:lnTo>
                  <a:lnTo>
                    <a:pt x="196636" y="67905"/>
                  </a:lnTo>
                  <a:lnTo>
                    <a:pt x="196577" y="68159"/>
                  </a:lnTo>
                  <a:lnTo>
                    <a:pt x="196517" y="68414"/>
                  </a:lnTo>
                  <a:lnTo>
                    <a:pt x="196068" y="68728"/>
                  </a:lnTo>
                  <a:lnTo>
                    <a:pt x="196113" y="68219"/>
                  </a:lnTo>
                  <a:lnTo>
                    <a:pt x="196128" y="67965"/>
                  </a:lnTo>
                  <a:lnTo>
                    <a:pt x="196143" y="67710"/>
                  </a:lnTo>
                  <a:lnTo>
                    <a:pt x="196113" y="67456"/>
                  </a:lnTo>
                  <a:lnTo>
                    <a:pt x="196083" y="67336"/>
                  </a:lnTo>
                  <a:lnTo>
                    <a:pt x="196053" y="67216"/>
                  </a:lnTo>
                  <a:lnTo>
                    <a:pt x="196008" y="67112"/>
                  </a:lnTo>
                  <a:lnTo>
                    <a:pt x="195948" y="66992"/>
                  </a:lnTo>
                  <a:lnTo>
                    <a:pt x="195888" y="66887"/>
                  </a:lnTo>
                  <a:lnTo>
                    <a:pt x="195798" y="66782"/>
                  </a:lnTo>
                  <a:lnTo>
                    <a:pt x="195798" y="67276"/>
                  </a:lnTo>
                  <a:lnTo>
                    <a:pt x="195783" y="67770"/>
                  </a:lnTo>
                  <a:lnTo>
                    <a:pt x="195783" y="68025"/>
                  </a:lnTo>
                  <a:lnTo>
                    <a:pt x="195753" y="68264"/>
                  </a:lnTo>
                  <a:lnTo>
                    <a:pt x="195723" y="68519"/>
                  </a:lnTo>
                  <a:lnTo>
                    <a:pt x="195679" y="68758"/>
                  </a:lnTo>
                  <a:lnTo>
                    <a:pt x="195514" y="68848"/>
                  </a:lnTo>
                  <a:lnTo>
                    <a:pt x="195349" y="68908"/>
                  </a:lnTo>
                  <a:lnTo>
                    <a:pt x="195005" y="69057"/>
                  </a:lnTo>
                  <a:lnTo>
                    <a:pt x="195005" y="68818"/>
                  </a:lnTo>
                  <a:lnTo>
                    <a:pt x="195020" y="68578"/>
                  </a:lnTo>
                  <a:lnTo>
                    <a:pt x="195065" y="68099"/>
                  </a:lnTo>
                  <a:lnTo>
                    <a:pt x="195080" y="67636"/>
                  </a:lnTo>
                  <a:lnTo>
                    <a:pt x="195080" y="67396"/>
                  </a:lnTo>
                  <a:lnTo>
                    <a:pt x="195065" y="67157"/>
                  </a:lnTo>
                  <a:lnTo>
                    <a:pt x="195065" y="67082"/>
                  </a:lnTo>
                  <a:lnTo>
                    <a:pt x="195035" y="67022"/>
                  </a:lnTo>
                  <a:lnTo>
                    <a:pt x="194990" y="66977"/>
                  </a:lnTo>
                  <a:lnTo>
                    <a:pt x="194945" y="66932"/>
                  </a:lnTo>
                  <a:lnTo>
                    <a:pt x="194840" y="66842"/>
                  </a:lnTo>
                  <a:lnTo>
                    <a:pt x="194736" y="66752"/>
                  </a:lnTo>
                  <a:lnTo>
                    <a:pt x="194691" y="67381"/>
                  </a:lnTo>
                  <a:lnTo>
                    <a:pt x="194646" y="67995"/>
                  </a:lnTo>
                  <a:lnTo>
                    <a:pt x="194616" y="68309"/>
                  </a:lnTo>
                  <a:lnTo>
                    <a:pt x="194586" y="68608"/>
                  </a:lnTo>
                  <a:lnTo>
                    <a:pt x="194526" y="68923"/>
                  </a:lnTo>
                  <a:lnTo>
                    <a:pt x="194451" y="69222"/>
                  </a:lnTo>
                  <a:lnTo>
                    <a:pt x="193703" y="69476"/>
                  </a:lnTo>
                  <a:lnTo>
                    <a:pt x="193688" y="69222"/>
                  </a:lnTo>
                  <a:lnTo>
                    <a:pt x="193703" y="68968"/>
                  </a:lnTo>
                  <a:lnTo>
                    <a:pt x="193733" y="68429"/>
                  </a:lnTo>
                  <a:lnTo>
                    <a:pt x="193733" y="68174"/>
                  </a:lnTo>
                  <a:lnTo>
                    <a:pt x="193718" y="68040"/>
                  </a:lnTo>
                  <a:lnTo>
                    <a:pt x="193703" y="67920"/>
                  </a:lnTo>
                  <a:lnTo>
                    <a:pt x="193673" y="67800"/>
                  </a:lnTo>
                  <a:lnTo>
                    <a:pt x="193628" y="67680"/>
                  </a:lnTo>
                  <a:lnTo>
                    <a:pt x="193568" y="67561"/>
                  </a:lnTo>
                  <a:lnTo>
                    <a:pt x="193493" y="67456"/>
                  </a:lnTo>
                  <a:lnTo>
                    <a:pt x="193419" y="68010"/>
                  </a:lnTo>
                  <a:lnTo>
                    <a:pt x="193359" y="68563"/>
                  </a:lnTo>
                  <a:lnTo>
                    <a:pt x="193284" y="69102"/>
                  </a:lnTo>
                  <a:lnTo>
                    <a:pt x="193239" y="69387"/>
                  </a:lnTo>
                  <a:lnTo>
                    <a:pt x="193179" y="69656"/>
                  </a:lnTo>
                  <a:lnTo>
                    <a:pt x="192910" y="69776"/>
                  </a:lnTo>
                  <a:lnTo>
                    <a:pt x="192625" y="69866"/>
                  </a:lnTo>
                  <a:lnTo>
                    <a:pt x="192715" y="69342"/>
                  </a:lnTo>
                  <a:lnTo>
                    <a:pt x="192790" y="68803"/>
                  </a:lnTo>
                  <a:lnTo>
                    <a:pt x="192820" y="68534"/>
                  </a:lnTo>
                  <a:lnTo>
                    <a:pt x="192835" y="68264"/>
                  </a:lnTo>
                  <a:lnTo>
                    <a:pt x="192835" y="67980"/>
                  </a:lnTo>
                  <a:lnTo>
                    <a:pt x="192820" y="67710"/>
                  </a:lnTo>
                  <a:lnTo>
                    <a:pt x="192610" y="67725"/>
                  </a:lnTo>
                  <a:lnTo>
                    <a:pt x="192536" y="68324"/>
                  </a:lnTo>
                  <a:lnTo>
                    <a:pt x="192491" y="68623"/>
                  </a:lnTo>
                  <a:lnTo>
                    <a:pt x="192431" y="68908"/>
                  </a:lnTo>
                  <a:lnTo>
                    <a:pt x="192356" y="69207"/>
                  </a:lnTo>
                  <a:lnTo>
                    <a:pt x="192281" y="69491"/>
                  </a:lnTo>
                  <a:lnTo>
                    <a:pt x="192191" y="69776"/>
                  </a:lnTo>
                  <a:lnTo>
                    <a:pt x="192072" y="70060"/>
                  </a:lnTo>
                  <a:lnTo>
                    <a:pt x="191772" y="70225"/>
                  </a:lnTo>
                  <a:lnTo>
                    <a:pt x="191847" y="69686"/>
                  </a:lnTo>
                  <a:lnTo>
                    <a:pt x="191922" y="69147"/>
                  </a:lnTo>
                  <a:lnTo>
                    <a:pt x="191937" y="68878"/>
                  </a:lnTo>
                  <a:lnTo>
                    <a:pt x="191952" y="68608"/>
                  </a:lnTo>
                  <a:lnTo>
                    <a:pt x="191937" y="68324"/>
                  </a:lnTo>
                  <a:lnTo>
                    <a:pt x="191922" y="68055"/>
                  </a:lnTo>
                  <a:lnTo>
                    <a:pt x="191682" y="68055"/>
                  </a:lnTo>
                  <a:lnTo>
                    <a:pt x="191623" y="68668"/>
                  </a:lnTo>
                  <a:lnTo>
                    <a:pt x="191518" y="69252"/>
                  </a:lnTo>
                  <a:lnTo>
                    <a:pt x="191458" y="69551"/>
                  </a:lnTo>
                  <a:lnTo>
                    <a:pt x="191383" y="69851"/>
                  </a:lnTo>
                  <a:lnTo>
                    <a:pt x="191308" y="70135"/>
                  </a:lnTo>
                  <a:lnTo>
                    <a:pt x="191218" y="70434"/>
                  </a:lnTo>
                  <a:lnTo>
                    <a:pt x="190859" y="70554"/>
                  </a:lnTo>
                  <a:lnTo>
                    <a:pt x="190515" y="70689"/>
                  </a:lnTo>
                  <a:lnTo>
                    <a:pt x="190605" y="70105"/>
                  </a:lnTo>
                  <a:lnTo>
                    <a:pt x="190680" y="69506"/>
                  </a:lnTo>
                  <a:lnTo>
                    <a:pt x="190710" y="69207"/>
                  </a:lnTo>
                  <a:lnTo>
                    <a:pt x="190739" y="68908"/>
                  </a:lnTo>
                  <a:lnTo>
                    <a:pt x="190754" y="68608"/>
                  </a:lnTo>
                  <a:lnTo>
                    <a:pt x="190754" y="68309"/>
                  </a:lnTo>
                  <a:lnTo>
                    <a:pt x="190545" y="68010"/>
                  </a:lnTo>
                  <a:lnTo>
                    <a:pt x="190440" y="68713"/>
                  </a:lnTo>
                  <a:lnTo>
                    <a:pt x="190350" y="69402"/>
                  </a:lnTo>
                  <a:lnTo>
                    <a:pt x="190246" y="70105"/>
                  </a:lnTo>
                  <a:lnTo>
                    <a:pt x="190156" y="70809"/>
                  </a:lnTo>
                  <a:lnTo>
                    <a:pt x="189527" y="71063"/>
                  </a:lnTo>
                  <a:lnTo>
                    <a:pt x="189557" y="70779"/>
                  </a:lnTo>
                  <a:lnTo>
                    <a:pt x="189587" y="70494"/>
                  </a:lnTo>
                  <a:lnTo>
                    <a:pt x="189662" y="69925"/>
                  </a:lnTo>
                  <a:lnTo>
                    <a:pt x="189677" y="69641"/>
                  </a:lnTo>
                  <a:lnTo>
                    <a:pt x="189692" y="69357"/>
                  </a:lnTo>
                  <a:lnTo>
                    <a:pt x="189677" y="69072"/>
                  </a:lnTo>
                  <a:lnTo>
                    <a:pt x="189632" y="68788"/>
                  </a:lnTo>
                  <a:lnTo>
                    <a:pt x="189407" y="68863"/>
                  </a:lnTo>
                  <a:lnTo>
                    <a:pt x="189318" y="69447"/>
                  </a:lnTo>
                  <a:lnTo>
                    <a:pt x="189243" y="70030"/>
                  </a:lnTo>
                  <a:lnTo>
                    <a:pt x="189108" y="71183"/>
                  </a:lnTo>
                  <a:lnTo>
                    <a:pt x="187911" y="71647"/>
                  </a:lnTo>
                  <a:lnTo>
                    <a:pt x="187911" y="71647"/>
                  </a:lnTo>
                  <a:lnTo>
                    <a:pt x="188015" y="70973"/>
                  </a:lnTo>
                  <a:lnTo>
                    <a:pt x="188075" y="70300"/>
                  </a:lnTo>
                  <a:lnTo>
                    <a:pt x="188120" y="69611"/>
                  </a:lnTo>
                  <a:lnTo>
                    <a:pt x="188135" y="68938"/>
                  </a:lnTo>
                  <a:lnTo>
                    <a:pt x="188135" y="68848"/>
                  </a:lnTo>
                  <a:lnTo>
                    <a:pt x="188120" y="68758"/>
                  </a:lnTo>
                  <a:lnTo>
                    <a:pt x="188090" y="68683"/>
                  </a:lnTo>
                  <a:lnTo>
                    <a:pt x="188045" y="68608"/>
                  </a:lnTo>
                  <a:lnTo>
                    <a:pt x="187926" y="68489"/>
                  </a:lnTo>
                  <a:lnTo>
                    <a:pt x="187806" y="68369"/>
                  </a:lnTo>
                  <a:lnTo>
                    <a:pt x="187716" y="69252"/>
                  </a:lnTo>
                  <a:lnTo>
                    <a:pt x="187641" y="70150"/>
                  </a:lnTo>
                  <a:lnTo>
                    <a:pt x="187581" y="70584"/>
                  </a:lnTo>
                  <a:lnTo>
                    <a:pt x="187522" y="71033"/>
                  </a:lnTo>
                  <a:lnTo>
                    <a:pt x="187447" y="71467"/>
                  </a:lnTo>
                  <a:lnTo>
                    <a:pt x="187357" y="71901"/>
                  </a:lnTo>
                  <a:lnTo>
                    <a:pt x="186743" y="72141"/>
                  </a:lnTo>
                  <a:lnTo>
                    <a:pt x="186773" y="71617"/>
                  </a:lnTo>
                  <a:lnTo>
                    <a:pt x="186818" y="71078"/>
                  </a:lnTo>
                  <a:lnTo>
                    <a:pt x="186863" y="70539"/>
                  </a:lnTo>
                  <a:lnTo>
                    <a:pt x="186878" y="70270"/>
                  </a:lnTo>
                  <a:lnTo>
                    <a:pt x="186878" y="70000"/>
                  </a:lnTo>
                  <a:lnTo>
                    <a:pt x="186893" y="69910"/>
                  </a:lnTo>
                  <a:lnTo>
                    <a:pt x="186878" y="69821"/>
                  </a:lnTo>
                  <a:lnTo>
                    <a:pt x="186848" y="69746"/>
                  </a:lnTo>
                  <a:lnTo>
                    <a:pt x="186818" y="69671"/>
                  </a:lnTo>
                  <a:lnTo>
                    <a:pt x="186773" y="69596"/>
                  </a:lnTo>
                  <a:lnTo>
                    <a:pt x="186713" y="69536"/>
                  </a:lnTo>
                  <a:lnTo>
                    <a:pt x="186579" y="69432"/>
                  </a:lnTo>
                  <a:lnTo>
                    <a:pt x="186549" y="70150"/>
                  </a:lnTo>
                  <a:lnTo>
                    <a:pt x="186534" y="70509"/>
                  </a:lnTo>
                  <a:lnTo>
                    <a:pt x="186504" y="70868"/>
                  </a:lnTo>
                  <a:lnTo>
                    <a:pt x="186474" y="71243"/>
                  </a:lnTo>
                  <a:lnTo>
                    <a:pt x="186414" y="71587"/>
                  </a:lnTo>
                  <a:lnTo>
                    <a:pt x="186339" y="71946"/>
                  </a:lnTo>
                  <a:lnTo>
                    <a:pt x="186249" y="72305"/>
                  </a:lnTo>
                  <a:lnTo>
                    <a:pt x="185950" y="72440"/>
                  </a:lnTo>
                  <a:lnTo>
                    <a:pt x="185636" y="72560"/>
                  </a:lnTo>
                  <a:lnTo>
                    <a:pt x="185785" y="71946"/>
                  </a:lnTo>
                  <a:lnTo>
                    <a:pt x="185905" y="71317"/>
                  </a:lnTo>
                  <a:lnTo>
                    <a:pt x="185950" y="71003"/>
                  </a:lnTo>
                  <a:lnTo>
                    <a:pt x="185980" y="70704"/>
                  </a:lnTo>
                  <a:lnTo>
                    <a:pt x="186010" y="70389"/>
                  </a:lnTo>
                  <a:lnTo>
                    <a:pt x="186010" y="70075"/>
                  </a:lnTo>
                  <a:lnTo>
                    <a:pt x="185845" y="69851"/>
                  </a:lnTo>
                  <a:lnTo>
                    <a:pt x="185800" y="70195"/>
                  </a:lnTo>
                  <a:lnTo>
                    <a:pt x="185741" y="70524"/>
                  </a:lnTo>
                  <a:lnTo>
                    <a:pt x="185591" y="71198"/>
                  </a:lnTo>
                  <a:lnTo>
                    <a:pt x="185531" y="71527"/>
                  </a:lnTo>
                  <a:lnTo>
                    <a:pt x="185471" y="71871"/>
                  </a:lnTo>
                  <a:lnTo>
                    <a:pt x="185426" y="72200"/>
                  </a:lnTo>
                  <a:lnTo>
                    <a:pt x="185411" y="72545"/>
                  </a:lnTo>
                  <a:lnTo>
                    <a:pt x="184947" y="72814"/>
                  </a:lnTo>
                  <a:lnTo>
                    <a:pt x="184947" y="72814"/>
                  </a:lnTo>
                  <a:lnTo>
                    <a:pt x="185067" y="71961"/>
                  </a:lnTo>
                  <a:lnTo>
                    <a:pt x="185127" y="71527"/>
                  </a:lnTo>
                  <a:lnTo>
                    <a:pt x="185157" y="71108"/>
                  </a:lnTo>
                  <a:lnTo>
                    <a:pt x="184932" y="71108"/>
                  </a:lnTo>
                  <a:lnTo>
                    <a:pt x="184842" y="71557"/>
                  </a:lnTo>
                  <a:lnTo>
                    <a:pt x="184753" y="72006"/>
                  </a:lnTo>
                  <a:lnTo>
                    <a:pt x="184663" y="72455"/>
                  </a:lnTo>
                  <a:lnTo>
                    <a:pt x="184618" y="72679"/>
                  </a:lnTo>
                  <a:lnTo>
                    <a:pt x="184558" y="72904"/>
                  </a:lnTo>
                  <a:lnTo>
                    <a:pt x="184319" y="73024"/>
                  </a:lnTo>
                  <a:lnTo>
                    <a:pt x="184094" y="73143"/>
                  </a:lnTo>
                  <a:lnTo>
                    <a:pt x="183870" y="73263"/>
                  </a:lnTo>
                  <a:lnTo>
                    <a:pt x="183645" y="73383"/>
                  </a:lnTo>
                  <a:lnTo>
                    <a:pt x="183840" y="73083"/>
                  </a:lnTo>
                  <a:lnTo>
                    <a:pt x="184004" y="72799"/>
                  </a:lnTo>
                  <a:lnTo>
                    <a:pt x="184169" y="72485"/>
                  </a:lnTo>
                  <a:lnTo>
                    <a:pt x="184319" y="72185"/>
                  </a:lnTo>
                  <a:lnTo>
                    <a:pt x="184468" y="71856"/>
                  </a:lnTo>
                  <a:lnTo>
                    <a:pt x="184588" y="71542"/>
                  </a:lnTo>
                  <a:lnTo>
                    <a:pt x="184708" y="71213"/>
                  </a:lnTo>
                  <a:lnTo>
                    <a:pt x="184813" y="70883"/>
                  </a:lnTo>
                  <a:lnTo>
                    <a:pt x="184842" y="70779"/>
                  </a:lnTo>
                  <a:lnTo>
                    <a:pt x="184857" y="70659"/>
                  </a:lnTo>
                  <a:lnTo>
                    <a:pt x="184857" y="70539"/>
                  </a:lnTo>
                  <a:lnTo>
                    <a:pt x="184842" y="70419"/>
                  </a:lnTo>
                  <a:lnTo>
                    <a:pt x="184813" y="70180"/>
                  </a:lnTo>
                  <a:lnTo>
                    <a:pt x="184768" y="69955"/>
                  </a:lnTo>
                  <a:lnTo>
                    <a:pt x="184618" y="70135"/>
                  </a:lnTo>
                  <a:lnTo>
                    <a:pt x="184498" y="70330"/>
                  </a:lnTo>
                  <a:lnTo>
                    <a:pt x="184393" y="70539"/>
                  </a:lnTo>
                  <a:lnTo>
                    <a:pt x="184304" y="70749"/>
                  </a:lnTo>
                  <a:lnTo>
                    <a:pt x="184139" y="71198"/>
                  </a:lnTo>
                  <a:lnTo>
                    <a:pt x="184049" y="71407"/>
                  </a:lnTo>
                  <a:lnTo>
                    <a:pt x="183959" y="71617"/>
                  </a:lnTo>
                  <a:lnTo>
                    <a:pt x="183705" y="72141"/>
                  </a:lnTo>
                  <a:lnTo>
                    <a:pt x="183451" y="72679"/>
                  </a:lnTo>
                  <a:lnTo>
                    <a:pt x="183316" y="72934"/>
                  </a:lnTo>
                  <a:lnTo>
                    <a:pt x="183166" y="73188"/>
                  </a:lnTo>
                  <a:lnTo>
                    <a:pt x="183002" y="73428"/>
                  </a:lnTo>
                  <a:lnTo>
                    <a:pt x="182822" y="73667"/>
                  </a:lnTo>
                  <a:lnTo>
                    <a:pt x="182612" y="73787"/>
                  </a:lnTo>
                  <a:lnTo>
                    <a:pt x="182418" y="73892"/>
                  </a:lnTo>
                  <a:lnTo>
                    <a:pt x="181999" y="74101"/>
                  </a:lnTo>
                  <a:lnTo>
                    <a:pt x="181580" y="74311"/>
                  </a:lnTo>
                  <a:lnTo>
                    <a:pt x="181370" y="74416"/>
                  </a:lnTo>
                  <a:lnTo>
                    <a:pt x="181161" y="74520"/>
                  </a:lnTo>
                  <a:lnTo>
                    <a:pt x="181400" y="74131"/>
                  </a:lnTo>
                  <a:lnTo>
                    <a:pt x="181640" y="73727"/>
                  </a:lnTo>
                  <a:lnTo>
                    <a:pt x="181879" y="73338"/>
                  </a:lnTo>
                  <a:lnTo>
                    <a:pt x="182104" y="72934"/>
                  </a:lnTo>
                  <a:lnTo>
                    <a:pt x="182313" y="72515"/>
                  </a:lnTo>
                  <a:lnTo>
                    <a:pt x="182403" y="72305"/>
                  </a:lnTo>
                  <a:lnTo>
                    <a:pt x="182493" y="72081"/>
                  </a:lnTo>
                  <a:lnTo>
                    <a:pt x="182553" y="71871"/>
                  </a:lnTo>
                  <a:lnTo>
                    <a:pt x="182612" y="71647"/>
                  </a:lnTo>
                  <a:lnTo>
                    <a:pt x="182657" y="71422"/>
                  </a:lnTo>
                  <a:lnTo>
                    <a:pt x="182687" y="71183"/>
                  </a:lnTo>
                  <a:lnTo>
                    <a:pt x="182687" y="71183"/>
                  </a:lnTo>
                  <a:lnTo>
                    <a:pt x="182567" y="71258"/>
                  </a:lnTo>
                  <a:lnTo>
                    <a:pt x="182463" y="71332"/>
                  </a:lnTo>
                  <a:lnTo>
                    <a:pt x="182373" y="71422"/>
                  </a:lnTo>
                  <a:lnTo>
                    <a:pt x="182298" y="71527"/>
                  </a:lnTo>
                  <a:lnTo>
                    <a:pt x="182163" y="71766"/>
                  </a:lnTo>
                  <a:lnTo>
                    <a:pt x="182044" y="71991"/>
                  </a:lnTo>
                  <a:lnTo>
                    <a:pt x="181655" y="72709"/>
                  </a:lnTo>
                  <a:lnTo>
                    <a:pt x="181250" y="73398"/>
                  </a:lnTo>
                  <a:lnTo>
                    <a:pt x="181041" y="73742"/>
                  </a:lnTo>
                  <a:lnTo>
                    <a:pt x="180816" y="74071"/>
                  </a:lnTo>
                  <a:lnTo>
                    <a:pt x="180577" y="74401"/>
                  </a:lnTo>
                  <a:lnTo>
                    <a:pt x="180337" y="74715"/>
                  </a:lnTo>
                  <a:lnTo>
                    <a:pt x="180218" y="74835"/>
                  </a:lnTo>
                  <a:lnTo>
                    <a:pt x="180098" y="74939"/>
                  </a:lnTo>
                  <a:lnTo>
                    <a:pt x="179963" y="75029"/>
                  </a:lnTo>
                  <a:lnTo>
                    <a:pt x="179814" y="75104"/>
                  </a:lnTo>
                  <a:lnTo>
                    <a:pt x="179514" y="75239"/>
                  </a:lnTo>
                  <a:lnTo>
                    <a:pt x="179230" y="75373"/>
                  </a:lnTo>
                  <a:lnTo>
                    <a:pt x="179424" y="74999"/>
                  </a:lnTo>
                  <a:lnTo>
                    <a:pt x="179619" y="74625"/>
                  </a:lnTo>
                  <a:lnTo>
                    <a:pt x="180038" y="73892"/>
                  </a:lnTo>
                  <a:lnTo>
                    <a:pt x="180233" y="73518"/>
                  </a:lnTo>
                  <a:lnTo>
                    <a:pt x="180412" y="73143"/>
                  </a:lnTo>
                  <a:lnTo>
                    <a:pt x="180487" y="72949"/>
                  </a:lnTo>
                  <a:lnTo>
                    <a:pt x="180547" y="72739"/>
                  </a:lnTo>
                  <a:lnTo>
                    <a:pt x="180607" y="72545"/>
                  </a:lnTo>
                  <a:lnTo>
                    <a:pt x="180667" y="72335"/>
                  </a:lnTo>
                  <a:lnTo>
                    <a:pt x="180577" y="72380"/>
                  </a:lnTo>
                  <a:lnTo>
                    <a:pt x="180487" y="72440"/>
                  </a:lnTo>
                  <a:lnTo>
                    <a:pt x="180412" y="72500"/>
                  </a:lnTo>
                  <a:lnTo>
                    <a:pt x="180337" y="72560"/>
                  </a:lnTo>
                  <a:lnTo>
                    <a:pt x="180203" y="72709"/>
                  </a:lnTo>
                  <a:lnTo>
                    <a:pt x="180098" y="72874"/>
                  </a:lnTo>
                  <a:lnTo>
                    <a:pt x="179993" y="73054"/>
                  </a:lnTo>
                  <a:lnTo>
                    <a:pt x="179903" y="73233"/>
                  </a:lnTo>
                  <a:lnTo>
                    <a:pt x="179799" y="73413"/>
                  </a:lnTo>
                  <a:lnTo>
                    <a:pt x="179709" y="73577"/>
                  </a:lnTo>
                  <a:lnTo>
                    <a:pt x="179574" y="73832"/>
                  </a:lnTo>
                  <a:lnTo>
                    <a:pt x="179424" y="74086"/>
                  </a:lnTo>
                  <a:lnTo>
                    <a:pt x="179110" y="74565"/>
                  </a:lnTo>
                  <a:lnTo>
                    <a:pt x="178975" y="74820"/>
                  </a:lnTo>
                  <a:lnTo>
                    <a:pt x="178841" y="75074"/>
                  </a:lnTo>
                  <a:lnTo>
                    <a:pt x="178736" y="75343"/>
                  </a:lnTo>
                  <a:lnTo>
                    <a:pt x="178706" y="75478"/>
                  </a:lnTo>
                  <a:lnTo>
                    <a:pt x="178676" y="75628"/>
                  </a:lnTo>
                  <a:lnTo>
                    <a:pt x="178347" y="75733"/>
                  </a:lnTo>
                  <a:lnTo>
                    <a:pt x="178032" y="75867"/>
                  </a:lnTo>
                  <a:lnTo>
                    <a:pt x="177718" y="76002"/>
                  </a:lnTo>
                  <a:lnTo>
                    <a:pt x="177419" y="76152"/>
                  </a:lnTo>
                  <a:lnTo>
                    <a:pt x="177419" y="76152"/>
                  </a:lnTo>
                  <a:lnTo>
                    <a:pt x="177733" y="75538"/>
                  </a:lnTo>
                  <a:lnTo>
                    <a:pt x="177868" y="75209"/>
                  </a:lnTo>
                  <a:lnTo>
                    <a:pt x="178003" y="74894"/>
                  </a:lnTo>
                  <a:lnTo>
                    <a:pt x="178137" y="74565"/>
                  </a:lnTo>
                  <a:lnTo>
                    <a:pt x="178242" y="74236"/>
                  </a:lnTo>
                  <a:lnTo>
                    <a:pt x="178332" y="73892"/>
                  </a:lnTo>
                  <a:lnTo>
                    <a:pt x="178392" y="73547"/>
                  </a:lnTo>
                  <a:lnTo>
                    <a:pt x="178032" y="73682"/>
                  </a:lnTo>
                  <a:lnTo>
                    <a:pt x="177898" y="73862"/>
                  </a:lnTo>
                  <a:lnTo>
                    <a:pt x="177793" y="74071"/>
                  </a:lnTo>
                  <a:lnTo>
                    <a:pt x="177583" y="74475"/>
                  </a:lnTo>
                  <a:lnTo>
                    <a:pt x="177194" y="75314"/>
                  </a:lnTo>
                  <a:lnTo>
                    <a:pt x="176985" y="75718"/>
                  </a:lnTo>
                  <a:lnTo>
                    <a:pt x="176865" y="75927"/>
                  </a:lnTo>
                  <a:lnTo>
                    <a:pt x="176745" y="76107"/>
                  </a:lnTo>
                  <a:lnTo>
                    <a:pt x="176611" y="76301"/>
                  </a:lnTo>
                  <a:lnTo>
                    <a:pt x="176461" y="76466"/>
                  </a:lnTo>
                  <a:lnTo>
                    <a:pt x="176311" y="76646"/>
                  </a:lnTo>
                  <a:lnTo>
                    <a:pt x="176132" y="76795"/>
                  </a:lnTo>
                  <a:lnTo>
                    <a:pt x="176132" y="76795"/>
                  </a:lnTo>
                  <a:lnTo>
                    <a:pt x="176551" y="75972"/>
                  </a:lnTo>
                  <a:lnTo>
                    <a:pt x="176745" y="75568"/>
                  </a:lnTo>
                  <a:lnTo>
                    <a:pt x="176925" y="75134"/>
                  </a:lnTo>
                  <a:lnTo>
                    <a:pt x="177075" y="74715"/>
                  </a:lnTo>
                  <a:lnTo>
                    <a:pt x="177134" y="74490"/>
                  </a:lnTo>
                  <a:lnTo>
                    <a:pt x="177194" y="74266"/>
                  </a:lnTo>
                  <a:lnTo>
                    <a:pt x="177239" y="74041"/>
                  </a:lnTo>
                  <a:lnTo>
                    <a:pt x="177269" y="73817"/>
                  </a:lnTo>
                  <a:lnTo>
                    <a:pt x="177299" y="73592"/>
                  </a:lnTo>
                  <a:lnTo>
                    <a:pt x="177299" y="73368"/>
                  </a:lnTo>
                  <a:lnTo>
                    <a:pt x="177149" y="73413"/>
                  </a:lnTo>
                  <a:lnTo>
                    <a:pt x="177015" y="73488"/>
                  </a:lnTo>
                  <a:lnTo>
                    <a:pt x="176955" y="73532"/>
                  </a:lnTo>
                  <a:lnTo>
                    <a:pt x="176910" y="73592"/>
                  </a:lnTo>
                  <a:lnTo>
                    <a:pt x="176865" y="73652"/>
                  </a:lnTo>
                  <a:lnTo>
                    <a:pt x="176850" y="73742"/>
                  </a:lnTo>
                  <a:lnTo>
                    <a:pt x="176551" y="74520"/>
                  </a:lnTo>
                  <a:lnTo>
                    <a:pt x="176386" y="74909"/>
                  </a:lnTo>
                  <a:lnTo>
                    <a:pt x="176221" y="75299"/>
                  </a:lnTo>
                  <a:lnTo>
                    <a:pt x="176042" y="75673"/>
                  </a:lnTo>
                  <a:lnTo>
                    <a:pt x="175832" y="76032"/>
                  </a:lnTo>
                  <a:lnTo>
                    <a:pt x="175608" y="76391"/>
                  </a:lnTo>
                  <a:lnTo>
                    <a:pt x="175368" y="76735"/>
                  </a:lnTo>
                  <a:lnTo>
                    <a:pt x="174740" y="76915"/>
                  </a:lnTo>
                  <a:lnTo>
                    <a:pt x="174740" y="76915"/>
                  </a:lnTo>
                  <a:lnTo>
                    <a:pt x="175114" y="76197"/>
                  </a:lnTo>
                  <a:lnTo>
                    <a:pt x="175294" y="75837"/>
                  </a:lnTo>
                  <a:lnTo>
                    <a:pt x="175473" y="75463"/>
                  </a:lnTo>
                  <a:lnTo>
                    <a:pt x="175623" y="75089"/>
                  </a:lnTo>
                  <a:lnTo>
                    <a:pt x="175743" y="74700"/>
                  </a:lnTo>
                  <a:lnTo>
                    <a:pt x="175802" y="74505"/>
                  </a:lnTo>
                  <a:lnTo>
                    <a:pt x="175847" y="74296"/>
                  </a:lnTo>
                  <a:lnTo>
                    <a:pt x="175877" y="74101"/>
                  </a:lnTo>
                  <a:lnTo>
                    <a:pt x="175892" y="73892"/>
                  </a:lnTo>
                  <a:lnTo>
                    <a:pt x="175758" y="73967"/>
                  </a:lnTo>
                  <a:lnTo>
                    <a:pt x="175638" y="74041"/>
                  </a:lnTo>
                  <a:lnTo>
                    <a:pt x="175578" y="74086"/>
                  </a:lnTo>
                  <a:lnTo>
                    <a:pt x="175533" y="74146"/>
                  </a:lnTo>
                  <a:lnTo>
                    <a:pt x="175488" y="74206"/>
                  </a:lnTo>
                  <a:lnTo>
                    <a:pt x="175458" y="74281"/>
                  </a:lnTo>
                  <a:lnTo>
                    <a:pt x="175144" y="74954"/>
                  </a:lnTo>
                  <a:lnTo>
                    <a:pt x="174830" y="75613"/>
                  </a:lnTo>
                  <a:lnTo>
                    <a:pt x="174650" y="75942"/>
                  </a:lnTo>
                  <a:lnTo>
                    <a:pt x="174470" y="76271"/>
                  </a:lnTo>
                  <a:lnTo>
                    <a:pt x="174291" y="76586"/>
                  </a:lnTo>
                  <a:lnTo>
                    <a:pt x="174081" y="76900"/>
                  </a:lnTo>
                  <a:lnTo>
                    <a:pt x="173228" y="77125"/>
                  </a:lnTo>
                  <a:lnTo>
                    <a:pt x="173378" y="76795"/>
                  </a:lnTo>
                  <a:lnTo>
                    <a:pt x="173557" y="76466"/>
                  </a:lnTo>
                  <a:lnTo>
                    <a:pt x="173737" y="76122"/>
                  </a:lnTo>
                  <a:lnTo>
                    <a:pt x="173902" y="75792"/>
                  </a:lnTo>
                  <a:lnTo>
                    <a:pt x="174051" y="75463"/>
                  </a:lnTo>
                  <a:lnTo>
                    <a:pt x="174171" y="75104"/>
                  </a:lnTo>
                  <a:lnTo>
                    <a:pt x="174231" y="74939"/>
                  </a:lnTo>
                  <a:lnTo>
                    <a:pt x="174261" y="74760"/>
                  </a:lnTo>
                  <a:lnTo>
                    <a:pt x="174291" y="74565"/>
                  </a:lnTo>
                  <a:lnTo>
                    <a:pt x="174306" y="74386"/>
                  </a:lnTo>
                  <a:lnTo>
                    <a:pt x="174306" y="74386"/>
                  </a:lnTo>
                  <a:lnTo>
                    <a:pt x="174156" y="74520"/>
                  </a:lnTo>
                  <a:lnTo>
                    <a:pt x="174006" y="74670"/>
                  </a:lnTo>
                  <a:lnTo>
                    <a:pt x="173887" y="74835"/>
                  </a:lnTo>
                  <a:lnTo>
                    <a:pt x="173767" y="75014"/>
                  </a:lnTo>
                  <a:lnTo>
                    <a:pt x="173662" y="75194"/>
                  </a:lnTo>
                  <a:lnTo>
                    <a:pt x="173557" y="75373"/>
                  </a:lnTo>
                  <a:lnTo>
                    <a:pt x="173363" y="75748"/>
                  </a:lnTo>
                  <a:lnTo>
                    <a:pt x="173168" y="76137"/>
                  </a:lnTo>
                  <a:lnTo>
                    <a:pt x="172974" y="76511"/>
                  </a:lnTo>
                  <a:lnTo>
                    <a:pt x="172854" y="76691"/>
                  </a:lnTo>
                  <a:lnTo>
                    <a:pt x="172734" y="76855"/>
                  </a:lnTo>
                  <a:lnTo>
                    <a:pt x="172599" y="77020"/>
                  </a:lnTo>
                  <a:lnTo>
                    <a:pt x="172450" y="77169"/>
                  </a:lnTo>
                  <a:lnTo>
                    <a:pt x="172046" y="77259"/>
                  </a:lnTo>
                  <a:lnTo>
                    <a:pt x="171642" y="77319"/>
                  </a:lnTo>
                  <a:lnTo>
                    <a:pt x="170833" y="77409"/>
                  </a:lnTo>
                  <a:lnTo>
                    <a:pt x="170025" y="77514"/>
                  </a:lnTo>
                  <a:lnTo>
                    <a:pt x="169621" y="77574"/>
                  </a:lnTo>
                  <a:lnTo>
                    <a:pt x="169217" y="77648"/>
                  </a:lnTo>
                  <a:lnTo>
                    <a:pt x="169531" y="77289"/>
                  </a:lnTo>
                  <a:lnTo>
                    <a:pt x="169681" y="77110"/>
                  </a:lnTo>
                  <a:lnTo>
                    <a:pt x="169831" y="76915"/>
                  </a:lnTo>
                  <a:lnTo>
                    <a:pt x="169965" y="76720"/>
                  </a:lnTo>
                  <a:lnTo>
                    <a:pt x="170085" y="76511"/>
                  </a:lnTo>
                  <a:lnTo>
                    <a:pt x="170175" y="76286"/>
                  </a:lnTo>
                  <a:lnTo>
                    <a:pt x="170235" y="76062"/>
                  </a:lnTo>
                  <a:lnTo>
                    <a:pt x="170130" y="76077"/>
                  </a:lnTo>
                  <a:lnTo>
                    <a:pt x="170040" y="76107"/>
                  </a:lnTo>
                  <a:lnTo>
                    <a:pt x="169935" y="76152"/>
                  </a:lnTo>
                  <a:lnTo>
                    <a:pt x="169846" y="76197"/>
                  </a:lnTo>
                  <a:lnTo>
                    <a:pt x="169681" y="76316"/>
                  </a:lnTo>
                  <a:lnTo>
                    <a:pt x="169531" y="76466"/>
                  </a:lnTo>
                  <a:lnTo>
                    <a:pt x="169382" y="76616"/>
                  </a:lnTo>
                  <a:lnTo>
                    <a:pt x="169247" y="76780"/>
                  </a:lnTo>
                  <a:lnTo>
                    <a:pt x="169097" y="76945"/>
                  </a:lnTo>
                  <a:lnTo>
                    <a:pt x="168962" y="77080"/>
                  </a:lnTo>
                  <a:lnTo>
                    <a:pt x="168813" y="77244"/>
                  </a:lnTo>
                  <a:lnTo>
                    <a:pt x="168663" y="77379"/>
                  </a:lnTo>
                  <a:lnTo>
                    <a:pt x="168513" y="77514"/>
                  </a:lnTo>
                  <a:lnTo>
                    <a:pt x="168334" y="77633"/>
                  </a:lnTo>
                  <a:lnTo>
                    <a:pt x="168169" y="77738"/>
                  </a:lnTo>
                  <a:lnTo>
                    <a:pt x="167990" y="77843"/>
                  </a:lnTo>
                  <a:lnTo>
                    <a:pt x="167795" y="77933"/>
                  </a:lnTo>
                  <a:lnTo>
                    <a:pt x="167600" y="78008"/>
                  </a:lnTo>
                  <a:lnTo>
                    <a:pt x="167975" y="77529"/>
                  </a:lnTo>
                  <a:lnTo>
                    <a:pt x="168349" y="77065"/>
                  </a:lnTo>
                  <a:lnTo>
                    <a:pt x="168513" y="76825"/>
                  </a:lnTo>
                  <a:lnTo>
                    <a:pt x="168693" y="76571"/>
                  </a:lnTo>
                  <a:lnTo>
                    <a:pt x="168843" y="76316"/>
                  </a:lnTo>
                  <a:lnTo>
                    <a:pt x="168992" y="76047"/>
                  </a:lnTo>
                  <a:lnTo>
                    <a:pt x="169037" y="75972"/>
                  </a:lnTo>
                  <a:lnTo>
                    <a:pt x="169067" y="75882"/>
                  </a:lnTo>
                  <a:lnTo>
                    <a:pt x="169082" y="75792"/>
                  </a:lnTo>
                  <a:lnTo>
                    <a:pt x="169097" y="75703"/>
                  </a:lnTo>
                  <a:lnTo>
                    <a:pt x="169097" y="75523"/>
                  </a:lnTo>
                  <a:lnTo>
                    <a:pt x="169082" y="75329"/>
                  </a:lnTo>
                  <a:lnTo>
                    <a:pt x="168783" y="75643"/>
                  </a:lnTo>
                  <a:lnTo>
                    <a:pt x="168513" y="75972"/>
                  </a:lnTo>
                  <a:lnTo>
                    <a:pt x="168244" y="76301"/>
                  </a:lnTo>
                  <a:lnTo>
                    <a:pt x="167975" y="76646"/>
                  </a:lnTo>
                  <a:lnTo>
                    <a:pt x="167720" y="76990"/>
                  </a:lnTo>
                  <a:lnTo>
                    <a:pt x="167451" y="77334"/>
                  </a:lnTo>
                  <a:lnTo>
                    <a:pt x="167166" y="77663"/>
                  </a:lnTo>
                  <a:lnTo>
                    <a:pt x="166867" y="77978"/>
                  </a:lnTo>
                  <a:lnTo>
                    <a:pt x="166194" y="78112"/>
                  </a:lnTo>
                  <a:lnTo>
                    <a:pt x="166388" y="77843"/>
                  </a:lnTo>
                  <a:lnTo>
                    <a:pt x="166598" y="77574"/>
                  </a:lnTo>
                  <a:lnTo>
                    <a:pt x="166822" y="77319"/>
                  </a:lnTo>
                  <a:lnTo>
                    <a:pt x="167032" y="77050"/>
                  </a:lnTo>
                  <a:lnTo>
                    <a:pt x="167226" y="76765"/>
                  </a:lnTo>
                  <a:lnTo>
                    <a:pt x="167316" y="76631"/>
                  </a:lnTo>
                  <a:lnTo>
                    <a:pt x="167391" y="76481"/>
                  </a:lnTo>
                  <a:lnTo>
                    <a:pt x="167451" y="76331"/>
                  </a:lnTo>
                  <a:lnTo>
                    <a:pt x="167496" y="76167"/>
                  </a:lnTo>
                  <a:lnTo>
                    <a:pt x="167511" y="76002"/>
                  </a:lnTo>
                  <a:lnTo>
                    <a:pt x="167526" y="75837"/>
                  </a:lnTo>
                  <a:lnTo>
                    <a:pt x="167256" y="76092"/>
                  </a:lnTo>
                  <a:lnTo>
                    <a:pt x="167002" y="76376"/>
                  </a:lnTo>
                  <a:lnTo>
                    <a:pt x="166747" y="76661"/>
                  </a:lnTo>
                  <a:lnTo>
                    <a:pt x="166508" y="76960"/>
                  </a:lnTo>
                  <a:lnTo>
                    <a:pt x="166044" y="77559"/>
                  </a:lnTo>
                  <a:lnTo>
                    <a:pt x="165804" y="77858"/>
                  </a:lnTo>
                  <a:lnTo>
                    <a:pt x="165550" y="78127"/>
                  </a:lnTo>
                  <a:lnTo>
                    <a:pt x="165400" y="78217"/>
                  </a:lnTo>
                  <a:lnTo>
                    <a:pt x="165251" y="78277"/>
                  </a:lnTo>
                  <a:lnTo>
                    <a:pt x="165086" y="78322"/>
                  </a:lnTo>
                  <a:lnTo>
                    <a:pt x="164921" y="78352"/>
                  </a:lnTo>
                  <a:lnTo>
                    <a:pt x="164577" y="78412"/>
                  </a:lnTo>
                  <a:lnTo>
                    <a:pt x="164413" y="78442"/>
                  </a:lnTo>
                  <a:lnTo>
                    <a:pt x="164248" y="78487"/>
                  </a:lnTo>
                  <a:lnTo>
                    <a:pt x="164577" y="78097"/>
                  </a:lnTo>
                  <a:lnTo>
                    <a:pt x="164727" y="77888"/>
                  </a:lnTo>
                  <a:lnTo>
                    <a:pt x="164877" y="77693"/>
                  </a:lnTo>
                  <a:lnTo>
                    <a:pt x="165011" y="77469"/>
                  </a:lnTo>
                  <a:lnTo>
                    <a:pt x="165116" y="77244"/>
                  </a:lnTo>
                  <a:lnTo>
                    <a:pt x="165191" y="77005"/>
                  </a:lnTo>
                  <a:lnTo>
                    <a:pt x="165221" y="76885"/>
                  </a:lnTo>
                  <a:lnTo>
                    <a:pt x="165251" y="76750"/>
                  </a:lnTo>
                  <a:lnTo>
                    <a:pt x="165071" y="76825"/>
                  </a:lnTo>
                  <a:lnTo>
                    <a:pt x="164921" y="76930"/>
                  </a:lnTo>
                  <a:lnTo>
                    <a:pt x="164787" y="77035"/>
                  </a:lnTo>
                  <a:lnTo>
                    <a:pt x="164652" y="77154"/>
                  </a:lnTo>
                  <a:lnTo>
                    <a:pt x="164532" y="77289"/>
                  </a:lnTo>
                  <a:lnTo>
                    <a:pt x="164413" y="77439"/>
                  </a:lnTo>
                  <a:lnTo>
                    <a:pt x="164203" y="77738"/>
                  </a:lnTo>
                  <a:lnTo>
                    <a:pt x="163978" y="78038"/>
                  </a:lnTo>
                  <a:lnTo>
                    <a:pt x="163874" y="78187"/>
                  </a:lnTo>
                  <a:lnTo>
                    <a:pt x="163754" y="78322"/>
                  </a:lnTo>
                  <a:lnTo>
                    <a:pt x="163619" y="78457"/>
                  </a:lnTo>
                  <a:lnTo>
                    <a:pt x="163485" y="78576"/>
                  </a:lnTo>
                  <a:lnTo>
                    <a:pt x="163335" y="78681"/>
                  </a:lnTo>
                  <a:lnTo>
                    <a:pt x="163185" y="78786"/>
                  </a:lnTo>
                  <a:lnTo>
                    <a:pt x="163080" y="78277"/>
                  </a:lnTo>
                  <a:lnTo>
                    <a:pt x="162976" y="77798"/>
                  </a:lnTo>
                  <a:lnTo>
                    <a:pt x="162931" y="77873"/>
                  </a:lnTo>
                  <a:lnTo>
                    <a:pt x="162901" y="77948"/>
                  </a:lnTo>
                  <a:lnTo>
                    <a:pt x="162856" y="78112"/>
                  </a:lnTo>
                  <a:lnTo>
                    <a:pt x="162796" y="78472"/>
                  </a:lnTo>
                  <a:lnTo>
                    <a:pt x="162736" y="78636"/>
                  </a:lnTo>
                  <a:lnTo>
                    <a:pt x="162706" y="78711"/>
                  </a:lnTo>
                  <a:lnTo>
                    <a:pt x="162661" y="78771"/>
                  </a:lnTo>
                  <a:lnTo>
                    <a:pt x="162616" y="78831"/>
                  </a:lnTo>
                  <a:lnTo>
                    <a:pt x="162542" y="78876"/>
                  </a:lnTo>
                  <a:lnTo>
                    <a:pt x="162467" y="78906"/>
                  </a:lnTo>
                  <a:lnTo>
                    <a:pt x="162377" y="78936"/>
                  </a:lnTo>
                  <a:lnTo>
                    <a:pt x="162422" y="78621"/>
                  </a:lnTo>
                  <a:lnTo>
                    <a:pt x="162452" y="78292"/>
                  </a:lnTo>
                  <a:lnTo>
                    <a:pt x="162452" y="78127"/>
                  </a:lnTo>
                  <a:lnTo>
                    <a:pt x="162437" y="77978"/>
                  </a:lnTo>
                  <a:lnTo>
                    <a:pt x="162407" y="77813"/>
                  </a:lnTo>
                  <a:lnTo>
                    <a:pt x="162362" y="77663"/>
                  </a:lnTo>
                  <a:lnTo>
                    <a:pt x="162332" y="78277"/>
                  </a:lnTo>
                  <a:lnTo>
                    <a:pt x="162302" y="78906"/>
                  </a:lnTo>
                  <a:lnTo>
                    <a:pt x="161928" y="78696"/>
                  </a:lnTo>
                  <a:lnTo>
                    <a:pt x="161569" y="78472"/>
                  </a:lnTo>
                  <a:lnTo>
                    <a:pt x="161554" y="77768"/>
                  </a:lnTo>
                  <a:lnTo>
                    <a:pt x="161898" y="77589"/>
                  </a:lnTo>
                  <a:lnTo>
                    <a:pt x="162257" y="77424"/>
                  </a:lnTo>
                  <a:lnTo>
                    <a:pt x="162616" y="77289"/>
                  </a:lnTo>
                  <a:lnTo>
                    <a:pt x="162976" y="77169"/>
                  </a:lnTo>
                  <a:lnTo>
                    <a:pt x="163724" y="76945"/>
                  </a:lnTo>
                  <a:lnTo>
                    <a:pt x="164457" y="76720"/>
                  </a:lnTo>
                  <a:lnTo>
                    <a:pt x="166732" y="75897"/>
                  </a:lnTo>
                  <a:lnTo>
                    <a:pt x="169007" y="75044"/>
                  </a:lnTo>
                  <a:lnTo>
                    <a:pt x="173542" y="73338"/>
                  </a:lnTo>
                  <a:lnTo>
                    <a:pt x="174949" y="72799"/>
                  </a:lnTo>
                  <a:lnTo>
                    <a:pt x="176356" y="72230"/>
                  </a:lnTo>
                  <a:lnTo>
                    <a:pt x="179155" y="71093"/>
                  </a:lnTo>
                  <a:lnTo>
                    <a:pt x="181954" y="69955"/>
                  </a:lnTo>
                  <a:lnTo>
                    <a:pt x="183361" y="69402"/>
                  </a:lnTo>
                  <a:lnTo>
                    <a:pt x="184783" y="68848"/>
                  </a:lnTo>
                  <a:lnTo>
                    <a:pt x="186145" y="68324"/>
                  </a:lnTo>
                  <a:lnTo>
                    <a:pt x="187522" y="67815"/>
                  </a:lnTo>
                  <a:lnTo>
                    <a:pt x="188914" y="67321"/>
                  </a:lnTo>
                  <a:lnTo>
                    <a:pt x="190305" y="66842"/>
                  </a:lnTo>
                  <a:lnTo>
                    <a:pt x="191697" y="66378"/>
                  </a:lnTo>
                  <a:lnTo>
                    <a:pt x="193089" y="65929"/>
                  </a:lnTo>
                  <a:lnTo>
                    <a:pt x="194496" y="65495"/>
                  </a:lnTo>
                  <a:lnTo>
                    <a:pt x="195903" y="65061"/>
                  </a:lnTo>
                  <a:lnTo>
                    <a:pt x="196622" y="64852"/>
                  </a:lnTo>
                  <a:lnTo>
                    <a:pt x="197325" y="64627"/>
                  </a:lnTo>
                  <a:lnTo>
                    <a:pt x="198732" y="64163"/>
                  </a:lnTo>
                  <a:lnTo>
                    <a:pt x="200154" y="63699"/>
                  </a:lnTo>
                  <a:lnTo>
                    <a:pt x="201576" y="63250"/>
                  </a:lnTo>
                  <a:lnTo>
                    <a:pt x="202459" y="62966"/>
                  </a:lnTo>
                  <a:lnTo>
                    <a:pt x="203357" y="62666"/>
                  </a:lnTo>
                  <a:lnTo>
                    <a:pt x="205123" y="62038"/>
                  </a:lnTo>
                  <a:lnTo>
                    <a:pt x="206889" y="61439"/>
                  </a:lnTo>
                  <a:lnTo>
                    <a:pt x="207772" y="61140"/>
                  </a:lnTo>
                  <a:lnTo>
                    <a:pt x="208670" y="60870"/>
                  </a:lnTo>
                  <a:lnTo>
                    <a:pt x="209059" y="60736"/>
                  </a:lnTo>
                  <a:lnTo>
                    <a:pt x="209448" y="60631"/>
                  </a:lnTo>
                  <a:lnTo>
                    <a:pt x="209643" y="60586"/>
                  </a:lnTo>
                  <a:lnTo>
                    <a:pt x="209837" y="60556"/>
                  </a:lnTo>
                  <a:lnTo>
                    <a:pt x="210032" y="60541"/>
                  </a:lnTo>
                  <a:close/>
                  <a:moveTo>
                    <a:pt x="211154" y="61230"/>
                  </a:moveTo>
                  <a:lnTo>
                    <a:pt x="211364" y="61260"/>
                  </a:lnTo>
                  <a:lnTo>
                    <a:pt x="211574" y="61290"/>
                  </a:lnTo>
                  <a:lnTo>
                    <a:pt x="211768" y="61349"/>
                  </a:lnTo>
                  <a:lnTo>
                    <a:pt x="211963" y="61409"/>
                  </a:lnTo>
                  <a:lnTo>
                    <a:pt x="212157" y="61484"/>
                  </a:lnTo>
                  <a:lnTo>
                    <a:pt x="212337" y="61589"/>
                  </a:lnTo>
                  <a:lnTo>
                    <a:pt x="212531" y="61679"/>
                  </a:lnTo>
                  <a:lnTo>
                    <a:pt x="212876" y="61903"/>
                  </a:lnTo>
                  <a:lnTo>
                    <a:pt x="213220" y="62158"/>
                  </a:lnTo>
                  <a:lnTo>
                    <a:pt x="213893" y="62652"/>
                  </a:lnTo>
                  <a:lnTo>
                    <a:pt x="214537" y="63160"/>
                  </a:lnTo>
                  <a:lnTo>
                    <a:pt x="215166" y="63699"/>
                  </a:lnTo>
                  <a:lnTo>
                    <a:pt x="215779" y="64253"/>
                  </a:lnTo>
                  <a:lnTo>
                    <a:pt x="216363" y="64807"/>
                  </a:lnTo>
                  <a:lnTo>
                    <a:pt x="216962" y="65376"/>
                  </a:lnTo>
                  <a:lnTo>
                    <a:pt x="217530" y="65959"/>
                  </a:lnTo>
                  <a:lnTo>
                    <a:pt x="218698" y="67127"/>
                  </a:lnTo>
                  <a:lnTo>
                    <a:pt x="222110" y="70479"/>
                  </a:lnTo>
                  <a:lnTo>
                    <a:pt x="223802" y="72170"/>
                  </a:lnTo>
                  <a:lnTo>
                    <a:pt x="225478" y="73877"/>
                  </a:lnTo>
                  <a:lnTo>
                    <a:pt x="226421" y="74850"/>
                  </a:lnTo>
                  <a:lnTo>
                    <a:pt x="227379" y="75822"/>
                  </a:lnTo>
                  <a:lnTo>
                    <a:pt x="228337" y="76780"/>
                  </a:lnTo>
                  <a:lnTo>
                    <a:pt x="228801" y="77274"/>
                  </a:lnTo>
                  <a:lnTo>
                    <a:pt x="229265" y="77783"/>
                  </a:lnTo>
                  <a:lnTo>
                    <a:pt x="228995" y="77948"/>
                  </a:lnTo>
                  <a:lnTo>
                    <a:pt x="228726" y="78142"/>
                  </a:lnTo>
                  <a:lnTo>
                    <a:pt x="228471" y="78337"/>
                  </a:lnTo>
                  <a:lnTo>
                    <a:pt x="228202" y="78516"/>
                  </a:lnTo>
                  <a:lnTo>
                    <a:pt x="227932" y="78681"/>
                  </a:lnTo>
                  <a:lnTo>
                    <a:pt x="227783" y="78756"/>
                  </a:lnTo>
                  <a:lnTo>
                    <a:pt x="227648" y="78831"/>
                  </a:lnTo>
                  <a:lnTo>
                    <a:pt x="227498" y="78891"/>
                  </a:lnTo>
                  <a:lnTo>
                    <a:pt x="227349" y="78936"/>
                  </a:lnTo>
                  <a:lnTo>
                    <a:pt x="227184" y="78965"/>
                  </a:lnTo>
                  <a:lnTo>
                    <a:pt x="227019" y="78980"/>
                  </a:lnTo>
                  <a:lnTo>
                    <a:pt x="226795" y="78786"/>
                  </a:lnTo>
                  <a:lnTo>
                    <a:pt x="226570" y="78576"/>
                  </a:lnTo>
                  <a:lnTo>
                    <a:pt x="226780" y="78502"/>
                  </a:lnTo>
                  <a:lnTo>
                    <a:pt x="226975" y="78412"/>
                  </a:lnTo>
                  <a:lnTo>
                    <a:pt x="227184" y="78307"/>
                  </a:lnTo>
                  <a:lnTo>
                    <a:pt x="227379" y="78187"/>
                  </a:lnTo>
                  <a:lnTo>
                    <a:pt x="227558" y="78052"/>
                  </a:lnTo>
                  <a:lnTo>
                    <a:pt x="227633" y="77978"/>
                  </a:lnTo>
                  <a:lnTo>
                    <a:pt x="227708" y="77903"/>
                  </a:lnTo>
                  <a:lnTo>
                    <a:pt x="227768" y="77813"/>
                  </a:lnTo>
                  <a:lnTo>
                    <a:pt x="227828" y="77708"/>
                  </a:lnTo>
                  <a:lnTo>
                    <a:pt x="227873" y="77618"/>
                  </a:lnTo>
                  <a:lnTo>
                    <a:pt x="227918" y="77499"/>
                  </a:lnTo>
                  <a:lnTo>
                    <a:pt x="227154" y="77963"/>
                  </a:lnTo>
                  <a:lnTo>
                    <a:pt x="226780" y="78187"/>
                  </a:lnTo>
                  <a:lnTo>
                    <a:pt x="226391" y="78397"/>
                  </a:lnTo>
                  <a:lnTo>
                    <a:pt x="225942" y="77843"/>
                  </a:lnTo>
                  <a:lnTo>
                    <a:pt x="226361" y="77633"/>
                  </a:lnTo>
                  <a:lnTo>
                    <a:pt x="226570" y="77529"/>
                  </a:lnTo>
                  <a:lnTo>
                    <a:pt x="226765" y="77409"/>
                  </a:lnTo>
                  <a:lnTo>
                    <a:pt x="226960" y="77274"/>
                  </a:lnTo>
                  <a:lnTo>
                    <a:pt x="227139" y="77140"/>
                  </a:lnTo>
                  <a:lnTo>
                    <a:pt x="227304" y="76975"/>
                  </a:lnTo>
                  <a:lnTo>
                    <a:pt x="227439" y="76780"/>
                  </a:lnTo>
                  <a:lnTo>
                    <a:pt x="227214" y="76855"/>
                  </a:lnTo>
                  <a:lnTo>
                    <a:pt x="226990" y="76945"/>
                  </a:lnTo>
                  <a:lnTo>
                    <a:pt x="226556" y="77154"/>
                  </a:lnTo>
                  <a:lnTo>
                    <a:pt x="226331" y="77259"/>
                  </a:lnTo>
                  <a:lnTo>
                    <a:pt x="226121" y="77364"/>
                  </a:lnTo>
                  <a:lnTo>
                    <a:pt x="225897" y="77439"/>
                  </a:lnTo>
                  <a:lnTo>
                    <a:pt x="225657" y="77514"/>
                  </a:lnTo>
                  <a:lnTo>
                    <a:pt x="225493" y="77394"/>
                  </a:lnTo>
                  <a:lnTo>
                    <a:pt x="225358" y="77259"/>
                  </a:lnTo>
                  <a:lnTo>
                    <a:pt x="225074" y="76990"/>
                  </a:lnTo>
                  <a:lnTo>
                    <a:pt x="225343" y="76870"/>
                  </a:lnTo>
                  <a:lnTo>
                    <a:pt x="225598" y="76720"/>
                  </a:lnTo>
                  <a:lnTo>
                    <a:pt x="225852" y="76571"/>
                  </a:lnTo>
                  <a:lnTo>
                    <a:pt x="226107" y="76406"/>
                  </a:lnTo>
                  <a:lnTo>
                    <a:pt x="226331" y="76212"/>
                  </a:lnTo>
                  <a:lnTo>
                    <a:pt x="226541" y="76002"/>
                  </a:lnTo>
                  <a:lnTo>
                    <a:pt x="226735" y="75778"/>
                  </a:lnTo>
                  <a:lnTo>
                    <a:pt x="226810" y="75658"/>
                  </a:lnTo>
                  <a:lnTo>
                    <a:pt x="226885" y="75538"/>
                  </a:lnTo>
                  <a:lnTo>
                    <a:pt x="226750" y="75568"/>
                  </a:lnTo>
                  <a:lnTo>
                    <a:pt x="226600" y="75613"/>
                  </a:lnTo>
                  <a:lnTo>
                    <a:pt x="226466" y="75673"/>
                  </a:lnTo>
                  <a:lnTo>
                    <a:pt x="226331" y="75748"/>
                  </a:lnTo>
                  <a:lnTo>
                    <a:pt x="226077" y="75897"/>
                  </a:lnTo>
                  <a:lnTo>
                    <a:pt x="225837" y="76077"/>
                  </a:lnTo>
                  <a:lnTo>
                    <a:pt x="225583" y="76241"/>
                  </a:lnTo>
                  <a:lnTo>
                    <a:pt x="225328" y="76406"/>
                  </a:lnTo>
                  <a:lnTo>
                    <a:pt x="225194" y="76481"/>
                  </a:lnTo>
                  <a:lnTo>
                    <a:pt x="225059" y="76541"/>
                  </a:lnTo>
                  <a:lnTo>
                    <a:pt x="224924" y="76586"/>
                  </a:lnTo>
                  <a:lnTo>
                    <a:pt x="224774" y="76631"/>
                  </a:lnTo>
                  <a:lnTo>
                    <a:pt x="224580" y="76451"/>
                  </a:lnTo>
                  <a:lnTo>
                    <a:pt x="224385" y="76256"/>
                  </a:lnTo>
                  <a:lnTo>
                    <a:pt x="224026" y="75882"/>
                  </a:lnTo>
                  <a:lnTo>
                    <a:pt x="224221" y="75748"/>
                  </a:lnTo>
                  <a:lnTo>
                    <a:pt x="224430" y="75613"/>
                  </a:lnTo>
                  <a:lnTo>
                    <a:pt x="224655" y="75493"/>
                  </a:lnTo>
                  <a:lnTo>
                    <a:pt x="224864" y="75358"/>
                  </a:lnTo>
                  <a:lnTo>
                    <a:pt x="225059" y="75224"/>
                  </a:lnTo>
                  <a:lnTo>
                    <a:pt x="225149" y="75149"/>
                  </a:lnTo>
                  <a:lnTo>
                    <a:pt x="225223" y="75059"/>
                  </a:lnTo>
                  <a:lnTo>
                    <a:pt x="225298" y="74969"/>
                  </a:lnTo>
                  <a:lnTo>
                    <a:pt x="225358" y="74865"/>
                  </a:lnTo>
                  <a:lnTo>
                    <a:pt x="225418" y="74760"/>
                  </a:lnTo>
                  <a:lnTo>
                    <a:pt x="225463" y="74640"/>
                  </a:lnTo>
                  <a:lnTo>
                    <a:pt x="225208" y="74730"/>
                  </a:lnTo>
                  <a:lnTo>
                    <a:pt x="224969" y="74835"/>
                  </a:lnTo>
                  <a:lnTo>
                    <a:pt x="224745" y="74954"/>
                  </a:lnTo>
                  <a:lnTo>
                    <a:pt x="224520" y="75074"/>
                  </a:lnTo>
                  <a:lnTo>
                    <a:pt x="224056" y="75329"/>
                  </a:lnTo>
                  <a:lnTo>
                    <a:pt x="223832" y="75448"/>
                  </a:lnTo>
                  <a:lnTo>
                    <a:pt x="223577" y="75538"/>
                  </a:lnTo>
                  <a:lnTo>
                    <a:pt x="223652" y="75433"/>
                  </a:lnTo>
                  <a:lnTo>
                    <a:pt x="223712" y="75343"/>
                  </a:lnTo>
                  <a:lnTo>
                    <a:pt x="223876" y="75164"/>
                  </a:lnTo>
                  <a:lnTo>
                    <a:pt x="224041" y="74999"/>
                  </a:lnTo>
                  <a:lnTo>
                    <a:pt x="224221" y="74835"/>
                  </a:lnTo>
                  <a:lnTo>
                    <a:pt x="224385" y="74670"/>
                  </a:lnTo>
                  <a:lnTo>
                    <a:pt x="224535" y="74490"/>
                  </a:lnTo>
                  <a:lnTo>
                    <a:pt x="224610" y="74401"/>
                  </a:lnTo>
                  <a:lnTo>
                    <a:pt x="224655" y="74296"/>
                  </a:lnTo>
                  <a:lnTo>
                    <a:pt x="224715" y="74191"/>
                  </a:lnTo>
                  <a:lnTo>
                    <a:pt x="224745" y="74071"/>
                  </a:lnTo>
                  <a:lnTo>
                    <a:pt x="224550" y="74176"/>
                  </a:lnTo>
                  <a:lnTo>
                    <a:pt x="224370" y="74296"/>
                  </a:lnTo>
                  <a:lnTo>
                    <a:pt x="224191" y="74430"/>
                  </a:lnTo>
                  <a:lnTo>
                    <a:pt x="224026" y="74580"/>
                  </a:lnTo>
                  <a:lnTo>
                    <a:pt x="223682" y="74865"/>
                  </a:lnTo>
                  <a:lnTo>
                    <a:pt x="223338" y="75149"/>
                  </a:lnTo>
                  <a:lnTo>
                    <a:pt x="222829" y="74565"/>
                  </a:lnTo>
                  <a:lnTo>
                    <a:pt x="223098" y="74401"/>
                  </a:lnTo>
                  <a:lnTo>
                    <a:pt x="223353" y="74221"/>
                  </a:lnTo>
                  <a:lnTo>
                    <a:pt x="223607" y="74041"/>
                  </a:lnTo>
                  <a:lnTo>
                    <a:pt x="223846" y="73847"/>
                  </a:lnTo>
                  <a:lnTo>
                    <a:pt x="223412" y="73787"/>
                  </a:lnTo>
                  <a:lnTo>
                    <a:pt x="222499" y="74281"/>
                  </a:lnTo>
                  <a:lnTo>
                    <a:pt x="222140" y="73877"/>
                  </a:lnTo>
                  <a:lnTo>
                    <a:pt x="222559" y="73682"/>
                  </a:lnTo>
                  <a:lnTo>
                    <a:pt x="222754" y="73562"/>
                  </a:lnTo>
                  <a:lnTo>
                    <a:pt x="222948" y="73428"/>
                  </a:lnTo>
                  <a:lnTo>
                    <a:pt x="223128" y="73278"/>
                  </a:lnTo>
                  <a:lnTo>
                    <a:pt x="223203" y="73188"/>
                  </a:lnTo>
                  <a:lnTo>
                    <a:pt x="223278" y="73113"/>
                  </a:lnTo>
                  <a:lnTo>
                    <a:pt x="223338" y="73009"/>
                  </a:lnTo>
                  <a:lnTo>
                    <a:pt x="223397" y="72919"/>
                  </a:lnTo>
                  <a:lnTo>
                    <a:pt x="223442" y="72799"/>
                  </a:lnTo>
                  <a:lnTo>
                    <a:pt x="223487" y="72694"/>
                  </a:lnTo>
                  <a:lnTo>
                    <a:pt x="223143" y="72949"/>
                  </a:lnTo>
                  <a:lnTo>
                    <a:pt x="222784" y="73203"/>
                  </a:lnTo>
                  <a:lnTo>
                    <a:pt x="222410" y="73428"/>
                  </a:lnTo>
                  <a:lnTo>
                    <a:pt x="222050" y="73652"/>
                  </a:lnTo>
                  <a:lnTo>
                    <a:pt x="221452" y="73308"/>
                  </a:lnTo>
                  <a:lnTo>
                    <a:pt x="221646" y="73113"/>
                  </a:lnTo>
                  <a:lnTo>
                    <a:pt x="221826" y="72934"/>
                  </a:lnTo>
                  <a:lnTo>
                    <a:pt x="222215" y="72560"/>
                  </a:lnTo>
                  <a:lnTo>
                    <a:pt x="222604" y="72185"/>
                  </a:lnTo>
                  <a:lnTo>
                    <a:pt x="222784" y="71976"/>
                  </a:lnTo>
                  <a:lnTo>
                    <a:pt x="222963" y="71781"/>
                  </a:lnTo>
                  <a:lnTo>
                    <a:pt x="222724" y="71886"/>
                  </a:lnTo>
                  <a:lnTo>
                    <a:pt x="222514" y="72021"/>
                  </a:lnTo>
                  <a:lnTo>
                    <a:pt x="222305" y="72170"/>
                  </a:lnTo>
                  <a:lnTo>
                    <a:pt x="222095" y="72335"/>
                  </a:lnTo>
                  <a:lnTo>
                    <a:pt x="221706" y="72664"/>
                  </a:lnTo>
                  <a:lnTo>
                    <a:pt x="221317" y="72994"/>
                  </a:lnTo>
                  <a:lnTo>
                    <a:pt x="220853" y="72679"/>
                  </a:lnTo>
                  <a:lnTo>
                    <a:pt x="221302" y="72410"/>
                  </a:lnTo>
                  <a:lnTo>
                    <a:pt x="221512" y="72260"/>
                  </a:lnTo>
                  <a:lnTo>
                    <a:pt x="221721" y="72096"/>
                  </a:lnTo>
                  <a:lnTo>
                    <a:pt x="221916" y="71916"/>
                  </a:lnTo>
                  <a:lnTo>
                    <a:pt x="222095" y="71721"/>
                  </a:lnTo>
                  <a:lnTo>
                    <a:pt x="222230" y="71512"/>
                  </a:lnTo>
                  <a:lnTo>
                    <a:pt x="222305" y="71392"/>
                  </a:lnTo>
                  <a:lnTo>
                    <a:pt x="222365" y="71272"/>
                  </a:lnTo>
                  <a:lnTo>
                    <a:pt x="221961" y="71557"/>
                  </a:lnTo>
                  <a:lnTo>
                    <a:pt x="221572" y="71856"/>
                  </a:lnTo>
                  <a:lnTo>
                    <a:pt x="221197" y="72156"/>
                  </a:lnTo>
                  <a:lnTo>
                    <a:pt x="220808" y="72440"/>
                  </a:lnTo>
                  <a:lnTo>
                    <a:pt x="220464" y="72215"/>
                  </a:lnTo>
                  <a:lnTo>
                    <a:pt x="220135" y="71976"/>
                  </a:lnTo>
                  <a:lnTo>
                    <a:pt x="220479" y="71751"/>
                  </a:lnTo>
                  <a:lnTo>
                    <a:pt x="220659" y="71632"/>
                  </a:lnTo>
                  <a:lnTo>
                    <a:pt x="220838" y="71512"/>
                  </a:lnTo>
                  <a:lnTo>
                    <a:pt x="221003" y="71392"/>
                  </a:lnTo>
                  <a:lnTo>
                    <a:pt x="221137" y="71243"/>
                  </a:lnTo>
                  <a:lnTo>
                    <a:pt x="221212" y="71153"/>
                  </a:lnTo>
                  <a:lnTo>
                    <a:pt x="221257" y="71078"/>
                  </a:lnTo>
                  <a:lnTo>
                    <a:pt x="221317" y="70973"/>
                  </a:lnTo>
                  <a:lnTo>
                    <a:pt x="221347" y="70883"/>
                  </a:lnTo>
                  <a:lnTo>
                    <a:pt x="221122" y="71003"/>
                  </a:lnTo>
                  <a:lnTo>
                    <a:pt x="220913" y="71153"/>
                  </a:lnTo>
                  <a:lnTo>
                    <a:pt x="220718" y="71317"/>
                  </a:lnTo>
                  <a:lnTo>
                    <a:pt x="220539" y="71497"/>
                  </a:lnTo>
                  <a:lnTo>
                    <a:pt x="220239" y="71617"/>
                  </a:lnTo>
                  <a:lnTo>
                    <a:pt x="219940" y="71721"/>
                  </a:lnTo>
                  <a:lnTo>
                    <a:pt x="219760" y="71572"/>
                  </a:lnTo>
                  <a:lnTo>
                    <a:pt x="219671" y="71497"/>
                  </a:lnTo>
                  <a:lnTo>
                    <a:pt x="219596" y="71407"/>
                  </a:lnTo>
                  <a:lnTo>
                    <a:pt x="219521" y="71302"/>
                  </a:lnTo>
                  <a:lnTo>
                    <a:pt x="219476" y="71213"/>
                  </a:lnTo>
                  <a:lnTo>
                    <a:pt x="219461" y="71093"/>
                  </a:lnTo>
                  <a:lnTo>
                    <a:pt x="219476" y="70973"/>
                  </a:lnTo>
                  <a:lnTo>
                    <a:pt x="219341" y="70943"/>
                  </a:lnTo>
                  <a:lnTo>
                    <a:pt x="219222" y="70913"/>
                  </a:lnTo>
                  <a:lnTo>
                    <a:pt x="219102" y="70853"/>
                  </a:lnTo>
                  <a:lnTo>
                    <a:pt x="218982" y="70779"/>
                  </a:lnTo>
                  <a:lnTo>
                    <a:pt x="218877" y="70704"/>
                  </a:lnTo>
                  <a:lnTo>
                    <a:pt x="218788" y="70599"/>
                  </a:lnTo>
                  <a:lnTo>
                    <a:pt x="218608" y="70404"/>
                  </a:lnTo>
                  <a:lnTo>
                    <a:pt x="218833" y="70195"/>
                  </a:lnTo>
                  <a:lnTo>
                    <a:pt x="219057" y="69970"/>
                  </a:lnTo>
                  <a:lnTo>
                    <a:pt x="219162" y="69866"/>
                  </a:lnTo>
                  <a:lnTo>
                    <a:pt x="219252" y="69731"/>
                  </a:lnTo>
                  <a:lnTo>
                    <a:pt x="219341" y="69611"/>
                  </a:lnTo>
                  <a:lnTo>
                    <a:pt x="219416" y="69461"/>
                  </a:lnTo>
                  <a:lnTo>
                    <a:pt x="219192" y="69671"/>
                  </a:lnTo>
                  <a:lnTo>
                    <a:pt x="218967" y="69881"/>
                  </a:lnTo>
                  <a:lnTo>
                    <a:pt x="218533" y="70315"/>
                  </a:lnTo>
                  <a:lnTo>
                    <a:pt x="217815" y="69641"/>
                  </a:lnTo>
                  <a:lnTo>
                    <a:pt x="218114" y="69372"/>
                  </a:lnTo>
                  <a:lnTo>
                    <a:pt x="218264" y="69222"/>
                  </a:lnTo>
                  <a:lnTo>
                    <a:pt x="218413" y="69072"/>
                  </a:lnTo>
                  <a:lnTo>
                    <a:pt x="218548" y="68908"/>
                  </a:lnTo>
                  <a:lnTo>
                    <a:pt x="218668" y="68743"/>
                  </a:lnTo>
                  <a:lnTo>
                    <a:pt x="218788" y="68578"/>
                  </a:lnTo>
                  <a:lnTo>
                    <a:pt x="218877" y="68399"/>
                  </a:lnTo>
                  <a:lnTo>
                    <a:pt x="218593" y="68653"/>
                  </a:lnTo>
                  <a:lnTo>
                    <a:pt x="218324" y="68923"/>
                  </a:lnTo>
                  <a:lnTo>
                    <a:pt x="217770" y="69476"/>
                  </a:lnTo>
                  <a:lnTo>
                    <a:pt x="217396" y="69147"/>
                  </a:lnTo>
                  <a:lnTo>
                    <a:pt x="217051" y="68788"/>
                  </a:lnTo>
                  <a:lnTo>
                    <a:pt x="217216" y="68683"/>
                  </a:lnTo>
                  <a:lnTo>
                    <a:pt x="217366" y="68578"/>
                  </a:lnTo>
                  <a:lnTo>
                    <a:pt x="217515" y="68459"/>
                  </a:lnTo>
                  <a:lnTo>
                    <a:pt x="217665" y="68324"/>
                  </a:lnTo>
                  <a:lnTo>
                    <a:pt x="217785" y="68189"/>
                  </a:lnTo>
                  <a:lnTo>
                    <a:pt x="217905" y="68040"/>
                  </a:lnTo>
                  <a:lnTo>
                    <a:pt x="218009" y="67875"/>
                  </a:lnTo>
                  <a:lnTo>
                    <a:pt x="218099" y="67710"/>
                  </a:lnTo>
                  <a:lnTo>
                    <a:pt x="217935" y="67815"/>
                  </a:lnTo>
                  <a:lnTo>
                    <a:pt x="217770" y="67920"/>
                  </a:lnTo>
                  <a:lnTo>
                    <a:pt x="217456" y="68159"/>
                  </a:lnTo>
                  <a:lnTo>
                    <a:pt x="217156" y="68384"/>
                  </a:lnTo>
                  <a:lnTo>
                    <a:pt x="216992" y="68504"/>
                  </a:lnTo>
                  <a:lnTo>
                    <a:pt x="216827" y="68593"/>
                  </a:lnTo>
                  <a:lnTo>
                    <a:pt x="216393" y="68040"/>
                  </a:lnTo>
                  <a:lnTo>
                    <a:pt x="216722" y="67830"/>
                  </a:lnTo>
                  <a:lnTo>
                    <a:pt x="216872" y="67725"/>
                  </a:lnTo>
                  <a:lnTo>
                    <a:pt x="217022" y="67591"/>
                  </a:lnTo>
                  <a:lnTo>
                    <a:pt x="217156" y="67456"/>
                  </a:lnTo>
                  <a:lnTo>
                    <a:pt x="217276" y="67306"/>
                  </a:lnTo>
                  <a:lnTo>
                    <a:pt x="217366" y="67142"/>
                  </a:lnTo>
                  <a:lnTo>
                    <a:pt x="217441" y="66962"/>
                  </a:lnTo>
                  <a:lnTo>
                    <a:pt x="217261" y="67082"/>
                  </a:lnTo>
                  <a:lnTo>
                    <a:pt x="217096" y="67201"/>
                  </a:lnTo>
                  <a:lnTo>
                    <a:pt x="216752" y="67456"/>
                  </a:lnTo>
                  <a:lnTo>
                    <a:pt x="216587" y="67561"/>
                  </a:lnTo>
                  <a:lnTo>
                    <a:pt x="216408" y="67665"/>
                  </a:lnTo>
                  <a:lnTo>
                    <a:pt x="216213" y="67740"/>
                  </a:lnTo>
                  <a:lnTo>
                    <a:pt x="216109" y="67770"/>
                  </a:lnTo>
                  <a:lnTo>
                    <a:pt x="216004" y="67785"/>
                  </a:lnTo>
                  <a:lnTo>
                    <a:pt x="216153" y="67591"/>
                  </a:lnTo>
                  <a:lnTo>
                    <a:pt x="216318" y="67426"/>
                  </a:lnTo>
                  <a:lnTo>
                    <a:pt x="216662" y="67082"/>
                  </a:lnTo>
                  <a:lnTo>
                    <a:pt x="216827" y="66902"/>
                  </a:lnTo>
                  <a:lnTo>
                    <a:pt x="216977" y="66723"/>
                  </a:lnTo>
                  <a:lnTo>
                    <a:pt x="217111" y="66513"/>
                  </a:lnTo>
                  <a:lnTo>
                    <a:pt x="217156" y="66408"/>
                  </a:lnTo>
                  <a:lnTo>
                    <a:pt x="217201" y="66303"/>
                  </a:lnTo>
                  <a:lnTo>
                    <a:pt x="217022" y="66423"/>
                  </a:lnTo>
                  <a:lnTo>
                    <a:pt x="216842" y="66543"/>
                  </a:lnTo>
                  <a:lnTo>
                    <a:pt x="216513" y="66827"/>
                  </a:lnTo>
                  <a:lnTo>
                    <a:pt x="216333" y="66962"/>
                  </a:lnTo>
                  <a:lnTo>
                    <a:pt x="216168" y="67097"/>
                  </a:lnTo>
                  <a:lnTo>
                    <a:pt x="215974" y="67216"/>
                  </a:lnTo>
                  <a:lnTo>
                    <a:pt x="215779" y="67321"/>
                  </a:lnTo>
                  <a:lnTo>
                    <a:pt x="215660" y="67261"/>
                  </a:lnTo>
                  <a:lnTo>
                    <a:pt x="215555" y="67187"/>
                  </a:lnTo>
                  <a:lnTo>
                    <a:pt x="215450" y="67097"/>
                  </a:lnTo>
                  <a:lnTo>
                    <a:pt x="215360" y="66992"/>
                  </a:lnTo>
                  <a:lnTo>
                    <a:pt x="215645" y="66693"/>
                  </a:lnTo>
                  <a:lnTo>
                    <a:pt x="215944" y="66393"/>
                  </a:lnTo>
                  <a:lnTo>
                    <a:pt x="216079" y="66244"/>
                  </a:lnTo>
                  <a:lnTo>
                    <a:pt x="216213" y="66079"/>
                  </a:lnTo>
                  <a:lnTo>
                    <a:pt x="216318" y="65899"/>
                  </a:lnTo>
                  <a:lnTo>
                    <a:pt x="216393" y="65705"/>
                  </a:lnTo>
                  <a:lnTo>
                    <a:pt x="216228" y="65810"/>
                  </a:lnTo>
                  <a:lnTo>
                    <a:pt x="216049" y="65914"/>
                  </a:lnTo>
                  <a:lnTo>
                    <a:pt x="215884" y="66049"/>
                  </a:lnTo>
                  <a:lnTo>
                    <a:pt x="215734" y="66184"/>
                  </a:lnTo>
                  <a:lnTo>
                    <a:pt x="215435" y="66453"/>
                  </a:lnTo>
                  <a:lnTo>
                    <a:pt x="215136" y="66738"/>
                  </a:lnTo>
                  <a:lnTo>
                    <a:pt x="214732" y="66303"/>
                  </a:lnTo>
                  <a:lnTo>
                    <a:pt x="215016" y="66109"/>
                  </a:lnTo>
                  <a:lnTo>
                    <a:pt x="215151" y="66004"/>
                  </a:lnTo>
                  <a:lnTo>
                    <a:pt x="215285" y="65899"/>
                  </a:lnTo>
                  <a:lnTo>
                    <a:pt x="215405" y="65795"/>
                  </a:lnTo>
                  <a:lnTo>
                    <a:pt x="215510" y="65660"/>
                  </a:lnTo>
                  <a:lnTo>
                    <a:pt x="215600" y="65510"/>
                  </a:lnTo>
                  <a:lnTo>
                    <a:pt x="215645" y="65346"/>
                  </a:lnTo>
                  <a:lnTo>
                    <a:pt x="215360" y="65525"/>
                  </a:lnTo>
                  <a:lnTo>
                    <a:pt x="215076" y="65705"/>
                  </a:lnTo>
                  <a:lnTo>
                    <a:pt x="214507" y="66094"/>
                  </a:lnTo>
                  <a:lnTo>
                    <a:pt x="214253" y="65854"/>
                  </a:lnTo>
                  <a:lnTo>
                    <a:pt x="214013" y="65615"/>
                  </a:lnTo>
                  <a:lnTo>
                    <a:pt x="214432" y="65301"/>
                  </a:lnTo>
                  <a:lnTo>
                    <a:pt x="214627" y="65136"/>
                  </a:lnTo>
                  <a:lnTo>
                    <a:pt x="214836" y="64956"/>
                  </a:lnTo>
                  <a:lnTo>
                    <a:pt x="215016" y="64777"/>
                  </a:lnTo>
                  <a:lnTo>
                    <a:pt x="215181" y="64567"/>
                  </a:lnTo>
                  <a:lnTo>
                    <a:pt x="215330" y="64358"/>
                  </a:lnTo>
                  <a:lnTo>
                    <a:pt x="215450" y="64133"/>
                  </a:lnTo>
                  <a:lnTo>
                    <a:pt x="215225" y="64268"/>
                  </a:lnTo>
                  <a:lnTo>
                    <a:pt x="215001" y="64433"/>
                  </a:lnTo>
                  <a:lnTo>
                    <a:pt x="214582" y="64777"/>
                  </a:lnTo>
                  <a:lnTo>
                    <a:pt x="214163" y="65106"/>
                  </a:lnTo>
                  <a:lnTo>
                    <a:pt x="213953" y="65271"/>
                  </a:lnTo>
                  <a:lnTo>
                    <a:pt x="213714" y="65420"/>
                  </a:lnTo>
                  <a:lnTo>
                    <a:pt x="213115" y="64867"/>
                  </a:lnTo>
                  <a:lnTo>
                    <a:pt x="213400" y="64597"/>
                  </a:lnTo>
                  <a:lnTo>
                    <a:pt x="213534" y="64463"/>
                  </a:lnTo>
                  <a:lnTo>
                    <a:pt x="213654" y="64313"/>
                  </a:lnTo>
                  <a:lnTo>
                    <a:pt x="213774" y="64148"/>
                  </a:lnTo>
                  <a:lnTo>
                    <a:pt x="213863" y="63984"/>
                  </a:lnTo>
                  <a:lnTo>
                    <a:pt x="213953" y="63804"/>
                  </a:lnTo>
                  <a:lnTo>
                    <a:pt x="214013" y="63624"/>
                  </a:lnTo>
                  <a:lnTo>
                    <a:pt x="214013" y="63624"/>
                  </a:lnTo>
                  <a:lnTo>
                    <a:pt x="213834" y="63729"/>
                  </a:lnTo>
                  <a:lnTo>
                    <a:pt x="213684" y="63834"/>
                  </a:lnTo>
                  <a:lnTo>
                    <a:pt x="213385" y="64073"/>
                  </a:lnTo>
                  <a:lnTo>
                    <a:pt x="213085" y="64328"/>
                  </a:lnTo>
                  <a:lnTo>
                    <a:pt x="212786" y="64567"/>
                  </a:lnTo>
                  <a:lnTo>
                    <a:pt x="212337" y="64448"/>
                  </a:lnTo>
                  <a:lnTo>
                    <a:pt x="212771" y="63864"/>
                  </a:lnTo>
                  <a:lnTo>
                    <a:pt x="212965" y="63550"/>
                  </a:lnTo>
                  <a:lnTo>
                    <a:pt x="213055" y="63400"/>
                  </a:lnTo>
                  <a:lnTo>
                    <a:pt x="213145" y="63235"/>
                  </a:lnTo>
                  <a:lnTo>
                    <a:pt x="213040" y="63265"/>
                  </a:lnTo>
                  <a:lnTo>
                    <a:pt x="212951" y="63310"/>
                  </a:lnTo>
                  <a:lnTo>
                    <a:pt x="212786" y="63400"/>
                  </a:lnTo>
                  <a:lnTo>
                    <a:pt x="212636" y="63535"/>
                  </a:lnTo>
                  <a:lnTo>
                    <a:pt x="212502" y="63669"/>
                  </a:lnTo>
                  <a:lnTo>
                    <a:pt x="212367" y="63804"/>
                  </a:lnTo>
                  <a:lnTo>
                    <a:pt x="212217" y="63939"/>
                  </a:lnTo>
                  <a:lnTo>
                    <a:pt x="212067" y="64043"/>
                  </a:lnTo>
                  <a:lnTo>
                    <a:pt x="211978" y="64103"/>
                  </a:lnTo>
                  <a:lnTo>
                    <a:pt x="211888" y="64133"/>
                  </a:lnTo>
                  <a:lnTo>
                    <a:pt x="211873" y="64058"/>
                  </a:lnTo>
                  <a:lnTo>
                    <a:pt x="211873" y="63969"/>
                  </a:lnTo>
                  <a:lnTo>
                    <a:pt x="211888" y="63894"/>
                  </a:lnTo>
                  <a:lnTo>
                    <a:pt x="211933" y="63819"/>
                  </a:lnTo>
                  <a:lnTo>
                    <a:pt x="212023" y="63669"/>
                  </a:lnTo>
                  <a:lnTo>
                    <a:pt x="212127" y="63535"/>
                  </a:lnTo>
                  <a:lnTo>
                    <a:pt x="212247" y="63385"/>
                  </a:lnTo>
                  <a:lnTo>
                    <a:pt x="212307" y="63310"/>
                  </a:lnTo>
                  <a:lnTo>
                    <a:pt x="212352" y="63235"/>
                  </a:lnTo>
                  <a:lnTo>
                    <a:pt x="212382" y="63145"/>
                  </a:lnTo>
                  <a:lnTo>
                    <a:pt x="212397" y="63056"/>
                  </a:lnTo>
                  <a:lnTo>
                    <a:pt x="212412" y="62966"/>
                  </a:lnTo>
                  <a:lnTo>
                    <a:pt x="212397" y="62876"/>
                  </a:lnTo>
                  <a:lnTo>
                    <a:pt x="212247" y="63011"/>
                  </a:lnTo>
                  <a:lnTo>
                    <a:pt x="212112" y="63160"/>
                  </a:lnTo>
                  <a:lnTo>
                    <a:pt x="211978" y="63310"/>
                  </a:lnTo>
                  <a:lnTo>
                    <a:pt x="211828" y="63475"/>
                  </a:lnTo>
                  <a:lnTo>
                    <a:pt x="211678" y="63609"/>
                  </a:lnTo>
                  <a:lnTo>
                    <a:pt x="211603" y="63669"/>
                  </a:lnTo>
                  <a:lnTo>
                    <a:pt x="211514" y="63714"/>
                  </a:lnTo>
                  <a:lnTo>
                    <a:pt x="211439" y="63744"/>
                  </a:lnTo>
                  <a:lnTo>
                    <a:pt x="211334" y="63774"/>
                  </a:lnTo>
                  <a:lnTo>
                    <a:pt x="211229" y="63774"/>
                  </a:lnTo>
                  <a:lnTo>
                    <a:pt x="211125" y="63759"/>
                  </a:lnTo>
                  <a:lnTo>
                    <a:pt x="211110" y="63639"/>
                  </a:lnTo>
                  <a:lnTo>
                    <a:pt x="211125" y="63505"/>
                  </a:lnTo>
                  <a:lnTo>
                    <a:pt x="211140" y="63370"/>
                  </a:lnTo>
                  <a:lnTo>
                    <a:pt x="211169" y="63235"/>
                  </a:lnTo>
                  <a:lnTo>
                    <a:pt x="211229" y="62966"/>
                  </a:lnTo>
                  <a:lnTo>
                    <a:pt x="211259" y="62846"/>
                  </a:lnTo>
                  <a:lnTo>
                    <a:pt x="211244" y="62711"/>
                  </a:lnTo>
                  <a:lnTo>
                    <a:pt x="211229" y="62517"/>
                  </a:lnTo>
                  <a:lnTo>
                    <a:pt x="211199" y="62337"/>
                  </a:lnTo>
                  <a:lnTo>
                    <a:pt x="211125" y="61963"/>
                  </a:lnTo>
                  <a:lnTo>
                    <a:pt x="210945" y="61230"/>
                  </a:lnTo>
                  <a:close/>
                  <a:moveTo>
                    <a:pt x="118569" y="66827"/>
                  </a:moveTo>
                  <a:lnTo>
                    <a:pt x="118748" y="66842"/>
                  </a:lnTo>
                  <a:lnTo>
                    <a:pt x="118928" y="66872"/>
                  </a:lnTo>
                  <a:lnTo>
                    <a:pt x="119107" y="66902"/>
                  </a:lnTo>
                  <a:lnTo>
                    <a:pt x="119272" y="66947"/>
                  </a:lnTo>
                  <a:lnTo>
                    <a:pt x="119452" y="67007"/>
                  </a:lnTo>
                  <a:lnTo>
                    <a:pt x="119616" y="67067"/>
                  </a:lnTo>
                  <a:lnTo>
                    <a:pt x="119781" y="67142"/>
                  </a:lnTo>
                  <a:lnTo>
                    <a:pt x="119931" y="67231"/>
                  </a:lnTo>
                  <a:lnTo>
                    <a:pt x="120080" y="67321"/>
                  </a:lnTo>
                  <a:lnTo>
                    <a:pt x="120230" y="67426"/>
                  </a:lnTo>
                  <a:lnTo>
                    <a:pt x="120380" y="67546"/>
                  </a:lnTo>
                  <a:lnTo>
                    <a:pt x="120514" y="67665"/>
                  </a:lnTo>
                  <a:lnTo>
                    <a:pt x="120634" y="67785"/>
                  </a:lnTo>
                  <a:lnTo>
                    <a:pt x="120754" y="67920"/>
                  </a:lnTo>
                  <a:lnTo>
                    <a:pt x="120859" y="68070"/>
                  </a:lnTo>
                  <a:lnTo>
                    <a:pt x="121053" y="68279"/>
                  </a:lnTo>
                  <a:lnTo>
                    <a:pt x="121218" y="68504"/>
                  </a:lnTo>
                  <a:lnTo>
                    <a:pt x="121382" y="68743"/>
                  </a:lnTo>
                  <a:lnTo>
                    <a:pt x="121532" y="68983"/>
                  </a:lnTo>
                  <a:lnTo>
                    <a:pt x="121831" y="69476"/>
                  </a:lnTo>
                  <a:lnTo>
                    <a:pt x="121996" y="69701"/>
                  </a:lnTo>
                  <a:lnTo>
                    <a:pt x="122176" y="69925"/>
                  </a:lnTo>
                  <a:lnTo>
                    <a:pt x="122415" y="70210"/>
                  </a:lnTo>
                  <a:lnTo>
                    <a:pt x="122640" y="70509"/>
                  </a:lnTo>
                  <a:lnTo>
                    <a:pt x="122849" y="70823"/>
                  </a:lnTo>
                  <a:lnTo>
                    <a:pt x="123044" y="71138"/>
                  </a:lnTo>
                  <a:lnTo>
                    <a:pt x="123433" y="71766"/>
                  </a:lnTo>
                  <a:lnTo>
                    <a:pt x="123642" y="72081"/>
                  </a:lnTo>
                  <a:lnTo>
                    <a:pt x="123867" y="72380"/>
                  </a:lnTo>
                  <a:lnTo>
                    <a:pt x="124600" y="73518"/>
                  </a:lnTo>
                  <a:lnTo>
                    <a:pt x="124960" y="74086"/>
                  </a:lnTo>
                  <a:lnTo>
                    <a:pt x="125304" y="74670"/>
                  </a:lnTo>
                  <a:lnTo>
                    <a:pt x="125633" y="75254"/>
                  </a:lnTo>
                  <a:lnTo>
                    <a:pt x="125932" y="75852"/>
                  </a:lnTo>
                  <a:lnTo>
                    <a:pt x="126067" y="76167"/>
                  </a:lnTo>
                  <a:lnTo>
                    <a:pt x="126202" y="76466"/>
                  </a:lnTo>
                  <a:lnTo>
                    <a:pt x="126322" y="76780"/>
                  </a:lnTo>
                  <a:lnTo>
                    <a:pt x="126441" y="77110"/>
                  </a:lnTo>
                  <a:lnTo>
                    <a:pt x="126636" y="77723"/>
                  </a:lnTo>
                  <a:lnTo>
                    <a:pt x="126741" y="78038"/>
                  </a:lnTo>
                  <a:lnTo>
                    <a:pt x="126800" y="78352"/>
                  </a:lnTo>
                  <a:lnTo>
                    <a:pt x="126860" y="78666"/>
                  </a:lnTo>
                  <a:lnTo>
                    <a:pt x="126860" y="78831"/>
                  </a:lnTo>
                  <a:lnTo>
                    <a:pt x="126875" y="78980"/>
                  </a:lnTo>
                  <a:lnTo>
                    <a:pt x="126860" y="79145"/>
                  </a:lnTo>
                  <a:lnTo>
                    <a:pt x="126845" y="79310"/>
                  </a:lnTo>
                  <a:lnTo>
                    <a:pt x="126815" y="79459"/>
                  </a:lnTo>
                  <a:lnTo>
                    <a:pt x="126771" y="79624"/>
                  </a:lnTo>
                  <a:lnTo>
                    <a:pt x="126411" y="79594"/>
                  </a:lnTo>
                  <a:lnTo>
                    <a:pt x="126052" y="79534"/>
                  </a:lnTo>
                  <a:lnTo>
                    <a:pt x="125349" y="79370"/>
                  </a:lnTo>
                  <a:lnTo>
                    <a:pt x="125004" y="79295"/>
                  </a:lnTo>
                  <a:lnTo>
                    <a:pt x="124645" y="79250"/>
                  </a:lnTo>
                  <a:lnTo>
                    <a:pt x="124466" y="79220"/>
                  </a:lnTo>
                  <a:lnTo>
                    <a:pt x="124121" y="79220"/>
                  </a:lnTo>
                  <a:lnTo>
                    <a:pt x="123927" y="79235"/>
                  </a:lnTo>
                  <a:lnTo>
                    <a:pt x="123747" y="79250"/>
                  </a:lnTo>
                  <a:lnTo>
                    <a:pt x="123553" y="79295"/>
                  </a:lnTo>
                  <a:lnTo>
                    <a:pt x="123388" y="79355"/>
                  </a:lnTo>
                  <a:lnTo>
                    <a:pt x="123208" y="79444"/>
                  </a:lnTo>
                  <a:lnTo>
                    <a:pt x="123044" y="79534"/>
                  </a:lnTo>
                  <a:lnTo>
                    <a:pt x="122894" y="79639"/>
                  </a:lnTo>
                  <a:lnTo>
                    <a:pt x="122595" y="79863"/>
                  </a:lnTo>
                  <a:lnTo>
                    <a:pt x="122385" y="79504"/>
                  </a:lnTo>
                  <a:lnTo>
                    <a:pt x="122864" y="79070"/>
                  </a:lnTo>
                  <a:lnTo>
                    <a:pt x="123358" y="78651"/>
                  </a:lnTo>
                  <a:lnTo>
                    <a:pt x="123852" y="78262"/>
                  </a:lnTo>
                  <a:lnTo>
                    <a:pt x="124376" y="77888"/>
                  </a:lnTo>
                  <a:lnTo>
                    <a:pt x="124525" y="77768"/>
                  </a:lnTo>
                  <a:lnTo>
                    <a:pt x="124675" y="77633"/>
                  </a:lnTo>
                  <a:lnTo>
                    <a:pt x="124795" y="77484"/>
                  </a:lnTo>
                  <a:lnTo>
                    <a:pt x="124900" y="77304"/>
                  </a:lnTo>
                  <a:lnTo>
                    <a:pt x="124690" y="77334"/>
                  </a:lnTo>
                  <a:lnTo>
                    <a:pt x="124481" y="77379"/>
                  </a:lnTo>
                  <a:lnTo>
                    <a:pt x="124286" y="77439"/>
                  </a:lnTo>
                  <a:lnTo>
                    <a:pt x="124106" y="77514"/>
                  </a:lnTo>
                  <a:lnTo>
                    <a:pt x="123927" y="77603"/>
                  </a:lnTo>
                  <a:lnTo>
                    <a:pt x="123747" y="77708"/>
                  </a:lnTo>
                  <a:lnTo>
                    <a:pt x="123568" y="77813"/>
                  </a:lnTo>
                  <a:lnTo>
                    <a:pt x="123403" y="77948"/>
                  </a:lnTo>
                  <a:lnTo>
                    <a:pt x="123074" y="78202"/>
                  </a:lnTo>
                  <a:lnTo>
                    <a:pt x="122759" y="78487"/>
                  </a:lnTo>
                  <a:lnTo>
                    <a:pt x="122445" y="78756"/>
                  </a:lnTo>
                  <a:lnTo>
                    <a:pt x="122116" y="79010"/>
                  </a:lnTo>
                  <a:lnTo>
                    <a:pt x="121981" y="78561"/>
                  </a:lnTo>
                  <a:lnTo>
                    <a:pt x="122086" y="78352"/>
                  </a:lnTo>
                  <a:lnTo>
                    <a:pt x="122191" y="78142"/>
                  </a:lnTo>
                  <a:lnTo>
                    <a:pt x="122325" y="77963"/>
                  </a:lnTo>
                  <a:lnTo>
                    <a:pt x="122460" y="77768"/>
                  </a:lnTo>
                  <a:lnTo>
                    <a:pt x="122744" y="77424"/>
                  </a:lnTo>
                  <a:lnTo>
                    <a:pt x="123044" y="77080"/>
                  </a:lnTo>
                  <a:lnTo>
                    <a:pt x="123373" y="76750"/>
                  </a:lnTo>
                  <a:lnTo>
                    <a:pt x="123702" y="76436"/>
                  </a:lnTo>
                  <a:lnTo>
                    <a:pt x="124032" y="76122"/>
                  </a:lnTo>
                  <a:lnTo>
                    <a:pt x="124346" y="75792"/>
                  </a:lnTo>
                  <a:lnTo>
                    <a:pt x="124346" y="75598"/>
                  </a:lnTo>
                  <a:lnTo>
                    <a:pt x="124211" y="75628"/>
                  </a:lnTo>
                  <a:lnTo>
                    <a:pt x="124076" y="75688"/>
                  </a:lnTo>
                  <a:lnTo>
                    <a:pt x="123942" y="75748"/>
                  </a:lnTo>
                  <a:lnTo>
                    <a:pt x="123822" y="75822"/>
                  </a:lnTo>
                  <a:lnTo>
                    <a:pt x="123583" y="75987"/>
                  </a:lnTo>
                  <a:lnTo>
                    <a:pt x="123343" y="76167"/>
                  </a:lnTo>
                  <a:lnTo>
                    <a:pt x="122879" y="76586"/>
                  </a:lnTo>
                  <a:lnTo>
                    <a:pt x="122655" y="76795"/>
                  </a:lnTo>
                  <a:lnTo>
                    <a:pt x="122430" y="77020"/>
                  </a:lnTo>
                  <a:lnTo>
                    <a:pt x="122221" y="77259"/>
                  </a:lnTo>
                  <a:lnTo>
                    <a:pt x="122011" y="77499"/>
                  </a:lnTo>
                  <a:lnTo>
                    <a:pt x="121816" y="77753"/>
                  </a:lnTo>
                  <a:lnTo>
                    <a:pt x="121652" y="78008"/>
                  </a:lnTo>
                  <a:lnTo>
                    <a:pt x="121308" y="77394"/>
                  </a:lnTo>
                  <a:lnTo>
                    <a:pt x="121547" y="77379"/>
                  </a:lnTo>
                  <a:lnTo>
                    <a:pt x="121592" y="77169"/>
                  </a:lnTo>
                  <a:lnTo>
                    <a:pt x="121667" y="76975"/>
                  </a:lnTo>
                  <a:lnTo>
                    <a:pt x="121742" y="76780"/>
                  </a:lnTo>
                  <a:lnTo>
                    <a:pt x="121831" y="76601"/>
                  </a:lnTo>
                  <a:lnTo>
                    <a:pt x="121921" y="76406"/>
                  </a:lnTo>
                  <a:lnTo>
                    <a:pt x="122041" y="76241"/>
                  </a:lnTo>
                  <a:lnTo>
                    <a:pt x="122280" y="75897"/>
                  </a:lnTo>
                  <a:lnTo>
                    <a:pt x="122550" y="75568"/>
                  </a:lnTo>
                  <a:lnTo>
                    <a:pt x="122834" y="75254"/>
                  </a:lnTo>
                  <a:lnTo>
                    <a:pt x="123403" y="74640"/>
                  </a:lnTo>
                  <a:lnTo>
                    <a:pt x="123223" y="74685"/>
                  </a:lnTo>
                  <a:lnTo>
                    <a:pt x="123059" y="74745"/>
                  </a:lnTo>
                  <a:lnTo>
                    <a:pt x="122894" y="74820"/>
                  </a:lnTo>
                  <a:lnTo>
                    <a:pt x="122744" y="74924"/>
                  </a:lnTo>
                  <a:lnTo>
                    <a:pt x="122610" y="75029"/>
                  </a:lnTo>
                  <a:lnTo>
                    <a:pt x="122475" y="75149"/>
                  </a:lnTo>
                  <a:lnTo>
                    <a:pt x="122236" y="75403"/>
                  </a:lnTo>
                  <a:lnTo>
                    <a:pt x="122056" y="75598"/>
                  </a:lnTo>
                  <a:lnTo>
                    <a:pt x="121876" y="75792"/>
                  </a:lnTo>
                  <a:lnTo>
                    <a:pt x="121727" y="76002"/>
                  </a:lnTo>
                  <a:lnTo>
                    <a:pt x="121577" y="76227"/>
                  </a:lnTo>
                  <a:lnTo>
                    <a:pt x="121442" y="76451"/>
                  </a:lnTo>
                  <a:lnTo>
                    <a:pt x="121337" y="76691"/>
                  </a:lnTo>
                  <a:lnTo>
                    <a:pt x="121248" y="76945"/>
                  </a:lnTo>
                  <a:lnTo>
                    <a:pt x="121188" y="77199"/>
                  </a:lnTo>
                  <a:lnTo>
                    <a:pt x="120918" y="76646"/>
                  </a:lnTo>
                  <a:lnTo>
                    <a:pt x="120784" y="76361"/>
                  </a:lnTo>
                  <a:lnTo>
                    <a:pt x="120724" y="76212"/>
                  </a:lnTo>
                  <a:lnTo>
                    <a:pt x="120679" y="76062"/>
                  </a:lnTo>
                  <a:lnTo>
                    <a:pt x="120739" y="75882"/>
                  </a:lnTo>
                  <a:lnTo>
                    <a:pt x="120814" y="75688"/>
                  </a:lnTo>
                  <a:lnTo>
                    <a:pt x="120903" y="75508"/>
                  </a:lnTo>
                  <a:lnTo>
                    <a:pt x="120993" y="75329"/>
                  </a:lnTo>
                  <a:lnTo>
                    <a:pt x="121188" y="74999"/>
                  </a:lnTo>
                  <a:lnTo>
                    <a:pt x="121412" y="74670"/>
                  </a:lnTo>
                  <a:lnTo>
                    <a:pt x="121891" y="74026"/>
                  </a:lnTo>
                  <a:lnTo>
                    <a:pt x="122131" y="73697"/>
                  </a:lnTo>
                  <a:lnTo>
                    <a:pt x="122355" y="73383"/>
                  </a:lnTo>
                  <a:lnTo>
                    <a:pt x="122355" y="73383"/>
                  </a:lnTo>
                  <a:lnTo>
                    <a:pt x="122176" y="73443"/>
                  </a:lnTo>
                  <a:lnTo>
                    <a:pt x="121996" y="73518"/>
                  </a:lnTo>
                  <a:lnTo>
                    <a:pt x="121846" y="73607"/>
                  </a:lnTo>
                  <a:lnTo>
                    <a:pt x="121697" y="73712"/>
                  </a:lnTo>
                  <a:lnTo>
                    <a:pt x="121562" y="73832"/>
                  </a:lnTo>
                  <a:lnTo>
                    <a:pt x="121442" y="73967"/>
                  </a:lnTo>
                  <a:lnTo>
                    <a:pt x="121323" y="74116"/>
                  </a:lnTo>
                  <a:lnTo>
                    <a:pt x="121203" y="74266"/>
                  </a:lnTo>
                  <a:lnTo>
                    <a:pt x="120993" y="74580"/>
                  </a:lnTo>
                  <a:lnTo>
                    <a:pt x="120784" y="74894"/>
                  </a:lnTo>
                  <a:lnTo>
                    <a:pt x="120589" y="75224"/>
                  </a:lnTo>
                  <a:lnTo>
                    <a:pt x="120380" y="75523"/>
                  </a:lnTo>
                  <a:lnTo>
                    <a:pt x="120320" y="75508"/>
                  </a:lnTo>
                  <a:lnTo>
                    <a:pt x="120260" y="75463"/>
                  </a:lnTo>
                  <a:lnTo>
                    <a:pt x="120215" y="75418"/>
                  </a:lnTo>
                  <a:lnTo>
                    <a:pt x="120185" y="75358"/>
                  </a:lnTo>
                  <a:lnTo>
                    <a:pt x="120125" y="75224"/>
                  </a:lnTo>
                  <a:lnTo>
                    <a:pt x="120095" y="75149"/>
                  </a:lnTo>
                  <a:lnTo>
                    <a:pt x="120050" y="75104"/>
                  </a:lnTo>
                  <a:lnTo>
                    <a:pt x="120185" y="74939"/>
                  </a:lnTo>
                  <a:lnTo>
                    <a:pt x="120305" y="74775"/>
                  </a:lnTo>
                  <a:lnTo>
                    <a:pt x="120395" y="74595"/>
                  </a:lnTo>
                  <a:lnTo>
                    <a:pt x="120484" y="74416"/>
                  </a:lnTo>
                  <a:lnTo>
                    <a:pt x="120574" y="74236"/>
                  </a:lnTo>
                  <a:lnTo>
                    <a:pt x="120664" y="74056"/>
                  </a:lnTo>
                  <a:lnTo>
                    <a:pt x="120784" y="73877"/>
                  </a:lnTo>
                  <a:lnTo>
                    <a:pt x="120903" y="73727"/>
                  </a:lnTo>
                  <a:lnTo>
                    <a:pt x="121083" y="73473"/>
                  </a:lnTo>
                  <a:lnTo>
                    <a:pt x="121278" y="73248"/>
                  </a:lnTo>
                  <a:lnTo>
                    <a:pt x="121682" y="72799"/>
                  </a:lnTo>
                  <a:lnTo>
                    <a:pt x="121891" y="72560"/>
                  </a:lnTo>
                  <a:lnTo>
                    <a:pt x="122071" y="72320"/>
                  </a:lnTo>
                  <a:lnTo>
                    <a:pt x="122146" y="72200"/>
                  </a:lnTo>
                  <a:lnTo>
                    <a:pt x="122221" y="72066"/>
                  </a:lnTo>
                  <a:lnTo>
                    <a:pt x="122280" y="71931"/>
                  </a:lnTo>
                  <a:lnTo>
                    <a:pt x="122340" y="71781"/>
                  </a:lnTo>
                  <a:lnTo>
                    <a:pt x="121966" y="72096"/>
                  </a:lnTo>
                  <a:lnTo>
                    <a:pt x="121607" y="72410"/>
                  </a:lnTo>
                  <a:lnTo>
                    <a:pt x="121263" y="72739"/>
                  </a:lnTo>
                  <a:lnTo>
                    <a:pt x="120933" y="73098"/>
                  </a:lnTo>
                  <a:lnTo>
                    <a:pt x="120619" y="73458"/>
                  </a:lnTo>
                  <a:lnTo>
                    <a:pt x="120335" y="73847"/>
                  </a:lnTo>
                  <a:lnTo>
                    <a:pt x="120065" y="74236"/>
                  </a:lnTo>
                  <a:lnTo>
                    <a:pt x="119811" y="74655"/>
                  </a:lnTo>
                  <a:lnTo>
                    <a:pt x="119691" y="74416"/>
                  </a:lnTo>
                  <a:lnTo>
                    <a:pt x="119616" y="74296"/>
                  </a:lnTo>
                  <a:lnTo>
                    <a:pt x="119556" y="74176"/>
                  </a:lnTo>
                  <a:lnTo>
                    <a:pt x="119526" y="74056"/>
                  </a:lnTo>
                  <a:lnTo>
                    <a:pt x="119512" y="73922"/>
                  </a:lnTo>
                  <a:lnTo>
                    <a:pt x="119512" y="73862"/>
                  </a:lnTo>
                  <a:lnTo>
                    <a:pt x="119526" y="73802"/>
                  </a:lnTo>
                  <a:lnTo>
                    <a:pt x="119556" y="73727"/>
                  </a:lnTo>
                  <a:lnTo>
                    <a:pt x="119601" y="73667"/>
                  </a:lnTo>
                  <a:lnTo>
                    <a:pt x="119661" y="73488"/>
                  </a:lnTo>
                  <a:lnTo>
                    <a:pt x="119751" y="73323"/>
                  </a:lnTo>
                  <a:lnTo>
                    <a:pt x="119841" y="73158"/>
                  </a:lnTo>
                  <a:lnTo>
                    <a:pt x="119931" y="72994"/>
                  </a:lnTo>
                  <a:lnTo>
                    <a:pt x="120155" y="72679"/>
                  </a:lnTo>
                  <a:lnTo>
                    <a:pt x="120365" y="72365"/>
                  </a:lnTo>
                  <a:lnTo>
                    <a:pt x="120589" y="72066"/>
                  </a:lnTo>
                  <a:lnTo>
                    <a:pt x="120784" y="71736"/>
                  </a:lnTo>
                  <a:lnTo>
                    <a:pt x="120874" y="71572"/>
                  </a:lnTo>
                  <a:lnTo>
                    <a:pt x="120948" y="71407"/>
                  </a:lnTo>
                  <a:lnTo>
                    <a:pt x="121023" y="71228"/>
                  </a:lnTo>
                  <a:lnTo>
                    <a:pt x="121083" y="71048"/>
                  </a:lnTo>
                  <a:lnTo>
                    <a:pt x="121083" y="71048"/>
                  </a:lnTo>
                  <a:lnTo>
                    <a:pt x="120799" y="71347"/>
                  </a:lnTo>
                  <a:lnTo>
                    <a:pt x="120544" y="71647"/>
                  </a:lnTo>
                  <a:lnTo>
                    <a:pt x="120290" y="71961"/>
                  </a:lnTo>
                  <a:lnTo>
                    <a:pt x="120050" y="72275"/>
                  </a:lnTo>
                  <a:lnTo>
                    <a:pt x="119601" y="72934"/>
                  </a:lnTo>
                  <a:lnTo>
                    <a:pt x="119152" y="73607"/>
                  </a:lnTo>
                  <a:lnTo>
                    <a:pt x="119122" y="73353"/>
                  </a:lnTo>
                  <a:lnTo>
                    <a:pt x="119122" y="73128"/>
                  </a:lnTo>
                  <a:lnTo>
                    <a:pt x="119137" y="72889"/>
                  </a:lnTo>
                  <a:lnTo>
                    <a:pt x="119197" y="72664"/>
                  </a:lnTo>
                  <a:lnTo>
                    <a:pt x="119272" y="72455"/>
                  </a:lnTo>
                  <a:lnTo>
                    <a:pt x="119377" y="72245"/>
                  </a:lnTo>
                  <a:lnTo>
                    <a:pt x="119482" y="72036"/>
                  </a:lnTo>
                  <a:lnTo>
                    <a:pt x="119601" y="71826"/>
                  </a:lnTo>
                  <a:lnTo>
                    <a:pt x="119856" y="71407"/>
                  </a:lnTo>
                  <a:lnTo>
                    <a:pt x="120125" y="71003"/>
                  </a:lnTo>
                  <a:lnTo>
                    <a:pt x="120260" y="70794"/>
                  </a:lnTo>
                  <a:lnTo>
                    <a:pt x="120365" y="70599"/>
                  </a:lnTo>
                  <a:lnTo>
                    <a:pt x="120469" y="70374"/>
                  </a:lnTo>
                  <a:lnTo>
                    <a:pt x="120559" y="70165"/>
                  </a:lnTo>
                  <a:lnTo>
                    <a:pt x="120290" y="70449"/>
                  </a:lnTo>
                  <a:lnTo>
                    <a:pt x="120020" y="70749"/>
                  </a:lnTo>
                  <a:lnTo>
                    <a:pt x="119766" y="71063"/>
                  </a:lnTo>
                  <a:lnTo>
                    <a:pt x="119541" y="71392"/>
                  </a:lnTo>
                  <a:lnTo>
                    <a:pt x="119332" y="71721"/>
                  </a:lnTo>
                  <a:lnTo>
                    <a:pt x="119242" y="71901"/>
                  </a:lnTo>
                  <a:lnTo>
                    <a:pt x="119152" y="72081"/>
                  </a:lnTo>
                  <a:lnTo>
                    <a:pt x="119077" y="72260"/>
                  </a:lnTo>
                  <a:lnTo>
                    <a:pt x="119003" y="72440"/>
                  </a:lnTo>
                  <a:lnTo>
                    <a:pt x="118943" y="72634"/>
                  </a:lnTo>
                  <a:lnTo>
                    <a:pt x="118898" y="72829"/>
                  </a:lnTo>
                  <a:lnTo>
                    <a:pt x="118793" y="72724"/>
                  </a:lnTo>
                  <a:lnTo>
                    <a:pt x="118703" y="72590"/>
                  </a:lnTo>
                  <a:lnTo>
                    <a:pt x="118628" y="72470"/>
                  </a:lnTo>
                  <a:lnTo>
                    <a:pt x="118539" y="72335"/>
                  </a:lnTo>
                  <a:lnTo>
                    <a:pt x="118419" y="72066"/>
                  </a:lnTo>
                  <a:lnTo>
                    <a:pt x="118299" y="71781"/>
                  </a:lnTo>
                  <a:lnTo>
                    <a:pt x="118509" y="71422"/>
                  </a:lnTo>
                  <a:lnTo>
                    <a:pt x="118733" y="71078"/>
                  </a:lnTo>
                  <a:lnTo>
                    <a:pt x="118973" y="70749"/>
                  </a:lnTo>
                  <a:lnTo>
                    <a:pt x="119227" y="70419"/>
                  </a:lnTo>
                  <a:lnTo>
                    <a:pt x="119736" y="69776"/>
                  </a:lnTo>
                  <a:lnTo>
                    <a:pt x="119975" y="69447"/>
                  </a:lnTo>
                  <a:lnTo>
                    <a:pt x="120215" y="69117"/>
                  </a:lnTo>
                  <a:lnTo>
                    <a:pt x="119646" y="69671"/>
                  </a:lnTo>
                  <a:lnTo>
                    <a:pt x="119377" y="69970"/>
                  </a:lnTo>
                  <a:lnTo>
                    <a:pt x="119107" y="70270"/>
                  </a:lnTo>
                  <a:lnTo>
                    <a:pt x="118853" y="70569"/>
                  </a:lnTo>
                  <a:lnTo>
                    <a:pt x="118613" y="70898"/>
                  </a:lnTo>
                  <a:lnTo>
                    <a:pt x="118389" y="71228"/>
                  </a:lnTo>
                  <a:lnTo>
                    <a:pt x="118179" y="71572"/>
                  </a:lnTo>
                  <a:lnTo>
                    <a:pt x="118030" y="71422"/>
                  </a:lnTo>
                  <a:lnTo>
                    <a:pt x="117895" y="71258"/>
                  </a:lnTo>
                  <a:lnTo>
                    <a:pt x="117835" y="71183"/>
                  </a:lnTo>
                  <a:lnTo>
                    <a:pt x="117790" y="71093"/>
                  </a:lnTo>
                  <a:lnTo>
                    <a:pt x="117775" y="70988"/>
                  </a:lnTo>
                  <a:lnTo>
                    <a:pt x="117790" y="70883"/>
                  </a:lnTo>
                  <a:lnTo>
                    <a:pt x="117940" y="70599"/>
                  </a:lnTo>
                  <a:lnTo>
                    <a:pt x="118120" y="70315"/>
                  </a:lnTo>
                  <a:lnTo>
                    <a:pt x="118314" y="70060"/>
                  </a:lnTo>
                  <a:lnTo>
                    <a:pt x="118509" y="69791"/>
                  </a:lnTo>
                  <a:lnTo>
                    <a:pt x="118913" y="69282"/>
                  </a:lnTo>
                  <a:lnTo>
                    <a:pt x="119107" y="69027"/>
                  </a:lnTo>
                  <a:lnTo>
                    <a:pt x="119287" y="68743"/>
                  </a:lnTo>
                  <a:lnTo>
                    <a:pt x="119137" y="68848"/>
                  </a:lnTo>
                  <a:lnTo>
                    <a:pt x="119003" y="68953"/>
                  </a:lnTo>
                  <a:lnTo>
                    <a:pt x="118883" y="69072"/>
                  </a:lnTo>
                  <a:lnTo>
                    <a:pt x="118763" y="69192"/>
                  </a:lnTo>
                  <a:lnTo>
                    <a:pt x="118539" y="69447"/>
                  </a:lnTo>
                  <a:lnTo>
                    <a:pt x="118329" y="69716"/>
                  </a:lnTo>
                  <a:lnTo>
                    <a:pt x="118120" y="69970"/>
                  </a:lnTo>
                  <a:lnTo>
                    <a:pt x="117895" y="70240"/>
                  </a:lnTo>
                  <a:lnTo>
                    <a:pt x="117671" y="70479"/>
                  </a:lnTo>
                  <a:lnTo>
                    <a:pt x="117551" y="70599"/>
                  </a:lnTo>
                  <a:lnTo>
                    <a:pt x="117416" y="70689"/>
                  </a:lnTo>
                  <a:lnTo>
                    <a:pt x="117431" y="70554"/>
                  </a:lnTo>
                  <a:lnTo>
                    <a:pt x="117461" y="70419"/>
                  </a:lnTo>
                  <a:lnTo>
                    <a:pt x="117566" y="70165"/>
                  </a:lnTo>
                  <a:lnTo>
                    <a:pt x="117671" y="69925"/>
                  </a:lnTo>
                  <a:lnTo>
                    <a:pt x="117820" y="69686"/>
                  </a:lnTo>
                  <a:lnTo>
                    <a:pt x="118120" y="69222"/>
                  </a:lnTo>
                  <a:lnTo>
                    <a:pt x="118269" y="68998"/>
                  </a:lnTo>
                  <a:lnTo>
                    <a:pt x="118419" y="68773"/>
                  </a:lnTo>
                  <a:lnTo>
                    <a:pt x="118224" y="68938"/>
                  </a:lnTo>
                  <a:lnTo>
                    <a:pt x="118060" y="69117"/>
                  </a:lnTo>
                  <a:lnTo>
                    <a:pt x="117910" y="69297"/>
                  </a:lnTo>
                  <a:lnTo>
                    <a:pt x="117775" y="69491"/>
                  </a:lnTo>
                  <a:lnTo>
                    <a:pt x="117506" y="69910"/>
                  </a:lnTo>
                  <a:lnTo>
                    <a:pt x="117266" y="70345"/>
                  </a:lnTo>
                  <a:lnTo>
                    <a:pt x="117237" y="70075"/>
                  </a:lnTo>
                  <a:lnTo>
                    <a:pt x="117207" y="69806"/>
                  </a:lnTo>
                  <a:lnTo>
                    <a:pt x="117207" y="69551"/>
                  </a:lnTo>
                  <a:lnTo>
                    <a:pt x="117207" y="69282"/>
                  </a:lnTo>
                  <a:lnTo>
                    <a:pt x="117222" y="68743"/>
                  </a:lnTo>
                  <a:lnTo>
                    <a:pt x="117222" y="68489"/>
                  </a:lnTo>
                  <a:lnTo>
                    <a:pt x="117192" y="68219"/>
                  </a:lnTo>
                  <a:lnTo>
                    <a:pt x="117192" y="68085"/>
                  </a:lnTo>
                  <a:lnTo>
                    <a:pt x="117192" y="67965"/>
                  </a:lnTo>
                  <a:lnTo>
                    <a:pt x="117207" y="67830"/>
                  </a:lnTo>
                  <a:lnTo>
                    <a:pt x="117251" y="67710"/>
                  </a:lnTo>
                  <a:lnTo>
                    <a:pt x="117296" y="67591"/>
                  </a:lnTo>
                  <a:lnTo>
                    <a:pt x="117356" y="67486"/>
                  </a:lnTo>
                  <a:lnTo>
                    <a:pt x="117431" y="67381"/>
                  </a:lnTo>
                  <a:lnTo>
                    <a:pt x="117506" y="67291"/>
                  </a:lnTo>
                  <a:lnTo>
                    <a:pt x="117596" y="67201"/>
                  </a:lnTo>
                  <a:lnTo>
                    <a:pt x="117686" y="67112"/>
                  </a:lnTo>
                  <a:lnTo>
                    <a:pt x="117790" y="67037"/>
                  </a:lnTo>
                  <a:lnTo>
                    <a:pt x="117910" y="66977"/>
                  </a:lnTo>
                  <a:lnTo>
                    <a:pt x="118015" y="66932"/>
                  </a:lnTo>
                  <a:lnTo>
                    <a:pt x="118135" y="66887"/>
                  </a:lnTo>
                  <a:lnTo>
                    <a:pt x="118269" y="66857"/>
                  </a:lnTo>
                  <a:lnTo>
                    <a:pt x="118389" y="66827"/>
                  </a:lnTo>
                  <a:close/>
                  <a:moveTo>
                    <a:pt x="126381" y="63355"/>
                  </a:moveTo>
                  <a:lnTo>
                    <a:pt x="127339" y="63984"/>
                  </a:lnTo>
                  <a:lnTo>
                    <a:pt x="128312" y="64582"/>
                  </a:lnTo>
                  <a:lnTo>
                    <a:pt x="129285" y="65181"/>
                  </a:lnTo>
                  <a:lnTo>
                    <a:pt x="130258" y="65780"/>
                  </a:lnTo>
                  <a:lnTo>
                    <a:pt x="132233" y="66947"/>
                  </a:lnTo>
                  <a:lnTo>
                    <a:pt x="134209" y="68099"/>
                  </a:lnTo>
                  <a:lnTo>
                    <a:pt x="135062" y="68534"/>
                  </a:lnTo>
                  <a:lnTo>
                    <a:pt x="135900" y="68983"/>
                  </a:lnTo>
                  <a:lnTo>
                    <a:pt x="137577" y="69910"/>
                  </a:lnTo>
                  <a:lnTo>
                    <a:pt x="138400" y="70374"/>
                  </a:lnTo>
                  <a:lnTo>
                    <a:pt x="139253" y="70823"/>
                  </a:lnTo>
                  <a:lnTo>
                    <a:pt x="140106" y="71258"/>
                  </a:lnTo>
                  <a:lnTo>
                    <a:pt x="140540" y="71452"/>
                  </a:lnTo>
                  <a:lnTo>
                    <a:pt x="140974" y="71662"/>
                  </a:lnTo>
                  <a:lnTo>
                    <a:pt x="141738" y="72036"/>
                  </a:lnTo>
                  <a:lnTo>
                    <a:pt x="142501" y="72410"/>
                  </a:lnTo>
                  <a:lnTo>
                    <a:pt x="144042" y="73128"/>
                  </a:lnTo>
                  <a:lnTo>
                    <a:pt x="145584" y="73847"/>
                  </a:lnTo>
                  <a:lnTo>
                    <a:pt x="147126" y="74580"/>
                  </a:lnTo>
                  <a:lnTo>
                    <a:pt x="147679" y="74790"/>
                  </a:lnTo>
                  <a:lnTo>
                    <a:pt x="148233" y="74999"/>
                  </a:lnTo>
                  <a:lnTo>
                    <a:pt x="148772" y="75224"/>
                  </a:lnTo>
                  <a:lnTo>
                    <a:pt x="149311" y="75448"/>
                  </a:lnTo>
                  <a:lnTo>
                    <a:pt x="149745" y="75643"/>
                  </a:lnTo>
                  <a:lnTo>
                    <a:pt x="150194" y="75807"/>
                  </a:lnTo>
                  <a:lnTo>
                    <a:pt x="150628" y="75942"/>
                  </a:lnTo>
                  <a:lnTo>
                    <a:pt x="151092" y="76092"/>
                  </a:lnTo>
                  <a:lnTo>
                    <a:pt x="151990" y="76361"/>
                  </a:lnTo>
                  <a:lnTo>
                    <a:pt x="152439" y="76511"/>
                  </a:lnTo>
                  <a:lnTo>
                    <a:pt x="152873" y="76691"/>
                  </a:lnTo>
                  <a:lnTo>
                    <a:pt x="153442" y="76900"/>
                  </a:lnTo>
                  <a:lnTo>
                    <a:pt x="154010" y="77110"/>
                  </a:lnTo>
                  <a:lnTo>
                    <a:pt x="155148" y="77499"/>
                  </a:lnTo>
                  <a:lnTo>
                    <a:pt x="156300" y="77873"/>
                  </a:lnTo>
                  <a:lnTo>
                    <a:pt x="157438" y="78262"/>
                  </a:lnTo>
                  <a:lnTo>
                    <a:pt x="157647" y="78322"/>
                  </a:lnTo>
                  <a:lnTo>
                    <a:pt x="157857" y="78352"/>
                  </a:lnTo>
                  <a:lnTo>
                    <a:pt x="158067" y="78367"/>
                  </a:lnTo>
                  <a:lnTo>
                    <a:pt x="158486" y="78367"/>
                  </a:lnTo>
                  <a:lnTo>
                    <a:pt x="158695" y="78382"/>
                  </a:lnTo>
                  <a:lnTo>
                    <a:pt x="158905" y="78412"/>
                  </a:lnTo>
                  <a:lnTo>
                    <a:pt x="159114" y="78457"/>
                  </a:lnTo>
                  <a:lnTo>
                    <a:pt x="159713" y="78621"/>
                  </a:lnTo>
                  <a:lnTo>
                    <a:pt x="160312" y="78756"/>
                  </a:lnTo>
                  <a:lnTo>
                    <a:pt x="161524" y="78995"/>
                  </a:lnTo>
                  <a:lnTo>
                    <a:pt x="161015" y="79160"/>
                  </a:lnTo>
                  <a:lnTo>
                    <a:pt x="160521" y="79295"/>
                  </a:lnTo>
                  <a:lnTo>
                    <a:pt x="160012" y="79414"/>
                  </a:lnTo>
                  <a:lnTo>
                    <a:pt x="159488" y="79519"/>
                  </a:lnTo>
                  <a:lnTo>
                    <a:pt x="158471" y="79699"/>
                  </a:lnTo>
                  <a:lnTo>
                    <a:pt x="157947" y="79804"/>
                  </a:lnTo>
                  <a:lnTo>
                    <a:pt x="157438" y="79908"/>
                  </a:lnTo>
                  <a:lnTo>
                    <a:pt x="156166" y="80178"/>
                  </a:lnTo>
                  <a:lnTo>
                    <a:pt x="154894" y="80432"/>
                  </a:lnTo>
                  <a:lnTo>
                    <a:pt x="153621" y="80717"/>
                  </a:lnTo>
                  <a:lnTo>
                    <a:pt x="152993" y="80866"/>
                  </a:lnTo>
                  <a:lnTo>
                    <a:pt x="152364" y="81031"/>
                  </a:lnTo>
                  <a:lnTo>
                    <a:pt x="152843" y="80642"/>
                  </a:lnTo>
                  <a:lnTo>
                    <a:pt x="153322" y="80268"/>
                  </a:lnTo>
                  <a:lnTo>
                    <a:pt x="153801" y="79878"/>
                  </a:lnTo>
                  <a:lnTo>
                    <a:pt x="154280" y="79489"/>
                  </a:lnTo>
                  <a:lnTo>
                    <a:pt x="154564" y="79250"/>
                  </a:lnTo>
                  <a:lnTo>
                    <a:pt x="154714" y="79130"/>
                  </a:lnTo>
                  <a:lnTo>
                    <a:pt x="154849" y="78995"/>
                  </a:lnTo>
                  <a:lnTo>
                    <a:pt x="154983" y="78861"/>
                  </a:lnTo>
                  <a:lnTo>
                    <a:pt x="155088" y="78711"/>
                  </a:lnTo>
                  <a:lnTo>
                    <a:pt x="155193" y="78546"/>
                  </a:lnTo>
                  <a:lnTo>
                    <a:pt x="155268" y="78367"/>
                  </a:lnTo>
                  <a:lnTo>
                    <a:pt x="155013" y="78487"/>
                  </a:lnTo>
                  <a:lnTo>
                    <a:pt x="154759" y="78621"/>
                  </a:lnTo>
                  <a:lnTo>
                    <a:pt x="154519" y="78771"/>
                  </a:lnTo>
                  <a:lnTo>
                    <a:pt x="154295" y="78921"/>
                  </a:lnTo>
                  <a:lnTo>
                    <a:pt x="153831" y="79265"/>
                  </a:lnTo>
                  <a:lnTo>
                    <a:pt x="153397" y="79609"/>
                  </a:lnTo>
                  <a:lnTo>
                    <a:pt x="152948" y="79968"/>
                  </a:lnTo>
                  <a:lnTo>
                    <a:pt x="152499" y="80312"/>
                  </a:lnTo>
                  <a:lnTo>
                    <a:pt x="152274" y="80462"/>
                  </a:lnTo>
                  <a:lnTo>
                    <a:pt x="152035" y="80627"/>
                  </a:lnTo>
                  <a:lnTo>
                    <a:pt x="151795" y="80762"/>
                  </a:lnTo>
                  <a:lnTo>
                    <a:pt x="151541" y="80896"/>
                  </a:lnTo>
                  <a:lnTo>
                    <a:pt x="151541" y="80896"/>
                  </a:lnTo>
                  <a:lnTo>
                    <a:pt x="151750" y="80597"/>
                  </a:lnTo>
                  <a:lnTo>
                    <a:pt x="151990" y="80298"/>
                  </a:lnTo>
                  <a:lnTo>
                    <a:pt x="152484" y="79744"/>
                  </a:lnTo>
                  <a:lnTo>
                    <a:pt x="152723" y="79459"/>
                  </a:lnTo>
                  <a:lnTo>
                    <a:pt x="152948" y="79175"/>
                  </a:lnTo>
                  <a:lnTo>
                    <a:pt x="153053" y="79025"/>
                  </a:lnTo>
                  <a:lnTo>
                    <a:pt x="153142" y="78861"/>
                  </a:lnTo>
                  <a:lnTo>
                    <a:pt x="153232" y="78696"/>
                  </a:lnTo>
                  <a:lnTo>
                    <a:pt x="153322" y="78531"/>
                  </a:lnTo>
                  <a:lnTo>
                    <a:pt x="153142" y="78621"/>
                  </a:lnTo>
                  <a:lnTo>
                    <a:pt x="152978" y="78711"/>
                  </a:lnTo>
                  <a:lnTo>
                    <a:pt x="152813" y="78831"/>
                  </a:lnTo>
                  <a:lnTo>
                    <a:pt x="152663" y="78936"/>
                  </a:lnTo>
                  <a:lnTo>
                    <a:pt x="152379" y="79190"/>
                  </a:lnTo>
                  <a:lnTo>
                    <a:pt x="152110" y="79474"/>
                  </a:lnTo>
                  <a:lnTo>
                    <a:pt x="151855" y="79759"/>
                  </a:lnTo>
                  <a:lnTo>
                    <a:pt x="151601" y="80058"/>
                  </a:lnTo>
                  <a:lnTo>
                    <a:pt x="151346" y="80342"/>
                  </a:lnTo>
                  <a:lnTo>
                    <a:pt x="151092" y="80642"/>
                  </a:lnTo>
                  <a:lnTo>
                    <a:pt x="150613" y="80447"/>
                  </a:lnTo>
                  <a:lnTo>
                    <a:pt x="150778" y="80118"/>
                  </a:lnTo>
                  <a:lnTo>
                    <a:pt x="150957" y="79774"/>
                  </a:lnTo>
                  <a:lnTo>
                    <a:pt x="151152" y="79459"/>
                  </a:lnTo>
                  <a:lnTo>
                    <a:pt x="151346" y="79130"/>
                  </a:lnTo>
                  <a:lnTo>
                    <a:pt x="151765" y="78502"/>
                  </a:lnTo>
                  <a:lnTo>
                    <a:pt x="152184" y="77888"/>
                  </a:lnTo>
                  <a:lnTo>
                    <a:pt x="151765" y="77873"/>
                  </a:lnTo>
                  <a:lnTo>
                    <a:pt x="151511" y="78157"/>
                  </a:lnTo>
                  <a:lnTo>
                    <a:pt x="151271" y="78457"/>
                  </a:lnTo>
                  <a:lnTo>
                    <a:pt x="151032" y="78771"/>
                  </a:lnTo>
                  <a:lnTo>
                    <a:pt x="150822" y="79085"/>
                  </a:lnTo>
                  <a:lnTo>
                    <a:pt x="150613" y="79414"/>
                  </a:lnTo>
                  <a:lnTo>
                    <a:pt x="150403" y="79744"/>
                  </a:lnTo>
                  <a:lnTo>
                    <a:pt x="150029" y="80402"/>
                  </a:lnTo>
                  <a:lnTo>
                    <a:pt x="149236" y="80013"/>
                  </a:lnTo>
                  <a:lnTo>
                    <a:pt x="149401" y="79639"/>
                  </a:lnTo>
                  <a:lnTo>
                    <a:pt x="149595" y="79280"/>
                  </a:lnTo>
                  <a:lnTo>
                    <a:pt x="149820" y="78921"/>
                  </a:lnTo>
                  <a:lnTo>
                    <a:pt x="150029" y="78576"/>
                  </a:lnTo>
                  <a:lnTo>
                    <a:pt x="150254" y="78217"/>
                  </a:lnTo>
                  <a:lnTo>
                    <a:pt x="150463" y="77873"/>
                  </a:lnTo>
                  <a:lnTo>
                    <a:pt x="150643" y="77499"/>
                  </a:lnTo>
                  <a:lnTo>
                    <a:pt x="150733" y="77319"/>
                  </a:lnTo>
                  <a:lnTo>
                    <a:pt x="150808" y="77125"/>
                  </a:lnTo>
                  <a:lnTo>
                    <a:pt x="150643" y="77214"/>
                  </a:lnTo>
                  <a:lnTo>
                    <a:pt x="150478" y="77304"/>
                  </a:lnTo>
                  <a:lnTo>
                    <a:pt x="150329" y="77424"/>
                  </a:lnTo>
                  <a:lnTo>
                    <a:pt x="150269" y="77484"/>
                  </a:lnTo>
                  <a:lnTo>
                    <a:pt x="150209" y="77559"/>
                  </a:lnTo>
                  <a:lnTo>
                    <a:pt x="149999" y="77828"/>
                  </a:lnTo>
                  <a:lnTo>
                    <a:pt x="149805" y="78097"/>
                  </a:lnTo>
                  <a:lnTo>
                    <a:pt x="149610" y="78382"/>
                  </a:lnTo>
                  <a:lnTo>
                    <a:pt x="149416" y="78666"/>
                  </a:lnTo>
                  <a:lnTo>
                    <a:pt x="149251" y="78951"/>
                  </a:lnTo>
                  <a:lnTo>
                    <a:pt x="149086" y="79250"/>
                  </a:lnTo>
                  <a:lnTo>
                    <a:pt x="148922" y="79549"/>
                  </a:lnTo>
                  <a:lnTo>
                    <a:pt x="148772" y="79863"/>
                  </a:lnTo>
                  <a:lnTo>
                    <a:pt x="148592" y="79759"/>
                  </a:lnTo>
                  <a:lnTo>
                    <a:pt x="148488" y="79699"/>
                  </a:lnTo>
                  <a:lnTo>
                    <a:pt x="148398" y="79624"/>
                  </a:lnTo>
                  <a:lnTo>
                    <a:pt x="148323" y="79549"/>
                  </a:lnTo>
                  <a:lnTo>
                    <a:pt x="148308" y="79504"/>
                  </a:lnTo>
                  <a:lnTo>
                    <a:pt x="148293" y="79459"/>
                  </a:lnTo>
                  <a:lnTo>
                    <a:pt x="148278" y="79414"/>
                  </a:lnTo>
                  <a:lnTo>
                    <a:pt x="148293" y="79370"/>
                  </a:lnTo>
                  <a:lnTo>
                    <a:pt x="148308" y="79310"/>
                  </a:lnTo>
                  <a:lnTo>
                    <a:pt x="148338" y="79250"/>
                  </a:lnTo>
                  <a:lnTo>
                    <a:pt x="148368" y="79100"/>
                  </a:lnTo>
                  <a:lnTo>
                    <a:pt x="148413" y="78965"/>
                  </a:lnTo>
                  <a:lnTo>
                    <a:pt x="148533" y="78696"/>
                  </a:lnTo>
                  <a:lnTo>
                    <a:pt x="148667" y="78427"/>
                  </a:lnTo>
                  <a:lnTo>
                    <a:pt x="148817" y="78172"/>
                  </a:lnTo>
                  <a:lnTo>
                    <a:pt x="148937" y="77918"/>
                  </a:lnTo>
                  <a:lnTo>
                    <a:pt x="149056" y="77648"/>
                  </a:lnTo>
                  <a:lnTo>
                    <a:pt x="149101" y="77499"/>
                  </a:lnTo>
                  <a:lnTo>
                    <a:pt x="149146" y="77364"/>
                  </a:lnTo>
                  <a:lnTo>
                    <a:pt x="149176" y="77214"/>
                  </a:lnTo>
                  <a:lnTo>
                    <a:pt x="149191" y="77080"/>
                  </a:lnTo>
                  <a:lnTo>
                    <a:pt x="149056" y="77169"/>
                  </a:lnTo>
                  <a:lnTo>
                    <a:pt x="148952" y="77289"/>
                  </a:lnTo>
                  <a:lnTo>
                    <a:pt x="148832" y="77394"/>
                  </a:lnTo>
                  <a:lnTo>
                    <a:pt x="148742" y="77529"/>
                  </a:lnTo>
                  <a:lnTo>
                    <a:pt x="148562" y="77783"/>
                  </a:lnTo>
                  <a:lnTo>
                    <a:pt x="148398" y="78052"/>
                  </a:lnTo>
                  <a:lnTo>
                    <a:pt x="148248" y="78337"/>
                  </a:lnTo>
                  <a:lnTo>
                    <a:pt x="148113" y="78621"/>
                  </a:lnTo>
                  <a:lnTo>
                    <a:pt x="147844" y="79190"/>
                  </a:lnTo>
                  <a:lnTo>
                    <a:pt x="147500" y="78951"/>
                  </a:lnTo>
                  <a:lnTo>
                    <a:pt x="147335" y="78831"/>
                  </a:lnTo>
                  <a:lnTo>
                    <a:pt x="147186" y="78696"/>
                  </a:lnTo>
                  <a:lnTo>
                    <a:pt x="147215" y="78487"/>
                  </a:lnTo>
                  <a:lnTo>
                    <a:pt x="147275" y="78292"/>
                  </a:lnTo>
                  <a:lnTo>
                    <a:pt x="147350" y="78097"/>
                  </a:lnTo>
                  <a:lnTo>
                    <a:pt x="147425" y="77903"/>
                  </a:lnTo>
                  <a:lnTo>
                    <a:pt x="147620" y="77514"/>
                  </a:lnTo>
                  <a:lnTo>
                    <a:pt x="147784" y="77140"/>
                  </a:lnTo>
                  <a:lnTo>
                    <a:pt x="147679" y="77154"/>
                  </a:lnTo>
                  <a:lnTo>
                    <a:pt x="147575" y="77199"/>
                  </a:lnTo>
                  <a:lnTo>
                    <a:pt x="147470" y="77244"/>
                  </a:lnTo>
                  <a:lnTo>
                    <a:pt x="147395" y="77304"/>
                  </a:lnTo>
                  <a:lnTo>
                    <a:pt x="147320" y="77379"/>
                  </a:lnTo>
                  <a:lnTo>
                    <a:pt x="147245" y="77454"/>
                  </a:lnTo>
                  <a:lnTo>
                    <a:pt x="147111" y="77633"/>
                  </a:lnTo>
                  <a:lnTo>
                    <a:pt x="147006" y="77828"/>
                  </a:lnTo>
                  <a:lnTo>
                    <a:pt x="146916" y="78023"/>
                  </a:lnTo>
                  <a:lnTo>
                    <a:pt x="146826" y="78232"/>
                  </a:lnTo>
                  <a:lnTo>
                    <a:pt x="146736" y="78412"/>
                  </a:lnTo>
                  <a:lnTo>
                    <a:pt x="145734" y="77753"/>
                  </a:lnTo>
                  <a:lnTo>
                    <a:pt x="144701" y="77110"/>
                  </a:lnTo>
                  <a:lnTo>
                    <a:pt x="143668" y="76496"/>
                  </a:lnTo>
                  <a:lnTo>
                    <a:pt x="142621" y="75912"/>
                  </a:lnTo>
                  <a:lnTo>
                    <a:pt x="141558" y="75343"/>
                  </a:lnTo>
                  <a:lnTo>
                    <a:pt x="140480" y="74805"/>
                  </a:lnTo>
                  <a:lnTo>
                    <a:pt x="139388" y="74296"/>
                  </a:lnTo>
                  <a:lnTo>
                    <a:pt x="138295" y="73787"/>
                  </a:lnTo>
                  <a:lnTo>
                    <a:pt x="138160" y="73742"/>
                  </a:lnTo>
                  <a:lnTo>
                    <a:pt x="138041" y="73667"/>
                  </a:lnTo>
                  <a:lnTo>
                    <a:pt x="137816" y="73532"/>
                  </a:lnTo>
                  <a:lnTo>
                    <a:pt x="137592" y="73368"/>
                  </a:lnTo>
                  <a:lnTo>
                    <a:pt x="137367" y="73203"/>
                  </a:lnTo>
                  <a:lnTo>
                    <a:pt x="137158" y="73039"/>
                  </a:lnTo>
                  <a:lnTo>
                    <a:pt x="136933" y="72859"/>
                  </a:lnTo>
                  <a:lnTo>
                    <a:pt x="136709" y="72709"/>
                  </a:lnTo>
                  <a:lnTo>
                    <a:pt x="136469" y="72590"/>
                  </a:lnTo>
                  <a:lnTo>
                    <a:pt x="136215" y="72470"/>
                  </a:lnTo>
                  <a:lnTo>
                    <a:pt x="135975" y="72365"/>
                  </a:lnTo>
                  <a:lnTo>
                    <a:pt x="135721" y="72275"/>
                  </a:lnTo>
                  <a:lnTo>
                    <a:pt x="135466" y="72185"/>
                  </a:lnTo>
                  <a:lnTo>
                    <a:pt x="135212" y="72111"/>
                  </a:lnTo>
                  <a:lnTo>
                    <a:pt x="134957" y="72036"/>
                  </a:lnTo>
                  <a:lnTo>
                    <a:pt x="134703" y="71976"/>
                  </a:lnTo>
                  <a:lnTo>
                    <a:pt x="134434" y="71931"/>
                  </a:lnTo>
                  <a:lnTo>
                    <a:pt x="134164" y="71901"/>
                  </a:lnTo>
                  <a:lnTo>
                    <a:pt x="133910" y="71871"/>
                  </a:lnTo>
                  <a:lnTo>
                    <a:pt x="133640" y="71856"/>
                  </a:lnTo>
                  <a:lnTo>
                    <a:pt x="133371" y="71856"/>
                  </a:lnTo>
                  <a:lnTo>
                    <a:pt x="133102" y="71871"/>
                  </a:lnTo>
                  <a:lnTo>
                    <a:pt x="132847" y="71901"/>
                  </a:lnTo>
                  <a:lnTo>
                    <a:pt x="132578" y="71931"/>
                  </a:lnTo>
                  <a:lnTo>
                    <a:pt x="132308" y="71991"/>
                  </a:lnTo>
                  <a:lnTo>
                    <a:pt x="132039" y="72081"/>
                  </a:lnTo>
                  <a:lnTo>
                    <a:pt x="131769" y="72185"/>
                  </a:lnTo>
                  <a:lnTo>
                    <a:pt x="131515" y="72305"/>
                  </a:lnTo>
                  <a:lnTo>
                    <a:pt x="131261" y="72470"/>
                  </a:lnTo>
                  <a:lnTo>
                    <a:pt x="131156" y="72545"/>
                  </a:lnTo>
                  <a:lnTo>
                    <a:pt x="131051" y="72649"/>
                  </a:lnTo>
                  <a:lnTo>
                    <a:pt x="130946" y="72754"/>
                  </a:lnTo>
                  <a:lnTo>
                    <a:pt x="130857" y="72859"/>
                  </a:lnTo>
                  <a:lnTo>
                    <a:pt x="130782" y="72979"/>
                  </a:lnTo>
                  <a:lnTo>
                    <a:pt x="130722" y="73098"/>
                  </a:lnTo>
                  <a:lnTo>
                    <a:pt x="130662" y="73233"/>
                  </a:lnTo>
                  <a:lnTo>
                    <a:pt x="130632" y="73383"/>
                  </a:lnTo>
                  <a:lnTo>
                    <a:pt x="130587" y="73518"/>
                  </a:lnTo>
                  <a:lnTo>
                    <a:pt x="130557" y="73652"/>
                  </a:lnTo>
                  <a:lnTo>
                    <a:pt x="130557" y="73787"/>
                  </a:lnTo>
                  <a:lnTo>
                    <a:pt x="130572" y="73937"/>
                  </a:lnTo>
                  <a:lnTo>
                    <a:pt x="130632" y="74206"/>
                  </a:lnTo>
                  <a:lnTo>
                    <a:pt x="130692" y="74475"/>
                  </a:lnTo>
                  <a:lnTo>
                    <a:pt x="130692" y="74475"/>
                  </a:lnTo>
                  <a:lnTo>
                    <a:pt x="129315" y="73607"/>
                  </a:lnTo>
                  <a:lnTo>
                    <a:pt x="127938" y="72724"/>
                  </a:lnTo>
                  <a:lnTo>
                    <a:pt x="127264" y="72275"/>
                  </a:lnTo>
                  <a:lnTo>
                    <a:pt x="126591" y="71811"/>
                  </a:lnTo>
                  <a:lnTo>
                    <a:pt x="125932" y="71347"/>
                  </a:lnTo>
                  <a:lnTo>
                    <a:pt x="125274" y="70868"/>
                  </a:lnTo>
                  <a:lnTo>
                    <a:pt x="125274" y="70868"/>
                  </a:lnTo>
                  <a:lnTo>
                    <a:pt x="125678" y="70988"/>
                  </a:lnTo>
                  <a:lnTo>
                    <a:pt x="126082" y="71123"/>
                  </a:lnTo>
                  <a:lnTo>
                    <a:pt x="126875" y="71422"/>
                  </a:lnTo>
                  <a:lnTo>
                    <a:pt x="126920" y="71108"/>
                  </a:lnTo>
                  <a:lnTo>
                    <a:pt x="127534" y="71482"/>
                  </a:lnTo>
                  <a:lnTo>
                    <a:pt x="127833" y="71677"/>
                  </a:lnTo>
                  <a:lnTo>
                    <a:pt x="128133" y="71871"/>
                  </a:lnTo>
                  <a:lnTo>
                    <a:pt x="128417" y="72081"/>
                  </a:lnTo>
                  <a:lnTo>
                    <a:pt x="128701" y="72290"/>
                  </a:lnTo>
                  <a:lnTo>
                    <a:pt x="128971" y="72530"/>
                  </a:lnTo>
                  <a:lnTo>
                    <a:pt x="129210" y="72799"/>
                  </a:lnTo>
                  <a:lnTo>
                    <a:pt x="129599" y="72739"/>
                  </a:lnTo>
                  <a:lnTo>
                    <a:pt x="129390" y="72485"/>
                  </a:lnTo>
                  <a:lnTo>
                    <a:pt x="129180" y="72245"/>
                  </a:lnTo>
                  <a:lnTo>
                    <a:pt x="128956" y="72006"/>
                  </a:lnTo>
                  <a:lnTo>
                    <a:pt x="128716" y="71796"/>
                  </a:lnTo>
                  <a:lnTo>
                    <a:pt x="128462" y="71587"/>
                  </a:lnTo>
                  <a:lnTo>
                    <a:pt x="128207" y="71392"/>
                  </a:lnTo>
                  <a:lnTo>
                    <a:pt x="127938" y="71198"/>
                  </a:lnTo>
                  <a:lnTo>
                    <a:pt x="127669" y="71018"/>
                  </a:lnTo>
                  <a:lnTo>
                    <a:pt x="127115" y="70674"/>
                  </a:lnTo>
                  <a:lnTo>
                    <a:pt x="126546" y="70345"/>
                  </a:lnTo>
                  <a:lnTo>
                    <a:pt x="125962" y="70045"/>
                  </a:lnTo>
                  <a:lnTo>
                    <a:pt x="125394" y="69746"/>
                  </a:lnTo>
                  <a:lnTo>
                    <a:pt x="125394" y="68983"/>
                  </a:lnTo>
                  <a:lnTo>
                    <a:pt x="126516" y="69611"/>
                  </a:lnTo>
                  <a:lnTo>
                    <a:pt x="127624" y="70270"/>
                  </a:lnTo>
                  <a:lnTo>
                    <a:pt x="128716" y="70943"/>
                  </a:lnTo>
                  <a:lnTo>
                    <a:pt x="129809" y="71647"/>
                  </a:lnTo>
                  <a:lnTo>
                    <a:pt x="129779" y="71482"/>
                  </a:lnTo>
                  <a:lnTo>
                    <a:pt x="129734" y="71347"/>
                  </a:lnTo>
                  <a:lnTo>
                    <a:pt x="129659" y="71213"/>
                  </a:lnTo>
                  <a:lnTo>
                    <a:pt x="129554" y="71108"/>
                  </a:lnTo>
                  <a:lnTo>
                    <a:pt x="129450" y="71003"/>
                  </a:lnTo>
                  <a:lnTo>
                    <a:pt x="129330" y="70898"/>
                  </a:lnTo>
                  <a:lnTo>
                    <a:pt x="129090" y="70719"/>
                  </a:lnTo>
                  <a:lnTo>
                    <a:pt x="128656" y="70419"/>
                  </a:lnTo>
                  <a:lnTo>
                    <a:pt x="128207" y="70120"/>
                  </a:lnTo>
                  <a:lnTo>
                    <a:pt x="127743" y="69836"/>
                  </a:lnTo>
                  <a:lnTo>
                    <a:pt x="127279" y="69551"/>
                  </a:lnTo>
                  <a:lnTo>
                    <a:pt x="126815" y="69282"/>
                  </a:lnTo>
                  <a:lnTo>
                    <a:pt x="126336" y="69042"/>
                  </a:lnTo>
                  <a:lnTo>
                    <a:pt x="125843" y="68803"/>
                  </a:lnTo>
                  <a:lnTo>
                    <a:pt x="125364" y="68578"/>
                  </a:lnTo>
                  <a:lnTo>
                    <a:pt x="125379" y="67381"/>
                  </a:lnTo>
                  <a:lnTo>
                    <a:pt x="126142" y="67770"/>
                  </a:lnTo>
                  <a:lnTo>
                    <a:pt x="126875" y="68174"/>
                  </a:lnTo>
                  <a:lnTo>
                    <a:pt x="127624" y="68593"/>
                  </a:lnTo>
                  <a:lnTo>
                    <a:pt x="128342" y="69042"/>
                  </a:lnTo>
                  <a:lnTo>
                    <a:pt x="129060" y="69506"/>
                  </a:lnTo>
                  <a:lnTo>
                    <a:pt x="129749" y="70000"/>
                  </a:lnTo>
                  <a:lnTo>
                    <a:pt x="130422" y="70509"/>
                  </a:lnTo>
                  <a:lnTo>
                    <a:pt x="130752" y="70779"/>
                  </a:lnTo>
                  <a:lnTo>
                    <a:pt x="131081" y="71048"/>
                  </a:lnTo>
                  <a:lnTo>
                    <a:pt x="131201" y="71123"/>
                  </a:lnTo>
                  <a:lnTo>
                    <a:pt x="131320" y="71168"/>
                  </a:lnTo>
                  <a:lnTo>
                    <a:pt x="131455" y="71183"/>
                  </a:lnTo>
                  <a:lnTo>
                    <a:pt x="131605" y="71168"/>
                  </a:lnTo>
                  <a:lnTo>
                    <a:pt x="131485" y="71003"/>
                  </a:lnTo>
                  <a:lnTo>
                    <a:pt x="131350" y="70853"/>
                  </a:lnTo>
                  <a:lnTo>
                    <a:pt x="131066" y="70554"/>
                  </a:lnTo>
                  <a:lnTo>
                    <a:pt x="130782" y="70285"/>
                  </a:lnTo>
                  <a:lnTo>
                    <a:pt x="130467" y="70015"/>
                  </a:lnTo>
                  <a:lnTo>
                    <a:pt x="130138" y="69776"/>
                  </a:lnTo>
                  <a:lnTo>
                    <a:pt x="129809" y="69536"/>
                  </a:lnTo>
                  <a:lnTo>
                    <a:pt x="129150" y="69057"/>
                  </a:lnTo>
                  <a:lnTo>
                    <a:pt x="128716" y="68758"/>
                  </a:lnTo>
                  <a:lnTo>
                    <a:pt x="128282" y="68474"/>
                  </a:lnTo>
                  <a:lnTo>
                    <a:pt x="127833" y="68189"/>
                  </a:lnTo>
                  <a:lnTo>
                    <a:pt x="127384" y="67920"/>
                  </a:lnTo>
                  <a:lnTo>
                    <a:pt x="126456" y="67411"/>
                  </a:lnTo>
                  <a:lnTo>
                    <a:pt x="125528" y="66917"/>
                  </a:lnTo>
                  <a:lnTo>
                    <a:pt x="125558" y="66348"/>
                  </a:lnTo>
                  <a:lnTo>
                    <a:pt x="126112" y="66588"/>
                  </a:lnTo>
                  <a:lnTo>
                    <a:pt x="126636" y="66857"/>
                  </a:lnTo>
                  <a:lnTo>
                    <a:pt x="127160" y="67142"/>
                  </a:lnTo>
                  <a:lnTo>
                    <a:pt x="127669" y="67441"/>
                  </a:lnTo>
                  <a:lnTo>
                    <a:pt x="128177" y="67740"/>
                  </a:lnTo>
                  <a:lnTo>
                    <a:pt x="128686" y="68070"/>
                  </a:lnTo>
                  <a:lnTo>
                    <a:pt x="129674" y="68728"/>
                  </a:lnTo>
                  <a:lnTo>
                    <a:pt x="129839" y="68833"/>
                  </a:lnTo>
                  <a:lnTo>
                    <a:pt x="130003" y="68968"/>
                  </a:lnTo>
                  <a:lnTo>
                    <a:pt x="130318" y="69207"/>
                  </a:lnTo>
                  <a:lnTo>
                    <a:pt x="130482" y="69327"/>
                  </a:lnTo>
                  <a:lnTo>
                    <a:pt x="130662" y="69432"/>
                  </a:lnTo>
                  <a:lnTo>
                    <a:pt x="130842" y="69521"/>
                  </a:lnTo>
                  <a:lnTo>
                    <a:pt x="131036" y="69596"/>
                  </a:lnTo>
                  <a:lnTo>
                    <a:pt x="130946" y="69432"/>
                  </a:lnTo>
                  <a:lnTo>
                    <a:pt x="130842" y="69282"/>
                  </a:lnTo>
                  <a:lnTo>
                    <a:pt x="130737" y="69147"/>
                  </a:lnTo>
                  <a:lnTo>
                    <a:pt x="130617" y="69012"/>
                  </a:lnTo>
                  <a:lnTo>
                    <a:pt x="130482" y="68893"/>
                  </a:lnTo>
                  <a:lnTo>
                    <a:pt x="130348" y="68758"/>
                  </a:lnTo>
                  <a:lnTo>
                    <a:pt x="130078" y="68534"/>
                  </a:lnTo>
                  <a:lnTo>
                    <a:pt x="129779" y="68324"/>
                  </a:lnTo>
                  <a:lnTo>
                    <a:pt x="129480" y="68114"/>
                  </a:lnTo>
                  <a:lnTo>
                    <a:pt x="129180" y="67920"/>
                  </a:lnTo>
                  <a:lnTo>
                    <a:pt x="128896" y="67710"/>
                  </a:lnTo>
                  <a:lnTo>
                    <a:pt x="128507" y="67441"/>
                  </a:lnTo>
                  <a:lnTo>
                    <a:pt x="128103" y="67187"/>
                  </a:lnTo>
                  <a:lnTo>
                    <a:pt x="127309" y="66708"/>
                  </a:lnTo>
                  <a:lnTo>
                    <a:pt x="126501" y="66244"/>
                  </a:lnTo>
                  <a:lnTo>
                    <a:pt x="125678" y="65795"/>
                  </a:lnTo>
                  <a:lnTo>
                    <a:pt x="125813" y="65705"/>
                  </a:lnTo>
                  <a:lnTo>
                    <a:pt x="125962" y="65630"/>
                  </a:lnTo>
                  <a:lnTo>
                    <a:pt x="126247" y="65735"/>
                  </a:lnTo>
                  <a:lnTo>
                    <a:pt x="126531" y="65854"/>
                  </a:lnTo>
                  <a:lnTo>
                    <a:pt x="126815" y="65989"/>
                  </a:lnTo>
                  <a:lnTo>
                    <a:pt x="127100" y="66124"/>
                  </a:lnTo>
                  <a:lnTo>
                    <a:pt x="127654" y="66423"/>
                  </a:lnTo>
                  <a:lnTo>
                    <a:pt x="128177" y="66738"/>
                  </a:lnTo>
                  <a:lnTo>
                    <a:pt x="129240" y="67396"/>
                  </a:lnTo>
                  <a:lnTo>
                    <a:pt x="129779" y="67725"/>
                  </a:lnTo>
                  <a:lnTo>
                    <a:pt x="130318" y="68025"/>
                  </a:lnTo>
                  <a:lnTo>
                    <a:pt x="130288" y="67905"/>
                  </a:lnTo>
                  <a:lnTo>
                    <a:pt x="130243" y="67815"/>
                  </a:lnTo>
                  <a:lnTo>
                    <a:pt x="130183" y="67710"/>
                  </a:lnTo>
                  <a:lnTo>
                    <a:pt x="130123" y="67621"/>
                  </a:lnTo>
                  <a:lnTo>
                    <a:pt x="129988" y="67441"/>
                  </a:lnTo>
                  <a:lnTo>
                    <a:pt x="129824" y="67291"/>
                  </a:lnTo>
                  <a:lnTo>
                    <a:pt x="129659" y="67157"/>
                  </a:lnTo>
                  <a:lnTo>
                    <a:pt x="129480" y="67022"/>
                  </a:lnTo>
                  <a:lnTo>
                    <a:pt x="129105" y="66767"/>
                  </a:lnTo>
                  <a:lnTo>
                    <a:pt x="128372" y="66318"/>
                  </a:lnTo>
                  <a:lnTo>
                    <a:pt x="127624" y="65869"/>
                  </a:lnTo>
                  <a:lnTo>
                    <a:pt x="127234" y="65675"/>
                  </a:lnTo>
                  <a:lnTo>
                    <a:pt x="126845" y="65465"/>
                  </a:lnTo>
                  <a:lnTo>
                    <a:pt x="126456" y="65286"/>
                  </a:lnTo>
                  <a:lnTo>
                    <a:pt x="126052" y="65121"/>
                  </a:lnTo>
                  <a:lnTo>
                    <a:pt x="126097" y="65031"/>
                  </a:lnTo>
                  <a:lnTo>
                    <a:pt x="126142" y="64941"/>
                  </a:lnTo>
                  <a:lnTo>
                    <a:pt x="126202" y="64762"/>
                  </a:lnTo>
                  <a:lnTo>
                    <a:pt x="126232" y="64657"/>
                  </a:lnTo>
                  <a:lnTo>
                    <a:pt x="126292" y="64582"/>
                  </a:lnTo>
                  <a:lnTo>
                    <a:pt x="126351" y="64507"/>
                  </a:lnTo>
                  <a:lnTo>
                    <a:pt x="126426" y="64463"/>
                  </a:lnTo>
                  <a:lnTo>
                    <a:pt x="127070" y="64807"/>
                  </a:lnTo>
                  <a:lnTo>
                    <a:pt x="127713" y="65166"/>
                  </a:lnTo>
                  <a:lnTo>
                    <a:pt x="128342" y="65555"/>
                  </a:lnTo>
                  <a:lnTo>
                    <a:pt x="128956" y="65944"/>
                  </a:lnTo>
                  <a:lnTo>
                    <a:pt x="129569" y="66363"/>
                  </a:lnTo>
                  <a:lnTo>
                    <a:pt x="130168" y="66782"/>
                  </a:lnTo>
                  <a:lnTo>
                    <a:pt x="131365" y="67650"/>
                  </a:lnTo>
                  <a:lnTo>
                    <a:pt x="131350" y="67531"/>
                  </a:lnTo>
                  <a:lnTo>
                    <a:pt x="131320" y="67426"/>
                  </a:lnTo>
                  <a:lnTo>
                    <a:pt x="131291" y="67321"/>
                  </a:lnTo>
                  <a:lnTo>
                    <a:pt x="131246" y="67216"/>
                  </a:lnTo>
                  <a:lnTo>
                    <a:pt x="131186" y="67127"/>
                  </a:lnTo>
                  <a:lnTo>
                    <a:pt x="131126" y="67037"/>
                  </a:lnTo>
                  <a:lnTo>
                    <a:pt x="130961" y="66872"/>
                  </a:lnTo>
                  <a:lnTo>
                    <a:pt x="130797" y="66723"/>
                  </a:lnTo>
                  <a:lnTo>
                    <a:pt x="130617" y="66573"/>
                  </a:lnTo>
                  <a:lnTo>
                    <a:pt x="130258" y="66303"/>
                  </a:lnTo>
                  <a:lnTo>
                    <a:pt x="129345" y="65645"/>
                  </a:lnTo>
                  <a:lnTo>
                    <a:pt x="128881" y="65331"/>
                  </a:lnTo>
                  <a:lnTo>
                    <a:pt x="128402" y="65031"/>
                  </a:lnTo>
                  <a:lnTo>
                    <a:pt x="127923" y="64732"/>
                  </a:lnTo>
                  <a:lnTo>
                    <a:pt x="127429" y="64448"/>
                  </a:lnTo>
                  <a:lnTo>
                    <a:pt x="126935" y="64178"/>
                  </a:lnTo>
                  <a:lnTo>
                    <a:pt x="126441" y="63924"/>
                  </a:lnTo>
                  <a:lnTo>
                    <a:pt x="126381" y="63355"/>
                  </a:lnTo>
                  <a:close/>
                  <a:moveTo>
                    <a:pt x="149580" y="80687"/>
                  </a:moveTo>
                  <a:lnTo>
                    <a:pt x="150224" y="80926"/>
                  </a:lnTo>
                  <a:lnTo>
                    <a:pt x="150852" y="81166"/>
                  </a:lnTo>
                  <a:lnTo>
                    <a:pt x="150748" y="81196"/>
                  </a:lnTo>
                  <a:lnTo>
                    <a:pt x="150658" y="81211"/>
                  </a:lnTo>
                  <a:lnTo>
                    <a:pt x="150478" y="81211"/>
                  </a:lnTo>
                  <a:lnTo>
                    <a:pt x="150314" y="81181"/>
                  </a:lnTo>
                  <a:lnTo>
                    <a:pt x="150149" y="81121"/>
                  </a:lnTo>
                  <a:lnTo>
                    <a:pt x="149999" y="81046"/>
                  </a:lnTo>
                  <a:lnTo>
                    <a:pt x="149850" y="80941"/>
                  </a:lnTo>
                  <a:lnTo>
                    <a:pt x="149715" y="80821"/>
                  </a:lnTo>
                  <a:lnTo>
                    <a:pt x="149580" y="80687"/>
                  </a:lnTo>
                  <a:close/>
                  <a:moveTo>
                    <a:pt x="134613" y="73383"/>
                  </a:moveTo>
                  <a:lnTo>
                    <a:pt x="135002" y="73413"/>
                  </a:lnTo>
                  <a:lnTo>
                    <a:pt x="135392" y="73458"/>
                  </a:lnTo>
                  <a:lnTo>
                    <a:pt x="135781" y="73532"/>
                  </a:lnTo>
                  <a:lnTo>
                    <a:pt x="136155" y="73622"/>
                  </a:lnTo>
                  <a:lnTo>
                    <a:pt x="136529" y="73727"/>
                  </a:lnTo>
                  <a:lnTo>
                    <a:pt x="136903" y="73847"/>
                  </a:lnTo>
                  <a:lnTo>
                    <a:pt x="137262" y="73996"/>
                  </a:lnTo>
                  <a:lnTo>
                    <a:pt x="137622" y="74146"/>
                  </a:lnTo>
                  <a:lnTo>
                    <a:pt x="138834" y="74715"/>
                  </a:lnTo>
                  <a:lnTo>
                    <a:pt x="140031" y="75284"/>
                  </a:lnTo>
                  <a:lnTo>
                    <a:pt x="141214" y="75882"/>
                  </a:lnTo>
                  <a:lnTo>
                    <a:pt x="142381" y="76511"/>
                  </a:lnTo>
                  <a:lnTo>
                    <a:pt x="143549" y="77154"/>
                  </a:lnTo>
                  <a:lnTo>
                    <a:pt x="144117" y="77484"/>
                  </a:lnTo>
                  <a:lnTo>
                    <a:pt x="144686" y="77843"/>
                  </a:lnTo>
                  <a:lnTo>
                    <a:pt x="145255" y="78187"/>
                  </a:lnTo>
                  <a:lnTo>
                    <a:pt x="145809" y="78546"/>
                  </a:lnTo>
                  <a:lnTo>
                    <a:pt x="146362" y="78921"/>
                  </a:lnTo>
                  <a:lnTo>
                    <a:pt x="146901" y="79310"/>
                  </a:lnTo>
                  <a:lnTo>
                    <a:pt x="147545" y="79729"/>
                  </a:lnTo>
                  <a:lnTo>
                    <a:pt x="147874" y="79953"/>
                  </a:lnTo>
                  <a:lnTo>
                    <a:pt x="148188" y="80178"/>
                  </a:lnTo>
                  <a:lnTo>
                    <a:pt x="148488" y="80417"/>
                  </a:lnTo>
                  <a:lnTo>
                    <a:pt x="148787" y="80672"/>
                  </a:lnTo>
                  <a:lnTo>
                    <a:pt x="149071" y="80926"/>
                  </a:lnTo>
                  <a:lnTo>
                    <a:pt x="149356" y="81211"/>
                  </a:lnTo>
                  <a:lnTo>
                    <a:pt x="149446" y="81315"/>
                  </a:lnTo>
                  <a:lnTo>
                    <a:pt x="149550" y="81405"/>
                  </a:lnTo>
                  <a:lnTo>
                    <a:pt x="149775" y="81570"/>
                  </a:lnTo>
                  <a:lnTo>
                    <a:pt x="150014" y="81719"/>
                  </a:lnTo>
                  <a:lnTo>
                    <a:pt x="150269" y="81854"/>
                  </a:lnTo>
                  <a:lnTo>
                    <a:pt x="150074" y="81989"/>
                  </a:lnTo>
                  <a:lnTo>
                    <a:pt x="149895" y="82123"/>
                  </a:lnTo>
                  <a:lnTo>
                    <a:pt x="149535" y="82438"/>
                  </a:lnTo>
                  <a:lnTo>
                    <a:pt x="149206" y="82752"/>
                  </a:lnTo>
                  <a:lnTo>
                    <a:pt x="148892" y="83081"/>
                  </a:lnTo>
                  <a:lnTo>
                    <a:pt x="148263" y="83770"/>
                  </a:lnTo>
                  <a:lnTo>
                    <a:pt x="147934" y="84114"/>
                  </a:lnTo>
                  <a:lnTo>
                    <a:pt x="147605" y="84428"/>
                  </a:lnTo>
                  <a:lnTo>
                    <a:pt x="147620" y="84264"/>
                  </a:lnTo>
                  <a:lnTo>
                    <a:pt x="147649" y="84099"/>
                  </a:lnTo>
                  <a:lnTo>
                    <a:pt x="147724" y="83785"/>
                  </a:lnTo>
                  <a:lnTo>
                    <a:pt x="147844" y="83471"/>
                  </a:lnTo>
                  <a:lnTo>
                    <a:pt x="147964" y="83156"/>
                  </a:lnTo>
                  <a:lnTo>
                    <a:pt x="148248" y="82558"/>
                  </a:lnTo>
                  <a:lnTo>
                    <a:pt x="148368" y="82243"/>
                  </a:lnTo>
                  <a:lnTo>
                    <a:pt x="148488" y="81929"/>
                  </a:lnTo>
                  <a:lnTo>
                    <a:pt x="148338" y="81989"/>
                  </a:lnTo>
                  <a:lnTo>
                    <a:pt x="148218" y="82064"/>
                  </a:lnTo>
                  <a:lnTo>
                    <a:pt x="148098" y="82153"/>
                  </a:lnTo>
                  <a:lnTo>
                    <a:pt x="147994" y="82243"/>
                  </a:lnTo>
                  <a:lnTo>
                    <a:pt x="147904" y="82363"/>
                  </a:lnTo>
                  <a:lnTo>
                    <a:pt x="147829" y="82483"/>
                  </a:lnTo>
                  <a:lnTo>
                    <a:pt x="147679" y="82737"/>
                  </a:lnTo>
                  <a:lnTo>
                    <a:pt x="147560" y="83007"/>
                  </a:lnTo>
                  <a:lnTo>
                    <a:pt x="147440" y="83291"/>
                  </a:lnTo>
                  <a:lnTo>
                    <a:pt x="147320" y="83560"/>
                  </a:lnTo>
                  <a:lnTo>
                    <a:pt x="147186" y="83815"/>
                  </a:lnTo>
                  <a:lnTo>
                    <a:pt x="146871" y="83934"/>
                  </a:lnTo>
                  <a:lnTo>
                    <a:pt x="146946" y="83575"/>
                  </a:lnTo>
                  <a:lnTo>
                    <a:pt x="147066" y="83216"/>
                  </a:lnTo>
                  <a:lnTo>
                    <a:pt x="147186" y="82872"/>
                  </a:lnTo>
                  <a:lnTo>
                    <a:pt x="147335" y="82543"/>
                  </a:lnTo>
                  <a:lnTo>
                    <a:pt x="147649" y="81869"/>
                  </a:lnTo>
                  <a:lnTo>
                    <a:pt x="147814" y="81540"/>
                  </a:lnTo>
                  <a:lnTo>
                    <a:pt x="147964" y="81211"/>
                  </a:lnTo>
                  <a:lnTo>
                    <a:pt x="147814" y="81285"/>
                  </a:lnTo>
                  <a:lnTo>
                    <a:pt x="147664" y="81390"/>
                  </a:lnTo>
                  <a:lnTo>
                    <a:pt x="147530" y="81510"/>
                  </a:lnTo>
                  <a:lnTo>
                    <a:pt x="147410" y="81630"/>
                  </a:lnTo>
                  <a:lnTo>
                    <a:pt x="147305" y="81764"/>
                  </a:lnTo>
                  <a:lnTo>
                    <a:pt x="147200" y="81899"/>
                  </a:lnTo>
                  <a:lnTo>
                    <a:pt x="147096" y="82049"/>
                  </a:lnTo>
                  <a:lnTo>
                    <a:pt x="147021" y="82213"/>
                  </a:lnTo>
                  <a:lnTo>
                    <a:pt x="146856" y="82543"/>
                  </a:lnTo>
                  <a:lnTo>
                    <a:pt x="146722" y="82872"/>
                  </a:lnTo>
                  <a:lnTo>
                    <a:pt x="146497" y="83545"/>
                  </a:lnTo>
                  <a:lnTo>
                    <a:pt x="146003" y="83291"/>
                  </a:lnTo>
                  <a:lnTo>
                    <a:pt x="146108" y="83036"/>
                  </a:lnTo>
                  <a:lnTo>
                    <a:pt x="146243" y="82812"/>
                  </a:lnTo>
                  <a:lnTo>
                    <a:pt x="146512" y="82348"/>
                  </a:lnTo>
                  <a:lnTo>
                    <a:pt x="146647" y="82109"/>
                  </a:lnTo>
                  <a:lnTo>
                    <a:pt x="146751" y="81869"/>
                  </a:lnTo>
                  <a:lnTo>
                    <a:pt x="146796" y="81749"/>
                  </a:lnTo>
                  <a:lnTo>
                    <a:pt x="146841" y="81615"/>
                  </a:lnTo>
                  <a:lnTo>
                    <a:pt x="146856" y="81495"/>
                  </a:lnTo>
                  <a:lnTo>
                    <a:pt x="146886" y="81360"/>
                  </a:lnTo>
                  <a:lnTo>
                    <a:pt x="146766" y="81435"/>
                  </a:lnTo>
                  <a:lnTo>
                    <a:pt x="146647" y="81510"/>
                  </a:lnTo>
                  <a:lnTo>
                    <a:pt x="146542" y="81600"/>
                  </a:lnTo>
                  <a:lnTo>
                    <a:pt x="146452" y="81689"/>
                  </a:lnTo>
                  <a:lnTo>
                    <a:pt x="146273" y="81899"/>
                  </a:lnTo>
                  <a:lnTo>
                    <a:pt x="146123" y="82109"/>
                  </a:lnTo>
                  <a:lnTo>
                    <a:pt x="145973" y="82348"/>
                  </a:lnTo>
                  <a:lnTo>
                    <a:pt x="145838" y="82587"/>
                  </a:lnTo>
                  <a:lnTo>
                    <a:pt x="145569" y="83051"/>
                  </a:lnTo>
                  <a:lnTo>
                    <a:pt x="145360" y="82812"/>
                  </a:lnTo>
                  <a:lnTo>
                    <a:pt x="145404" y="82647"/>
                  </a:lnTo>
                  <a:lnTo>
                    <a:pt x="145449" y="82498"/>
                  </a:lnTo>
                  <a:lnTo>
                    <a:pt x="145524" y="82348"/>
                  </a:lnTo>
                  <a:lnTo>
                    <a:pt x="145599" y="82198"/>
                  </a:lnTo>
                  <a:lnTo>
                    <a:pt x="145749" y="81914"/>
                  </a:lnTo>
                  <a:lnTo>
                    <a:pt x="145928" y="81645"/>
                  </a:lnTo>
                  <a:lnTo>
                    <a:pt x="146108" y="81360"/>
                  </a:lnTo>
                  <a:lnTo>
                    <a:pt x="146287" y="81091"/>
                  </a:lnTo>
                  <a:lnTo>
                    <a:pt x="146362" y="80941"/>
                  </a:lnTo>
                  <a:lnTo>
                    <a:pt x="146422" y="80806"/>
                  </a:lnTo>
                  <a:lnTo>
                    <a:pt x="146482" y="80642"/>
                  </a:lnTo>
                  <a:lnTo>
                    <a:pt x="146527" y="80492"/>
                  </a:lnTo>
                  <a:lnTo>
                    <a:pt x="146377" y="80582"/>
                  </a:lnTo>
                  <a:lnTo>
                    <a:pt x="146243" y="80672"/>
                  </a:lnTo>
                  <a:lnTo>
                    <a:pt x="146108" y="80776"/>
                  </a:lnTo>
                  <a:lnTo>
                    <a:pt x="145973" y="80881"/>
                  </a:lnTo>
                  <a:lnTo>
                    <a:pt x="145853" y="81016"/>
                  </a:lnTo>
                  <a:lnTo>
                    <a:pt x="145749" y="81136"/>
                  </a:lnTo>
                  <a:lnTo>
                    <a:pt x="145539" y="81405"/>
                  </a:lnTo>
                  <a:lnTo>
                    <a:pt x="145345" y="81704"/>
                  </a:lnTo>
                  <a:lnTo>
                    <a:pt x="145180" y="82004"/>
                  </a:lnTo>
                  <a:lnTo>
                    <a:pt x="144881" y="82617"/>
                  </a:lnTo>
                  <a:lnTo>
                    <a:pt x="144447" y="82348"/>
                  </a:lnTo>
                  <a:lnTo>
                    <a:pt x="144581" y="82049"/>
                  </a:lnTo>
                  <a:lnTo>
                    <a:pt x="144716" y="81764"/>
                  </a:lnTo>
                  <a:lnTo>
                    <a:pt x="144866" y="81480"/>
                  </a:lnTo>
                  <a:lnTo>
                    <a:pt x="145030" y="81211"/>
                  </a:lnTo>
                  <a:lnTo>
                    <a:pt x="145210" y="80941"/>
                  </a:lnTo>
                  <a:lnTo>
                    <a:pt x="145389" y="80687"/>
                  </a:lnTo>
                  <a:lnTo>
                    <a:pt x="145584" y="80432"/>
                  </a:lnTo>
                  <a:lnTo>
                    <a:pt x="145794" y="80193"/>
                  </a:lnTo>
                  <a:lnTo>
                    <a:pt x="145360" y="80208"/>
                  </a:lnTo>
                  <a:lnTo>
                    <a:pt x="145150" y="80417"/>
                  </a:lnTo>
                  <a:lnTo>
                    <a:pt x="144970" y="80642"/>
                  </a:lnTo>
                  <a:lnTo>
                    <a:pt x="144791" y="80866"/>
                  </a:lnTo>
                  <a:lnTo>
                    <a:pt x="144626" y="81106"/>
                  </a:lnTo>
                  <a:lnTo>
                    <a:pt x="144312" y="81585"/>
                  </a:lnTo>
                  <a:lnTo>
                    <a:pt x="144012" y="82094"/>
                  </a:lnTo>
                  <a:lnTo>
                    <a:pt x="143698" y="81899"/>
                  </a:lnTo>
                  <a:lnTo>
                    <a:pt x="143384" y="81704"/>
                  </a:lnTo>
                  <a:lnTo>
                    <a:pt x="143459" y="81540"/>
                  </a:lnTo>
                  <a:lnTo>
                    <a:pt x="143534" y="81390"/>
                  </a:lnTo>
                  <a:lnTo>
                    <a:pt x="143713" y="81091"/>
                  </a:lnTo>
                  <a:lnTo>
                    <a:pt x="143908" y="80821"/>
                  </a:lnTo>
                  <a:lnTo>
                    <a:pt x="144117" y="80552"/>
                  </a:lnTo>
                  <a:lnTo>
                    <a:pt x="144536" y="80013"/>
                  </a:lnTo>
                  <a:lnTo>
                    <a:pt x="144746" y="79744"/>
                  </a:lnTo>
                  <a:lnTo>
                    <a:pt x="144925" y="79459"/>
                  </a:lnTo>
                  <a:lnTo>
                    <a:pt x="144746" y="79519"/>
                  </a:lnTo>
                  <a:lnTo>
                    <a:pt x="144596" y="79609"/>
                  </a:lnTo>
                  <a:lnTo>
                    <a:pt x="144447" y="79699"/>
                  </a:lnTo>
                  <a:lnTo>
                    <a:pt x="144297" y="79804"/>
                  </a:lnTo>
                  <a:lnTo>
                    <a:pt x="144162" y="79908"/>
                  </a:lnTo>
                  <a:lnTo>
                    <a:pt x="144027" y="80028"/>
                  </a:lnTo>
                  <a:lnTo>
                    <a:pt x="143908" y="80163"/>
                  </a:lnTo>
                  <a:lnTo>
                    <a:pt x="143788" y="80298"/>
                  </a:lnTo>
                  <a:lnTo>
                    <a:pt x="143578" y="80582"/>
                  </a:lnTo>
                  <a:lnTo>
                    <a:pt x="143384" y="80881"/>
                  </a:lnTo>
                  <a:lnTo>
                    <a:pt x="143204" y="81196"/>
                  </a:lnTo>
                  <a:lnTo>
                    <a:pt x="143040" y="81510"/>
                  </a:lnTo>
                  <a:lnTo>
                    <a:pt x="142486" y="81211"/>
                  </a:lnTo>
                  <a:lnTo>
                    <a:pt x="142201" y="81046"/>
                  </a:lnTo>
                  <a:lnTo>
                    <a:pt x="141932" y="80866"/>
                  </a:lnTo>
                  <a:lnTo>
                    <a:pt x="142037" y="80657"/>
                  </a:lnTo>
                  <a:lnTo>
                    <a:pt x="142157" y="80462"/>
                  </a:lnTo>
                  <a:lnTo>
                    <a:pt x="142411" y="80058"/>
                  </a:lnTo>
                  <a:lnTo>
                    <a:pt x="142531" y="79863"/>
                  </a:lnTo>
                  <a:lnTo>
                    <a:pt x="142651" y="79654"/>
                  </a:lnTo>
                  <a:lnTo>
                    <a:pt x="142755" y="79444"/>
                  </a:lnTo>
                  <a:lnTo>
                    <a:pt x="142830" y="79220"/>
                  </a:lnTo>
                  <a:lnTo>
                    <a:pt x="142710" y="79280"/>
                  </a:lnTo>
                  <a:lnTo>
                    <a:pt x="142606" y="79340"/>
                  </a:lnTo>
                  <a:lnTo>
                    <a:pt x="142501" y="79400"/>
                  </a:lnTo>
                  <a:lnTo>
                    <a:pt x="142396" y="79474"/>
                  </a:lnTo>
                  <a:lnTo>
                    <a:pt x="142231" y="79654"/>
                  </a:lnTo>
                  <a:lnTo>
                    <a:pt x="142067" y="79849"/>
                  </a:lnTo>
                  <a:lnTo>
                    <a:pt x="141932" y="80058"/>
                  </a:lnTo>
                  <a:lnTo>
                    <a:pt x="141797" y="80268"/>
                  </a:lnTo>
                  <a:lnTo>
                    <a:pt x="141663" y="80477"/>
                  </a:lnTo>
                  <a:lnTo>
                    <a:pt x="141528" y="80687"/>
                  </a:lnTo>
                  <a:lnTo>
                    <a:pt x="141004" y="80327"/>
                  </a:lnTo>
                  <a:lnTo>
                    <a:pt x="141184" y="80088"/>
                  </a:lnTo>
                  <a:lnTo>
                    <a:pt x="141378" y="79863"/>
                  </a:lnTo>
                  <a:lnTo>
                    <a:pt x="141573" y="79639"/>
                  </a:lnTo>
                  <a:lnTo>
                    <a:pt x="141782" y="79429"/>
                  </a:lnTo>
                  <a:lnTo>
                    <a:pt x="142201" y="79025"/>
                  </a:lnTo>
                  <a:lnTo>
                    <a:pt x="142636" y="78621"/>
                  </a:lnTo>
                  <a:lnTo>
                    <a:pt x="142187" y="78591"/>
                  </a:lnTo>
                  <a:lnTo>
                    <a:pt x="141752" y="78936"/>
                  </a:lnTo>
                  <a:lnTo>
                    <a:pt x="141348" y="79295"/>
                  </a:lnTo>
                  <a:lnTo>
                    <a:pt x="140959" y="79684"/>
                  </a:lnTo>
                  <a:lnTo>
                    <a:pt x="140780" y="79878"/>
                  </a:lnTo>
                  <a:lnTo>
                    <a:pt x="140600" y="80088"/>
                  </a:lnTo>
                  <a:lnTo>
                    <a:pt x="140106" y="79893"/>
                  </a:lnTo>
                  <a:lnTo>
                    <a:pt x="140196" y="79684"/>
                  </a:lnTo>
                  <a:lnTo>
                    <a:pt x="140286" y="79489"/>
                  </a:lnTo>
                  <a:lnTo>
                    <a:pt x="140390" y="79310"/>
                  </a:lnTo>
                  <a:lnTo>
                    <a:pt x="140510" y="79115"/>
                  </a:lnTo>
                  <a:lnTo>
                    <a:pt x="140765" y="78756"/>
                  </a:lnTo>
                  <a:lnTo>
                    <a:pt x="141034" y="78427"/>
                  </a:lnTo>
                  <a:lnTo>
                    <a:pt x="141318" y="78097"/>
                  </a:lnTo>
                  <a:lnTo>
                    <a:pt x="141633" y="77783"/>
                  </a:lnTo>
                  <a:lnTo>
                    <a:pt x="141947" y="77499"/>
                  </a:lnTo>
                  <a:lnTo>
                    <a:pt x="142276" y="77199"/>
                  </a:lnTo>
                  <a:lnTo>
                    <a:pt x="141827" y="77169"/>
                  </a:lnTo>
                  <a:lnTo>
                    <a:pt x="141513" y="77424"/>
                  </a:lnTo>
                  <a:lnTo>
                    <a:pt x="141214" y="77693"/>
                  </a:lnTo>
                  <a:lnTo>
                    <a:pt x="140929" y="77963"/>
                  </a:lnTo>
                  <a:lnTo>
                    <a:pt x="140645" y="78262"/>
                  </a:lnTo>
                  <a:lnTo>
                    <a:pt x="140390" y="78561"/>
                  </a:lnTo>
                  <a:lnTo>
                    <a:pt x="140136" y="78876"/>
                  </a:lnTo>
                  <a:lnTo>
                    <a:pt x="139897" y="79190"/>
                  </a:lnTo>
                  <a:lnTo>
                    <a:pt x="139657" y="79519"/>
                  </a:lnTo>
                  <a:lnTo>
                    <a:pt x="139253" y="79400"/>
                  </a:lnTo>
                  <a:lnTo>
                    <a:pt x="139388" y="79115"/>
                  </a:lnTo>
                  <a:lnTo>
                    <a:pt x="139552" y="78846"/>
                  </a:lnTo>
                  <a:lnTo>
                    <a:pt x="139717" y="78591"/>
                  </a:lnTo>
                  <a:lnTo>
                    <a:pt x="139882" y="78337"/>
                  </a:lnTo>
                  <a:lnTo>
                    <a:pt x="140256" y="77828"/>
                  </a:lnTo>
                  <a:lnTo>
                    <a:pt x="140615" y="77319"/>
                  </a:lnTo>
                  <a:lnTo>
                    <a:pt x="140615" y="77319"/>
                  </a:lnTo>
                  <a:lnTo>
                    <a:pt x="140465" y="77394"/>
                  </a:lnTo>
                  <a:lnTo>
                    <a:pt x="140331" y="77469"/>
                  </a:lnTo>
                  <a:lnTo>
                    <a:pt x="140196" y="77544"/>
                  </a:lnTo>
                  <a:lnTo>
                    <a:pt x="140076" y="77633"/>
                  </a:lnTo>
                  <a:lnTo>
                    <a:pt x="139956" y="77738"/>
                  </a:lnTo>
                  <a:lnTo>
                    <a:pt x="139837" y="77843"/>
                  </a:lnTo>
                  <a:lnTo>
                    <a:pt x="139627" y="78082"/>
                  </a:lnTo>
                  <a:lnTo>
                    <a:pt x="139433" y="78337"/>
                  </a:lnTo>
                  <a:lnTo>
                    <a:pt x="139253" y="78591"/>
                  </a:lnTo>
                  <a:lnTo>
                    <a:pt x="139088" y="78861"/>
                  </a:lnTo>
                  <a:lnTo>
                    <a:pt x="138939" y="79130"/>
                  </a:lnTo>
                  <a:lnTo>
                    <a:pt x="138026" y="78651"/>
                  </a:lnTo>
                  <a:lnTo>
                    <a:pt x="138160" y="78442"/>
                  </a:lnTo>
                  <a:lnTo>
                    <a:pt x="138310" y="78232"/>
                  </a:lnTo>
                  <a:lnTo>
                    <a:pt x="138609" y="77828"/>
                  </a:lnTo>
                  <a:lnTo>
                    <a:pt x="138744" y="77618"/>
                  </a:lnTo>
                  <a:lnTo>
                    <a:pt x="138879" y="77409"/>
                  </a:lnTo>
                  <a:lnTo>
                    <a:pt x="138984" y="77169"/>
                  </a:lnTo>
                  <a:lnTo>
                    <a:pt x="139058" y="76930"/>
                  </a:lnTo>
                  <a:lnTo>
                    <a:pt x="139058" y="76930"/>
                  </a:lnTo>
                  <a:lnTo>
                    <a:pt x="138834" y="77065"/>
                  </a:lnTo>
                  <a:lnTo>
                    <a:pt x="138639" y="77214"/>
                  </a:lnTo>
                  <a:lnTo>
                    <a:pt x="138460" y="77394"/>
                  </a:lnTo>
                  <a:lnTo>
                    <a:pt x="138295" y="77574"/>
                  </a:lnTo>
                  <a:lnTo>
                    <a:pt x="138145" y="77783"/>
                  </a:lnTo>
                  <a:lnTo>
                    <a:pt x="137996" y="77978"/>
                  </a:lnTo>
                  <a:lnTo>
                    <a:pt x="137726" y="78397"/>
                  </a:lnTo>
                  <a:lnTo>
                    <a:pt x="137322" y="78217"/>
                  </a:lnTo>
                  <a:lnTo>
                    <a:pt x="136933" y="78023"/>
                  </a:lnTo>
                  <a:lnTo>
                    <a:pt x="137113" y="77738"/>
                  </a:lnTo>
                  <a:lnTo>
                    <a:pt x="137307" y="77454"/>
                  </a:lnTo>
                  <a:lnTo>
                    <a:pt x="137502" y="77184"/>
                  </a:lnTo>
                  <a:lnTo>
                    <a:pt x="137726" y="76915"/>
                  </a:lnTo>
                  <a:lnTo>
                    <a:pt x="137951" y="76661"/>
                  </a:lnTo>
                  <a:lnTo>
                    <a:pt x="138175" y="76421"/>
                  </a:lnTo>
                  <a:lnTo>
                    <a:pt x="138415" y="76182"/>
                  </a:lnTo>
                  <a:lnTo>
                    <a:pt x="138684" y="75957"/>
                  </a:lnTo>
                  <a:lnTo>
                    <a:pt x="138265" y="75942"/>
                  </a:lnTo>
                  <a:lnTo>
                    <a:pt x="138026" y="76152"/>
                  </a:lnTo>
                  <a:lnTo>
                    <a:pt x="137786" y="76361"/>
                  </a:lnTo>
                  <a:lnTo>
                    <a:pt x="137562" y="76586"/>
                  </a:lnTo>
                  <a:lnTo>
                    <a:pt x="137337" y="76810"/>
                  </a:lnTo>
                  <a:lnTo>
                    <a:pt x="137128" y="77050"/>
                  </a:lnTo>
                  <a:lnTo>
                    <a:pt x="136933" y="77289"/>
                  </a:lnTo>
                  <a:lnTo>
                    <a:pt x="136739" y="77544"/>
                  </a:lnTo>
                  <a:lnTo>
                    <a:pt x="136559" y="77813"/>
                  </a:lnTo>
                  <a:lnTo>
                    <a:pt x="136065" y="77499"/>
                  </a:lnTo>
                  <a:lnTo>
                    <a:pt x="136334" y="77095"/>
                  </a:lnTo>
                  <a:lnTo>
                    <a:pt x="136604" y="76705"/>
                  </a:lnTo>
                  <a:lnTo>
                    <a:pt x="136888" y="76331"/>
                  </a:lnTo>
                  <a:lnTo>
                    <a:pt x="137053" y="76152"/>
                  </a:lnTo>
                  <a:lnTo>
                    <a:pt x="137217" y="75972"/>
                  </a:lnTo>
                  <a:lnTo>
                    <a:pt x="137397" y="75778"/>
                  </a:lnTo>
                  <a:lnTo>
                    <a:pt x="137577" y="75583"/>
                  </a:lnTo>
                  <a:lnTo>
                    <a:pt x="137652" y="75493"/>
                  </a:lnTo>
                  <a:lnTo>
                    <a:pt x="137726" y="75373"/>
                  </a:lnTo>
                  <a:lnTo>
                    <a:pt x="137786" y="75254"/>
                  </a:lnTo>
                  <a:lnTo>
                    <a:pt x="137816" y="75134"/>
                  </a:lnTo>
                  <a:lnTo>
                    <a:pt x="137637" y="75224"/>
                  </a:lnTo>
                  <a:lnTo>
                    <a:pt x="137472" y="75314"/>
                  </a:lnTo>
                  <a:lnTo>
                    <a:pt x="137322" y="75433"/>
                  </a:lnTo>
                  <a:lnTo>
                    <a:pt x="137173" y="75538"/>
                  </a:lnTo>
                  <a:lnTo>
                    <a:pt x="136888" y="75792"/>
                  </a:lnTo>
                  <a:lnTo>
                    <a:pt x="136619" y="76077"/>
                  </a:lnTo>
                  <a:lnTo>
                    <a:pt x="136364" y="76361"/>
                  </a:lnTo>
                  <a:lnTo>
                    <a:pt x="136125" y="76676"/>
                  </a:lnTo>
                  <a:lnTo>
                    <a:pt x="135676" y="77289"/>
                  </a:lnTo>
                  <a:lnTo>
                    <a:pt x="135257" y="76915"/>
                  </a:lnTo>
                  <a:lnTo>
                    <a:pt x="135347" y="76750"/>
                  </a:lnTo>
                  <a:lnTo>
                    <a:pt x="135436" y="76586"/>
                  </a:lnTo>
                  <a:lnTo>
                    <a:pt x="135541" y="76436"/>
                  </a:lnTo>
                  <a:lnTo>
                    <a:pt x="135661" y="76286"/>
                  </a:lnTo>
                  <a:lnTo>
                    <a:pt x="135900" y="76017"/>
                  </a:lnTo>
                  <a:lnTo>
                    <a:pt x="136155" y="75763"/>
                  </a:lnTo>
                  <a:lnTo>
                    <a:pt x="136424" y="75508"/>
                  </a:lnTo>
                  <a:lnTo>
                    <a:pt x="136694" y="75239"/>
                  </a:lnTo>
                  <a:lnTo>
                    <a:pt x="136933" y="74969"/>
                  </a:lnTo>
                  <a:lnTo>
                    <a:pt x="137053" y="74835"/>
                  </a:lnTo>
                  <a:lnTo>
                    <a:pt x="137158" y="74685"/>
                  </a:lnTo>
                  <a:lnTo>
                    <a:pt x="136978" y="74760"/>
                  </a:lnTo>
                  <a:lnTo>
                    <a:pt x="136798" y="74850"/>
                  </a:lnTo>
                  <a:lnTo>
                    <a:pt x="136634" y="74954"/>
                  </a:lnTo>
                  <a:lnTo>
                    <a:pt x="136469" y="75059"/>
                  </a:lnTo>
                  <a:lnTo>
                    <a:pt x="136155" y="75284"/>
                  </a:lnTo>
                  <a:lnTo>
                    <a:pt x="135870" y="75538"/>
                  </a:lnTo>
                  <a:lnTo>
                    <a:pt x="135601" y="75822"/>
                  </a:lnTo>
                  <a:lnTo>
                    <a:pt x="135347" y="76122"/>
                  </a:lnTo>
                  <a:lnTo>
                    <a:pt x="135107" y="76436"/>
                  </a:lnTo>
                  <a:lnTo>
                    <a:pt x="134898" y="76750"/>
                  </a:lnTo>
                  <a:lnTo>
                    <a:pt x="134194" y="76316"/>
                  </a:lnTo>
                  <a:lnTo>
                    <a:pt x="134374" y="76047"/>
                  </a:lnTo>
                  <a:lnTo>
                    <a:pt x="134568" y="75778"/>
                  </a:lnTo>
                  <a:lnTo>
                    <a:pt x="134763" y="75538"/>
                  </a:lnTo>
                  <a:lnTo>
                    <a:pt x="134972" y="75284"/>
                  </a:lnTo>
                  <a:lnTo>
                    <a:pt x="135392" y="74805"/>
                  </a:lnTo>
                  <a:lnTo>
                    <a:pt x="135601" y="74550"/>
                  </a:lnTo>
                  <a:lnTo>
                    <a:pt x="135796" y="74296"/>
                  </a:lnTo>
                  <a:lnTo>
                    <a:pt x="135631" y="74341"/>
                  </a:lnTo>
                  <a:lnTo>
                    <a:pt x="135481" y="74416"/>
                  </a:lnTo>
                  <a:lnTo>
                    <a:pt x="135332" y="74490"/>
                  </a:lnTo>
                  <a:lnTo>
                    <a:pt x="135197" y="74580"/>
                  </a:lnTo>
                  <a:lnTo>
                    <a:pt x="135062" y="74670"/>
                  </a:lnTo>
                  <a:lnTo>
                    <a:pt x="134928" y="74790"/>
                  </a:lnTo>
                  <a:lnTo>
                    <a:pt x="134688" y="75014"/>
                  </a:lnTo>
                  <a:lnTo>
                    <a:pt x="134449" y="75269"/>
                  </a:lnTo>
                  <a:lnTo>
                    <a:pt x="134239" y="75523"/>
                  </a:lnTo>
                  <a:lnTo>
                    <a:pt x="133820" y="76062"/>
                  </a:lnTo>
                  <a:lnTo>
                    <a:pt x="133386" y="75613"/>
                  </a:lnTo>
                  <a:lnTo>
                    <a:pt x="133566" y="75388"/>
                  </a:lnTo>
                  <a:lnTo>
                    <a:pt x="133760" y="75164"/>
                  </a:lnTo>
                  <a:lnTo>
                    <a:pt x="133985" y="74969"/>
                  </a:lnTo>
                  <a:lnTo>
                    <a:pt x="134209" y="74775"/>
                  </a:lnTo>
                  <a:lnTo>
                    <a:pt x="134434" y="74580"/>
                  </a:lnTo>
                  <a:lnTo>
                    <a:pt x="134643" y="74371"/>
                  </a:lnTo>
                  <a:lnTo>
                    <a:pt x="134838" y="74161"/>
                  </a:lnTo>
                  <a:lnTo>
                    <a:pt x="134928" y="74041"/>
                  </a:lnTo>
                  <a:lnTo>
                    <a:pt x="135002" y="73922"/>
                  </a:lnTo>
                  <a:lnTo>
                    <a:pt x="135002" y="73922"/>
                  </a:lnTo>
                  <a:lnTo>
                    <a:pt x="134853" y="73952"/>
                  </a:lnTo>
                  <a:lnTo>
                    <a:pt x="134703" y="73996"/>
                  </a:lnTo>
                  <a:lnTo>
                    <a:pt x="134553" y="74056"/>
                  </a:lnTo>
                  <a:lnTo>
                    <a:pt x="134419" y="74131"/>
                  </a:lnTo>
                  <a:lnTo>
                    <a:pt x="134284" y="74206"/>
                  </a:lnTo>
                  <a:lnTo>
                    <a:pt x="134164" y="74296"/>
                  </a:lnTo>
                  <a:lnTo>
                    <a:pt x="133925" y="74490"/>
                  </a:lnTo>
                  <a:lnTo>
                    <a:pt x="133700" y="74700"/>
                  </a:lnTo>
                  <a:lnTo>
                    <a:pt x="133476" y="74924"/>
                  </a:lnTo>
                  <a:lnTo>
                    <a:pt x="133251" y="75149"/>
                  </a:lnTo>
                  <a:lnTo>
                    <a:pt x="133027" y="75358"/>
                  </a:lnTo>
                  <a:lnTo>
                    <a:pt x="132952" y="75314"/>
                  </a:lnTo>
                  <a:lnTo>
                    <a:pt x="132877" y="75269"/>
                  </a:lnTo>
                  <a:lnTo>
                    <a:pt x="132817" y="75209"/>
                  </a:lnTo>
                  <a:lnTo>
                    <a:pt x="132772" y="75149"/>
                  </a:lnTo>
                  <a:lnTo>
                    <a:pt x="132712" y="75074"/>
                  </a:lnTo>
                  <a:lnTo>
                    <a:pt x="132682" y="74999"/>
                  </a:lnTo>
                  <a:lnTo>
                    <a:pt x="132623" y="74835"/>
                  </a:lnTo>
                  <a:lnTo>
                    <a:pt x="132608" y="74670"/>
                  </a:lnTo>
                  <a:lnTo>
                    <a:pt x="132608" y="74490"/>
                  </a:lnTo>
                  <a:lnTo>
                    <a:pt x="132653" y="74326"/>
                  </a:lnTo>
                  <a:lnTo>
                    <a:pt x="132682" y="74236"/>
                  </a:lnTo>
                  <a:lnTo>
                    <a:pt x="132727" y="74161"/>
                  </a:lnTo>
                  <a:lnTo>
                    <a:pt x="132802" y="74056"/>
                  </a:lnTo>
                  <a:lnTo>
                    <a:pt x="132892" y="73952"/>
                  </a:lnTo>
                  <a:lnTo>
                    <a:pt x="132982" y="73862"/>
                  </a:lnTo>
                  <a:lnTo>
                    <a:pt x="133087" y="73787"/>
                  </a:lnTo>
                  <a:lnTo>
                    <a:pt x="133206" y="73727"/>
                  </a:lnTo>
                  <a:lnTo>
                    <a:pt x="133326" y="73667"/>
                  </a:lnTo>
                  <a:lnTo>
                    <a:pt x="133566" y="73577"/>
                  </a:lnTo>
                  <a:lnTo>
                    <a:pt x="133835" y="73518"/>
                  </a:lnTo>
                  <a:lnTo>
                    <a:pt x="134104" y="73458"/>
                  </a:lnTo>
                  <a:lnTo>
                    <a:pt x="134613" y="73383"/>
                  </a:lnTo>
                  <a:close/>
                  <a:moveTo>
                    <a:pt x="148473" y="84159"/>
                  </a:moveTo>
                  <a:lnTo>
                    <a:pt x="148592" y="84578"/>
                  </a:lnTo>
                  <a:lnTo>
                    <a:pt x="148712" y="84982"/>
                  </a:lnTo>
                  <a:lnTo>
                    <a:pt x="148413" y="84803"/>
                  </a:lnTo>
                  <a:lnTo>
                    <a:pt x="148278" y="84713"/>
                  </a:lnTo>
                  <a:lnTo>
                    <a:pt x="148143" y="84608"/>
                  </a:lnTo>
                  <a:lnTo>
                    <a:pt x="148308" y="84384"/>
                  </a:lnTo>
                  <a:lnTo>
                    <a:pt x="148473" y="84159"/>
                  </a:lnTo>
                  <a:close/>
                  <a:moveTo>
                    <a:pt x="171821" y="86194"/>
                  </a:moveTo>
                  <a:lnTo>
                    <a:pt x="171821" y="86194"/>
                  </a:lnTo>
                  <a:lnTo>
                    <a:pt x="171821" y="86194"/>
                  </a:lnTo>
                  <a:close/>
                  <a:moveTo>
                    <a:pt x="199510" y="74445"/>
                  </a:moveTo>
                  <a:lnTo>
                    <a:pt x="199405" y="74715"/>
                  </a:lnTo>
                  <a:lnTo>
                    <a:pt x="199301" y="74999"/>
                  </a:lnTo>
                  <a:lnTo>
                    <a:pt x="199211" y="75269"/>
                  </a:lnTo>
                  <a:lnTo>
                    <a:pt x="199136" y="75553"/>
                  </a:lnTo>
                  <a:lnTo>
                    <a:pt x="199091" y="75852"/>
                  </a:lnTo>
                  <a:lnTo>
                    <a:pt x="199076" y="76137"/>
                  </a:lnTo>
                  <a:lnTo>
                    <a:pt x="199076" y="76286"/>
                  </a:lnTo>
                  <a:lnTo>
                    <a:pt x="199091" y="76436"/>
                  </a:lnTo>
                  <a:lnTo>
                    <a:pt x="199106" y="76571"/>
                  </a:lnTo>
                  <a:lnTo>
                    <a:pt x="199151" y="76720"/>
                  </a:lnTo>
                  <a:lnTo>
                    <a:pt x="199196" y="76915"/>
                  </a:lnTo>
                  <a:lnTo>
                    <a:pt x="199226" y="77110"/>
                  </a:lnTo>
                  <a:lnTo>
                    <a:pt x="199241" y="77304"/>
                  </a:lnTo>
                  <a:lnTo>
                    <a:pt x="199241" y="77499"/>
                  </a:lnTo>
                  <a:lnTo>
                    <a:pt x="199211" y="77693"/>
                  </a:lnTo>
                  <a:lnTo>
                    <a:pt x="199151" y="77873"/>
                  </a:lnTo>
                  <a:lnTo>
                    <a:pt x="199076" y="78052"/>
                  </a:lnTo>
                  <a:lnTo>
                    <a:pt x="198986" y="78232"/>
                  </a:lnTo>
                  <a:lnTo>
                    <a:pt x="198867" y="78023"/>
                  </a:lnTo>
                  <a:lnTo>
                    <a:pt x="198777" y="77783"/>
                  </a:lnTo>
                  <a:lnTo>
                    <a:pt x="198612" y="77319"/>
                  </a:lnTo>
                  <a:lnTo>
                    <a:pt x="198522" y="77095"/>
                  </a:lnTo>
                  <a:lnTo>
                    <a:pt x="198418" y="76885"/>
                  </a:lnTo>
                  <a:lnTo>
                    <a:pt x="198343" y="76795"/>
                  </a:lnTo>
                  <a:lnTo>
                    <a:pt x="198268" y="76705"/>
                  </a:lnTo>
                  <a:lnTo>
                    <a:pt x="198178" y="76631"/>
                  </a:lnTo>
                  <a:lnTo>
                    <a:pt x="198073" y="76556"/>
                  </a:lnTo>
                  <a:lnTo>
                    <a:pt x="198058" y="76795"/>
                  </a:lnTo>
                  <a:lnTo>
                    <a:pt x="198073" y="77050"/>
                  </a:lnTo>
                  <a:lnTo>
                    <a:pt x="198103" y="77289"/>
                  </a:lnTo>
                  <a:lnTo>
                    <a:pt x="198163" y="77529"/>
                  </a:lnTo>
                  <a:lnTo>
                    <a:pt x="198223" y="77768"/>
                  </a:lnTo>
                  <a:lnTo>
                    <a:pt x="198298" y="77993"/>
                  </a:lnTo>
                  <a:lnTo>
                    <a:pt x="198462" y="78457"/>
                  </a:lnTo>
                  <a:lnTo>
                    <a:pt x="198058" y="78546"/>
                  </a:lnTo>
                  <a:lnTo>
                    <a:pt x="197939" y="78217"/>
                  </a:lnTo>
                  <a:lnTo>
                    <a:pt x="197834" y="77903"/>
                  </a:lnTo>
                  <a:lnTo>
                    <a:pt x="197654" y="77259"/>
                  </a:lnTo>
                  <a:lnTo>
                    <a:pt x="197475" y="76616"/>
                  </a:lnTo>
                  <a:lnTo>
                    <a:pt x="197370" y="76301"/>
                  </a:lnTo>
                  <a:lnTo>
                    <a:pt x="197250" y="75987"/>
                  </a:lnTo>
                  <a:lnTo>
                    <a:pt x="197011" y="75852"/>
                  </a:lnTo>
                  <a:lnTo>
                    <a:pt x="197041" y="76197"/>
                  </a:lnTo>
                  <a:lnTo>
                    <a:pt x="197085" y="76526"/>
                  </a:lnTo>
                  <a:lnTo>
                    <a:pt x="197160" y="76870"/>
                  </a:lnTo>
                  <a:lnTo>
                    <a:pt x="197235" y="77199"/>
                  </a:lnTo>
                  <a:lnTo>
                    <a:pt x="197400" y="77873"/>
                  </a:lnTo>
                  <a:lnTo>
                    <a:pt x="197579" y="78531"/>
                  </a:lnTo>
                  <a:lnTo>
                    <a:pt x="196891" y="78561"/>
                  </a:lnTo>
                  <a:lnTo>
                    <a:pt x="196771" y="78277"/>
                  </a:lnTo>
                  <a:lnTo>
                    <a:pt x="196666" y="77978"/>
                  </a:lnTo>
                  <a:lnTo>
                    <a:pt x="196472" y="77394"/>
                  </a:lnTo>
                  <a:lnTo>
                    <a:pt x="196292" y="76795"/>
                  </a:lnTo>
                  <a:lnTo>
                    <a:pt x="196202" y="76511"/>
                  </a:lnTo>
                  <a:lnTo>
                    <a:pt x="196098" y="76212"/>
                  </a:lnTo>
                  <a:lnTo>
                    <a:pt x="196023" y="76361"/>
                  </a:lnTo>
                  <a:lnTo>
                    <a:pt x="195963" y="76511"/>
                  </a:lnTo>
                  <a:lnTo>
                    <a:pt x="195933" y="76661"/>
                  </a:lnTo>
                  <a:lnTo>
                    <a:pt x="195918" y="76810"/>
                  </a:lnTo>
                  <a:lnTo>
                    <a:pt x="195903" y="76975"/>
                  </a:lnTo>
                  <a:lnTo>
                    <a:pt x="195918" y="77125"/>
                  </a:lnTo>
                  <a:lnTo>
                    <a:pt x="195933" y="77274"/>
                  </a:lnTo>
                  <a:lnTo>
                    <a:pt x="195978" y="77439"/>
                  </a:lnTo>
                  <a:lnTo>
                    <a:pt x="196053" y="77753"/>
                  </a:lnTo>
                  <a:lnTo>
                    <a:pt x="196158" y="78067"/>
                  </a:lnTo>
                  <a:lnTo>
                    <a:pt x="196382" y="78651"/>
                  </a:lnTo>
                  <a:lnTo>
                    <a:pt x="195514" y="78726"/>
                  </a:lnTo>
                  <a:lnTo>
                    <a:pt x="195349" y="78382"/>
                  </a:lnTo>
                  <a:lnTo>
                    <a:pt x="195185" y="78023"/>
                  </a:lnTo>
                  <a:lnTo>
                    <a:pt x="195050" y="77663"/>
                  </a:lnTo>
                  <a:lnTo>
                    <a:pt x="194930" y="77304"/>
                  </a:lnTo>
                  <a:lnTo>
                    <a:pt x="194706" y="76571"/>
                  </a:lnTo>
                  <a:lnTo>
                    <a:pt x="194481" y="75822"/>
                  </a:lnTo>
                  <a:lnTo>
                    <a:pt x="194421" y="75957"/>
                  </a:lnTo>
                  <a:lnTo>
                    <a:pt x="194391" y="76092"/>
                  </a:lnTo>
                  <a:lnTo>
                    <a:pt x="194376" y="76241"/>
                  </a:lnTo>
                  <a:lnTo>
                    <a:pt x="194391" y="76376"/>
                  </a:lnTo>
                  <a:lnTo>
                    <a:pt x="194496" y="76975"/>
                  </a:lnTo>
                  <a:lnTo>
                    <a:pt x="194631" y="77559"/>
                  </a:lnTo>
                  <a:lnTo>
                    <a:pt x="194796" y="78142"/>
                  </a:lnTo>
                  <a:lnTo>
                    <a:pt x="194990" y="78726"/>
                  </a:lnTo>
                  <a:lnTo>
                    <a:pt x="194990" y="78726"/>
                  </a:lnTo>
                  <a:lnTo>
                    <a:pt x="194451" y="78711"/>
                  </a:lnTo>
                  <a:lnTo>
                    <a:pt x="194376" y="78636"/>
                  </a:lnTo>
                  <a:lnTo>
                    <a:pt x="194317" y="78546"/>
                  </a:lnTo>
                  <a:lnTo>
                    <a:pt x="194182" y="78352"/>
                  </a:lnTo>
                  <a:lnTo>
                    <a:pt x="194077" y="78142"/>
                  </a:lnTo>
                  <a:lnTo>
                    <a:pt x="193987" y="77933"/>
                  </a:lnTo>
                  <a:lnTo>
                    <a:pt x="193883" y="77738"/>
                  </a:lnTo>
                  <a:lnTo>
                    <a:pt x="193748" y="77544"/>
                  </a:lnTo>
                  <a:lnTo>
                    <a:pt x="193688" y="77454"/>
                  </a:lnTo>
                  <a:lnTo>
                    <a:pt x="193613" y="77379"/>
                  </a:lnTo>
                  <a:lnTo>
                    <a:pt x="193523" y="77304"/>
                  </a:lnTo>
                  <a:lnTo>
                    <a:pt x="193419" y="77244"/>
                  </a:lnTo>
                  <a:lnTo>
                    <a:pt x="193419" y="77469"/>
                  </a:lnTo>
                  <a:lnTo>
                    <a:pt x="193434" y="77678"/>
                  </a:lnTo>
                  <a:lnTo>
                    <a:pt x="193463" y="77888"/>
                  </a:lnTo>
                  <a:lnTo>
                    <a:pt x="193523" y="78082"/>
                  </a:lnTo>
                  <a:lnTo>
                    <a:pt x="193583" y="78292"/>
                  </a:lnTo>
                  <a:lnTo>
                    <a:pt x="193673" y="78487"/>
                  </a:lnTo>
                  <a:lnTo>
                    <a:pt x="193763" y="78666"/>
                  </a:lnTo>
                  <a:lnTo>
                    <a:pt x="193853" y="78861"/>
                  </a:lnTo>
                  <a:lnTo>
                    <a:pt x="193643" y="78816"/>
                  </a:lnTo>
                  <a:lnTo>
                    <a:pt x="193523" y="78621"/>
                  </a:lnTo>
                  <a:lnTo>
                    <a:pt x="193404" y="78412"/>
                  </a:lnTo>
                  <a:lnTo>
                    <a:pt x="193209" y="77993"/>
                  </a:lnTo>
                  <a:lnTo>
                    <a:pt x="192999" y="77574"/>
                  </a:lnTo>
                  <a:lnTo>
                    <a:pt x="192880" y="77379"/>
                  </a:lnTo>
                  <a:lnTo>
                    <a:pt x="192745" y="77184"/>
                  </a:lnTo>
                  <a:lnTo>
                    <a:pt x="192670" y="77274"/>
                  </a:lnTo>
                  <a:lnTo>
                    <a:pt x="192625" y="77379"/>
                  </a:lnTo>
                  <a:lnTo>
                    <a:pt x="192595" y="77484"/>
                  </a:lnTo>
                  <a:lnTo>
                    <a:pt x="192580" y="77589"/>
                  </a:lnTo>
                  <a:lnTo>
                    <a:pt x="192595" y="77693"/>
                  </a:lnTo>
                  <a:lnTo>
                    <a:pt x="192610" y="77813"/>
                  </a:lnTo>
                  <a:lnTo>
                    <a:pt x="192640" y="77918"/>
                  </a:lnTo>
                  <a:lnTo>
                    <a:pt x="192685" y="78038"/>
                  </a:lnTo>
                  <a:lnTo>
                    <a:pt x="192775" y="78262"/>
                  </a:lnTo>
                  <a:lnTo>
                    <a:pt x="192880" y="78472"/>
                  </a:lnTo>
                  <a:lnTo>
                    <a:pt x="192985" y="78696"/>
                  </a:lnTo>
                  <a:lnTo>
                    <a:pt x="193074" y="78906"/>
                  </a:lnTo>
                  <a:lnTo>
                    <a:pt x="192401" y="78891"/>
                  </a:lnTo>
                  <a:lnTo>
                    <a:pt x="192236" y="78412"/>
                  </a:lnTo>
                  <a:lnTo>
                    <a:pt x="192087" y="77933"/>
                  </a:lnTo>
                  <a:lnTo>
                    <a:pt x="192012" y="77693"/>
                  </a:lnTo>
                  <a:lnTo>
                    <a:pt x="191907" y="77469"/>
                  </a:lnTo>
                  <a:lnTo>
                    <a:pt x="191802" y="77244"/>
                  </a:lnTo>
                  <a:lnTo>
                    <a:pt x="191682" y="77020"/>
                  </a:lnTo>
                  <a:lnTo>
                    <a:pt x="191637" y="77005"/>
                  </a:lnTo>
                  <a:lnTo>
                    <a:pt x="191563" y="77005"/>
                  </a:lnTo>
                  <a:lnTo>
                    <a:pt x="191533" y="77020"/>
                  </a:lnTo>
                  <a:lnTo>
                    <a:pt x="191503" y="77080"/>
                  </a:lnTo>
                  <a:lnTo>
                    <a:pt x="191473" y="77154"/>
                  </a:lnTo>
                  <a:lnTo>
                    <a:pt x="191458" y="77334"/>
                  </a:lnTo>
                  <a:lnTo>
                    <a:pt x="191458" y="77424"/>
                  </a:lnTo>
                  <a:lnTo>
                    <a:pt x="191443" y="77484"/>
                  </a:lnTo>
                  <a:lnTo>
                    <a:pt x="191473" y="77693"/>
                  </a:lnTo>
                  <a:lnTo>
                    <a:pt x="191518" y="77888"/>
                  </a:lnTo>
                  <a:lnTo>
                    <a:pt x="191637" y="78277"/>
                  </a:lnTo>
                  <a:lnTo>
                    <a:pt x="191772" y="78666"/>
                  </a:lnTo>
                  <a:lnTo>
                    <a:pt x="191922" y="79055"/>
                  </a:lnTo>
                  <a:lnTo>
                    <a:pt x="191503" y="79085"/>
                  </a:lnTo>
                  <a:lnTo>
                    <a:pt x="191084" y="79115"/>
                  </a:lnTo>
                  <a:lnTo>
                    <a:pt x="190934" y="78816"/>
                  </a:lnTo>
                  <a:lnTo>
                    <a:pt x="190799" y="78502"/>
                  </a:lnTo>
                  <a:lnTo>
                    <a:pt x="190665" y="78187"/>
                  </a:lnTo>
                  <a:lnTo>
                    <a:pt x="190560" y="77858"/>
                  </a:lnTo>
                  <a:lnTo>
                    <a:pt x="190380" y="77199"/>
                  </a:lnTo>
                  <a:lnTo>
                    <a:pt x="190201" y="76556"/>
                  </a:lnTo>
                  <a:lnTo>
                    <a:pt x="190156" y="76720"/>
                  </a:lnTo>
                  <a:lnTo>
                    <a:pt x="190126" y="76885"/>
                  </a:lnTo>
                  <a:lnTo>
                    <a:pt x="190111" y="77050"/>
                  </a:lnTo>
                  <a:lnTo>
                    <a:pt x="190111" y="77214"/>
                  </a:lnTo>
                  <a:lnTo>
                    <a:pt x="190111" y="77394"/>
                  </a:lnTo>
                  <a:lnTo>
                    <a:pt x="190141" y="77559"/>
                  </a:lnTo>
                  <a:lnTo>
                    <a:pt x="190201" y="77903"/>
                  </a:lnTo>
                  <a:lnTo>
                    <a:pt x="190305" y="78247"/>
                  </a:lnTo>
                  <a:lnTo>
                    <a:pt x="190410" y="78576"/>
                  </a:lnTo>
                  <a:lnTo>
                    <a:pt x="190515" y="78906"/>
                  </a:lnTo>
                  <a:lnTo>
                    <a:pt x="190620" y="79235"/>
                  </a:lnTo>
                  <a:lnTo>
                    <a:pt x="190126" y="79265"/>
                  </a:lnTo>
                  <a:lnTo>
                    <a:pt x="189647" y="79295"/>
                  </a:lnTo>
                  <a:lnTo>
                    <a:pt x="189527" y="79100"/>
                  </a:lnTo>
                  <a:lnTo>
                    <a:pt x="189437" y="78891"/>
                  </a:lnTo>
                  <a:lnTo>
                    <a:pt x="189243" y="78457"/>
                  </a:lnTo>
                  <a:lnTo>
                    <a:pt x="189048" y="78038"/>
                  </a:lnTo>
                  <a:lnTo>
                    <a:pt x="188958" y="77828"/>
                  </a:lnTo>
                  <a:lnTo>
                    <a:pt x="188839" y="77633"/>
                  </a:lnTo>
                  <a:lnTo>
                    <a:pt x="188809" y="77858"/>
                  </a:lnTo>
                  <a:lnTo>
                    <a:pt x="188794" y="78097"/>
                  </a:lnTo>
                  <a:lnTo>
                    <a:pt x="188824" y="78322"/>
                  </a:lnTo>
                  <a:lnTo>
                    <a:pt x="188854" y="78546"/>
                  </a:lnTo>
                  <a:lnTo>
                    <a:pt x="188914" y="78771"/>
                  </a:lnTo>
                  <a:lnTo>
                    <a:pt x="189003" y="78995"/>
                  </a:lnTo>
                  <a:lnTo>
                    <a:pt x="189078" y="79205"/>
                  </a:lnTo>
                  <a:lnTo>
                    <a:pt x="189183" y="79429"/>
                  </a:lnTo>
                  <a:lnTo>
                    <a:pt x="188420" y="79429"/>
                  </a:lnTo>
                  <a:lnTo>
                    <a:pt x="188225" y="79025"/>
                  </a:lnTo>
                  <a:lnTo>
                    <a:pt x="188045" y="78591"/>
                  </a:lnTo>
                  <a:lnTo>
                    <a:pt x="187851" y="78187"/>
                  </a:lnTo>
                  <a:lnTo>
                    <a:pt x="187731" y="77978"/>
                  </a:lnTo>
                  <a:lnTo>
                    <a:pt x="187611" y="77783"/>
                  </a:lnTo>
                  <a:lnTo>
                    <a:pt x="187581" y="77903"/>
                  </a:lnTo>
                  <a:lnTo>
                    <a:pt x="187566" y="78023"/>
                  </a:lnTo>
                  <a:lnTo>
                    <a:pt x="187566" y="78142"/>
                  </a:lnTo>
                  <a:lnTo>
                    <a:pt x="187566" y="78262"/>
                  </a:lnTo>
                  <a:lnTo>
                    <a:pt x="187596" y="78487"/>
                  </a:lnTo>
                  <a:lnTo>
                    <a:pt x="187656" y="78726"/>
                  </a:lnTo>
                  <a:lnTo>
                    <a:pt x="187731" y="78951"/>
                  </a:lnTo>
                  <a:lnTo>
                    <a:pt x="187821" y="79175"/>
                  </a:lnTo>
                  <a:lnTo>
                    <a:pt x="188001" y="79609"/>
                  </a:lnTo>
                  <a:lnTo>
                    <a:pt x="187357" y="79609"/>
                  </a:lnTo>
                  <a:lnTo>
                    <a:pt x="187222" y="79310"/>
                  </a:lnTo>
                  <a:lnTo>
                    <a:pt x="187132" y="78980"/>
                  </a:lnTo>
                  <a:lnTo>
                    <a:pt x="187043" y="78666"/>
                  </a:lnTo>
                  <a:lnTo>
                    <a:pt x="186968" y="78337"/>
                  </a:lnTo>
                  <a:lnTo>
                    <a:pt x="186878" y="78023"/>
                  </a:lnTo>
                  <a:lnTo>
                    <a:pt x="186788" y="77693"/>
                  </a:lnTo>
                  <a:lnTo>
                    <a:pt x="186683" y="77379"/>
                  </a:lnTo>
                  <a:lnTo>
                    <a:pt x="186564" y="77080"/>
                  </a:lnTo>
                  <a:lnTo>
                    <a:pt x="186519" y="77259"/>
                  </a:lnTo>
                  <a:lnTo>
                    <a:pt x="186504" y="77424"/>
                  </a:lnTo>
                  <a:lnTo>
                    <a:pt x="186489" y="77589"/>
                  </a:lnTo>
                  <a:lnTo>
                    <a:pt x="186489" y="77768"/>
                  </a:lnTo>
                  <a:lnTo>
                    <a:pt x="186519" y="78097"/>
                  </a:lnTo>
                  <a:lnTo>
                    <a:pt x="186564" y="78427"/>
                  </a:lnTo>
                  <a:lnTo>
                    <a:pt x="186639" y="78771"/>
                  </a:lnTo>
                  <a:lnTo>
                    <a:pt x="186713" y="79100"/>
                  </a:lnTo>
                  <a:lnTo>
                    <a:pt x="186803" y="79429"/>
                  </a:lnTo>
                  <a:lnTo>
                    <a:pt x="186878" y="79759"/>
                  </a:lnTo>
                  <a:lnTo>
                    <a:pt x="186504" y="79624"/>
                  </a:lnTo>
                  <a:lnTo>
                    <a:pt x="186444" y="79504"/>
                  </a:lnTo>
                  <a:lnTo>
                    <a:pt x="186384" y="79370"/>
                  </a:lnTo>
                  <a:lnTo>
                    <a:pt x="186279" y="79085"/>
                  </a:lnTo>
                  <a:lnTo>
                    <a:pt x="186190" y="78801"/>
                  </a:lnTo>
                  <a:lnTo>
                    <a:pt x="186115" y="78516"/>
                  </a:lnTo>
                  <a:lnTo>
                    <a:pt x="186040" y="78232"/>
                  </a:lnTo>
                  <a:lnTo>
                    <a:pt x="185950" y="77963"/>
                  </a:lnTo>
                  <a:lnTo>
                    <a:pt x="185890" y="77828"/>
                  </a:lnTo>
                  <a:lnTo>
                    <a:pt x="185815" y="77693"/>
                  </a:lnTo>
                  <a:lnTo>
                    <a:pt x="185741" y="77574"/>
                  </a:lnTo>
                  <a:lnTo>
                    <a:pt x="185666" y="77454"/>
                  </a:lnTo>
                  <a:lnTo>
                    <a:pt x="185636" y="77603"/>
                  </a:lnTo>
                  <a:lnTo>
                    <a:pt x="185621" y="77753"/>
                  </a:lnTo>
                  <a:lnTo>
                    <a:pt x="185621" y="78052"/>
                  </a:lnTo>
                  <a:lnTo>
                    <a:pt x="185651" y="78352"/>
                  </a:lnTo>
                  <a:lnTo>
                    <a:pt x="185711" y="78636"/>
                  </a:lnTo>
                  <a:lnTo>
                    <a:pt x="185785" y="78921"/>
                  </a:lnTo>
                  <a:lnTo>
                    <a:pt x="185875" y="79220"/>
                  </a:lnTo>
                  <a:lnTo>
                    <a:pt x="186070" y="79774"/>
                  </a:lnTo>
                  <a:lnTo>
                    <a:pt x="185217" y="79834"/>
                  </a:lnTo>
                  <a:lnTo>
                    <a:pt x="185187" y="79729"/>
                  </a:lnTo>
                  <a:lnTo>
                    <a:pt x="185142" y="79624"/>
                  </a:lnTo>
                  <a:lnTo>
                    <a:pt x="185097" y="79385"/>
                  </a:lnTo>
                  <a:lnTo>
                    <a:pt x="185022" y="78906"/>
                  </a:lnTo>
                  <a:lnTo>
                    <a:pt x="184962" y="78681"/>
                  </a:lnTo>
                  <a:lnTo>
                    <a:pt x="184932" y="78576"/>
                  </a:lnTo>
                  <a:lnTo>
                    <a:pt x="184887" y="78472"/>
                  </a:lnTo>
                  <a:lnTo>
                    <a:pt x="184828" y="78382"/>
                  </a:lnTo>
                  <a:lnTo>
                    <a:pt x="184753" y="78307"/>
                  </a:lnTo>
                  <a:lnTo>
                    <a:pt x="184663" y="78232"/>
                  </a:lnTo>
                  <a:lnTo>
                    <a:pt x="184558" y="78172"/>
                  </a:lnTo>
                  <a:lnTo>
                    <a:pt x="184558" y="78397"/>
                  </a:lnTo>
                  <a:lnTo>
                    <a:pt x="184573" y="78621"/>
                  </a:lnTo>
                  <a:lnTo>
                    <a:pt x="184618" y="79070"/>
                  </a:lnTo>
                  <a:lnTo>
                    <a:pt x="184678" y="79519"/>
                  </a:lnTo>
                  <a:lnTo>
                    <a:pt x="184768" y="79968"/>
                  </a:lnTo>
                  <a:lnTo>
                    <a:pt x="184768" y="79968"/>
                  </a:lnTo>
                  <a:lnTo>
                    <a:pt x="184109" y="79953"/>
                  </a:lnTo>
                  <a:lnTo>
                    <a:pt x="183974" y="79714"/>
                  </a:lnTo>
                  <a:lnTo>
                    <a:pt x="183885" y="79459"/>
                  </a:lnTo>
                  <a:lnTo>
                    <a:pt x="183795" y="79205"/>
                  </a:lnTo>
                  <a:lnTo>
                    <a:pt x="183735" y="78936"/>
                  </a:lnTo>
                  <a:lnTo>
                    <a:pt x="183630" y="78382"/>
                  </a:lnTo>
                  <a:lnTo>
                    <a:pt x="183570" y="78112"/>
                  </a:lnTo>
                  <a:lnTo>
                    <a:pt x="183510" y="77858"/>
                  </a:lnTo>
                  <a:lnTo>
                    <a:pt x="183286" y="77858"/>
                  </a:lnTo>
                  <a:lnTo>
                    <a:pt x="183286" y="78142"/>
                  </a:lnTo>
                  <a:lnTo>
                    <a:pt x="183316" y="78427"/>
                  </a:lnTo>
                  <a:lnTo>
                    <a:pt x="183346" y="78711"/>
                  </a:lnTo>
                  <a:lnTo>
                    <a:pt x="183391" y="78995"/>
                  </a:lnTo>
                  <a:lnTo>
                    <a:pt x="183495" y="79549"/>
                  </a:lnTo>
                  <a:lnTo>
                    <a:pt x="183585" y="80118"/>
                  </a:lnTo>
                  <a:lnTo>
                    <a:pt x="183136" y="80118"/>
                  </a:lnTo>
                  <a:lnTo>
                    <a:pt x="183046" y="79863"/>
                  </a:lnTo>
                  <a:lnTo>
                    <a:pt x="182987" y="79594"/>
                  </a:lnTo>
                  <a:lnTo>
                    <a:pt x="182942" y="79310"/>
                  </a:lnTo>
                  <a:lnTo>
                    <a:pt x="182912" y="79040"/>
                  </a:lnTo>
                  <a:lnTo>
                    <a:pt x="182867" y="78756"/>
                  </a:lnTo>
                  <a:lnTo>
                    <a:pt x="182807" y="78487"/>
                  </a:lnTo>
                  <a:lnTo>
                    <a:pt x="182732" y="78217"/>
                  </a:lnTo>
                  <a:lnTo>
                    <a:pt x="182687" y="78097"/>
                  </a:lnTo>
                  <a:lnTo>
                    <a:pt x="182627" y="77978"/>
                  </a:lnTo>
                  <a:lnTo>
                    <a:pt x="182597" y="78247"/>
                  </a:lnTo>
                  <a:lnTo>
                    <a:pt x="182567" y="78516"/>
                  </a:lnTo>
                  <a:lnTo>
                    <a:pt x="182553" y="78786"/>
                  </a:lnTo>
                  <a:lnTo>
                    <a:pt x="182553" y="79055"/>
                  </a:lnTo>
                  <a:lnTo>
                    <a:pt x="182567" y="79325"/>
                  </a:lnTo>
                  <a:lnTo>
                    <a:pt x="182597" y="79594"/>
                  </a:lnTo>
                  <a:lnTo>
                    <a:pt x="182642" y="79863"/>
                  </a:lnTo>
                  <a:lnTo>
                    <a:pt x="182702" y="80133"/>
                  </a:lnTo>
                  <a:lnTo>
                    <a:pt x="182104" y="80253"/>
                  </a:lnTo>
                  <a:lnTo>
                    <a:pt x="182044" y="80103"/>
                  </a:lnTo>
                  <a:lnTo>
                    <a:pt x="181999" y="79953"/>
                  </a:lnTo>
                  <a:lnTo>
                    <a:pt x="181939" y="79639"/>
                  </a:lnTo>
                  <a:lnTo>
                    <a:pt x="181819" y="78995"/>
                  </a:lnTo>
                  <a:lnTo>
                    <a:pt x="181759" y="78681"/>
                  </a:lnTo>
                  <a:lnTo>
                    <a:pt x="181684" y="78367"/>
                  </a:lnTo>
                  <a:lnTo>
                    <a:pt x="181625" y="78217"/>
                  </a:lnTo>
                  <a:lnTo>
                    <a:pt x="181565" y="78067"/>
                  </a:lnTo>
                  <a:lnTo>
                    <a:pt x="181490" y="77933"/>
                  </a:lnTo>
                  <a:lnTo>
                    <a:pt x="181400" y="77798"/>
                  </a:lnTo>
                  <a:lnTo>
                    <a:pt x="181370" y="78112"/>
                  </a:lnTo>
                  <a:lnTo>
                    <a:pt x="181370" y="78427"/>
                  </a:lnTo>
                  <a:lnTo>
                    <a:pt x="181385" y="78741"/>
                  </a:lnTo>
                  <a:lnTo>
                    <a:pt x="181430" y="79055"/>
                  </a:lnTo>
                  <a:lnTo>
                    <a:pt x="181490" y="79370"/>
                  </a:lnTo>
                  <a:lnTo>
                    <a:pt x="181550" y="79684"/>
                  </a:lnTo>
                  <a:lnTo>
                    <a:pt x="181684" y="80312"/>
                  </a:lnTo>
                  <a:lnTo>
                    <a:pt x="180936" y="80327"/>
                  </a:lnTo>
                  <a:lnTo>
                    <a:pt x="180801" y="79878"/>
                  </a:lnTo>
                  <a:lnTo>
                    <a:pt x="180682" y="79414"/>
                  </a:lnTo>
                  <a:lnTo>
                    <a:pt x="180427" y="78502"/>
                  </a:lnTo>
                  <a:lnTo>
                    <a:pt x="180352" y="78606"/>
                  </a:lnTo>
                  <a:lnTo>
                    <a:pt x="180278" y="78711"/>
                  </a:lnTo>
                  <a:lnTo>
                    <a:pt x="180233" y="78831"/>
                  </a:lnTo>
                  <a:lnTo>
                    <a:pt x="180203" y="78951"/>
                  </a:lnTo>
                  <a:lnTo>
                    <a:pt x="180188" y="79070"/>
                  </a:lnTo>
                  <a:lnTo>
                    <a:pt x="180188" y="79190"/>
                  </a:lnTo>
                  <a:lnTo>
                    <a:pt x="180203" y="79325"/>
                  </a:lnTo>
                  <a:lnTo>
                    <a:pt x="180218" y="79444"/>
                  </a:lnTo>
                  <a:lnTo>
                    <a:pt x="180263" y="79714"/>
                  </a:lnTo>
                  <a:lnTo>
                    <a:pt x="180322" y="79968"/>
                  </a:lnTo>
                  <a:lnTo>
                    <a:pt x="180382" y="80238"/>
                  </a:lnTo>
                  <a:lnTo>
                    <a:pt x="180412" y="80477"/>
                  </a:lnTo>
                  <a:lnTo>
                    <a:pt x="179903" y="80492"/>
                  </a:lnTo>
                  <a:lnTo>
                    <a:pt x="179829" y="80387"/>
                  </a:lnTo>
                  <a:lnTo>
                    <a:pt x="179784" y="80283"/>
                  </a:lnTo>
                  <a:lnTo>
                    <a:pt x="179694" y="80058"/>
                  </a:lnTo>
                  <a:lnTo>
                    <a:pt x="179619" y="79819"/>
                  </a:lnTo>
                  <a:lnTo>
                    <a:pt x="179559" y="79579"/>
                  </a:lnTo>
                  <a:lnTo>
                    <a:pt x="179499" y="79355"/>
                  </a:lnTo>
                  <a:lnTo>
                    <a:pt x="179424" y="79130"/>
                  </a:lnTo>
                  <a:lnTo>
                    <a:pt x="179380" y="79025"/>
                  </a:lnTo>
                  <a:lnTo>
                    <a:pt x="179320" y="78921"/>
                  </a:lnTo>
                  <a:lnTo>
                    <a:pt x="179245" y="78831"/>
                  </a:lnTo>
                  <a:lnTo>
                    <a:pt x="179170" y="78741"/>
                  </a:lnTo>
                  <a:lnTo>
                    <a:pt x="179125" y="78846"/>
                  </a:lnTo>
                  <a:lnTo>
                    <a:pt x="179080" y="78965"/>
                  </a:lnTo>
                  <a:lnTo>
                    <a:pt x="179065" y="79070"/>
                  </a:lnTo>
                  <a:lnTo>
                    <a:pt x="179050" y="79190"/>
                  </a:lnTo>
                  <a:lnTo>
                    <a:pt x="179050" y="79295"/>
                  </a:lnTo>
                  <a:lnTo>
                    <a:pt x="179065" y="79414"/>
                  </a:lnTo>
                  <a:lnTo>
                    <a:pt x="179110" y="79654"/>
                  </a:lnTo>
                  <a:lnTo>
                    <a:pt x="179185" y="79878"/>
                  </a:lnTo>
                  <a:lnTo>
                    <a:pt x="179275" y="80118"/>
                  </a:lnTo>
                  <a:lnTo>
                    <a:pt x="179350" y="80342"/>
                  </a:lnTo>
                  <a:lnTo>
                    <a:pt x="179409" y="80567"/>
                  </a:lnTo>
                  <a:lnTo>
                    <a:pt x="178945" y="80582"/>
                  </a:lnTo>
                  <a:lnTo>
                    <a:pt x="178811" y="80342"/>
                  </a:lnTo>
                  <a:lnTo>
                    <a:pt x="178706" y="80088"/>
                  </a:lnTo>
                  <a:lnTo>
                    <a:pt x="178616" y="79819"/>
                  </a:lnTo>
                  <a:lnTo>
                    <a:pt x="178541" y="79564"/>
                  </a:lnTo>
                  <a:lnTo>
                    <a:pt x="178392" y="79025"/>
                  </a:lnTo>
                  <a:lnTo>
                    <a:pt x="178302" y="78771"/>
                  </a:lnTo>
                  <a:lnTo>
                    <a:pt x="178197" y="78516"/>
                  </a:lnTo>
                  <a:lnTo>
                    <a:pt x="178167" y="78651"/>
                  </a:lnTo>
                  <a:lnTo>
                    <a:pt x="178137" y="78786"/>
                  </a:lnTo>
                  <a:lnTo>
                    <a:pt x="178122" y="78921"/>
                  </a:lnTo>
                  <a:lnTo>
                    <a:pt x="178122" y="79055"/>
                  </a:lnTo>
                  <a:lnTo>
                    <a:pt x="178137" y="79340"/>
                  </a:lnTo>
                  <a:lnTo>
                    <a:pt x="178167" y="79609"/>
                  </a:lnTo>
                  <a:lnTo>
                    <a:pt x="178242" y="79878"/>
                  </a:lnTo>
                  <a:lnTo>
                    <a:pt x="178317" y="80148"/>
                  </a:lnTo>
                  <a:lnTo>
                    <a:pt x="178496" y="80672"/>
                  </a:lnTo>
                  <a:lnTo>
                    <a:pt x="177898" y="80687"/>
                  </a:lnTo>
                  <a:lnTo>
                    <a:pt x="177778" y="80402"/>
                  </a:lnTo>
                  <a:lnTo>
                    <a:pt x="177688" y="80103"/>
                  </a:lnTo>
                  <a:lnTo>
                    <a:pt x="177598" y="79804"/>
                  </a:lnTo>
                  <a:lnTo>
                    <a:pt x="177524" y="79504"/>
                  </a:lnTo>
                  <a:lnTo>
                    <a:pt x="177449" y="79205"/>
                  </a:lnTo>
                  <a:lnTo>
                    <a:pt x="177359" y="78906"/>
                  </a:lnTo>
                  <a:lnTo>
                    <a:pt x="177254" y="78621"/>
                  </a:lnTo>
                  <a:lnTo>
                    <a:pt x="177134" y="78337"/>
                  </a:lnTo>
                  <a:lnTo>
                    <a:pt x="177105" y="78502"/>
                  </a:lnTo>
                  <a:lnTo>
                    <a:pt x="177075" y="78651"/>
                  </a:lnTo>
                  <a:lnTo>
                    <a:pt x="177075" y="78816"/>
                  </a:lnTo>
                  <a:lnTo>
                    <a:pt x="177075" y="78980"/>
                  </a:lnTo>
                  <a:lnTo>
                    <a:pt x="177090" y="79295"/>
                  </a:lnTo>
                  <a:lnTo>
                    <a:pt x="177134" y="79609"/>
                  </a:lnTo>
                  <a:lnTo>
                    <a:pt x="177209" y="79923"/>
                  </a:lnTo>
                  <a:lnTo>
                    <a:pt x="177299" y="80238"/>
                  </a:lnTo>
                  <a:lnTo>
                    <a:pt x="177494" y="80836"/>
                  </a:lnTo>
                  <a:lnTo>
                    <a:pt x="176805" y="80851"/>
                  </a:lnTo>
                  <a:lnTo>
                    <a:pt x="176685" y="80507"/>
                  </a:lnTo>
                  <a:lnTo>
                    <a:pt x="176581" y="80148"/>
                  </a:lnTo>
                  <a:lnTo>
                    <a:pt x="176491" y="79789"/>
                  </a:lnTo>
                  <a:lnTo>
                    <a:pt x="176461" y="79609"/>
                  </a:lnTo>
                  <a:lnTo>
                    <a:pt x="176431" y="79414"/>
                  </a:lnTo>
                  <a:lnTo>
                    <a:pt x="176401" y="79220"/>
                  </a:lnTo>
                  <a:lnTo>
                    <a:pt x="176386" y="79025"/>
                  </a:lnTo>
                  <a:lnTo>
                    <a:pt x="176356" y="78936"/>
                  </a:lnTo>
                  <a:lnTo>
                    <a:pt x="176326" y="78846"/>
                  </a:lnTo>
                  <a:lnTo>
                    <a:pt x="176266" y="78756"/>
                  </a:lnTo>
                  <a:lnTo>
                    <a:pt x="176207" y="78681"/>
                  </a:lnTo>
                  <a:lnTo>
                    <a:pt x="176162" y="78965"/>
                  </a:lnTo>
                  <a:lnTo>
                    <a:pt x="176147" y="79250"/>
                  </a:lnTo>
                  <a:lnTo>
                    <a:pt x="176147" y="79549"/>
                  </a:lnTo>
                  <a:lnTo>
                    <a:pt x="176162" y="79834"/>
                  </a:lnTo>
                  <a:lnTo>
                    <a:pt x="176192" y="80118"/>
                  </a:lnTo>
                  <a:lnTo>
                    <a:pt x="176251" y="80402"/>
                  </a:lnTo>
                  <a:lnTo>
                    <a:pt x="176326" y="80672"/>
                  </a:lnTo>
                  <a:lnTo>
                    <a:pt x="176416" y="80956"/>
                  </a:lnTo>
                  <a:lnTo>
                    <a:pt x="175458" y="81046"/>
                  </a:lnTo>
                  <a:lnTo>
                    <a:pt x="175368" y="80702"/>
                  </a:lnTo>
                  <a:lnTo>
                    <a:pt x="175279" y="80357"/>
                  </a:lnTo>
                  <a:lnTo>
                    <a:pt x="175204" y="80028"/>
                  </a:lnTo>
                  <a:lnTo>
                    <a:pt x="175144" y="79684"/>
                  </a:lnTo>
                  <a:lnTo>
                    <a:pt x="175039" y="78980"/>
                  </a:lnTo>
                  <a:lnTo>
                    <a:pt x="174934" y="78292"/>
                  </a:lnTo>
                  <a:lnTo>
                    <a:pt x="174889" y="78277"/>
                  </a:lnTo>
                  <a:lnTo>
                    <a:pt x="174845" y="78262"/>
                  </a:lnTo>
                  <a:lnTo>
                    <a:pt x="174800" y="78262"/>
                  </a:lnTo>
                  <a:lnTo>
                    <a:pt x="174770" y="78277"/>
                  </a:lnTo>
                  <a:lnTo>
                    <a:pt x="174710" y="78307"/>
                  </a:lnTo>
                  <a:lnTo>
                    <a:pt x="174665" y="78382"/>
                  </a:lnTo>
                  <a:lnTo>
                    <a:pt x="174635" y="78457"/>
                  </a:lnTo>
                  <a:lnTo>
                    <a:pt x="174605" y="78546"/>
                  </a:lnTo>
                  <a:lnTo>
                    <a:pt x="174575" y="78711"/>
                  </a:lnTo>
                  <a:lnTo>
                    <a:pt x="174590" y="79010"/>
                  </a:lnTo>
                  <a:lnTo>
                    <a:pt x="174605" y="79295"/>
                  </a:lnTo>
                  <a:lnTo>
                    <a:pt x="174665" y="79893"/>
                  </a:lnTo>
                  <a:lnTo>
                    <a:pt x="174755" y="80477"/>
                  </a:lnTo>
                  <a:lnTo>
                    <a:pt x="174874" y="81061"/>
                  </a:lnTo>
                  <a:lnTo>
                    <a:pt x="174725" y="81121"/>
                  </a:lnTo>
                  <a:lnTo>
                    <a:pt x="174560" y="81151"/>
                  </a:lnTo>
                  <a:lnTo>
                    <a:pt x="174231" y="81211"/>
                  </a:lnTo>
                  <a:lnTo>
                    <a:pt x="174111" y="80986"/>
                  </a:lnTo>
                  <a:lnTo>
                    <a:pt x="173976" y="80762"/>
                  </a:lnTo>
                  <a:lnTo>
                    <a:pt x="173872" y="80522"/>
                  </a:lnTo>
                  <a:lnTo>
                    <a:pt x="173767" y="80283"/>
                  </a:lnTo>
                  <a:lnTo>
                    <a:pt x="173587" y="79804"/>
                  </a:lnTo>
                  <a:lnTo>
                    <a:pt x="173408" y="79310"/>
                  </a:lnTo>
                  <a:lnTo>
                    <a:pt x="173138" y="79325"/>
                  </a:lnTo>
                  <a:lnTo>
                    <a:pt x="173183" y="79579"/>
                  </a:lnTo>
                  <a:lnTo>
                    <a:pt x="173243" y="79834"/>
                  </a:lnTo>
                  <a:lnTo>
                    <a:pt x="173318" y="80088"/>
                  </a:lnTo>
                  <a:lnTo>
                    <a:pt x="173393" y="80327"/>
                  </a:lnTo>
                  <a:lnTo>
                    <a:pt x="173587" y="80806"/>
                  </a:lnTo>
                  <a:lnTo>
                    <a:pt x="173812" y="81285"/>
                  </a:lnTo>
                  <a:lnTo>
                    <a:pt x="173812" y="81285"/>
                  </a:lnTo>
                  <a:lnTo>
                    <a:pt x="173692" y="81240"/>
                  </a:lnTo>
                  <a:lnTo>
                    <a:pt x="173602" y="81181"/>
                  </a:lnTo>
                  <a:lnTo>
                    <a:pt x="173512" y="81121"/>
                  </a:lnTo>
                  <a:lnTo>
                    <a:pt x="173438" y="81031"/>
                  </a:lnTo>
                  <a:lnTo>
                    <a:pt x="173378" y="80941"/>
                  </a:lnTo>
                  <a:lnTo>
                    <a:pt x="173333" y="80836"/>
                  </a:lnTo>
                  <a:lnTo>
                    <a:pt x="173243" y="80612"/>
                  </a:lnTo>
                  <a:lnTo>
                    <a:pt x="173093" y="80133"/>
                  </a:lnTo>
                  <a:lnTo>
                    <a:pt x="173019" y="79908"/>
                  </a:lnTo>
                  <a:lnTo>
                    <a:pt x="172959" y="79804"/>
                  </a:lnTo>
                  <a:lnTo>
                    <a:pt x="172899" y="79714"/>
                  </a:lnTo>
                  <a:lnTo>
                    <a:pt x="172854" y="79819"/>
                  </a:lnTo>
                  <a:lnTo>
                    <a:pt x="172824" y="79923"/>
                  </a:lnTo>
                  <a:lnTo>
                    <a:pt x="172809" y="80028"/>
                  </a:lnTo>
                  <a:lnTo>
                    <a:pt x="172794" y="80133"/>
                  </a:lnTo>
                  <a:lnTo>
                    <a:pt x="172809" y="80342"/>
                  </a:lnTo>
                  <a:lnTo>
                    <a:pt x="172839" y="80567"/>
                  </a:lnTo>
                  <a:lnTo>
                    <a:pt x="172884" y="80776"/>
                  </a:lnTo>
                  <a:lnTo>
                    <a:pt x="172944" y="80986"/>
                  </a:lnTo>
                  <a:lnTo>
                    <a:pt x="173048" y="81420"/>
                  </a:lnTo>
                  <a:lnTo>
                    <a:pt x="172884" y="81405"/>
                  </a:lnTo>
                  <a:lnTo>
                    <a:pt x="172734" y="81390"/>
                  </a:lnTo>
                  <a:lnTo>
                    <a:pt x="172599" y="81330"/>
                  </a:lnTo>
                  <a:lnTo>
                    <a:pt x="172495" y="81255"/>
                  </a:lnTo>
                  <a:lnTo>
                    <a:pt x="172390" y="81166"/>
                  </a:lnTo>
                  <a:lnTo>
                    <a:pt x="172315" y="81046"/>
                  </a:lnTo>
                  <a:lnTo>
                    <a:pt x="172240" y="80926"/>
                  </a:lnTo>
                  <a:lnTo>
                    <a:pt x="172180" y="80791"/>
                  </a:lnTo>
                  <a:lnTo>
                    <a:pt x="172091" y="80492"/>
                  </a:lnTo>
                  <a:lnTo>
                    <a:pt x="172016" y="80193"/>
                  </a:lnTo>
                  <a:lnTo>
                    <a:pt x="171956" y="79893"/>
                  </a:lnTo>
                  <a:lnTo>
                    <a:pt x="171866" y="79624"/>
                  </a:lnTo>
                  <a:lnTo>
                    <a:pt x="171821" y="79729"/>
                  </a:lnTo>
                  <a:lnTo>
                    <a:pt x="171791" y="79834"/>
                  </a:lnTo>
                  <a:lnTo>
                    <a:pt x="171776" y="79938"/>
                  </a:lnTo>
                  <a:lnTo>
                    <a:pt x="171761" y="80058"/>
                  </a:lnTo>
                  <a:lnTo>
                    <a:pt x="171761" y="80268"/>
                  </a:lnTo>
                  <a:lnTo>
                    <a:pt x="171791" y="80477"/>
                  </a:lnTo>
                  <a:lnTo>
                    <a:pt x="171851" y="80687"/>
                  </a:lnTo>
                  <a:lnTo>
                    <a:pt x="171926" y="80896"/>
                  </a:lnTo>
                  <a:lnTo>
                    <a:pt x="172001" y="81091"/>
                  </a:lnTo>
                  <a:lnTo>
                    <a:pt x="172106" y="81300"/>
                  </a:lnTo>
                  <a:lnTo>
                    <a:pt x="171971" y="81360"/>
                  </a:lnTo>
                  <a:lnTo>
                    <a:pt x="171836" y="81435"/>
                  </a:lnTo>
                  <a:lnTo>
                    <a:pt x="171701" y="81480"/>
                  </a:lnTo>
                  <a:lnTo>
                    <a:pt x="171567" y="81525"/>
                  </a:lnTo>
                  <a:lnTo>
                    <a:pt x="171282" y="81600"/>
                  </a:lnTo>
                  <a:lnTo>
                    <a:pt x="170998" y="81630"/>
                  </a:lnTo>
                  <a:lnTo>
                    <a:pt x="170908" y="81330"/>
                  </a:lnTo>
                  <a:lnTo>
                    <a:pt x="170833" y="81016"/>
                  </a:lnTo>
                  <a:lnTo>
                    <a:pt x="170699" y="80387"/>
                  </a:lnTo>
                  <a:lnTo>
                    <a:pt x="170579" y="79759"/>
                  </a:lnTo>
                  <a:lnTo>
                    <a:pt x="170474" y="79145"/>
                  </a:lnTo>
                  <a:lnTo>
                    <a:pt x="170414" y="79145"/>
                  </a:lnTo>
                  <a:lnTo>
                    <a:pt x="170354" y="79175"/>
                  </a:lnTo>
                  <a:lnTo>
                    <a:pt x="170310" y="79205"/>
                  </a:lnTo>
                  <a:lnTo>
                    <a:pt x="170265" y="79265"/>
                  </a:lnTo>
                  <a:lnTo>
                    <a:pt x="170220" y="79400"/>
                  </a:lnTo>
                  <a:lnTo>
                    <a:pt x="170175" y="79519"/>
                  </a:lnTo>
                  <a:lnTo>
                    <a:pt x="170160" y="79804"/>
                  </a:lnTo>
                  <a:lnTo>
                    <a:pt x="170175" y="80088"/>
                  </a:lnTo>
                  <a:lnTo>
                    <a:pt x="170205" y="80357"/>
                  </a:lnTo>
                  <a:lnTo>
                    <a:pt x="170235" y="80642"/>
                  </a:lnTo>
                  <a:lnTo>
                    <a:pt x="170295" y="80926"/>
                  </a:lnTo>
                  <a:lnTo>
                    <a:pt x="170339" y="81196"/>
                  </a:lnTo>
                  <a:lnTo>
                    <a:pt x="170489" y="81749"/>
                  </a:lnTo>
                  <a:lnTo>
                    <a:pt x="169786" y="81839"/>
                  </a:lnTo>
                  <a:lnTo>
                    <a:pt x="169651" y="81465"/>
                  </a:lnTo>
                  <a:lnTo>
                    <a:pt x="169531" y="81091"/>
                  </a:lnTo>
                  <a:lnTo>
                    <a:pt x="169426" y="80702"/>
                  </a:lnTo>
                  <a:lnTo>
                    <a:pt x="169337" y="80312"/>
                  </a:lnTo>
                  <a:lnTo>
                    <a:pt x="169307" y="80133"/>
                  </a:lnTo>
                  <a:lnTo>
                    <a:pt x="169262" y="79953"/>
                  </a:lnTo>
                  <a:lnTo>
                    <a:pt x="169232" y="79863"/>
                  </a:lnTo>
                  <a:lnTo>
                    <a:pt x="169187" y="79789"/>
                  </a:lnTo>
                  <a:lnTo>
                    <a:pt x="169127" y="79714"/>
                  </a:lnTo>
                  <a:lnTo>
                    <a:pt x="169037" y="79654"/>
                  </a:lnTo>
                  <a:lnTo>
                    <a:pt x="168962" y="79759"/>
                  </a:lnTo>
                  <a:lnTo>
                    <a:pt x="168918" y="79863"/>
                  </a:lnTo>
                  <a:lnTo>
                    <a:pt x="168903" y="79983"/>
                  </a:lnTo>
                  <a:lnTo>
                    <a:pt x="168918" y="80118"/>
                  </a:lnTo>
                  <a:lnTo>
                    <a:pt x="168933" y="80357"/>
                  </a:lnTo>
                  <a:lnTo>
                    <a:pt x="168962" y="80582"/>
                  </a:lnTo>
                  <a:lnTo>
                    <a:pt x="168992" y="80821"/>
                  </a:lnTo>
                  <a:lnTo>
                    <a:pt x="169052" y="81046"/>
                  </a:lnTo>
                  <a:lnTo>
                    <a:pt x="169172" y="81495"/>
                  </a:lnTo>
                  <a:lnTo>
                    <a:pt x="169322" y="81944"/>
                  </a:lnTo>
                  <a:lnTo>
                    <a:pt x="168843" y="81974"/>
                  </a:lnTo>
                  <a:lnTo>
                    <a:pt x="168783" y="81779"/>
                  </a:lnTo>
                  <a:lnTo>
                    <a:pt x="168723" y="81570"/>
                  </a:lnTo>
                  <a:lnTo>
                    <a:pt x="168618" y="81166"/>
                  </a:lnTo>
                  <a:lnTo>
                    <a:pt x="168573" y="80971"/>
                  </a:lnTo>
                  <a:lnTo>
                    <a:pt x="168499" y="80776"/>
                  </a:lnTo>
                  <a:lnTo>
                    <a:pt x="168424" y="80582"/>
                  </a:lnTo>
                  <a:lnTo>
                    <a:pt x="168334" y="80387"/>
                  </a:lnTo>
                  <a:lnTo>
                    <a:pt x="168259" y="80402"/>
                  </a:lnTo>
                  <a:lnTo>
                    <a:pt x="168214" y="80432"/>
                  </a:lnTo>
                  <a:lnTo>
                    <a:pt x="168184" y="80492"/>
                  </a:lnTo>
                  <a:lnTo>
                    <a:pt x="168169" y="80552"/>
                  </a:lnTo>
                  <a:lnTo>
                    <a:pt x="168154" y="80702"/>
                  </a:lnTo>
                  <a:lnTo>
                    <a:pt x="168154" y="80776"/>
                  </a:lnTo>
                  <a:lnTo>
                    <a:pt x="168139" y="80836"/>
                  </a:lnTo>
                  <a:lnTo>
                    <a:pt x="168184" y="81166"/>
                  </a:lnTo>
                  <a:lnTo>
                    <a:pt x="168244" y="81465"/>
                  </a:lnTo>
                  <a:lnTo>
                    <a:pt x="168334" y="81779"/>
                  </a:lnTo>
                  <a:lnTo>
                    <a:pt x="168409" y="82094"/>
                  </a:lnTo>
                  <a:lnTo>
                    <a:pt x="167930" y="82198"/>
                  </a:lnTo>
                  <a:lnTo>
                    <a:pt x="167451" y="82303"/>
                  </a:lnTo>
                  <a:lnTo>
                    <a:pt x="167361" y="82049"/>
                  </a:lnTo>
                  <a:lnTo>
                    <a:pt x="167301" y="81794"/>
                  </a:lnTo>
                  <a:lnTo>
                    <a:pt x="167166" y="81285"/>
                  </a:lnTo>
                  <a:lnTo>
                    <a:pt x="167047" y="80776"/>
                  </a:lnTo>
                  <a:lnTo>
                    <a:pt x="166897" y="80268"/>
                  </a:lnTo>
                  <a:lnTo>
                    <a:pt x="166822" y="80387"/>
                  </a:lnTo>
                  <a:lnTo>
                    <a:pt x="166777" y="80522"/>
                  </a:lnTo>
                  <a:lnTo>
                    <a:pt x="166732" y="80642"/>
                  </a:lnTo>
                  <a:lnTo>
                    <a:pt x="166717" y="80776"/>
                  </a:lnTo>
                  <a:lnTo>
                    <a:pt x="166702" y="80911"/>
                  </a:lnTo>
                  <a:lnTo>
                    <a:pt x="166702" y="81061"/>
                  </a:lnTo>
                  <a:lnTo>
                    <a:pt x="166732" y="81330"/>
                  </a:lnTo>
                  <a:lnTo>
                    <a:pt x="166792" y="81615"/>
                  </a:lnTo>
                  <a:lnTo>
                    <a:pt x="166867" y="81899"/>
                  </a:lnTo>
                  <a:lnTo>
                    <a:pt x="166942" y="82168"/>
                  </a:lnTo>
                  <a:lnTo>
                    <a:pt x="167002" y="82438"/>
                  </a:lnTo>
                  <a:lnTo>
                    <a:pt x="166538" y="82468"/>
                  </a:lnTo>
                  <a:lnTo>
                    <a:pt x="166089" y="82513"/>
                  </a:lnTo>
                  <a:lnTo>
                    <a:pt x="165954" y="82183"/>
                  </a:lnTo>
                  <a:lnTo>
                    <a:pt x="165834" y="81839"/>
                  </a:lnTo>
                  <a:lnTo>
                    <a:pt x="165730" y="81495"/>
                  </a:lnTo>
                  <a:lnTo>
                    <a:pt x="165640" y="81151"/>
                  </a:lnTo>
                  <a:lnTo>
                    <a:pt x="165355" y="81106"/>
                  </a:lnTo>
                  <a:lnTo>
                    <a:pt x="165355" y="81106"/>
                  </a:lnTo>
                  <a:lnTo>
                    <a:pt x="165415" y="81480"/>
                  </a:lnTo>
                  <a:lnTo>
                    <a:pt x="165490" y="81839"/>
                  </a:lnTo>
                  <a:lnTo>
                    <a:pt x="165595" y="82213"/>
                  </a:lnTo>
                  <a:lnTo>
                    <a:pt x="165655" y="82393"/>
                  </a:lnTo>
                  <a:lnTo>
                    <a:pt x="165730" y="82558"/>
                  </a:lnTo>
                  <a:lnTo>
                    <a:pt x="165206" y="82782"/>
                  </a:lnTo>
                  <a:lnTo>
                    <a:pt x="165086" y="82453"/>
                  </a:lnTo>
                  <a:lnTo>
                    <a:pt x="164966" y="82109"/>
                  </a:lnTo>
                  <a:lnTo>
                    <a:pt x="164862" y="81779"/>
                  </a:lnTo>
                  <a:lnTo>
                    <a:pt x="164772" y="81435"/>
                  </a:lnTo>
                  <a:lnTo>
                    <a:pt x="164562" y="81435"/>
                  </a:lnTo>
                  <a:lnTo>
                    <a:pt x="164592" y="81779"/>
                  </a:lnTo>
                  <a:lnTo>
                    <a:pt x="164652" y="82123"/>
                  </a:lnTo>
                  <a:lnTo>
                    <a:pt x="164742" y="82453"/>
                  </a:lnTo>
                  <a:lnTo>
                    <a:pt x="164862" y="82782"/>
                  </a:lnTo>
                  <a:lnTo>
                    <a:pt x="164652" y="82872"/>
                  </a:lnTo>
                  <a:lnTo>
                    <a:pt x="164427" y="82947"/>
                  </a:lnTo>
                  <a:lnTo>
                    <a:pt x="164203" y="82992"/>
                  </a:lnTo>
                  <a:lnTo>
                    <a:pt x="163978" y="83051"/>
                  </a:lnTo>
                  <a:lnTo>
                    <a:pt x="163919" y="82812"/>
                  </a:lnTo>
                  <a:lnTo>
                    <a:pt x="163874" y="82587"/>
                  </a:lnTo>
                  <a:lnTo>
                    <a:pt x="163799" y="82109"/>
                  </a:lnTo>
                  <a:lnTo>
                    <a:pt x="163709" y="81645"/>
                  </a:lnTo>
                  <a:lnTo>
                    <a:pt x="163649" y="81405"/>
                  </a:lnTo>
                  <a:lnTo>
                    <a:pt x="163574" y="81181"/>
                  </a:lnTo>
                  <a:lnTo>
                    <a:pt x="163544" y="81435"/>
                  </a:lnTo>
                  <a:lnTo>
                    <a:pt x="163529" y="81674"/>
                  </a:lnTo>
                  <a:lnTo>
                    <a:pt x="163515" y="81914"/>
                  </a:lnTo>
                  <a:lnTo>
                    <a:pt x="163529" y="82153"/>
                  </a:lnTo>
                  <a:lnTo>
                    <a:pt x="163544" y="82408"/>
                  </a:lnTo>
                  <a:lnTo>
                    <a:pt x="163589" y="82647"/>
                  </a:lnTo>
                  <a:lnTo>
                    <a:pt x="163634" y="82887"/>
                  </a:lnTo>
                  <a:lnTo>
                    <a:pt x="163709" y="83126"/>
                  </a:lnTo>
                  <a:lnTo>
                    <a:pt x="163036" y="83351"/>
                  </a:lnTo>
                  <a:lnTo>
                    <a:pt x="162901" y="82992"/>
                  </a:lnTo>
                  <a:lnTo>
                    <a:pt x="162796" y="82647"/>
                  </a:lnTo>
                  <a:lnTo>
                    <a:pt x="162721" y="82288"/>
                  </a:lnTo>
                  <a:lnTo>
                    <a:pt x="162646" y="81929"/>
                  </a:lnTo>
                  <a:lnTo>
                    <a:pt x="162631" y="81869"/>
                  </a:lnTo>
                  <a:lnTo>
                    <a:pt x="162616" y="81809"/>
                  </a:lnTo>
                  <a:lnTo>
                    <a:pt x="162572" y="81749"/>
                  </a:lnTo>
                  <a:lnTo>
                    <a:pt x="162527" y="81719"/>
                  </a:lnTo>
                  <a:lnTo>
                    <a:pt x="162437" y="81645"/>
                  </a:lnTo>
                  <a:lnTo>
                    <a:pt x="162332" y="81585"/>
                  </a:lnTo>
                  <a:lnTo>
                    <a:pt x="162332" y="81809"/>
                  </a:lnTo>
                  <a:lnTo>
                    <a:pt x="162362" y="82034"/>
                  </a:lnTo>
                  <a:lnTo>
                    <a:pt x="162392" y="82243"/>
                  </a:lnTo>
                  <a:lnTo>
                    <a:pt x="162422" y="82468"/>
                  </a:lnTo>
                  <a:lnTo>
                    <a:pt x="162527" y="82917"/>
                  </a:lnTo>
                  <a:lnTo>
                    <a:pt x="162616" y="83351"/>
                  </a:lnTo>
                  <a:lnTo>
                    <a:pt x="162512" y="83426"/>
                  </a:lnTo>
                  <a:lnTo>
                    <a:pt x="162377" y="83485"/>
                  </a:lnTo>
                  <a:lnTo>
                    <a:pt x="162242" y="83545"/>
                  </a:lnTo>
                  <a:lnTo>
                    <a:pt x="162093" y="83575"/>
                  </a:lnTo>
                  <a:lnTo>
                    <a:pt x="161808" y="83635"/>
                  </a:lnTo>
                  <a:lnTo>
                    <a:pt x="161674" y="83680"/>
                  </a:lnTo>
                  <a:lnTo>
                    <a:pt x="161539" y="83725"/>
                  </a:lnTo>
                  <a:lnTo>
                    <a:pt x="161539" y="82543"/>
                  </a:lnTo>
                  <a:lnTo>
                    <a:pt x="161524" y="81959"/>
                  </a:lnTo>
                  <a:lnTo>
                    <a:pt x="161494" y="81375"/>
                  </a:lnTo>
                  <a:lnTo>
                    <a:pt x="161494" y="81285"/>
                  </a:lnTo>
                  <a:lnTo>
                    <a:pt x="161479" y="81196"/>
                  </a:lnTo>
                  <a:lnTo>
                    <a:pt x="161434" y="81121"/>
                  </a:lnTo>
                  <a:lnTo>
                    <a:pt x="161389" y="81061"/>
                  </a:lnTo>
                  <a:lnTo>
                    <a:pt x="161269" y="80941"/>
                  </a:lnTo>
                  <a:lnTo>
                    <a:pt x="161135" y="80836"/>
                  </a:lnTo>
                  <a:lnTo>
                    <a:pt x="161090" y="81196"/>
                  </a:lnTo>
                  <a:lnTo>
                    <a:pt x="161060" y="81570"/>
                  </a:lnTo>
                  <a:lnTo>
                    <a:pt x="161060" y="81944"/>
                  </a:lnTo>
                  <a:lnTo>
                    <a:pt x="161060" y="82303"/>
                  </a:lnTo>
                  <a:lnTo>
                    <a:pt x="161075" y="83051"/>
                  </a:lnTo>
                  <a:lnTo>
                    <a:pt x="161060" y="83411"/>
                  </a:lnTo>
                  <a:lnTo>
                    <a:pt x="161030" y="83785"/>
                  </a:lnTo>
                  <a:lnTo>
                    <a:pt x="160805" y="83979"/>
                  </a:lnTo>
                  <a:lnTo>
                    <a:pt x="160850" y="83605"/>
                  </a:lnTo>
                  <a:lnTo>
                    <a:pt x="160895" y="83216"/>
                  </a:lnTo>
                  <a:lnTo>
                    <a:pt x="160940" y="82842"/>
                  </a:lnTo>
                  <a:lnTo>
                    <a:pt x="160940" y="82453"/>
                  </a:lnTo>
                  <a:lnTo>
                    <a:pt x="160940" y="82258"/>
                  </a:lnTo>
                  <a:lnTo>
                    <a:pt x="160910" y="82079"/>
                  </a:lnTo>
                  <a:lnTo>
                    <a:pt x="160895" y="81884"/>
                  </a:lnTo>
                  <a:lnTo>
                    <a:pt x="160850" y="81704"/>
                  </a:lnTo>
                  <a:lnTo>
                    <a:pt x="160791" y="81525"/>
                  </a:lnTo>
                  <a:lnTo>
                    <a:pt x="160731" y="81345"/>
                  </a:lnTo>
                  <a:lnTo>
                    <a:pt x="160641" y="81181"/>
                  </a:lnTo>
                  <a:lnTo>
                    <a:pt x="160536" y="81016"/>
                  </a:lnTo>
                  <a:lnTo>
                    <a:pt x="160506" y="81764"/>
                  </a:lnTo>
                  <a:lnTo>
                    <a:pt x="160476" y="82528"/>
                  </a:lnTo>
                  <a:lnTo>
                    <a:pt x="160461" y="83276"/>
                  </a:lnTo>
                  <a:lnTo>
                    <a:pt x="160491" y="84039"/>
                  </a:lnTo>
                  <a:lnTo>
                    <a:pt x="160057" y="84144"/>
                  </a:lnTo>
                  <a:lnTo>
                    <a:pt x="160027" y="83845"/>
                  </a:lnTo>
                  <a:lnTo>
                    <a:pt x="159997" y="83530"/>
                  </a:lnTo>
                  <a:lnTo>
                    <a:pt x="159967" y="82902"/>
                  </a:lnTo>
                  <a:lnTo>
                    <a:pt x="159937" y="82587"/>
                  </a:lnTo>
                  <a:lnTo>
                    <a:pt x="159878" y="82288"/>
                  </a:lnTo>
                  <a:lnTo>
                    <a:pt x="159848" y="82138"/>
                  </a:lnTo>
                  <a:lnTo>
                    <a:pt x="159803" y="81989"/>
                  </a:lnTo>
                  <a:lnTo>
                    <a:pt x="159728" y="81854"/>
                  </a:lnTo>
                  <a:lnTo>
                    <a:pt x="159668" y="81719"/>
                  </a:lnTo>
                  <a:lnTo>
                    <a:pt x="159608" y="82049"/>
                  </a:lnTo>
                  <a:lnTo>
                    <a:pt x="159563" y="82378"/>
                  </a:lnTo>
                  <a:lnTo>
                    <a:pt x="159548" y="82707"/>
                  </a:lnTo>
                  <a:lnTo>
                    <a:pt x="159548" y="83036"/>
                  </a:lnTo>
                  <a:lnTo>
                    <a:pt x="159548" y="83695"/>
                  </a:lnTo>
                  <a:lnTo>
                    <a:pt x="159548" y="84039"/>
                  </a:lnTo>
                  <a:lnTo>
                    <a:pt x="159533" y="84369"/>
                  </a:lnTo>
                  <a:lnTo>
                    <a:pt x="159069" y="84413"/>
                  </a:lnTo>
                  <a:lnTo>
                    <a:pt x="159024" y="83920"/>
                  </a:lnTo>
                  <a:lnTo>
                    <a:pt x="158994" y="83426"/>
                  </a:lnTo>
                  <a:lnTo>
                    <a:pt x="158965" y="83186"/>
                  </a:lnTo>
                  <a:lnTo>
                    <a:pt x="158935" y="82947"/>
                  </a:lnTo>
                  <a:lnTo>
                    <a:pt x="158875" y="82707"/>
                  </a:lnTo>
                  <a:lnTo>
                    <a:pt x="158815" y="82468"/>
                  </a:lnTo>
                  <a:lnTo>
                    <a:pt x="158725" y="82573"/>
                  </a:lnTo>
                  <a:lnTo>
                    <a:pt x="158650" y="82692"/>
                  </a:lnTo>
                  <a:lnTo>
                    <a:pt x="158605" y="82812"/>
                  </a:lnTo>
                  <a:lnTo>
                    <a:pt x="158560" y="82932"/>
                  </a:lnTo>
                  <a:lnTo>
                    <a:pt x="158545" y="83066"/>
                  </a:lnTo>
                  <a:lnTo>
                    <a:pt x="158530" y="83201"/>
                  </a:lnTo>
                  <a:lnTo>
                    <a:pt x="158530" y="83336"/>
                  </a:lnTo>
                  <a:lnTo>
                    <a:pt x="158545" y="83471"/>
                  </a:lnTo>
                  <a:lnTo>
                    <a:pt x="158575" y="83740"/>
                  </a:lnTo>
                  <a:lnTo>
                    <a:pt x="158635" y="84024"/>
                  </a:lnTo>
                  <a:lnTo>
                    <a:pt x="158695" y="84294"/>
                  </a:lnTo>
                  <a:lnTo>
                    <a:pt x="158740" y="84548"/>
                  </a:lnTo>
                  <a:lnTo>
                    <a:pt x="157977" y="84743"/>
                  </a:lnTo>
                  <a:lnTo>
                    <a:pt x="157213" y="84967"/>
                  </a:lnTo>
                  <a:lnTo>
                    <a:pt x="157124" y="84384"/>
                  </a:lnTo>
                  <a:lnTo>
                    <a:pt x="157064" y="83770"/>
                  </a:lnTo>
                  <a:lnTo>
                    <a:pt x="156974" y="83186"/>
                  </a:lnTo>
                  <a:lnTo>
                    <a:pt x="156929" y="82887"/>
                  </a:lnTo>
                  <a:lnTo>
                    <a:pt x="156869" y="82587"/>
                  </a:lnTo>
                  <a:lnTo>
                    <a:pt x="156794" y="82722"/>
                  </a:lnTo>
                  <a:lnTo>
                    <a:pt x="156719" y="82872"/>
                  </a:lnTo>
                  <a:lnTo>
                    <a:pt x="156690" y="82947"/>
                  </a:lnTo>
                  <a:lnTo>
                    <a:pt x="156675" y="83022"/>
                  </a:lnTo>
                  <a:lnTo>
                    <a:pt x="156660" y="83096"/>
                  </a:lnTo>
                  <a:lnTo>
                    <a:pt x="156675" y="83186"/>
                  </a:lnTo>
                  <a:lnTo>
                    <a:pt x="156719" y="84144"/>
                  </a:lnTo>
                  <a:lnTo>
                    <a:pt x="156809" y="85087"/>
                  </a:lnTo>
                  <a:lnTo>
                    <a:pt x="156091" y="85341"/>
                  </a:lnTo>
                  <a:lnTo>
                    <a:pt x="156046" y="84982"/>
                  </a:lnTo>
                  <a:lnTo>
                    <a:pt x="156016" y="84608"/>
                  </a:lnTo>
                  <a:lnTo>
                    <a:pt x="155986" y="84249"/>
                  </a:lnTo>
                  <a:lnTo>
                    <a:pt x="155986" y="83875"/>
                  </a:lnTo>
                  <a:lnTo>
                    <a:pt x="155971" y="83141"/>
                  </a:lnTo>
                  <a:lnTo>
                    <a:pt x="155956" y="82767"/>
                  </a:lnTo>
                  <a:lnTo>
                    <a:pt x="155941" y="82393"/>
                  </a:lnTo>
                  <a:lnTo>
                    <a:pt x="155836" y="82468"/>
                  </a:lnTo>
                  <a:lnTo>
                    <a:pt x="155747" y="82558"/>
                  </a:lnTo>
                  <a:lnTo>
                    <a:pt x="155672" y="82662"/>
                  </a:lnTo>
                  <a:lnTo>
                    <a:pt x="155627" y="82767"/>
                  </a:lnTo>
                  <a:lnTo>
                    <a:pt x="155582" y="82872"/>
                  </a:lnTo>
                  <a:lnTo>
                    <a:pt x="155552" y="82992"/>
                  </a:lnTo>
                  <a:lnTo>
                    <a:pt x="155522" y="83111"/>
                  </a:lnTo>
                  <a:lnTo>
                    <a:pt x="155522" y="83231"/>
                  </a:lnTo>
                  <a:lnTo>
                    <a:pt x="155507" y="83500"/>
                  </a:lnTo>
                  <a:lnTo>
                    <a:pt x="155522" y="83755"/>
                  </a:lnTo>
                  <a:lnTo>
                    <a:pt x="155522" y="84009"/>
                  </a:lnTo>
                  <a:lnTo>
                    <a:pt x="155522" y="84249"/>
                  </a:lnTo>
                  <a:lnTo>
                    <a:pt x="155507" y="84324"/>
                  </a:lnTo>
                  <a:lnTo>
                    <a:pt x="155507" y="84413"/>
                  </a:lnTo>
                  <a:lnTo>
                    <a:pt x="155537" y="84608"/>
                  </a:lnTo>
                  <a:lnTo>
                    <a:pt x="155567" y="84818"/>
                  </a:lnTo>
                  <a:lnTo>
                    <a:pt x="155597" y="85012"/>
                  </a:lnTo>
                  <a:lnTo>
                    <a:pt x="155612" y="85192"/>
                  </a:lnTo>
                  <a:lnTo>
                    <a:pt x="155597" y="85282"/>
                  </a:lnTo>
                  <a:lnTo>
                    <a:pt x="155582" y="85356"/>
                  </a:lnTo>
                  <a:lnTo>
                    <a:pt x="155537" y="85431"/>
                  </a:lnTo>
                  <a:lnTo>
                    <a:pt x="155492" y="85491"/>
                  </a:lnTo>
                  <a:lnTo>
                    <a:pt x="155417" y="85551"/>
                  </a:lnTo>
                  <a:lnTo>
                    <a:pt x="155313" y="85596"/>
                  </a:lnTo>
                  <a:lnTo>
                    <a:pt x="155253" y="85311"/>
                  </a:lnTo>
                  <a:lnTo>
                    <a:pt x="155208" y="85027"/>
                  </a:lnTo>
                  <a:lnTo>
                    <a:pt x="155118" y="84458"/>
                  </a:lnTo>
                  <a:lnTo>
                    <a:pt x="154998" y="83321"/>
                  </a:lnTo>
                  <a:lnTo>
                    <a:pt x="154819" y="83530"/>
                  </a:lnTo>
                  <a:lnTo>
                    <a:pt x="154774" y="83785"/>
                  </a:lnTo>
                  <a:lnTo>
                    <a:pt x="154744" y="84054"/>
                  </a:lnTo>
                  <a:lnTo>
                    <a:pt x="154729" y="84324"/>
                  </a:lnTo>
                  <a:lnTo>
                    <a:pt x="154729" y="84593"/>
                  </a:lnTo>
                  <a:lnTo>
                    <a:pt x="154744" y="84862"/>
                  </a:lnTo>
                  <a:lnTo>
                    <a:pt x="154774" y="85132"/>
                  </a:lnTo>
                  <a:lnTo>
                    <a:pt x="154804" y="85401"/>
                  </a:lnTo>
                  <a:lnTo>
                    <a:pt x="154864" y="85656"/>
                  </a:lnTo>
                  <a:lnTo>
                    <a:pt x="154474" y="85775"/>
                  </a:lnTo>
                  <a:lnTo>
                    <a:pt x="154085" y="85880"/>
                  </a:lnTo>
                  <a:lnTo>
                    <a:pt x="153936" y="85521"/>
                  </a:lnTo>
                  <a:lnTo>
                    <a:pt x="153801" y="85147"/>
                  </a:lnTo>
                  <a:lnTo>
                    <a:pt x="153696" y="84773"/>
                  </a:lnTo>
                  <a:lnTo>
                    <a:pt x="153606" y="84398"/>
                  </a:lnTo>
                  <a:lnTo>
                    <a:pt x="153532" y="84009"/>
                  </a:lnTo>
                  <a:lnTo>
                    <a:pt x="153487" y="83620"/>
                  </a:lnTo>
                  <a:lnTo>
                    <a:pt x="153442" y="83231"/>
                  </a:lnTo>
                  <a:lnTo>
                    <a:pt x="153427" y="82842"/>
                  </a:lnTo>
                  <a:lnTo>
                    <a:pt x="153053" y="82872"/>
                  </a:lnTo>
                  <a:lnTo>
                    <a:pt x="152993" y="83066"/>
                  </a:lnTo>
                  <a:lnTo>
                    <a:pt x="152903" y="83276"/>
                  </a:lnTo>
                  <a:lnTo>
                    <a:pt x="152813" y="83471"/>
                  </a:lnTo>
                  <a:lnTo>
                    <a:pt x="152738" y="83680"/>
                  </a:lnTo>
                  <a:lnTo>
                    <a:pt x="152678" y="83875"/>
                  </a:lnTo>
                  <a:lnTo>
                    <a:pt x="152648" y="84084"/>
                  </a:lnTo>
                  <a:lnTo>
                    <a:pt x="152648" y="84189"/>
                  </a:lnTo>
                  <a:lnTo>
                    <a:pt x="152648" y="84309"/>
                  </a:lnTo>
                  <a:lnTo>
                    <a:pt x="152678" y="84413"/>
                  </a:lnTo>
                  <a:lnTo>
                    <a:pt x="152708" y="84518"/>
                  </a:lnTo>
                  <a:lnTo>
                    <a:pt x="152768" y="84728"/>
                  </a:lnTo>
                  <a:lnTo>
                    <a:pt x="152813" y="84952"/>
                  </a:lnTo>
                  <a:lnTo>
                    <a:pt x="152873" y="85192"/>
                  </a:lnTo>
                  <a:lnTo>
                    <a:pt x="152933" y="85416"/>
                  </a:lnTo>
                  <a:lnTo>
                    <a:pt x="152963" y="85521"/>
                  </a:lnTo>
                  <a:lnTo>
                    <a:pt x="153023" y="85626"/>
                  </a:lnTo>
                  <a:lnTo>
                    <a:pt x="153068" y="85716"/>
                  </a:lnTo>
                  <a:lnTo>
                    <a:pt x="153142" y="85805"/>
                  </a:lnTo>
                  <a:lnTo>
                    <a:pt x="153217" y="85880"/>
                  </a:lnTo>
                  <a:lnTo>
                    <a:pt x="153307" y="85940"/>
                  </a:lnTo>
                  <a:lnTo>
                    <a:pt x="153412" y="85985"/>
                  </a:lnTo>
                  <a:lnTo>
                    <a:pt x="153532" y="86015"/>
                  </a:lnTo>
                  <a:lnTo>
                    <a:pt x="153397" y="86075"/>
                  </a:lnTo>
                  <a:lnTo>
                    <a:pt x="153247" y="86105"/>
                  </a:lnTo>
                  <a:lnTo>
                    <a:pt x="152963" y="86165"/>
                  </a:lnTo>
                  <a:lnTo>
                    <a:pt x="152678" y="86209"/>
                  </a:lnTo>
                  <a:lnTo>
                    <a:pt x="152394" y="86224"/>
                  </a:lnTo>
                  <a:lnTo>
                    <a:pt x="152229" y="85940"/>
                  </a:lnTo>
                  <a:lnTo>
                    <a:pt x="152080" y="85641"/>
                  </a:lnTo>
                  <a:lnTo>
                    <a:pt x="151960" y="85341"/>
                  </a:lnTo>
                  <a:lnTo>
                    <a:pt x="151855" y="85027"/>
                  </a:lnTo>
                  <a:lnTo>
                    <a:pt x="151780" y="84713"/>
                  </a:lnTo>
                  <a:lnTo>
                    <a:pt x="151706" y="84398"/>
                  </a:lnTo>
                  <a:lnTo>
                    <a:pt x="151661" y="84069"/>
                  </a:lnTo>
                  <a:lnTo>
                    <a:pt x="151631" y="83740"/>
                  </a:lnTo>
                  <a:lnTo>
                    <a:pt x="151242" y="83785"/>
                  </a:lnTo>
                  <a:lnTo>
                    <a:pt x="151227" y="84129"/>
                  </a:lnTo>
                  <a:lnTo>
                    <a:pt x="151257" y="84458"/>
                  </a:lnTo>
                  <a:lnTo>
                    <a:pt x="151301" y="84803"/>
                  </a:lnTo>
                  <a:lnTo>
                    <a:pt x="151376" y="85132"/>
                  </a:lnTo>
                  <a:lnTo>
                    <a:pt x="151481" y="85446"/>
                  </a:lnTo>
                  <a:lnTo>
                    <a:pt x="151586" y="85775"/>
                  </a:lnTo>
                  <a:lnTo>
                    <a:pt x="151721" y="86090"/>
                  </a:lnTo>
                  <a:lnTo>
                    <a:pt x="151870" y="86389"/>
                  </a:lnTo>
                  <a:lnTo>
                    <a:pt x="151571" y="86359"/>
                  </a:lnTo>
                  <a:lnTo>
                    <a:pt x="151286" y="86299"/>
                  </a:lnTo>
                  <a:lnTo>
                    <a:pt x="150987" y="86239"/>
                  </a:lnTo>
                  <a:lnTo>
                    <a:pt x="150703" y="86165"/>
                  </a:lnTo>
                  <a:lnTo>
                    <a:pt x="150433" y="86060"/>
                  </a:lnTo>
                  <a:lnTo>
                    <a:pt x="150164" y="85925"/>
                  </a:lnTo>
                  <a:lnTo>
                    <a:pt x="149924" y="85775"/>
                  </a:lnTo>
                  <a:lnTo>
                    <a:pt x="149805" y="85686"/>
                  </a:lnTo>
                  <a:lnTo>
                    <a:pt x="149685" y="85581"/>
                  </a:lnTo>
                  <a:lnTo>
                    <a:pt x="149535" y="85401"/>
                  </a:lnTo>
                  <a:lnTo>
                    <a:pt x="149416" y="85207"/>
                  </a:lnTo>
                  <a:lnTo>
                    <a:pt x="149311" y="84997"/>
                  </a:lnTo>
                  <a:lnTo>
                    <a:pt x="149221" y="84773"/>
                  </a:lnTo>
                  <a:lnTo>
                    <a:pt x="149161" y="84548"/>
                  </a:lnTo>
                  <a:lnTo>
                    <a:pt x="149101" y="84324"/>
                  </a:lnTo>
                  <a:lnTo>
                    <a:pt x="149071" y="84084"/>
                  </a:lnTo>
                  <a:lnTo>
                    <a:pt x="149041" y="83860"/>
                  </a:lnTo>
                  <a:lnTo>
                    <a:pt x="149206" y="83560"/>
                  </a:lnTo>
                  <a:lnTo>
                    <a:pt x="149371" y="83276"/>
                  </a:lnTo>
                  <a:lnTo>
                    <a:pt x="149580" y="83007"/>
                  </a:lnTo>
                  <a:lnTo>
                    <a:pt x="149805" y="82752"/>
                  </a:lnTo>
                  <a:lnTo>
                    <a:pt x="150044" y="82528"/>
                  </a:lnTo>
                  <a:lnTo>
                    <a:pt x="150179" y="82423"/>
                  </a:lnTo>
                  <a:lnTo>
                    <a:pt x="150314" y="82333"/>
                  </a:lnTo>
                  <a:lnTo>
                    <a:pt x="150448" y="82243"/>
                  </a:lnTo>
                  <a:lnTo>
                    <a:pt x="150598" y="82168"/>
                  </a:lnTo>
                  <a:lnTo>
                    <a:pt x="150748" y="82094"/>
                  </a:lnTo>
                  <a:lnTo>
                    <a:pt x="150897" y="82034"/>
                  </a:lnTo>
                  <a:lnTo>
                    <a:pt x="151271" y="81899"/>
                  </a:lnTo>
                  <a:lnTo>
                    <a:pt x="151631" y="81794"/>
                  </a:lnTo>
                  <a:lnTo>
                    <a:pt x="152364" y="81570"/>
                  </a:lnTo>
                  <a:lnTo>
                    <a:pt x="153112" y="81390"/>
                  </a:lnTo>
                  <a:lnTo>
                    <a:pt x="153861" y="81211"/>
                  </a:lnTo>
                  <a:lnTo>
                    <a:pt x="155372" y="80911"/>
                  </a:lnTo>
                  <a:lnTo>
                    <a:pt x="156121" y="80747"/>
                  </a:lnTo>
                  <a:lnTo>
                    <a:pt x="156884" y="80597"/>
                  </a:lnTo>
                  <a:lnTo>
                    <a:pt x="158665" y="80238"/>
                  </a:lnTo>
                  <a:lnTo>
                    <a:pt x="160431" y="79893"/>
                  </a:lnTo>
                  <a:lnTo>
                    <a:pt x="162212" y="79549"/>
                  </a:lnTo>
                  <a:lnTo>
                    <a:pt x="163095" y="79355"/>
                  </a:lnTo>
                  <a:lnTo>
                    <a:pt x="163978" y="79160"/>
                  </a:lnTo>
                  <a:lnTo>
                    <a:pt x="165311" y="78906"/>
                  </a:lnTo>
                  <a:lnTo>
                    <a:pt x="166643" y="78666"/>
                  </a:lnTo>
                  <a:lnTo>
                    <a:pt x="167975" y="78457"/>
                  </a:lnTo>
                  <a:lnTo>
                    <a:pt x="169322" y="78262"/>
                  </a:lnTo>
                  <a:lnTo>
                    <a:pt x="171986" y="77888"/>
                  </a:lnTo>
                  <a:lnTo>
                    <a:pt x="173333" y="77708"/>
                  </a:lnTo>
                  <a:lnTo>
                    <a:pt x="174665" y="77514"/>
                  </a:lnTo>
                  <a:lnTo>
                    <a:pt x="177479" y="77184"/>
                  </a:lnTo>
                  <a:lnTo>
                    <a:pt x="180293" y="76870"/>
                  </a:lnTo>
                  <a:lnTo>
                    <a:pt x="185920" y="76241"/>
                  </a:lnTo>
                  <a:lnTo>
                    <a:pt x="186594" y="76182"/>
                  </a:lnTo>
                  <a:lnTo>
                    <a:pt x="187252" y="76092"/>
                  </a:lnTo>
                  <a:lnTo>
                    <a:pt x="187926" y="76002"/>
                  </a:lnTo>
                  <a:lnTo>
                    <a:pt x="188599" y="75897"/>
                  </a:lnTo>
                  <a:lnTo>
                    <a:pt x="189931" y="75673"/>
                  </a:lnTo>
                  <a:lnTo>
                    <a:pt x="191263" y="75433"/>
                  </a:lnTo>
                  <a:lnTo>
                    <a:pt x="192595" y="75209"/>
                  </a:lnTo>
                  <a:lnTo>
                    <a:pt x="193269" y="75104"/>
                  </a:lnTo>
                  <a:lnTo>
                    <a:pt x="193927" y="74999"/>
                  </a:lnTo>
                  <a:lnTo>
                    <a:pt x="194601" y="74924"/>
                  </a:lnTo>
                  <a:lnTo>
                    <a:pt x="195274" y="74850"/>
                  </a:lnTo>
                  <a:lnTo>
                    <a:pt x="195948" y="74790"/>
                  </a:lnTo>
                  <a:lnTo>
                    <a:pt x="196622" y="74745"/>
                  </a:lnTo>
                  <a:lnTo>
                    <a:pt x="196981" y="74700"/>
                  </a:lnTo>
                  <a:lnTo>
                    <a:pt x="197340" y="74655"/>
                  </a:lnTo>
                  <a:lnTo>
                    <a:pt x="198073" y="74610"/>
                  </a:lnTo>
                  <a:lnTo>
                    <a:pt x="198433" y="74580"/>
                  </a:lnTo>
                  <a:lnTo>
                    <a:pt x="198792" y="74550"/>
                  </a:lnTo>
                  <a:lnTo>
                    <a:pt x="199151" y="74505"/>
                  </a:lnTo>
                  <a:lnTo>
                    <a:pt x="199510" y="74445"/>
                  </a:lnTo>
                  <a:close/>
                  <a:moveTo>
                    <a:pt x="178362" y="87571"/>
                  </a:moveTo>
                  <a:lnTo>
                    <a:pt x="178362" y="87571"/>
                  </a:lnTo>
                  <a:lnTo>
                    <a:pt x="178362" y="87571"/>
                  </a:lnTo>
                  <a:close/>
                  <a:moveTo>
                    <a:pt x="69686" y="65540"/>
                  </a:moveTo>
                  <a:lnTo>
                    <a:pt x="70061" y="65555"/>
                  </a:lnTo>
                  <a:lnTo>
                    <a:pt x="70450" y="65585"/>
                  </a:lnTo>
                  <a:lnTo>
                    <a:pt x="70495" y="65585"/>
                  </a:lnTo>
                  <a:lnTo>
                    <a:pt x="70539" y="65600"/>
                  </a:lnTo>
                  <a:lnTo>
                    <a:pt x="70569" y="65615"/>
                  </a:lnTo>
                  <a:lnTo>
                    <a:pt x="70599" y="65660"/>
                  </a:lnTo>
                  <a:lnTo>
                    <a:pt x="70644" y="65735"/>
                  </a:lnTo>
                  <a:lnTo>
                    <a:pt x="70689" y="65810"/>
                  </a:lnTo>
                  <a:lnTo>
                    <a:pt x="70554" y="65839"/>
                  </a:lnTo>
                  <a:lnTo>
                    <a:pt x="70420" y="65884"/>
                  </a:lnTo>
                  <a:lnTo>
                    <a:pt x="70285" y="65944"/>
                  </a:lnTo>
                  <a:lnTo>
                    <a:pt x="70180" y="66019"/>
                  </a:lnTo>
                  <a:lnTo>
                    <a:pt x="69956" y="66199"/>
                  </a:lnTo>
                  <a:lnTo>
                    <a:pt x="69731" y="66378"/>
                  </a:lnTo>
                  <a:lnTo>
                    <a:pt x="69088" y="66932"/>
                  </a:lnTo>
                  <a:lnTo>
                    <a:pt x="68459" y="67501"/>
                  </a:lnTo>
                  <a:lnTo>
                    <a:pt x="67830" y="68070"/>
                  </a:lnTo>
                  <a:lnTo>
                    <a:pt x="67232" y="68668"/>
                  </a:lnTo>
                  <a:lnTo>
                    <a:pt x="66019" y="69851"/>
                  </a:lnTo>
                  <a:lnTo>
                    <a:pt x="65406" y="70449"/>
                  </a:lnTo>
                  <a:lnTo>
                    <a:pt x="64792" y="71033"/>
                  </a:lnTo>
                  <a:lnTo>
                    <a:pt x="63954" y="71811"/>
                  </a:lnTo>
                  <a:lnTo>
                    <a:pt x="63101" y="72590"/>
                  </a:lnTo>
                  <a:lnTo>
                    <a:pt x="62248" y="73338"/>
                  </a:lnTo>
                  <a:lnTo>
                    <a:pt x="61365" y="74071"/>
                  </a:lnTo>
                  <a:lnTo>
                    <a:pt x="60916" y="74430"/>
                  </a:lnTo>
                  <a:lnTo>
                    <a:pt x="60452" y="74790"/>
                  </a:lnTo>
                  <a:lnTo>
                    <a:pt x="60003" y="75119"/>
                  </a:lnTo>
                  <a:lnTo>
                    <a:pt x="59524" y="75463"/>
                  </a:lnTo>
                  <a:lnTo>
                    <a:pt x="59060" y="75778"/>
                  </a:lnTo>
                  <a:lnTo>
                    <a:pt x="58581" y="76107"/>
                  </a:lnTo>
                  <a:lnTo>
                    <a:pt x="58087" y="76406"/>
                  </a:lnTo>
                  <a:lnTo>
                    <a:pt x="57593" y="76705"/>
                  </a:lnTo>
                  <a:lnTo>
                    <a:pt x="55483" y="77948"/>
                  </a:lnTo>
                  <a:lnTo>
                    <a:pt x="54420" y="78561"/>
                  </a:lnTo>
                  <a:lnTo>
                    <a:pt x="53342" y="79160"/>
                  </a:lnTo>
                  <a:lnTo>
                    <a:pt x="52250" y="79744"/>
                  </a:lnTo>
                  <a:lnTo>
                    <a:pt x="51157" y="80312"/>
                  </a:lnTo>
                  <a:lnTo>
                    <a:pt x="50050" y="80836"/>
                  </a:lnTo>
                  <a:lnTo>
                    <a:pt x="49496" y="81106"/>
                  </a:lnTo>
                  <a:lnTo>
                    <a:pt x="48927" y="81345"/>
                  </a:lnTo>
                  <a:lnTo>
                    <a:pt x="47371" y="82034"/>
                  </a:lnTo>
                  <a:lnTo>
                    <a:pt x="45799" y="82707"/>
                  </a:lnTo>
                  <a:lnTo>
                    <a:pt x="45021" y="83051"/>
                  </a:lnTo>
                  <a:lnTo>
                    <a:pt x="44227" y="83366"/>
                  </a:lnTo>
                  <a:lnTo>
                    <a:pt x="43434" y="83665"/>
                  </a:lnTo>
                  <a:lnTo>
                    <a:pt x="42626" y="83934"/>
                  </a:lnTo>
                  <a:lnTo>
                    <a:pt x="41908" y="84174"/>
                  </a:lnTo>
                  <a:lnTo>
                    <a:pt x="41189" y="84398"/>
                  </a:lnTo>
                  <a:lnTo>
                    <a:pt x="40456" y="84608"/>
                  </a:lnTo>
                  <a:lnTo>
                    <a:pt x="39737" y="84803"/>
                  </a:lnTo>
                  <a:lnTo>
                    <a:pt x="39004" y="84967"/>
                  </a:lnTo>
                  <a:lnTo>
                    <a:pt x="38271" y="85132"/>
                  </a:lnTo>
                  <a:lnTo>
                    <a:pt x="36789" y="85416"/>
                  </a:lnTo>
                  <a:lnTo>
                    <a:pt x="33825" y="85970"/>
                  </a:lnTo>
                  <a:lnTo>
                    <a:pt x="33077" y="86120"/>
                  </a:lnTo>
                  <a:lnTo>
                    <a:pt x="32344" y="86269"/>
                  </a:lnTo>
                  <a:lnTo>
                    <a:pt x="31610" y="86434"/>
                  </a:lnTo>
                  <a:lnTo>
                    <a:pt x="30877" y="86614"/>
                  </a:lnTo>
                  <a:lnTo>
                    <a:pt x="30593" y="86688"/>
                  </a:lnTo>
                  <a:lnTo>
                    <a:pt x="30308" y="86778"/>
                  </a:lnTo>
                  <a:lnTo>
                    <a:pt x="30039" y="86868"/>
                  </a:lnTo>
                  <a:lnTo>
                    <a:pt x="29754" y="86973"/>
                  </a:lnTo>
                  <a:lnTo>
                    <a:pt x="29485" y="87093"/>
                  </a:lnTo>
                  <a:lnTo>
                    <a:pt x="29231" y="87212"/>
                  </a:lnTo>
                  <a:lnTo>
                    <a:pt x="28961" y="87347"/>
                  </a:lnTo>
                  <a:lnTo>
                    <a:pt x="28707" y="87497"/>
                  </a:lnTo>
                  <a:lnTo>
                    <a:pt x="28572" y="87586"/>
                  </a:lnTo>
                  <a:lnTo>
                    <a:pt x="28452" y="87691"/>
                  </a:lnTo>
                  <a:lnTo>
                    <a:pt x="28348" y="87826"/>
                  </a:lnTo>
                  <a:lnTo>
                    <a:pt x="28258" y="87961"/>
                  </a:lnTo>
                  <a:lnTo>
                    <a:pt x="28078" y="88260"/>
                  </a:lnTo>
                  <a:lnTo>
                    <a:pt x="27928" y="88544"/>
                  </a:lnTo>
                  <a:lnTo>
                    <a:pt x="27629" y="88469"/>
                  </a:lnTo>
                  <a:lnTo>
                    <a:pt x="27345" y="88380"/>
                  </a:lnTo>
                  <a:lnTo>
                    <a:pt x="27060" y="88275"/>
                  </a:lnTo>
                  <a:lnTo>
                    <a:pt x="26806" y="88125"/>
                  </a:lnTo>
                  <a:lnTo>
                    <a:pt x="26551" y="87961"/>
                  </a:lnTo>
                  <a:lnTo>
                    <a:pt x="26447" y="87871"/>
                  </a:lnTo>
                  <a:lnTo>
                    <a:pt x="26327" y="87766"/>
                  </a:lnTo>
                  <a:lnTo>
                    <a:pt x="26237" y="87661"/>
                  </a:lnTo>
                  <a:lnTo>
                    <a:pt x="26132" y="87542"/>
                  </a:lnTo>
                  <a:lnTo>
                    <a:pt x="26058" y="87422"/>
                  </a:lnTo>
                  <a:lnTo>
                    <a:pt x="25968" y="87287"/>
                  </a:lnTo>
                  <a:lnTo>
                    <a:pt x="25983" y="86554"/>
                  </a:lnTo>
                  <a:lnTo>
                    <a:pt x="26147" y="86539"/>
                  </a:lnTo>
                  <a:lnTo>
                    <a:pt x="26327" y="86539"/>
                  </a:lnTo>
                  <a:lnTo>
                    <a:pt x="26671" y="86569"/>
                  </a:lnTo>
                  <a:lnTo>
                    <a:pt x="27000" y="86614"/>
                  </a:lnTo>
                  <a:lnTo>
                    <a:pt x="27345" y="86688"/>
                  </a:lnTo>
                  <a:lnTo>
                    <a:pt x="27674" y="86748"/>
                  </a:lnTo>
                  <a:lnTo>
                    <a:pt x="28018" y="86808"/>
                  </a:lnTo>
                  <a:lnTo>
                    <a:pt x="28348" y="86853"/>
                  </a:lnTo>
                  <a:lnTo>
                    <a:pt x="28692" y="86853"/>
                  </a:lnTo>
                  <a:lnTo>
                    <a:pt x="28572" y="86748"/>
                  </a:lnTo>
                  <a:lnTo>
                    <a:pt x="28452" y="86644"/>
                  </a:lnTo>
                  <a:lnTo>
                    <a:pt x="28318" y="86569"/>
                  </a:lnTo>
                  <a:lnTo>
                    <a:pt x="28168" y="86494"/>
                  </a:lnTo>
                  <a:lnTo>
                    <a:pt x="28033" y="86419"/>
                  </a:lnTo>
                  <a:lnTo>
                    <a:pt x="27884" y="86374"/>
                  </a:lnTo>
                  <a:lnTo>
                    <a:pt x="27569" y="86269"/>
                  </a:lnTo>
                  <a:lnTo>
                    <a:pt x="27255" y="86194"/>
                  </a:lnTo>
                  <a:lnTo>
                    <a:pt x="26941" y="86135"/>
                  </a:lnTo>
                  <a:lnTo>
                    <a:pt x="26626" y="86060"/>
                  </a:lnTo>
                  <a:lnTo>
                    <a:pt x="26327" y="85985"/>
                  </a:lnTo>
                  <a:lnTo>
                    <a:pt x="26566" y="85491"/>
                  </a:lnTo>
                  <a:lnTo>
                    <a:pt x="26731" y="85461"/>
                  </a:lnTo>
                  <a:lnTo>
                    <a:pt x="26896" y="85431"/>
                  </a:lnTo>
                  <a:lnTo>
                    <a:pt x="27060" y="85416"/>
                  </a:lnTo>
                  <a:lnTo>
                    <a:pt x="27225" y="85416"/>
                  </a:lnTo>
                  <a:lnTo>
                    <a:pt x="27554" y="85431"/>
                  </a:lnTo>
                  <a:lnTo>
                    <a:pt x="27884" y="85476"/>
                  </a:lnTo>
                  <a:lnTo>
                    <a:pt x="28213" y="85536"/>
                  </a:lnTo>
                  <a:lnTo>
                    <a:pt x="28542" y="85626"/>
                  </a:lnTo>
                  <a:lnTo>
                    <a:pt x="29186" y="85805"/>
                  </a:lnTo>
                  <a:lnTo>
                    <a:pt x="29126" y="85656"/>
                  </a:lnTo>
                  <a:lnTo>
                    <a:pt x="29051" y="85536"/>
                  </a:lnTo>
                  <a:lnTo>
                    <a:pt x="28961" y="85431"/>
                  </a:lnTo>
                  <a:lnTo>
                    <a:pt x="28856" y="85341"/>
                  </a:lnTo>
                  <a:lnTo>
                    <a:pt x="28737" y="85252"/>
                  </a:lnTo>
                  <a:lnTo>
                    <a:pt x="28617" y="85192"/>
                  </a:lnTo>
                  <a:lnTo>
                    <a:pt x="28482" y="85132"/>
                  </a:lnTo>
                  <a:lnTo>
                    <a:pt x="28348" y="85087"/>
                  </a:lnTo>
                  <a:lnTo>
                    <a:pt x="28048" y="85027"/>
                  </a:lnTo>
                  <a:lnTo>
                    <a:pt x="27734" y="84982"/>
                  </a:lnTo>
                  <a:lnTo>
                    <a:pt x="27165" y="84907"/>
                  </a:lnTo>
                  <a:lnTo>
                    <a:pt x="27554" y="84578"/>
                  </a:lnTo>
                  <a:lnTo>
                    <a:pt x="27943" y="84249"/>
                  </a:lnTo>
                  <a:lnTo>
                    <a:pt x="28333" y="84369"/>
                  </a:lnTo>
                  <a:lnTo>
                    <a:pt x="28707" y="84488"/>
                  </a:lnTo>
                  <a:lnTo>
                    <a:pt x="29470" y="84773"/>
                  </a:lnTo>
                  <a:lnTo>
                    <a:pt x="29844" y="84922"/>
                  </a:lnTo>
                  <a:lnTo>
                    <a:pt x="30218" y="85057"/>
                  </a:lnTo>
                  <a:lnTo>
                    <a:pt x="30593" y="85162"/>
                  </a:lnTo>
                  <a:lnTo>
                    <a:pt x="30982" y="85252"/>
                  </a:lnTo>
                  <a:lnTo>
                    <a:pt x="30862" y="85117"/>
                  </a:lnTo>
                  <a:lnTo>
                    <a:pt x="30742" y="84997"/>
                  </a:lnTo>
                  <a:lnTo>
                    <a:pt x="30593" y="84877"/>
                  </a:lnTo>
                  <a:lnTo>
                    <a:pt x="30458" y="84773"/>
                  </a:lnTo>
                  <a:lnTo>
                    <a:pt x="30308" y="84683"/>
                  </a:lnTo>
                  <a:lnTo>
                    <a:pt x="30144" y="84593"/>
                  </a:lnTo>
                  <a:lnTo>
                    <a:pt x="29829" y="84428"/>
                  </a:lnTo>
                  <a:lnTo>
                    <a:pt x="29485" y="84294"/>
                  </a:lnTo>
                  <a:lnTo>
                    <a:pt x="29141" y="84159"/>
                  </a:lnTo>
                  <a:lnTo>
                    <a:pt x="28811" y="84039"/>
                  </a:lnTo>
                  <a:lnTo>
                    <a:pt x="28482" y="83905"/>
                  </a:lnTo>
                  <a:lnTo>
                    <a:pt x="28811" y="83650"/>
                  </a:lnTo>
                  <a:lnTo>
                    <a:pt x="29171" y="83411"/>
                  </a:lnTo>
                  <a:lnTo>
                    <a:pt x="29305" y="83665"/>
                  </a:lnTo>
                  <a:lnTo>
                    <a:pt x="29859" y="83785"/>
                  </a:lnTo>
                  <a:lnTo>
                    <a:pt x="30398" y="83905"/>
                  </a:lnTo>
                  <a:lnTo>
                    <a:pt x="31506" y="84189"/>
                  </a:lnTo>
                  <a:lnTo>
                    <a:pt x="31461" y="84024"/>
                  </a:lnTo>
                  <a:lnTo>
                    <a:pt x="31401" y="83890"/>
                  </a:lnTo>
                  <a:lnTo>
                    <a:pt x="31326" y="83785"/>
                  </a:lnTo>
                  <a:lnTo>
                    <a:pt x="31221" y="83680"/>
                  </a:lnTo>
                  <a:lnTo>
                    <a:pt x="31116" y="83605"/>
                  </a:lnTo>
                  <a:lnTo>
                    <a:pt x="30982" y="83530"/>
                  </a:lnTo>
                  <a:lnTo>
                    <a:pt x="30847" y="83471"/>
                  </a:lnTo>
                  <a:lnTo>
                    <a:pt x="30712" y="83426"/>
                  </a:lnTo>
                  <a:lnTo>
                    <a:pt x="30398" y="83351"/>
                  </a:lnTo>
                  <a:lnTo>
                    <a:pt x="30099" y="83306"/>
                  </a:lnTo>
                  <a:lnTo>
                    <a:pt x="29799" y="83246"/>
                  </a:lnTo>
                  <a:lnTo>
                    <a:pt x="29545" y="83186"/>
                  </a:lnTo>
                  <a:lnTo>
                    <a:pt x="29799" y="82977"/>
                  </a:lnTo>
                  <a:lnTo>
                    <a:pt x="30488" y="83171"/>
                  </a:lnTo>
                  <a:lnTo>
                    <a:pt x="31161" y="83396"/>
                  </a:lnTo>
                  <a:lnTo>
                    <a:pt x="31820" y="83635"/>
                  </a:lnTo>
                  <a:lnTo>
                    <a:pt x="32478" y="83890"/>
                  </a:lnTo>
                  <a:lnTo>
                    <a:pt x="33137" y="84174"/>
                  </a:lnTo>
                  <a:lnTo>
                    <a:pt x="33781" y="84473"/>
                  </a:lnTo>
                  <a:lnTo>
                    <a:pt x="34409" y="84773"/>
                  </a:lnTo>
                  <a:lnTo>
                    <a:pt x="35038" y="85102"/>
                  </a:lnTo>
                  <a:lnTo>
                    <a:pt x="35038" y="85102"/>
                  </a:lnTo>
                  <a:lnTo>
                    <a:pt x="34978" y="84728"/>
                  </a:lnTo>
                  <a:lnTo>
                    <a:pt x="34454" y="84398"/>
                  </a:lnTo>
                  <a:lnTo>
                    <a:pt x="33915" y="84084"/>
                  </a:lnTo>
                  <a:lnTo>
                    <a:pt x="33376" y="83815"/>
                  </a:lnTo>
                  <a:lnTo>
                    <a:pt x="32808" y="83545"/>
                  </a:lnTo>
                  <a:lnTo>
                    <a:pt x="32254" y="83306"/>
                  </a:lnTo>
                  <a:lnTo>
                    <a:pt x="31670" y="83081"/>
                  </a:lnTo>
                  <a:lnTo>
                    <a:pt x="31101" y="82857"/>
                  </a:lnTo>
                  <a:lnTo>
                    <a:pt x="30518" y="82647"/>
                  </a:lnTo>
                  <a:lnTo>
                    <a:pt x="30652" y="82573"/>
                  </a:lnTo>
                  <a:lnTo>
                    <a:pt x="30772" y="82498"/>
                  </a:lnTo>
                  <a:lnTo>
                    <a:pt x="30907" y="82438"/>
                  </a:lnTo>
                  <a:lnTo>
                    <a:pt x="31042" y="82393"/>
                  </a:lnTo>
                  <a:lnTo>
                    <a:pt x="31311" y="82303"/>
                  </a:lnTo>
                  <a:lnTo>
                    <a:pt x="31580" y="82273"/>
                  </a:lnTo>
                  <a:lnTo>
                    <a:pt x="31865" y="82258"/>
                  </a:lnTo>
                  <a:lnTo>
                    <a:pt x="32134" y="82273"/>
                  </a:lnTo>
                  <a:lnTo>
                    <a:pt x="32419" y="82303"/>
                  </a:lnTo>
                  <a:lnTo>
                    <a:pt x="32703" y="82363"/>
                  </a:lnTo>
                  <a:lnTo>
                    <a:pt x="32972" y="82438"/>
                  </a:lnTo>
                  <a:lnTo>
                    <a:pt x="33257" y="82528"/>
                  </a:lnTo>
                  <a:lnTo>
                    <a:pt x="33810" y="82722"/>
                  </a:lnTo>
                  <a:lnTo>
                    <a:pt x="34349" y="82947"/>
                  </a:lnTo>
                  <a:lnTo>
                    <a:pt x="34873" y="83141"/>
                  </a:lnTo>
                  <a:lnTo>
                    <a:pt x="34873" y="83141"/>
                  </a:lnTo>
                  <a:lnTo>
                    <a:pt x="34813" y="82992"/>
                  </a:lnTo>
                  <a:lnTo>
                    <a:pt x="34738" y="82842"/>
                  </a:lnTo>
                  <a:lnTo>
                    <a:pt x="34694" y="82782"/>
                  </a:lnTo>
                  <a:lnTo>
                    <a:pt x="34649" y="82722"/>
                  </a:lnTo>
                  <a:lnTo>
                    <a:pt x="34589" y="82677"/>
                  </a:lnTo>
                  <a:lnTo>
                    <a:pt x="34529" y="82632"/>
                  </a:lnTo>
                  <a:lnTo>
                    <a:pt x="34274" y="82483"/>
                  </a:lnTo>
                  <a:lnTo>
                    <a:pt x="34035" y="82363"/>
                  </a:lnTo>
                  <a:lnTo>
                    <a:pt x="33781" y="82243"/>
                  </a:lnTo>
                  <a:lnTo>
                    <a:pt x="33511" y="82138"/>
                  </a:lnTo>
                  <a:lnTo>
                    <a:pt x="33242" y="82049"/>
                  </a:lnTo>
                  <a:lnTo>
                    <a:pt x="32972" y="81974"/>
                  </a:lnTo>
                  <a:lnTo>
                    <a:pt x="32703" y="81899"/>
                  </a:lnTo>
                  <a:lnTo>
                    <a:pt x="32419" y="81854"/>
                  </a:lnTo>
                  <a:lnTo>
                    <a:pt x="32853" y="81660"/>
                  </a:lnTo>
                  <a:lnTo>
                    <a:pt x="33272" y="81465"/>
                  </a:lnTo>
                  <a:lnTo>
                    <a:pt x="33496" y="81375"/>
                  </a:lnTo>
                  <a:lnTo>
                    <a:pt x="33721" y="81300"/>
                  </a:lnTo>
                  <a:lnTo>
                    <a:pt x="33945" y="81255"/>
                  </a:lnTo>
                  <a:lnTo>
                    <a:pt x="34170" y="81225"/>
                  </a:lnTo>
                  <a:lnTo>
                    <a:pt x="34499" y="81330"/>
                  </a:lnTo>
                  <a:lnTo>
                    <a:pt x="34813" y="81450"/>
                  </a:lnTo>
                  <a:lnTo>
                    <a:pt x="35128" y="81585"/>
                  </a:lnTo>
                  <a:lnTo>
                    <a:pt x="35442" y="81719"/>
                  </a:lnTo>
                  <a:lnTo>
                    <a:pt x="36056" y="82019"/>
                  </a:lnTo>
                  <a:lnTo>
                    <a:pt x="36654" y="82333"/>
                  </a:lnTo>
                  <a:lnTo>
                    <a:pt x="37238" y="82662"/>
                  </a:lnTo>
                  <a:lnTo>
                    <a:pt x="37822" y="83007"/>
                  </a:lnTo>
                  <a:lnTo>
                    <a:pt x="38989" y="83710"/>
                  </a:lnTo>
                  <a:lnTo>
                    <a:pt x="38959" y="83620"/>
                  </a:lnTo>
                  <a:lnTo>
                    <a:pt x="38914" y="83530"/>
                  </a:lnTo>
                  <a:lnTo>
                    <a:pt x="38809" y="83366"/>
                  </a:lnTo>
                  <a:lnTo>
                    <a:pt x="38690" y="83231"/>
                  </a:lnTo>
                  <a:lnTo>
                    <a:pt x="38540" y="83111"/>
                  </a:lnTo>
                  <a:lnTo>
                    <a:pt x="38390" y="82992"/>
                  </a:lnTo>
                  <a:lnTo>
                    <a:pt x="38226" y="82887"/>
                  </a:lnTo>
                  <a:lnTo>
                    <a:pt x="37911" y="82662"/>
                  </a:lnTo>
                  <a:lnTo>
                    <a:pt x="37148" y="82198"/>
                  </a:lnTo>
                  <a:lnTo>
                    <a:pt x="36385" y="81719"/>
                  </a:lnTo>
                  <a:lnTo>
                    <a:pt x="35996" y="81510"/>
                  </a:lnTo>
                  <a:lnTo>
                    <a:pt x="35592" y="81300"/>
                  </a:lnTo>
                  <a:lnTo>
                    <a:pt x="35187" y="81106"/>
                  </a:lnTo>
                  <a:lnTo>
                    <a:pt x="34783" y="80941"/>
                  </a:lnTo>
                  <a:lnTo>
                    <a:pt x="34963" y="80866"/>
                  </a:lnTo>
                  <a:lnTo>
                    <a:pt x="35157" y="80776"/>
                  </a:lnTo>
                  <a:lnTo>
                    <a:pt x="35337" y="80687"/>
                  </a:lnTo>
                  <a:lnTo>
                    <a:pt x="35532" y="80612"/>
                  </a:lnTo>
                  <a:lnTo>
                    <a:pt x="35726" y="80552"/>
                  </a:lnTo>
                  <a:lnTo>
                    <a:pt x="35816" y="80537"/>
                  </a:lnTo>
                  <a:lnTo>
                    <a:pt x="35906" y="80522"/>
                  </a:lnTo>
                  <a:lnTo>
                    <a:pt x="36011" y="80522"/>
                  </a:lnTo>
                  <a:lnTo>
                    <a:pt x="36115" y="80537"/>
                  </a:lnTo>
                  <a:lnTo>
                    <a:pt x="36205" y="80567"/>
                  </a:lnTo>
                  <a:lnTo>
                    <a:pt x="36310" y="80627"/>
                  </a:lnTo>
                  <a:lnTo>
                    <a:pt x="36669" y="80762"/>
                  </a:lnTo>
                  <a:lnTo>
                    <a:pt x="37028" y="80911"/>
                  </a:lnTo>
                  <a:lnTo>
                    <a:pt x="37388" y="81091"/>
                  </a:lnTo>
                  <a:lnTo>
                    <a:pt x="37732" y="81255"/>
                  </a:lnTo>
                  <a:lnTo>
                    <a:pt x="38076" y="81435"/>
                  </a:lnTo>
                  <a:lnTo>
                    <a:pt x="38435" y="81615"/>
                  </a:lnTo>
                  <a:lnTo>
                    <a:pt x="38794" y="81764"/>
                  </a:lnTo>
                  <a:lnTo>
                    <a:pt x="39154" y="81899"/>
                  </a:lnTo>
                  <a:lnTo>
                    <a:pt x="39109" y="81749"/>
                  </a:lnTo>
                  <a:lnTo>
                    <a:pt x="39049" y="81585"/>
                  </a:lnTo>
                  <a:lnTo>
                    <a:pt x="39019" y="81525"/>
                  </a:lnTo>
                  <a:lnTo>
                    <a:pt x="38974" y="81450"/>
                  </a:lnTo>
                  <a:lnTo>
                    <a:pt x="38914" y="81390"/>
                  </a:lnTo>
                  <a:lnTo>
                    <a:pt x="38854" y="81345"/>
                  </a:lnTo>
                  <a:lnTo>
                    <a:pt x="38600" y="81166"/>
                  </a:lnTo>
                  <a:lnTo>
                    <a:pt x="38345" y="81001"/>
                  </a:lnTo>
                  <a:lnTo>
                    <a:pt x="38076" y="80836"/>
                  </a:lnTo>
                  <a:lnTo>
                    <a:pt x="37822" y="80702"/>
                  </a:lnTo>
                  <a:lnTo>
                    <a:pt x="37268" y="80432"/>
                  </a:lnTo>
                  <a:lnTo>
                    <a:pt x="36714" y="80178"/>
                  </a:lnTo>
                  <a:lnTo>
                    <a:pt x="37313" y="79893"/>
                  </a:lnTo>
                  <a:lnTo>
                    <a:pt x="37926" y="79624"/>
                  </a:lnTo>
                  <a:lnTo>
                    <a:pt x="38375" y="79849"/>
                  </a:lnTo>
                  <a:lnTo>
                    <a:pt x="38824" y="80103"/>
                  </a:lnTo>
                  <a:lnTo>
                    <a:pt x="39258" y="80387"/>
                  </a:lnTo>
                  <a:lnTo>
                    <a:pt x="39678" y="80687"/>
                  </a:lnTo>
                  <a:lnTo>
                    <a:pt x="40082" y="80986"/>
                  </a:lnTo>
                  <a:lnTo>
                    <a:pt x="40486" y="81315"/>
                  </a:lnTo>
                  <a:lnTo>
                    <a:pt x="41279" y="81944"/>
                  </a:lnTo>
                  <a:lnTo>
                    <a:pt x="41219" y="81794"/>
                  </a:lnTo>
                  <a:lnTo>
                    <a:pt x="41159" y="81645"/>
                  </a:lnTo>
                  <a:lnTo>
                    <a:pt x="41069" y="81495"/>
                  </a:lnTo>
                  <a:lnTo>
                    <a:pt x="41010" y="81435"/>
                  </a:lnTo>
                  <a:lnTo>
                    <a:pt x="40950" y="81375"/>
                  </a:lnTo>
                  <a:lnTo>
                    <a:pt x="40680" y="81106"/>
                  </a:lnTo>
                  <a:lnTo>
                    <a:pt x="40381" y="80836"/>
                  </a:lnTo>
                  <a:lnTo>
                    <a:pt x="40067" y="80582"/>
                  </a:lnTo>
                  <a:lnTo>
                    <a:pt x="39767" y="80342"/>
                  </a:lnTo>
                  <a:lnTo>
                    <a:pt x="39124" y="79878"/>
                  </a:lnTo>
                  <a:lnTo>
                    <a:pt x="38480" y="79414"/>
                  </a:lnTo>
                  <a:lnTo>
                    <a:pt x="38735" y="79310"/>
                  </a:lnTo>
                  <a:lnTo>
                    <a:pt x="38854" y="79265"/>
                  </a:lnTo>
                  <a:lnTo>
                    <a:pt x="38989" y="79220"/>
                  </a:lnTo>
                  <a:lnTo>
                    <a:pt x="39109" y="79205"/>
                  </a:lnTo>
                  <a:lnTo>
                    <a:pt x="39243" y="79190"/>
                  </a:lnTo>
                  <a:lnTo>
                    <a:pt x="39363" y="79220"/>
                  </a:lnTo>
                  <a:lnTo>
                    <a:pt x="39498" y="79265"/>
                  </a:lnTo>
                  <a:lnTo>
                    <a:pt x="39722" y="79385"/>
                  </a:lnTo>
                  <a:lnTo>
                    <a:pt x="39962" y="79519"/>
                  </a:lnTo>
                  <a:lnTo>
                    <a:pt x="40171" y="79654"/>
                  </a:lnTo>
                  <a:lnTo>
                    <a:pt x="40396" y="79804"/>
                  </a:lnTo>
                  <a:lnTo>
                    <a:pt x="40800" y="80103"/>
                  </a:lnTo>
                  <a:lnTo>
                    <a:pt x="41204" y="80432"/>
                  </a:lnTo>
                  <a:lnTo>
                    <a:pt x="41997" y="81106"/>
                  </a:lnTo>
                  <a:lnTo>
                    <a:pt x="42416" y="81420"/>
                  </a:lnTo>
                  <a:lnTo>
                    <a:pt x="42836" y="81719"/>
                  </a:lnTo>
                  <a:lnTo>
                    <a:pt x="42836" y="81719"/>
                  </a:lnTo>
                  <a:lnTo>
                    <a:pt x="42821" y="81615"/>
                  </a:lnTo>
                  <a:lnTo>
                    <a:pt x="42791" y="81510"/>
                  </a:lnTo>
                  <a:lnTo>
                    <a:pt x="42701" y="81300"/>
                  </a:lnTo>
                  <a:lnTo>
                    <a:pt x="42596" y="81121"/>
                  </a:lnTo>
                  <a:lnTo>
                    <a:pt x="42461" y="80941"/>
                  </a:lnTo>
                  <a:lnTo>
                    <a:pt x="42312" y="80791"/>
                  </a:lnTo>
                  <a:lnTo>
                    <a:pt x="42147" y="80627"/>
                  </a:lnTo>
                  <a:lnTo>
                    <a:pt x="41833" y="80342"/>
                  </a:lnTo>
                  <a:lnTo>
                    <a:pt x="41593" y="80133"/>
                  </a:lnTo>
                  <a:lnTo>
                    <a:pt x="41354" y="79938"/>
                  </a:lnTo>
                  <a:lnTo>
                    <a:pt x="40860" y="79564"/>
                  </a:lnTo>
                  <a:lnTo>
                    <a:pt x="40351" y="79220"/>
                  </a:lnTo>
                  <a:lnTo>
                    <a:pt x="39827" y="78876"/>
                  </a:lnTo>
                  <a:lnTo>
                    <a:pt x="40052" y="78786"/>
                  </a:lnTo>
                  <a:lnTo>
                    <a:pt x="40276" y="78696"/>
                  </a:lnTo>
                  <a:lnTo>
                    <a:pt x="40501" y="78606"/>
                  </a:lnTo>
                  <a:lnTo>
                    <a:pt x="40605" y="78576"/>
                  </a:lnTo>
                  <a:lnTo>
                    <a:pt x="40725" y="78561"/>
                  </a:lnTo>
                  <a:lnTo>
                    <a:pt x="40995" y="78696"/>
                  </a:lnTo>
                  <a:lnTo>
                    <a:pt x="41249" y="78846"/>
                  </a:lnTo>
                  <a:lnTo>
                    <a:pt x="41489" y="79025"/>
                  </a:lnTo>
                  <a:lnTo>
                    <a:pt x="41728" y="79205"/>
                  </a:lnTo>
                  <a:lnTo>
                    <a:pt x="41967" y="79385"/>
                  </a:lnTo>
                  <a:lnTo>
                    <a:pt x="42207" y="79549"/>
                  </a:lnTo>
                  <a:lnTo>
                    <a:pt x="42461" y="79699"/>
                  </a:lnTo>
                  <a:lnTo>
                    <a:pt x="42716" y="79834"/>
                  </a:lnTo>
                  <a:lnTo>
                    <a:pt x="42701" y="79684"/>
                  </a:lnTo>
                  <a:lnTo>
                    <a:pt x="42656" y="79549"/>
                  </a:lnTo>
                  <a:lnTo>
                    <a:pt x="42611" y="79429"/>
                  </a:lnTo>
                  <a:lnTo>
                    <a:pt x="42536" y="79310"/>
                  </a:lnTo>
                  <a:lnTo>
                    <a:pt x="42461" y="79205"/>
                  </a:lnTo>
                  <a:lnTo>
                    <a:pt x="42372" y="79100"/>
                  </a:lnTo>
                  <a:lnTo>
                    <a:pt x="42282" y="78995"/>
                  </a:lnTo>
                  <a:lnTo>
                    <a:pt x="42177" y="78906"/>
                  </a:lnTo>
                  <a:lnTo>
                    <a:pt x="41953" y="78726"/>
                  </a:lnTo>
                  <a:lnTo>
                    <a:pt x="41713" y="78561"/>
                  </a:lnTo>
                  <a:lnTo>
                    <a:pt x="41474" y="78412"/>
                  </a:lnTo>
                  <a:lnTo>
                    <a:pt x="41264" y="78247"/>
                  </a:lnTo>
                  <a:lnTo>
                    <a:pt x="41713" y="78097"/>
                  </a:lnTo>
                  <a:lnTo>
                    <a:pt x="41938" y="78038"/>
                  </a:lnTo>
                  <a:lnTo>
                    <a:pt x="42162" y="77978"/>
                  </a:lnTo>
                  <a:lnTo>
                    <a:pt x="42282" y="78052"/>
                  </a:lnTo>
                  <a:lnTo>
                    <a:pt x="42402" y="78127"/>
                  </a:lnTo>
                  <a:lnTo>
                    <a:pt x="42626" y="78292"/>
                  </a:lnTo>
                  <a:lnTo>
                    <a:pt x="42836" y="78487"/>
                  </a:lnTo>
                  <a:lnTo>
                    <a:pt x="43030" y="78666"/>
                  </a:lnTo>
                  <a:lnTo>
                    <a:pt x="43255" y="78861"/>
                  </a:lnTo>
                  <a:lnTo>
                    <a:pt x="43464" y="79025"/>
                  </a:lnTo>
                  <a:lnTo>
                    <a:pt x="43584" y="79100"/>
                  </a:lnTo>
                  <a:lnTo>
                    <a:pt x="43704" y="79160"/>
                  </a:lnTo>
                  <a:lnTo>
                    <a:pt x="43838" y="79205"/>
                  </a:lnTo>
                  <a:lnTo>
                    <a:pt x="43973" y="79250"/>
                  </a:lnTo>
                  <a:lnTo>
                    <a:pt x="43868" y="79010"/>
                  </a:lnTo>
                  <a:lnTo>
                    <a:pt x="43734" y="78786"/>
                  </a:lnTo>
                  <a:lnTo>
                    <a:pt x="43569" y="78591"/>
                  </a:lnTo>
                  <a:lnTo>
                    <a:pt x="43389" y="78397"/>
                  </a:lnTo>
                  <a:lnTo>
                    <a:pt x="43210" y="78217"/>
                  </a:lnTo>
                  <a:lnTo>
                    <a:pt x="43015" y="78052"/>
                  </a:lnTo>
                  <a:lnTo>
                    <a:pt x="42626" y="77708"/>
                  </a:lnTo>
                  <a:lnTo>
                    <a:pt x="42731" y="77663"/>
                  </a:lnTo>
                  <a:lnTo>
                    <a:pt x="42851" y="77618"/>
                  </a:lnTo>
                  <a:lnTo>
                    <a:pt x="42955" y="77559"/>
                  </a:lnTo>
                  <a:lnTo>
                    <a:pt x="43075" y="77514"/>
                  </a:lnTo>
                  <a:lnTo>
                    <a:pt x="43180" y="77484"/>
                  </a:lnTo>
                  <a:lnTo>
                    <a:pt x="43285" y="77484"/>
                  </a:lnTo>
                  <a:lnTo>
                    <a:pt x="43344" y="77499"/>
                  </a:lnTo>
                  <a:lnTo>
                    <a:pt x="43404" y="77514"/>
                  </a:lnTo>
                  <a:lnTo>
                    <a:pt x="43449" y="77544"/>
                  </a:lnTo>
                  <a:lnTo>
                    <a:pt x="43509" y="77589"/>
                  </a:lnTo>
                  <a:lnTo>
                    <a:pt x="43704" y="77723"/>
                  </a:lnTo>
                  <a:lnTo>
                    <a:pt x="43898" y="77873"/>
                  </a:lnTo>
                  <a:lnTo>
                    <a:pt x="44078" y="78023"/>
                  </a:lnTo>
                  <a:lnTo>
                    <a:pt x="44257" y="78187"/>
                  </a:lnTo>
                  <a:lnTo>
                    <a:pt x="44602" y="78531"/>
                  </a:lnTo>
                  <a:lnTo>
                    <a:pt x="44931" y="78891"/>
                  </a:lnTo>
                  <a:lnTo>
                    <a:pt x="45575" y="79624"/>
                  </a:lnTo>
                  <a:lnTo>
                    <a:pt x="45904" y="79983"/>
                  </a:lnTo>
                  <a:lnTo>
                    <a:pt x="46248" y="80312"/>
                  </a:lnTo>
                  <a:lnTo>
                    <a:pt x="46218" y="80118"/>
                  </a:lnTo>
                  <a:lnTo>
                    <a:pt x="46173" y="79923"/>
                  </a:lnTo>
                  <a:lnTo>
                    <a:pt x="46083" y="79744"/>
                  </a:lnTo>
                  <a:lnTo>
                    <a:pt x="45994" y="79579"/>
                  </a:lnTo>
                  <a:lnTo>
                    <a:pt x="45889" y="79414"/>
                  </a:lnTo>
                  <a:lnTo>
                    <a:pt x="45769" y="79250"/>
                  </a:lnTo>
                  <a:lnTo>
                    <a:pt x="45515" y="78936"/>
                  </a:lnTo>
                  <a:lnTo>
                    <a:pt x="45126" y="78472"/>
                  </a:lnTo>
                  <a:lnTo>
                    <a:pt x="44706" y="78008"/>
                  </a:lnTo>
                  <a:lnTo>
                    <a:pt x="44497" y="77798"/>
                  </a:lnTo>
                  <a:lnTo>
                    <a:pt x="44272" y="77589"/>
                  </a:lnTo>
                  <a:lnTo>
                    <a:pt x="44033" y="77379"/>
                  </a:lnTo>
                  <a:lnTo>
                    <a:pt x="43793" y="77199"/>
                  </a:lnTo>
                  <a:lnTo>
                    <a:pt x="44317" y="76945"/>
                  </a:lnTo>
                  <a:lnTo>
                    <a:pt x="44497" y="77020"/>
                  </a:lnTo>
                  <a:lnTo>
                    <a:pt x="44662" y="77095"/>
                  </a:lnTo>
                  <a:lnTo>
                    <a:pt x="44826" y="77184"/>
                  </a:lnTo>
                  <a:lnTo>
                    <a:pt x="44976" y="77289"/>
                  </a:lnTo>
                  <a:lnTo>
                    <a:pt x="45275" y="77499"/>
                  </a:lnTo>
                  <a:lnTo>
                    <a:pt x="45560" y="77738"/>
                  </a:lnTo>
                  <a:lnTo>
                    <a:pt x="45829" y="77993"/>
                  </a:lnTo>
                  <a:lnTo>
                    <a:pt x="46083" y="78262"/>
                  </a:lnTo>
                  <a:lnTo>
                    <a:pt x="46577" y="78816"/>
                  </a:lnTo>
                  <a:lnTo>
                    <a:pt x="46637" y="78876"/>
                  </a:lnTo>
                  <a:lnTo>
                    <a:pt x="46682" y="78921"/>
                  </a:lnTo>
                  <a:lnTo>
                    <a:pt x="46757" y="78951"/>
                  </a:lnTo>
                  <a:lnTo>
                    <a:pt x="46832" y="78980"/>
                  </a:lnTo>
                  <a:lnTo>
                    <a:pt x="47131" y="79055"/>
                  </a:lnTo>
                  <a:lnTo>
                    <a:pt x="47041" y="78861"/>
                  </a:lnTo>
                  <a:lnTo>
                    <a:pt x="46966" y="78681"/>
                  </a:lnTo>
                  <a:lnTo>
                    <a:pt x="46862" y="78502"/>
                  </a:lnTo>
                  <a:lnTo>
                    <a:pt x="46757" y="78337"/>
                  </a:lnTo>
                  <a:lnTo>
                    <a:pt x="46637" y="78157"/>
                  </a:lnTo>
                  <a:lnTo>
                    <a:pt x="46517" y="78008"/>
                  </a:lnTo>
                  <a:lnTo>
                    <a:pt x="46263" y="77693"/>
                  </a:lnTo>
                  <a:lnTo>
                    <a:pt x="45964" y="77409"/>
                  </a:lnTo>
                  <a:lnTo>
                    <a:pt x="45664" y="77140"/>
                  </a:lnTo>
                  <a:lnTo>
                    <a:pt x="45335" y="76900"/>
                  </a:lnTo>
                  <a:lnTo>
                    <a:pt x="45006" y="76661"/>
                  </a:lnTo>
                  <a:lnTo>
                    <a:pt x="45889" y="76241"/>
                  </a:lnTo>
                  <a:lnTo>
                    <a:pt x="46113" y="76406"/>
                  </a:lnTo>
                  <a:lnTo>
                    <a:pt x="46308" y="76586"/>
                  </a:lnTo>
                  <a:lnTo>
                    <a:pt x="46502" y="76765"/>
                  </a:lnTo>
                  <a:lnTo>
                    <a:pt x="46697" y="76960"/>
                  </a:lnTo>
                  <a:lnTo>
                    <a:pt x="46862" y="77169"/>
                  </a:lnTo>
                  <a:lnTo>
                    <a:pt x="47026" y="77379"/>
                  </a:lnTo>
                  <a:lnTo>
                    <a:pt x="47341" y="77813"/>
                  </a:lnTo>
                  <a:lnTo>
                    <a:pt x="47625" y="78277"/>
                  </a:lnTo>
                  <a:lnTo>
                    <a:pt x="47924" y="78726"/>
                  </a:lnTo>
                  <a:lnTo>
                    <a:pt x="48209" y="79190"/>
                  </a:lnTo>
                  <a:lnTo>
                    <a:pt x="48508" y="79624"/>
                  </a:lnTo>
                  <a:lnTo>
                    <a:pt x="48523" y="79400"/>
                  </a:lnTo>
                  <a:lnTo>
                    <a:pt x="48523" y="79175"/>
                  </a:lnTo>
                  <a:lnTo>
                    <a:pt x="48508" y="79055"/>
                  </a:lnTo>
                  <a:lnTo>
                    <a:pt x="48478" y="78951"/>
                  </a:lnTo>
                  <a:lnTo>
                    <a:pt x="48433" y="78846"/>
                  </a:lnTo>
                  <a:lnTo>
                    <a:pt x="48388" y="78741"/>
                  </a:lnTo>
                  <a:lnTo>
                    <a:pt x="48179" y="78367"/>
                  </a:lnTo>
                  <a:lnTo>
                    <a:pt x="47969" y="78008"/>
                  </a:lnTo>
                  <a:lnTo>
                    <a:pt x="47745" y="77648"/>
                  </a:lnTo>
                  <a:lnTo>
                    <a:pt x="47520" y="77289"/>
                  </a:lnTo>
                  <a:lnTo>
                    <a:pt x="47266" y="76960"/>
                  </a:lnTo>
                  <a:lnTo>
                    <a:pt x="47011" y="76631"/>
                  </a:lnTo>
                  <a:lnTo>
                    <a:pt x="46727" y="76301"/>
                  </a:lnTo>
                  <a:lnTo>
                    <a:pt x="46443" y="76002"/>
                  </a:lnTo>
                  <a:lnTo>
                    <a:pt x="46547" y="75957"/>
                  </a:lnTo>
                  <a:lnTo>
                    <a:pt x="46652" y="75912"/>
                  </a:lnTo>
                  <a:lnTo>
                    <a:pt x="46862" y="75807"/>
                  </a:lnTo>
                  <a:lnTo>
                    <a:pt x="46966" y="75763"/>
                  </a:lnTo>
                  <a:lnTo>
                    <a:pt x="47086" y="75718"/>
                  </a:lnTo>
                  <a:lnTo>
                    <a:pt x="47191" y="75703"/>
                  </a:lnTo>
                  <a:lnTo>
                    <a:pt x="47311" y="75718"/>
                  </a:lnTo>
                  <a:lnTo>
                    <a:pt x="47580" y="75912"/>
                  </a:lnTo>
                  <a:lnTo>
                    <a:pt x="47850" y="76122"/>
                  </a:lnTo>
                  <a:lnTo>
                    <a:pt x="48089" y="76346"/>
                  </a:lnTo>
                  <a:lnTo>
                    <a:pt x="48313" y="76601"/>
                  </a:lnTo>
                  <a:lnTo>
                    <a:pt x="48538" y="76855"/>
                  </a:lnTo>
                  <a:lnTo>
                    <a:pt x="48748" y="77125"/>
                  </a:lnTo>
                  <a:lnTo>
                    <a:pt x="49167" y="77648"/>
                  </a:lnTo>
                  <a:lnTo>
                    <a:pt x="49256" y="77753"/>
                  </a:lnTo>
                  <a:lnTo>
                    <a:pt x="49361" y="77828"/>
                  </a:lnTo>
                  <a:lnTo>
                    <a:pt x="49601" y="77978"/>
                  </a:lnTo>
                  <a:lnTo>
                    <a:pt x="49541" y="77783"/>
                  </a:lnTo>
                  <a:lnTo>
                    <a:pt x="49481" y="77589"/>
                  </a:lnTo>
                  <a:lnTo>
                    <a:pt x="49406" y="77409"/>
                  </a:lnTo>
                  <a:lnTo>
                    <a:pt x="49316" y="77229"/>
                  </a:lnTo>
                  <a:lnTo>
                    <a:pt x="49212" y="77050"/>
                  </a:lnTo>
                  <a:lnTo>
                    <a:pt x="49107" y="76885"/>
                  </a:lnTo>
                  <a:lnTo>
                    <a:pt x="48882" y="76556"/>
                  </a:lnTo>
                  <a:lnTo>
                    <a:pt x="48628" y="76241"/>
                  </a:lnTo>
                  <a:lnTo>
                    <a:pt x="48358" y="75942"/>
                  </a:lnTo>
                  <a:lnTo>
                    <a:pt x="48074" y="75658"/>
                  </a:lnTo>
                  <a:lnTo>
                    <a:pt x="47790" y="75388"/>
                  </a:lnTo>
                  <a:lnTo>
                    <a:pt x="48014" y="75269"/>
                  </a:lnTo>
                  <a:lnTo>
                    <a:pt x="48254" y="75149"/>
                  </a:lnTo>
                  <a:lnTo>
                    <a:pt x="48373" y="75209"/>
                  </a:lnTo>
                  <a:lnTo>
                    <a:pt x="48493" y="75269"/>
                  </a:lnTo>
                  <a:lnTo>
                    <a:pt x="48613" y="75343"/>
                  </a:lnTo>
                  <a:lnTo>
                    <a:pt x="48718" y="75418"/>
                  </a:lnTo>
                  <a:lnTo>
                    <a:pt x="48927" y="75598"/>
                  </a:lnTo>
                  <a:lnTo>
                    <a:pt x="49122" y="75778"/>
                  </a:lnTo>
                  <a:lnTo>
                    <a:pt x="49316" y="75957"/>
                  </a:lnTo>
                  <a:lnTo>
                    <a:pt x="49526" y="76137"/>
                  </a:lnTo>
                  <a:lnTo>
                    <a:pt x="49631" y="76212"/>
                  </a:lnTo>
                  <a:lnTo>
                    <a:pt x="49750" y="76286"/>
                  </a:lnTo>
                  <a:lnTo>
                    <a:pt x="49855" y="76346"/>
                  </a:lnTo>
                  <a:lnTo>
                    <a:pt x="49990" y="76391"/>
                  </a:lnTo>
                  <a:lnTo>
                    <a:pt x="49900" y="76152"/>
                  </a:lnTo>
                  <a:lnTo>
                    <a:pt x="49780" y="75942"/>
                  </a:lnTo>
                  <a:lnTo>
                    <a:pt x="49646" y="75733"/>
                  </a:lnTo>
                  <a:lnTo>
                    <a:pt x="49481" y="75553"/>
                  </a:lnTo>
                  <a:lnTo>
                    <a:pt x="49316" y="75373"/>
                  </a:lnTo>
                  <a:lnTo>
                    <a:pt x="49122" y="75209"/>
                  </a:lnTo>
                  <a:lnTo>
                    <a:pt x="48762" y="74880"/>
                  </a:lnTo>
                  <a:lnTo>
                    <a:pt x="49586" y="74505"/>
                  </a:lnTo>
                  <a:lnTo>
                    <a:pt x="49765" y="74685"/>
                  </a:lnTo>
                  <a:lnTo>
                    <a:pt x="49930" y="74865"/>
                  </a:lnTo>
                  <a:lnTo>
                    <a:pt x="50229" y="75239"/>
                  </a:lnTo>
                  <a:lnTo>
                    <a:pt x="50529" y="75643"/>
                  </a:lnTo>
                  <a:lnTo>
                    <a:pt x="50798" y="76047"/>
                  </a:lnTo>
                  <a:lnTo>
                    <a:pt x="51337" y="76870"/>
                  </a:lnTo>
                  <a:lnTo>
                    <a:pt x="51621" y="77274"/>
                  </a:lnTo>
                  <a:lnTo>
                    <a:pt x="51906" y="77663"/>
                  </a:lnTo>
                  <a:lnTo>
                    <a:pt x="51876" y="77424"/>
                  </a:lnTo>
                  <a:lnTo>
                    <a:pt x="51816" y="77184"/>
                  </a:lnTo>
                  <a:lnTo>
                    <a:pt x="51741" y="76960"/>
                  </a:lnTo>
                  <a:lnTo>
                    <a:pt x="51651" y="76735"/>
                  </a:lnTo>
                  <a:lnTo>
                    <a:pt x="51546" y="76511"/>
                  </a:lnTo>
                  <a:lnTo>
                    <a:pt x="51442" y="76301"/>
                  </a:lnTo>
                  <a:lnTo>
                    <a:pt x="51322" y="76077"/>
                  </a:lnTo>
                  <a:lnTo>
                    <a:pt x="51187" y="75882"/>
                  </a:lnTo>
                  <a:lnTo>
                    <a:pt x="50918" y="75463"/>
                  </a:lnTo>
                  <a:lnTo>
                    <a:pt x="50618" y="75074"/>
                  </a:lnTo>
                  <a:lnTo>
                    <a:pt x="50319" y="74670"/>
                  </a:lnTo>
                  <a:lnTo>
                    <a:pt x="50035" y="74281"/>
                  </a:lnTo>
                  <a:lnTo>
                    <a:pt x="50723" y="73907"/>
                  </a:lnTo>
                  <a:lnTo>
                    <a:pt x="51067" y="74191"/>
                  </a:lnTo>
                  <a:lnTo>
                    <a:pt x="51397" y="74490"/>
                  </a:lnTo>
                  <a:lnTo>
                    <a:pt x="51711" y="74805"/>
                  </a:lnTo>
                  <a:lnTo>
                    <a:pt x="52010" y="75134"/>
                  </a:lnTo>
                  <a:lnTo>
                    <a:pt x="52190" y="75358"/>
                  </a:lnTo>
                  <a:lnTo>
                    <a:pt x="52370" y="75583"/>
                  </a:lnTo>
                  <a:lnTo>
                    <a:pt x="52474" y="75688"/>
                  </a:lnTo>
                  <a:lnTo>
                    <a:pt x="52594" y="75763"/>
                  </a:lnTo>
                  <a:lnTo>
                    <a:pt x="52729" y="75837"/>
                  </a:lnTo>
                  <a:lnTo>
                    <a:pt x="52863" y="75882"/>
                  </a:lnTo>
                  <a:lnTo>
                    <a:pt x="52804" y="75718"/>
                  </a:lnTo>
                  <a:lnTo>
                    <a:pt x="52744" y="75553"/>
                  </a:lnTo>
                  <a:lnTo>
                    <a:pt x="52654" y="75403"/>
                  </a:lnTo>
                  <a:lnTo>
                    <a:pt x="52579" y="75239"/>
                  </a:lnTo>
                  <a:lnTo>
                    <a:pt x="52385" y="74954"/>
                  </a:lnTo>
                  <a:lnTo>
                    <a:pt x="52160" y="74685"/>
                  </a:lnTo>
                  <a:lnTo>
                    <a:pt x="51935" y="74430"/>
                  </a:lnTo>
                  <a:lnTo>
                    <a:pt x="51696" y="74176"/>
                  </a:lnTo>
                  <a:lnTo>
                    <a:pt x="51217" y="73667"/>
                  </a:lnTo>
                  <a:lnTo>
                    <a:pt x="52115" y="73218"/>
                  </a:lnTo>
                  <a:lnTo>
                    <a:pt x="52444" y="73667"/>
                  </a:lnTo>
                  <a:lnTo>
                    <a:pt x="52759" y="74116"/>
                  </a:lnTo>
                  <a:lnTo>
                    <a:pt x="53073" y="74565"/>
                  </a:lnTo>
                  <a:lnTo>
                    <a:pt x="53372" y="75029"/>
                  </a:lnTo>
                  <a:lnTo>
                    <a:pt x="53462" y="75179"/>
                  </a:lnTo>
                  <a:lnTo>
                    <a:pt x="53582" y="75299"/>
                  </a:lnTo>
                  <a:lnTo>
                    <a:pt x="53717" y="75403"/>
                  </a:lnTo>
                  <a:lnTo>
                    <a:pt x="53866" y="75493"/>
                  </a:lnTo>
                  <a:lnTo>
                    <a:pt x="53761" y="75164"/>
                  </a:lnTo>
                  <a:lnTo>
                    <a:pt x="53627" y="74820"/>
                  </a:lnTo>
                  <a:lnTo>
                    <a:pt x="53462" y="74505"/>
                  </a:lnTo>
                  <a:lnTo>
                    <a:pt x="53297" y="74191"/>
                  </a:lnTo>
                  <a:lnTo>
                    <a:pt x="53103" y="73892"/>
                  </a:lnTo>
                  <a:lnTo>
                    <a:pt x="52908" y="73607"/>
                  </a:lnTo>
                  <a:lnTo>
                    <a:pt x="52474" y="73039"/>
                  </a:lnTo>
                  <a:lnTo>
                    <a:pt x="52579" y="72994"/>
                  </a:lnTo>
                  <a:lnTo>
                    <a:pt x="52684" y="72934"/>
                  </a:lnTo>
                  <a:lnTo>
                    <a:pt x="52804" y="72874"/>
                  </a:lnTo>
                  <a:lnTo>
                    <a:pt x="52908" y="72829"/>
                  </a:lnTo>
                  <a:lnTo>
                    <a:pt x="53013" y="72799"/>
                  </a:lnTo>
                  <a:lnTo>
                    <a:pt x="53133" y="72784"/>
                  </a:lnTo>
                  <a:lnTo>
                    <a:pt x="53178" y="72799"/>
                  </a:lnTo>
                  <a:lnTo>
                    <a:pt x="53238" y="72814"/>
                  </a:lnTo>
                  <a:lnTo>
                    <a:pt x="53283" y="72859"/>
                  </a:lnTo>
                  <a:lnTo>
                    <a:pt x="53327" y="72904"/>
                  </a:lnTo>
                  <a:lnTo>
                    <a:pt x="53582" y="73113"/>
                  </a:lnTo>
                  <a:lnTo>
                    <a:pt x="53806" y="73323"/>
                  </a:lnTo>
                  <a:lnTo>
                    <a:pt x="54031" y="73562"/>
                  </a:lnTo>
                  <a:lnTo>
                    <a:pt x="54240" y="73787"/>
                  </a:lnTo>
                  <a:lnTo>
                    <a:pt x="54645" y="74296"/>
                  </a:lnTo>
                  <a:lnTo>
                    <a:pt x="55034" y="74790"/>
                  </a:lnTo>
                  <a:lnTo>
                    <a:pt x="55079" y="74865"/>
                  </a:lnTo>
                  <a:lnTo>
                    <a:pt x="55123" y="74909"/>
                  </a:lnTo>
                  <a:lnTo>
                    <a:pt x="55243" y="75014"/>
                  </a:lnTo>
                  <a:lnTo>
                    <a:pt x="55378" y="75089"/>
                  </a:lnTo>
                  <a:lnTo>
                    <a:pt x="55528" y="75149"/>
                  </a:lnTo>
                  <a:lnTo>
                    <a:pt x="55453" y="74954"/>
                  </a:lnTo>
                  <a:lnTo>
                    <a:pt x="55363" y="74775"/>
                  </a:lnTo>
                  <a:lnTo>
                    <a:pt x="55273" y="74580"/>
                  </a:lnTo>
                  <a:lnTo>
                    <a:pt x="55168" y="74401"/>
                  </a:lnTo>
                  <a:lnTo>
                    <a:pt x="54944" y="74056"/>
                  </a:lnTo>
                  <a:lnTo>
                    <a:pt x="54689" y="73727"/>
                  </a:lnTo>
                  <a:lnTo>
                    <a:pt x="54420" y="73413"/>
                  </a:lnTo>
                  <a:lnTo>
                    <a:pt x="54136" y="73098"/>
                  </a:lnTo>
                  <a:lnTo>
                    <a:pt x="53552" y="72500"/>
                  </a:lnTo>
                  <a:lnTo>
                    <a:pt x="53732" y="72410"/>
                  </a:lnTo>
                  <a:lnTo>
                    <a:pt x="53911" y="72335"/>
                  </a:lnTo>
                  <a:lnTo>
                    <a:pt x="54001" y="72305"/>
                  </a:lnTo>
                  <a:lnTo>
                    <a:pt x="54091" y="72290"/>
                  </a:lnTo>
                  <a:lnTo>
                    <a:pt x="54196" y="72275"/>
                  </a:lnTo>
                  <a:lnTo>
                    <a:pt x="54285" y="72290"/>
                  </a:lnTo>
                  <a:lnTo>
                    <a:pt x="54525" y="72455"/>
                  </a:lnTo>
                  <a:lnTo>
                    <a:pt x="54749" y="72634"/>
                  </a:lnTo>
                  <a:lnTo>
                    <a:pt x="54944" y="72829"/>
                  </a:lnTo>
                  <a:lnTo>
                    <a:pt x="55153" y="73039"/>
                  </a:lnTo>
                  <a:lnTo>
                    <a:pt x="55333" y="73248"/>
                  </a:lnTo>
                  <a:lnTo>
                    <a:pt x="55528" y="73473"/>
                  </a:lnTo>
                  <a:lnTo>
                    <a:pt x="55887" y="73907"/>
                  </a:lnTo>
                  <a:lnTo>
                    <a:pt x="55932" y="73981"/>
                  </a:lnTo>
                  <a:lnTo>
                    <a:pt x="55992" y="74041"/>
                  </a:lnTo>
                  <a:lnTo>
                    <a:pt x="56111" y="74146"/>
                  </a:lnTo>
                  <a:lnTo>
                    <a:pt x="56261" y="74221"/>
                  </a:lnTo>
                  <a:lnTo>
                    <a:pt x="56426" y="74266"/>
                  </a:lnTo>
                  <a:lnTo>
                    <a:pt x="56351" y="74101"/>
                  </a:lnTo>
                  <a:lnTo>
                    <a:pt x="56276" y="73922"/>
                  </a:lnTo>
                  <a:lnTo>
                    <a:pt x="56201" y="73757"/>
                  </a:lnTo>
                  <a:lnTo>
                    <a:pt x="56111" y="73592"/>
                  </a:lnTo>
                  <a:lnTo>
                    <a:pt x="55917" y="73293"/>
                  </a:lnTo>
                  <a:lnTo>
                    <a:pt x="55692" y="72994"/>
                  </a:lnTo>
                  <a:lnTo>
                    <a:pt x="55438" y="72709"/>
                  </a:lnTo>
                  <a:lnTo>
                    <a:pt x="55183" y="72440"/>
                  </a:lnTo>
                  <a:lnTo>
                    <a:pt x="54659" y="71916"/>
                  </a:lnTo>
                  <a:lnTo>
                    <a:pt x="55153" y="71781"/>
                  </a:lnTo>
                  <a:lnTo>
                    <a:pt x="55318" y="71916"/>
                  </a:lnTo>
                  <a:lnTo>
                    <a:pt x="55483" y="72051"/>
                  </a:lnTo>
                  <a:lnTo>
                    <a:pt x="55782" y="72335"/>
                  </a:lnTo>
                  <a:lnTo>
                    <a:pt x="56066" y="72649"/>
                  </a:lnTo>
                  <a:lnTo>
                    <a:pt x="56336" y="72964"/>
                  </a:lnTo>
                  <a:lnTo>
                    <a:pt x="56860" y="73622"/>
                  </a:lnTo>
                  <a:lnTo>
                    <a:pt x="57129" y="73952"/>
                  </a:lnTo>
                  <a:lnTo>
                    <a:pt x="57428" y="74251"/>
                  </a:lnTo>
                  <a:lnTo>
                    <a:pt x="57413" y="74041"/>
                  </a:lnTo>
                  <a:lnTo>
                    <a:pt x="57369" y="73847"/>
                  </a:lnTo>
                  <a:lnTo>
                    <a:pt x="57354" y="73742"/>
                  </a:lnTo>
                  <a:lnTo>
                    <a:pt x="57309" y="73652"/>
                  </a:lnTo>
                  <a:lnTo>
                    <a:pt x="57279" y="73562"/>
                  </a:lnTo>
                  <a:lnTo>
                    <a:pt x="57219" y="73473"/>
                  </a:lnTo>
                  <a:lnTo>
                    <a:pt x="57039" y="73188"/>
                  </a:lnTo>
                  <a:lnTo>
                    <a:pt x="56860" y="72934"/>
                  </a:lnTo>
                  <a:lnTo>
                    <a:pt x="56650" y="72664"/>
                  </a:lnTo>
                  <a:lnTo>
                    <a:pt x="56441" y="72425"/>
                  </a:lnTo>
                  <a:lnTo>
                    <a:pt x="56231" y="72170"/>
                  </a:lnTo>
                  <a:lnTo>
                    <a:pt x="56007" y="71946"/>
                  </a:lnTo>
                  <a:lnTo>
                    <a:pt x="55767" y="71707"/>
                  </a:lnTo>
                  <a:lnTo>
                    <a:pt x="55528" y="71497"/>
                  </a:lnTo>
                  <a:lnTo>
                    <a:pt x="56381" y="71048"/>
                  </a:lnTo>
                  <a:lnTo>
                    <a:pt x="56680" y="71377"/>
                  </a:lnTo>
                  <a:lnTo>
                    <a:pt x="56979" y="71736"/>
                  </a:lnTo>
                  <a:lnTo>
                    <a:pt x="57249" y="72111"/>
                  </a:lnTo>
                  <a:lnTo>
                    <a:pt x="57518" y="72485"/>
                  </a:lnTo>
                  <a:lnTo>
                    <a:pt x="57563" y="72560"/>
                  </a:lnTo>
                  <a:lnTo>
                    <a:pt x="57608" y="72620"/>
                  </a:lnTo>
                  <a:lnTo>
                    <a:pt x="57668" y="72664"/>
                  </a:lnTo>
                  <a:lnTo>
                    <a:pt x="57743" y="72724"/>
                  </a:lnTo>
                  <a:lnTo>
                    <a:pt x="57877" y="72784"/>
                  </a:lnTo>
                  <a:lnTo>
                    <a:pt x="58042" y="72844"/>
                  </a:lnTo>
                  <a:lnTo>
                    <a:pt x="57922" y="72560"/>
                  </a:lnTo>
                  <a:lnTo>
                    <a:pt x="57803" y="72305"/>
                  </a:lnTo>
                  <a:lnTo>
                    <a:pt x="57653" y="72036"/>
                  </a:lnTo>
                  <a:lnTo>
                    <a:pt x="57488" y="71781"/>
                  </a:lnTo>
                  <a:lnTo>
                    <a:pt x="57324" y="71542"/>
                  </a:lnTo>
                  <a:lnTo>
                    <a:pt x="57159" y="71302"/>
                  </a:lnTo>
                  <a:lnTo>
                    <a:pt x="56785" y="70838"/>
                  </a:lnTo>
                  <a:lnTo>
                    <a:pt x="57354" y="70524"/>
                  </a:lnTo>
                  <a:lnTo>
                    <a:pt x="57638" y="70749"/>
                  </a:lnTo>
                  <a:lnTo>
                    <a:pt x="57907" y="70988"/>
                  </a:lnTo>
                  <a:lnTo>
                    <a:pt x="58162" y="71228"/>
                  </a:lnTo>
                  <a:lnTo>
                    <a:pt x="58416" y="71467"/>
                  </a:lnTo>
                  <a:lnTo>
                    <a:pt x="58925" y="71976"/>
                  </a:lnTo>
                  <a:lnTo>
                    <a:pt x="59419" y="72485"/>
                  </a:lnTo>
                  <a:lnTo>
                    <a:pt x="59389" y="72305"/>
                  </a:lnTo>
                  <a:lnTo>
                    <a:pt x="59344" y="72141"/>
                  </a:lnTo>
                  <a:lnTo>
                    <a:pt x="59269" y="71991"/>
                  </a:lnTo>
                  <a:lnTo>
                    <a:pt x="59180" y="71841"/>
                  </a:lnTo>
                  <a:lnTo>
                    <a:pt x="59075" y="71707"/>
                  </a:lnTo>
                  <a:lnTo>
                    <a:pt x="58970" y="71572"/>
                  </a:lnTo>
                  <a:lnTo>
                    <a:pt x="58716" y="71332"/>
                  </a:lnTo>
                  <a:lnTo>
                    <a:pt x="58461" y="71078"/>
                  </a:lnTo>
                  <a:lnTo>
                    <a:pt x="58222" y="70838"/>
                  </a:lnTo>
                  <a:lnTo>
                    <a:pt x="58117" y="70704"/>
                  </a:lnTo>
                  <a:lnTo>
                    <a:pt x="58012" y="70569"/>
                  </a:lnTo>
                  <a:lnTo>
                    <a:pt x="57937" y="70419"/>
                  </a:lnTo>
                  <a:lnTo>
                    <a:pt x="57862" y="70270"/>
                  </a:lnTo>
                  <a:lnTo>
                    <a:pt x="58087" y="70150"/>
                  </a:lnTo>
                  <a:lnTo>
                    <a:pt x="58207" y="70090"/>
                  </a:lnTo>
                  <a:lnTo>
                    <a:pt x="58326" y="70045"/>
                  </a:lnTo>
                  <a:lnTo>
                    <a:pt x="58446" y="70000"/>
                  </a:lnTo>
                  <a:lnTo>
                    <a:pt x="58566" y="70000"/>
                  </a:lnTo>
                  <a:lnTo>
                    <a:pt x="58626" y="70015"/>
                  </a:lnTo>
                  <a:lnTo>
                    <a:pt x="58686" y="70045"/>
                  </a:lnTo>
                  <a:lnTo>
                    <a:pt x="58745" y="70075"/>
                  </a:lnTo>
                  <a:lnTo>
                    <a:pt x="58790" y="70120"/>
                  </a:lnTo>
                  <a:lnTo>
                    <a:pt x="59000" y="70285"/>
                  </a:lnTo>
                  <a:lnTo>
                    <a:pt x="59194" y="70464"/>
                  </a:lnTo>
                  <a:lnTo>
                    <a:pt x="59569" y="70838"/>
                  </a:lnTo>
                  <a:lnTo>
                    <a:pt x="59928" y="71213"/>
                  </a:lnTo>
                  <a:lnTo>
                    <a:pt x="60302" y="71587"/>
                  </a:lnTo>
                  <a:lnTo>
                    <a:pt x="60272" y="71153"/>
                  </a:lnTo>
                  <a:lnTo>
                    <a:pt x="59958" y="70764"/>
                  </a:lnTo>
                  <a:lnTo>
                    <a:pt x="59644" y="70389"/>
                  </a:lnTo>
                  <a:lnTo>
                    <a:pt x="59299" y="70030"/>
                  </a:lnTo>
                  <a:lnTo>
                    <a:pt x="58940" y="69686"/>
                  </a:lnTo>
                  <a:lnTo>
                    <a:pt x="59045" y="69656"/>
                  </a:lnTo>
                  <a:lnTo>
                    <a:pt x="59150" y="69611"/>
                  </a:lnTo>
                  <a:lnTo>
                    <a:pt x="59344" y="69536"/>
                  </a:lnTo>
                  <a:lnTo>
                    <a:pt x="59449" y="69491"/>
                  </a:lnTo>
                  <a:lnTo>
                    <a:pt x="59554" y="69476"/>
                  </a:lnTo>
                  <a:lnTo>
                    <a:pt x="59658" y="69461"/>
                  </a:lnTo>
                  <a:lnTo>
                    <a:pt x="59763" y="69476"/>
                  </a:lnTo>
                  <a:lnTo>
                    <a:pt x="59898" y="69581"/>
                  </a:lnTo>
                  <a:lnTo>
                    <a:pt x="60018" y="69701"/>
                  </a:lnTo>
                  <a:lnTo>
                    <a:pt x="60257" y="69955"/>
                  </a:lnTo>
                  <a:lnTo>
                    <a:pt x="60467" y="70210"/>
                  </a:lnTo>
                  <a:lnTo>
                    <a:pt x="60676" y="70494"/>
                  </a:lnTo>
                  <a:lnTo>
                    <a:pt x="60871" y="70764"/>
                  </a:lnTo>
                  <a:lnTo>
                    <a:pt x="61080" y="71048"/>
                  </a:lnTo>
                  <a:lnTo>
                    <a:pt x="61290" y="71317"/>
                  </a:lnTo>
                  <a:lnTo>
                    <a:pt x="61529" y="71557"/>
                  </a:lnTo>
                  <a:lnTo>
                    <a:pt x="61395" y="71228"/>
                  </a:lnTo>
                  <a:lnTo>
                    <a:pt x="61245" y="70898"/>
                  </a:lnTo>
                  <a:lnTo>
                    <a:pt x="61080" y="70584"/>
                  </a:lnTo>
                  <a:lnTo>
                    <a:pt x="60886" y="70285"/>
                  </a:lnTo>
                  <a:lnTo>
                    <a:pt x="60676" y="70000"/>
                  </a:lnTo>
                  <a:lnTo>
                    <a:pt x="60452" y="69716"/>
                  </a:lnTo>
                  <a:lnTo>
                    <a:pt x="60227" y="69447"/>
                  </a:lnTo>
                  <a:lnTo>
                    <a:pt x="59988" y="69177"/>
                  </a:lnTo>
                  <a:lnTo>
                    <a:pt x="60093" y="69147"/>
                  </a:lnTo>
                  <a:lnTo>
                    <a:pt x="60197" y="69102"/>
                  </a:lnTo>
                  <a:lnTo>
                    <a:pt x="60302" y="69072"/>
                  </a:lnTo>
                  <a:lnTo>
                    <a:pt x="60407" y="69027"/>
                  </a:lnTo>
                  <a:lnTo>
                    <a:pt x="60512" y="69012"/>
                  </a:lnTo>
                  <a:lnTo>
                    <a:pt x="60616" y="69027"/>
                  </a:lnTo>
                  <a:lnTo>
                    <a:pt x="60661" y="69042"/>
                  </a:lnTo>
                  <a:lnTo>
                    <a:pt x="60706" y="69072"/>
                  </a:lnTo>
                  <a:lnTo>
                    <a:pt x="60751" y="69102"/>
                  </a:lnTo>
                  <a:lnTo>
                    <a:pt x="60796" y="69147"/>
                  </a:lnTo>
                  <a:lnTo>
                    <a:pt x="61006" y="69372"/>
                  </a:lnTo>
                  <a:lnTo>
                    <a:pt x="61200" y="69596"/>
                  </a:lnTo>
                  <a:lnTo>
                    <a:pt x="61380" y="69836"/>
                  </a:lnTo>
                  <a:lnTo>
                    <a:pt x="61559" y="70090"/>
                  </a:lnTo>
                  <a:lnTo>
                    <a:pt x="61904" y="70584"/>
                  </a:lnTo>
                  <a:lnTo>
                    <a:pt x="62068" y="70823"/>
                  </a:lnTo>
                  <a:lnTo>
                    <a:pt x="62263" y="71063"/>
                  </a:lnTo>
                  <a:lnTo>
                    <a:pt x="62263" y="70883"/>
                  </a:lnTo>
                  <a:lnTo>
                    <a:pt x="62248" y="70719"/>
                  </a:lnTo>
                  <a:lnTo>
                    <a:pt x="62218" y="70554"/>
                  </a:lnTo>
                  <a:lnTo>
                    <a:pt x="62173" y="70389"/>
                  </a:lnTo>
                  <a:lnTo>
                    <a:pt x="62113" y="70240"/>
                  </a:lnTo>
                  <a:lnTo>
                    <a:pt x="62038" y="70090"/>
                  </a:lnTo>
                  <a:lnTo>
                    <a:pt x="61963" y="69940"/>
                  </a:lnTo>
                  <a:lnTo>
                    <a:pt x="61859" y="69791"/>
                  </a:lnTo>
                  <a:lnTo>
                    <a:pt x="61649" y="69506"/>
                  </a:lnTo>
                  <a:lnTo>
                    <a:pt x="61425" y="69252"/>
                  </a:lnTo>
                  <a:lnTo>
                    <a:pt x="61200" y="68983"/>
                  </a:lnTo>
                  <a:lnTo>
                    <a:pt x="60991" y="68728"/>
                  </a:lnTo>
                  <a:lnTo>
                    <a:pt x="61918" y="68249"/>
                  </a:lnTo>
                  <a:lnTo>
                    <a:pt x="62053" y="68339"/>
                  </a:lnTo>
                  <a:lnTo>
                    <a:pt x="62188" y="68429"/>
                  </a:lnTo>
                  <a:lnTo>
                    <a:pt x="62427" y="68638"/>
                  </a:lnTo>
                  <a:lnTo>
                    <a:pt x="62667" y="68863"/>
                  </a:lnTo>
                  <a:lnTo>
                    <a:pt x="62906" y="69102"/>
                  </a:lnTo>
                  <a:lnTo>
                    <a:pt x="63131" y="69312"/>
                  </a:lnTo>
                  <a:lnTo>
                    <a:pt x="63385" y="69521"/>
                  </a:lnTo>
                  <a:lnTo>
                    <a:pt x="63520" y="69611"/>
                  </a:lnTo>
                  <a:lnTo>
                    <a:pt x="63655" y="69686"/>
                  </a:lnTo>
                  <a:lnTo>
                    <a:pt x="63789" y="69761"/>
                  </a:lnTo>
                  <a:lnTo>
                    <a:pt x="63939" y="69821"/>
                  </a:lnTo>
                  <a:lnTo>
                    <a:pt x="63939" y="69821"/>
                  </a:lnTo>
                  <a:lnTo>
                    <a:pt x="63879" y="69686"/>
                  </a:lnTo>
                  <a:lnTo>
                    <a:pt x="63819" y="69551"/>
                  </a:lnTo>
                  <a:lnTo>
                    <a:pt x="63670" y="69297"/>
                  </a:lnTo>
                  <a:lnTo>
                    <a:pt x="63490" y="69057"/>
                  </a:lnTo>
                  <a:lnTo>
                    <a:pt x="63295" y="68833"/>
                  </a:lnTo>
                  <a:lnTo>
                    <a:pt x="63086" y="68608"/>
                  </a:lnTo>
                  <a:lnTo>
                    <a:pt x="62876" y="68414"/>
                  </a:lnTo>
                  <a:lnTo>
                    <a:pt x="62427" y="68010"/>
                  </a:lnTo>
                  <a:lnTo>
                    <a:pt x="62831" y="67860"/>
                  </a:lnTo>
                  <a:lnTo>
                    <a:pt x="63131" y="68010"/>
                  </a:lnTo>
                  <a:lnTo>
                    <a:pt x="63400" y="68189"/>
                  </a:lnTo>
                  <a:lnTo>
                    <a:pt x="63670" y="68399"/>
                  </a:lnTo>
                  <a:lnTo>
                    <a:pt x="63924" y="68608"/>
                  </a:lnTo>
                  <a:lnTo>
                    <a:pt x="64433" y="69042"/>
                  </a:lnTo>
                  <a:lnTo>
                    <a:pt x="64687" y="69267"/>
                  </a:lnTo>
                  <a:lnTo>
                    <a:pt x="64942" y="69476"/>
                  </a:lnTo>
                  <a:lnTo>
                    <a:pt x="64927" y="69297"/>
                  </a:lnTo>
                  <a:lnTo>
                    <a:pt x="64897" y="69147"/>
                  </a:lnTo>
                  <a:lnTo>
                    <a:pt x="64852" y="68998"/>
                  </a:lnTo>
                  <a:lnTo>
                    <a:pt x="64792" y="68848"/>
                  </a:lnTo>
                  <a:lnTo>
                    <a:pt x="64702" y="68728"/>
                  </a:lnTo>
                  <a:lnTo>
                    <a:pt x="64613" y="68593"/>
                  </a:lnTo>
                  <a:lnTo>
                    <a:pt x="64493" y="68474"/>
                  </a:lnTo>
                  <a:lnTo>
                    <a:pt x="64373" y="68369"/>
                  </a:lnTo>
                  <a:lnTo>
                    <a:pt x="64119" y="68144"/>
                  </a:lnTo>
                  <a:lnTo>
                    <a:pt x="63849" y="67950"/>
                  </a:lnTo>
                  <a:lnTo>
                    <a:pt x="63580" y="67740"/>
                  </a:lnTo>
                  <a:lnTo>
                    <a:pt x="63340" y="67546"/>
                  </a:lnTo>
                  <a:lnTo>
                    <a:pt x="63445" y="67516"/>
                  </a:lnTo>
                  <a:lnTo>
                    <a:pt x="63550" y="67471"/>
                  </a:lnTo>
                  <a:lnTo>
                    <a:pt x="63759" y="67381"/>
                  </a:lnTo>
                  <a:lnTo>
                    <a:pt x="63864" y="67351"/>
                  </a:lnTo>
                  <a:lnTo>
                    <a:pt x="64014" y="67351"/>
                  </a:lnTo>
                  <a:lnTo>
                    <a:pt x="64059" y="67366"/>
                  </a:lnTo>
                  <a:lnTo>
                    <a:pt x="64119" y="67396"/>
                  </a:lnTo>
                  <a:lnTo>
                    <a:pt x="64164" y="67441"/>
                  </a:lnTo>
                  <a:lnTo>
                    <a:pt x="64358" y="67561"/>
                  </a:lnTo>
                  <a:lnTo>
                    <a:pt x="64538" y="67695"/>
                  </a:lnTo>
                  <a:lnTo>
                    <a:pt x="64897" y="67995"/>
                  </a:lnTo>
                  <a:lnTo>
                    <a:pt x="65077" y="68144"/>
                  </a:lnTo>
                  <a:lnTo>
                    <a:pt x="65286" y="68249"/>
                  </a:lnTo>
                  <a:lnTo>
                    <a:pt x="65391" y="68294"/>
                  </a:lnTo>
                  <a:lnTo>
                    <a:pt x="65496" y="68324"/>
                  </a:lnTo>
                  <a:lnTo>
                    <a:pt x="65600" y="68354"/>
                  </a:lnTo>
                  <a:lnTo>
                    <a:pt x="65720" y="68354"/>
                  </a:lnTo>
                  <a:lnTo>
                    <a:pt x="65600" y="68159"/>
                  </a:lnTo>
                  <a:lnTo>
                    <a:pt x="65451" y="67995"/>
                  </a:lnTo>
                  <a:lnTo>
                    <a:pt x="65301" y="67815"/>
                  </a:lnTo>
                  <a:lnTo>
                    <a:pt x="65136" y="67665"/>
                  </a:lnTo>
                  <a:lnTo>
                    <a:pt x="64792" y="67366"/>
                  </a:lnTo>
                  <a:lnTo>
                    <a:pt x="64433" y="67082"/>
                  </a:lnTo>
                  <a:lnTo>
                    <a:pt x="65091" y="66797"/>
                  </a:lnTo>
                  <a:lnTo>
                    <a:pt x="65466" y="67127"/>
                  </a:lnTo>
                  <a:lnTo>
                    <a:pt x="65810" y="67456"/>
                  </a:lnTo>
                  <a:lnTo>
                    <a:pt x="66154" y="67785"/>
                  </a:lnTo>
                  <a:lnTo>
                    <a:pt x="66483" y="68144"/>
                  </a:lnTo>
                  <a:lnTo>
                    <a:pt x="66888" y="68174"/>
                  </a:lnTo>
                  <a:lnTo>
                    <a:pt x="66753" y="67965"/>
                  </a:lnTo>
                  <a:lnTo>
                    <a:pt x="66603" y="67755"/>
                  </a:lnTo>
                  <a:lnTo>
                    <a:pt x="66439" y="67561"/>
                  </a:lnTo>
                  <a:lnTo>
                    <a:pt x="66274" y="67366"/>
                  </a:lnTo>
                  <a:lnTo>
                    <a:pt x="66109" y="67172"/>
                  </a:lnTo>
                  <a:lnTo>
                    <a:pt x="65930" y="66992"/>
                  </a:lnTo>
                  <a:lnTo>
                    <a:pt x="65555" y="66663"/>
                  </a:lnTo>
                  <a:lnTo>
                    <a:pt x="65765" y="66573"/>
                  </a:lnTo>
                  <a:lnTo>
                    <a:pt x="65975" y="66483"/>
                  </a:lnTo>
                  <a:lnTo>
                    <a:pt x="66199" y="66423"/>
                  </a:lnTo>
                  <a:lnTo>
                    <a:pt x="66319" y="66408"/>
                  </a:lnTo>
                  <a:lnTo>
                    <a:pt x="66439" y="66393"/>
                  </a:lnTo>
                  <a:lnTo>
                    <a:pt x="66588" y="66498"/>
                  </a:lnTo>
                  <a:lnTo>
                    <a:pt x="66753" y="66603"/>
                  </a:lnTo>
                  <a:lnTo>
                    <a:pt x="67052" y="66812"/>
                  </a:lnTo>
                  <a:lnTo>
                    <a:pt x="67352" y="67052"/>
                  </a:lnTo>
                  <a:lnTo>
                    <a:pt x="67651" y="67276"/>
                  </a:lnTo>
                  <a:lnTo>
                    <a:pt x="67621" y="67187"/>
                  </a:lnTo>
                  <a:lnTo>
                    <a:pt x="67591" y="67112"/>
                  </a:lnTo>
                  <a:lnTo>
                    <a:pt x="67546" y="67037"/>
                  </a:lnTo>
                  <a:lnTo>
                    <a:pt x="67501" y="66962"/>
                  </a:lnTo>
                  <a:lnTo>
                    <a:pt x="67381" y="66827"/>
                  </a:lnTo>
                  <a:lnTo>
                    <a:pt x="67247" y="66708"/>
                  </a:lnTo>
                  <a:lnTo>
                    <a:pt x="67142" y="66573"/>
                  </a:lnTo>
                  <a:lnTo>
                    <a:pt x="67037" y="66438"/>
                  </a:lnTo>
                  <a:lnTo>
                    <a:pt x="67007" y="66363"/>
                  </a:lnTo>
                  <a:lnTo>
                    <a:pt x="66977" y="66288"/>
                  </a:lnTo>
                  <a:lnTo>
                    <a:pt x="66962" y="66199"/>
                  </a:lnTo>
                  <a:lnTo>
                    <a:pt x="66962" y="66124"/>
                  </a:lnTo>
                  <a:lnTo>
                    <a:pt x="67082" y="66109"/>
                  </a:lnTo>
                  <a:lnTo>
                    <a:pt x="67187" y="66109"/>
                  </a:lnTo>
                  <a:lnTo>
                    <a:pt x="67292" y="66124"/>
                  </a:lnTo>
                  <a:lnTo>
                    <a:pt x="67396" y="66154"/>
                  </a:lnTo>
                  <a:lnTo>
                    <a:pt x="67486" y="66199"/>
                  </a:lnTo>
                  <a:lnTo>
                    <a:pt x="67576" y="66259"/>
                  </a:lnTo>
                  <a:lnTo>
                    <a:pt x="67756" y="66393"/>
                  </a:lnTo>
                  <a:lnTo>
                    <a:pt x="68115" y="66678"/>
                  </a:lnTo>
                  <a:lnTo>
                    <a:pt x="68294" y="66812"/>
                  </a:lnTo>
                  <a:lnTo>
                    <a:pt x="68399" y="66857"/>
                  </a:lnTo>
                  <a:lnTo>
                    <a:pt x="68504" y="66902"/>
                  </a:lnTo>
                  <a:lnTo>
                    <a:pt x="68414" y="66767"/>
                  </a:lnTo>
                  <a:lnTo>
                    <a:pt x="68324" y="66633"/>
                  </a:lnTo>
                  <a:lnTo>
                    <a:pt x="68235" y="66498"/>
                  </a:lnTo>
                  <a:lnTo>
                    <a:pt x="68130" y="66378"/>
                  </a:lnTo>
                  <a:lnTo>
                    <a:pt x="67905" y="66154"/>
                  </a:lnTo>
                  <a:lnTo>
                    <a:pt x="67666" y="65944"/>
                  </a:lnTo>
                  <a:lnTo>
                    <a:pt x="68354" y="65810"/>
                  </a:lnTo>
                  <a:lnTo>
                    <a:pt x="68788" y="66064"/>
                  </a:lnTo>
                  <a:lnTo>
                    <a:pt x="68998" y="66184"/>
                  </a:lnTo>
                  <a:lnTo>
                    <a:pt x="69222" y="66288"/>
                  </a:lnTo>
                  <a:lnTo>
                    <a:pt x="69222" y="66288"/>
                  </a:lnTo>
                  <a:lnTo>
                    <a:pt x="69118" y="66124"/>
                  </a:lnTo>
                  <a:lnTo>
                    <a:pt x="69028" y="65974"/>
                  </a:lnTo>
                  <a:lnTo>
                    <a:pt x="68983" y="65884"/>
                  </a:lnTo>
                  <a:lnTo>
                    <a:pt x="68938" y="65795"/>
                  </a:lnTo>
                  <a:lnTo>
                    <a:pt x="68923" y="65705"/>
                  </a:lnTo>
                  <a:lnTo>
                    <a:pt x="68923" y="65615"/>
                  </a:lnTo>
                  <a:lnTo>
                    <a:pt x="69103" y="65570"/>
                  </a:lnTo>
                  <a:lnTo>
                    <a:pt x="69297" y="65555"/>
                  </a:lnTo>
                  <a:lnTo>
                    <a:pt x="69492" y="65540"/>
                  </a:lnTo>
                  <a:close/>
                  <a:moveTo>
                    <a:pt x="66588" y="70689"/>
                  </a:moveTo>
                  <a:lnTo>
                    <a:pt x="66917" y="70898"/>
                  </a:lnTo>
                  <a:lnTo>
                    <a:pt x="67247" y="71078"/>
                  </a:lnTo>
                  <a:lnTo>
                    <a:pt x="67576" y="71258"/>
                  </a:lnTo>
                  <a:lnTo>
                    <a:pt x="67920" y="71407"/>
                  </a:lnTo>
                  <a:lnTo>
                    <a:pt x="68264" y="71542"/>
                  </a:lnTo>
                  <a:lnTo>
                    <a:pt x="68624" y="71662"/>
                  </a:lnTo>
                  <a:lnTo>
                    <a:pt x="68998" y="71751"/>
                  </a:lnTo>
                  <a:lnTo>
                    <a:pt x="69357" y="71826"/>
                  </a:lnTo>
                  <a:lnTo>
                    <a:pt x="68818" y="72500"/>
                  </a:lnTo>
                  <a:lnTo>
                    <a:pt x="68279" y="73158"/>
                  </a:lnTo>
                  <a:lnTo>
                    <a:pt x="67711" y="73787"/>
                  </a:lnTo>
                  <a:lnTo>
                    <a:pt x="67127" y="74416"/>
                  </a:lnTo>
                  <a:lnTo>
                    <a:pt x="66528" y="75044"/>
                  </a:lnTo>
                  <a:lnTo>
                    <a:pt x="65915" y="75643"/>
                  </a:lnTo>
                  <a:lnTo>
                    <a:pt x="65286" y="76227"/>
                  </a:lnTo>
                  <a:lnTo>
                    <a:pt x="64642" y="76795"/>
                  </a:lnTo>
                  <a:lnTo>
                    <a:pt x="63999" y="77349"/>
                  </a:lnTo>
                  <a:lnTo>
                    <a:pt x="63325" y="77888"/>
                  </a:lnTo>
                  <a:lnTo>
                    <a:pt x="62652" y="78427"/>
                  </a:lnTo>
                  <a:lnTo>
                    <a:pt x="61963" y="78936"/>
                  </a:lnTo>
                  <a:lnTo>
                    <a:pt x="61260" y="79429"/>
                  </a:lnTo>
                  <a:lnTo>
                    <a:pt x="60542" y="79908"/>
                  </a:lnTo>
                  <a:lnTo>
                    <a:pt x="59823" y="80357"/>
                  </a:lnTo>
                  <a:lnTo>
                    <a:pt x="59090" y="80806"/>
                  </a:lnTo>
                  <a:lnTo>
                    <a:pt x="58222" y="81330"/>
                  </a:lnTo>
                  <a:lnTo>
                    <a:pt x="57339" y="81839"/>
                  </a:lnTo>
                  <a:lnTo>
                    <a:pt x="56456" y="82348"/>
                  </a:lnTo>
                  <a:lnTo>
                    <a:pt x="55572" y="82842"/>
                  </a:lnTo>
                  <a:lnTo>
                    <a:pt x="54674" y="83336"/>
                  </a:lnTo>
                  <a:lnTo>
                    <a:pt x="53776" y="83815"/>
                  </a:lnTo>
                  <a:lnTo>
                    <a:pt x="52878" y="84279"/>
                  </a:lnTo>
                  <a:lnTo>
                    <a:pt x="51965" y="84743"/>
                  </a:lnTo>
                  <a:lnTo>
                    <a:pt x="51442" y="84997"/>
                  </a:lnTo>
                  <a:lnTo>
                    <a:pt x="50918" y="85237"/>
                  </a:lnTo>
                  <a:lnTo>
                    <a:pt x="50394" y="85476"/>
                  </a:lnTo>
                  <a:lnTo>
                    <a:pt x="49855" y="85701"/>
                  </a:lnTo>
                  <a:lnTo>
                    <a:pt x="48777" y="86120"/>
                  </a:lnTo>
                  <a:lnTo>
                    <a:pt x="47685" y="86524"/>
                  </a:lnTo>
                  <a:lnTo>
                    <a:pt x="46592" y="86898"/>
                  </a:lnTo>
                  <a:lnTo>
                    <a:pt x="45485" y="87257"/>
                  </a:lnTo>
                  <a:lnTo>
                    <a:pt x="44377" y="87601"/>
                  </a:lnTo>
                  <a:lnTo>
                    <a:pt x="43270" y="87916"/>
                  </a:lnTo>
                  <a:lnTo>
                    <a:pt x="42521" y="88125"/>
                  </a:lnTo>
                  <a:lnTo>
                    <a:pt x="41773" y="88305"/>
                  </a:lnTo>
                  <a:lnTo>
                    <a:pt x="41025" y="88469"/>
                  </a:lnTo>
                  <a:lnTo>
                    <a:pt x="40261" y="88619"/>
                  </a:lnTo>
                  <a:lnTo>
                    <a:pt x="39498" y="88739"/>
                  </a:lnTo>
                  <a:lnTo>
                    <a:pt x="38735" y="88829"/>
                  </a:lnTo>
                  <a:lnTo>
                    <a:pt x="38345" y="88859"/>
                  </a:lnTo>
                  <a:lnTo>
                    <a:pt x="37956" y="88874"/>
                  </a:lnTo>
                  <a:lnTo>
                    <a:pt x="37582" y="88889"/>
                  </a:lnTo>
                  <a:lnTo>
                    <a:pt x="35861" y="88889"/>
                  </a:lnTo>
                  <a:lnTo>
                    <a:pt x="34529" y="88874"/>
                  </a:lnTo>
                  <a:lnTo>
                    <a:pt x="31850" y="88874"/>
                  </a:lnTo>
                  <a:lnTo>
                    <a:pt x="31446" y="88859"/>
                  </a:lnTo>
                  <a:lnTo>
                    <a:pt x="31042" y="88844"/>
                  </a:lnTo>
                  <a:lnTo>
                    <a:pt x="30218" y="88754"/>
                  </a:lnTo>
                  <a:lnTo>
                    <a:pt x="29814" y="88709"/>
                  </a:lnTo>
                  <a:lnTo>
                    <a:pt x="29410" y="88679"/>
                  </a:lnTo>
                  <a:lnTo>
                    <a:pt x="29006" y="88649"/>
                  </a:lnTo>
                  <a:lnTo>
                    <a:pt x="28587" y="88649"/>
                  </a:lnTo>
                  <a:lnTo>
                    <a:pt x="28662" y="88499"/>
                  </a:lnTo>
                  <a:lnTo>
                    <a:pt x="28752" y="88365"/>
                  </a:lnTo>
                  <a:lnTo>
                    <a:pt x="28841" y="88245"/>
                  </a:lnTo>
                  <a:lnTo>
                    <a:pt x="28946" y="88140"/>
                  </a:lnTo>
                  <a:lnTo>
                    <a:pt x="29066" y="88035"/>
                  </a:lnTo>
                  <a:lnTo>
                    <a:pt x="29201" y="87961"/>
                  </a:lnTo>
                  <a:lnTo>
                    <a:pt x="29335" y="87871"/>
                  </a:lnTo>
                  <a:lnTo>
                    <a:pt x="29470" y="87811"/>
                  </a:lnTo>
                  <a:lnTo>
                    <a:pt x="29769" y="87676"/>
                  </a:lnTo>
                  <a:lnTo>
                    <a:pt x="30069" y="87556"/>
                  </a:lnTo>
                  <a:lnTo>
                    <a:pt x="30353" y="87422"/>
                  </a:lnTo>
                  <a:lnTo>
                    <a:pt x="30637" y="87272"/>
                  </a:lnTo>
                  <a:lnTo>
                    <a:pt x="30637" y="87272"/>
                  </a:lnTo>
                  <a:lnTo>
                    <a:pt x="30473" y="88020"/>
                  </a:lnTo>
                  <a:lnTo>
                    <a:pt x="30293" y="88320"/>
                  </a:lnTo>
                  <a:lnTo>
                    <a:pt x="30368" y="88290"/>
                  </a:lnTo>
                  <a:lnTo>
                    <a:pt x="30428" y="88260"/>
                  </a:lnTo>
                  <a:lnTo>
                    <a:pt x="30488" y="88230"/>
                  </a:lnTo>
                  <a:lnTo>
                    <a:pt x="30548" y="88185"/>
                  </a:lnTo>
                  <a:lnTo>
                    <a:pt x="30637" y="88080"/>
                  </a:lnTo>
                  <a:lnTo>
                    <a:pt x="30697" y="87961"/>
                  </a:lnTo>
                  <a:lnTo>
                    <a:pt x="30757" y="87826"/>
                  </a:lnTo>
                  <a:lnTo>
                    <a:pt x="30802" y="87676"/>
                  </a:lnTo>
                  <a:lnTo>
                    <a:pt x="30862" y="87542"/>
                  </a:lnTo>
                  <a:lnTo>
                    <a:pt x="30922" y="87407"/>
                  </a:lnTo>
                  <a:lnTo>
                    <a:pt x="30937" y="87347"/>
                  </a:lnTo>
                  <a:lnTo>
                    <a:pt x="30982" y="87287"/>
                  </a:lnTo>
                  <a:lnTo>
                    <a:pt x="31027" y="87227"/>
                  </a:lnTo>
                  <a:lnTo>
                    <a:pt x="31071" y="87197"/>
                  </a:lnTo>
                  <a:lnTo>
                    <a:pt x="31191" y="87137"/>
                  </a:lnTo>
                  <a:lnTo>
                    <a:pt x="31326" y="87107"/>
                  </a:lnTo>
                  <a:lnTo>
                    <a:pt x="31610" y="87063"/>
                  </a:lnTo>
                  <a:lnTo>
                    <a:pt x="31745" y="87033"/>
                  </a:lnTo>
                  <a:lnTo>
                    <a:pt x="31865" y="86973"/>
                  </a:lnTo>
                  <a:lnTo>
                    <a:pt x="31745" y="87272"/>
                  </a:lnTo>
                  <a:lnTo>
                    <a:pt x="31640" y="87571"/>
                  </a:lnTo>
                  <a:lnTo>
                    <a:pt x="31565" y="87871"/>
                  </a:lnTo>
                  <a:lnTo>
                    <a:pt x="31550" y="88035"/>
                  </a:lnTo>
                  <a:lnTo>
                    <a:pt x="31535" y="88185"/>
                  </a:lnTo>
                  <a:lnTo>
                    <a:pt x="31535" y="88185"/>
                  </a:lnTo>
                  <a:lnTo>
                    <a:pt x="31730" y="87901"/>
                  </a:lnTo>
                  <a:lnTo>
                    <a:pt x="31895" y="87601"/>
                  </a:lnTo>
                  <a:lnTo>
                    <a:pt x="32029" y="87287"/>
                  </a:lnTo>
                  <a:lnTo>
                    <a:pt x="32089" y="87122"/>
                  </a:lnTo>
                  <a:lnTo>
                    <a:pt x="32149" y="86943"/>
                  </a:lnTo>
                  <a:lnTo>
                    <a:pt x="32912" y="86733"/>
                  </a:lnTo>
                  <a:lnTo>
                    <a:pt x="32688" y="87542"/>
                  </a:lnTo>
                  <a:lnTo>
                    <a:pt x="32448" y="88335"/>
                  </a:lnTo>
                  <a:lnTo>
                    <a:pt x="32598" y="88260"/>
                  </a:lnTo>
                  <a:lnTo>
                    <a:pt x="32703" y="88155"/>
                  </a:lnTo>
                  <a:lnTo>
                    <a:pt x="32808" y="88035"/>
                  </a:lnTo>
                  <a:lnTo>
                    <a:pt x="32883" y="87901"/>
                  </a:lnTo>
                  <a:lnTo>
                    <a:pt x="32942" y="87751"/>
                  </a:lnTo>
                  <a:lnTo>
                    <a:pt x="33002" y="87601"/>
                  </a:lnTo>
                  <a:lnTo>
                    <a:pt x="33107" y="87287"/>
                  </a:lnTo>
                  <a:lnTo>
                    <a:pt x="33167" y="87137"/>
                  </a:lnTo>
                  <a:lnTo>
                    <a:pt x="33227" y="87003"/>
                  </a:lnTo>
                  <a:lnTo>
                    <a:pt x="33302" y="86868"/>
                  </a:lnTo>
                  <a:lnTo>
                    <a:pt x="33391" y="86748"/>
                  </a:lnTo>
                  <a:lnTo>
                    <a:pt x="33496" y="86658"/>
                  </a:lnTo>
                  <a:lnTo>
                    <a:pt x="33631" y="86584"/>
                  </a:lnTo>
                  <a:lnTo>
                    <a:pt x="33706" y="86554"/>
                  </a:lnTo>
                  <a:lnTo>
                    <a:pt x="33781" y="86539"/>
                  </a:lnTo>
                  <a:lnTo>
                    <a:pt x="33870" y="86524"/>
                  </a:lnTo>
                  <a:lnTo>
                    <a:pt x="33975" y="86524"/>
                  </a:lnTo>
                  <a:lnTo>
                    <a:pt x="33855" y="86868"/>
                  </a:lnTo>
                  <a:lnTo>
                    <a:pt x="33736" y="87227"/>
                  </a:lnTo>
                  <a:lnTo>
                    <a:pt x="33541" y="87961"/>
                  </a:lnTo>
                  <a:lnTo>
                    <a:pt x="33855" y="87871"/>
                  </a:lnTo>
                  <a:lnTo>
                    <a:pt x="33990" y="87512"/>
                  </a:lnTo>
                  <a:lnTo>
                    <a:pt x="34140" y="87152"/>
                  </a:lnTo>
                  <a:lnTo>
                    <a:pt x="34454" y="86419"/>
                  </a:lnTo>
                  <a:lnTo>
                    <a:pt x="35217" y="86359"/>
                  </a:lnTo>
                  <a:lnTo>
                    <a:pt x="35068" y="86808"/>
                  </a:lnTo>
                  <a:lnTo>
                    <a:pt x="34933" y="87242"/>
                  </a:lnTo>
                  <a:lnTo>
                    <a:pt x="34813" y="87691"/>
                  </a:lnTo>
                  <a:lnTo>
                    <a:pt x="34768" y="87931"/>
                  </a:lnTo>
                  <a:lnTo>
                    <a:pt x="34738" y="88155"/>
                  </a:lnTo>
                  <a:lnTo>
                    <a:pt x="34843" y="88065"/>
                  </a:lnTo>
                  <a:lnTo>
                    <a:pt x="34918" y="87961"/>
                  </a:lnTo>
                  <a:lnTo>
                    <a:pt x="35068" y="87736"/>
                  </a:lnTo>
                  <a:lnTo>
                    <a:pt x="35202" y="87512"/>
                  </a:lnTo>
                  <a:lnTo>
                    <a:pt x="35307" y="87272"/>
                  </a:lnTo>
                  <a:lnTo>
                    <a:pt x="35412" y="87018"/>
                  </a:lnTo>
                  <a:lnTo>
                    <a:pt x="35487" y="86763"/>
                  </a:lnTo>
                  <a:lnTo>
                    <a:pt x="35666" y="86254"/>
                  </a:lnTo>
                  <a:lnTo>
                    <a:pt x="36100" y="86150"/>
                  </a:lnTo>
                  <a:lnTo>
                    <a:pt x="36549" y="86030"/>
                  </a:lnTo>
                  <a:lnTo>
                    <a:pt x="36415" y="86434"/>
                  </a:lnTo>
                  <a:lnTo>
                    <a:pt x="36295" y="86823"/>
                  </a:lnTo>
                  <a:lnTo>
                    <a:pt x="36250" y="87033"/>
                  </a:lnTo>
                  <a:lnTo>
                    <a:pt x="36205" y="87227"/>
                  </a:lnTo>
                  <a:lnTo>
                    <a:pt x="36175" y="87437"/>
                  </a:lnTo>
                  <a:lnTo>
                    <a:pt x="36175" y="87646"/>
                  </a:lnTo>
                  <a:lnTo>
                    <a:pt x="36325" y="87482"/>
                  </a:lnTo>
                  <a:lnTo>
                    <a:pt x="36445" y="87287"/>
                  </a:lnTo>
                  <a:lnTo>
                    <a:pt x="36564" y="87093"/>
                  </a:lnTo>
                  <a:lnTo>
                    <a:pt x="36654" y="86883"/>
                  </a:lnTo>
                  <a:lnTo>
                    <a:pt x="36744" y="86673"/>
                  </a:lnTo>
                  <a:lnTo>
                    <a:pt x="36804" y="86449"/>
                  </a:lnTo>
                  <a:lnTo>
                    <a:pt x="36939" y="86015"/>
                  </a:lnTo>
                  <a:lnTo>
                    <a:pt x="37567" y="85865"/>
                  </a:lnTo>
                  <a:lnTo>
                    <a:pt x="38211" y="85731"/>
                  </a:lnTo>
                  <a:lnTo>
                    <a:pt x="39483" y="85476"/>
                  </a:lnTo>
                  <a:lnTo>
                    <a:pt x="39348" y="85970"/>
                  </a:lnTo>
                  <a:lnTo>
                    <a:pt x="39199" y="86464"/>
                  </a:lnTo>
                  <a:lnTo>
                    <a:pt x="39139" y="86718"/>
                  </a:lnTo>
                  <a:lnTo>
                    <a:pt x="39094" y="86973"/>
                  </a:lnTo>
                  <a:lnTo>
                    <a:pt x="39049" y="87227"/>
                  </a:lnTo>
                  <a:lnTo>
                    <a:pt x="39019" y="87482"/>
                  </a:lnTo>
                  <a:lnTo>
                    <a:pt x="39019" y="87482"/>
                  </a:lnTo>
                  <a:lnTo>
                    <a:pt x="39124" y="87377"/>
                  </a:lnTo>
                  <a:lnTo>
                    <a:pt x="39214" y="87257"/>
                  </a:lnTo>
                  <a:lnTo>
                    <a:pt x="39288" y="87152"/>
                  </a:lnTo>
                  <a:lnTo>
                    <a:pt x="39378" y="87018"/>
                  </a:lnTo>
                  <a:lnTo>
                    <a:pt x="39498" y="86763"/>
                  </a:lnTo>
                  <a:lnTo>
                    <a:pt x="39603" y="86494"/>
                  </a:lnTo>
                  <a:lnTo>
                    <a:pt x="39678" y="86209"/>
                  </a:lnTo>
                  <a:lnTo>
                    <a:pt x="39752" y="85925"/>
                  </a:lnTo>
                  <a:lnTo>
                    <a:pt x="39872" y="85356"/>
                  </a:lnTo>
                  <a:lnTo>
                    <a:pt x="40591" y="85222"/>
                  </a:lnTo>
                  <a:lnTo>
                    <a:pt x="40501" y="85745"/>
                  </a:lnTo>
                  <a:lnTo>
                    <a:pt x="40471" y="86000"/>
                  </a:lnTo>
                  <a:lnTo>
                    <a:pt x="40456" y="86269"/>
                  </a:lnTo>
                  <a:lnTo>
                    <a:pt x="40441" y="86524"/>
                  </a:lnTo>
                  <a:lnTo>
                    <a:pt x="40441" y="86793"/>
                  </a:lnTo>
                  <a:lnTo>
                    <a:pt x="40456" y="87048"/>
                  </a:lnTo>
                  <a:lnTo>
                    <a:pt x="40486" y="87317"/>
                  </a:lnTo>
                  <a:lnTo>
                    <a:pt x="40605" y="87063"/>
                  </a:lnTo>
                  <a:lnTo>
                    <a:pt x="40695" y="86793"/>
                  </a:lnTo>
                  <a:lnTo>
                    <a:pt x="40755" y="86524"/>
                  </a:lnTo>
                  <a:lnTo>
                    <a:pt x="40800" y="86254"/>
                  </a:lnTo>
                  <a:lnTo>
                    <a:pt x="40890" y="85701"/>
                  </a:lnTo>
                  <a:lnTo>
                    <a:pt x="40935" y="85431"/>
                  </a:lnTo>
                  <a:lnTo>
                    <a:pt x="40995" y="85162"/>
                  </a:lnTo>
                  <a:lnTo>
                    <a:pt x="41084" y="85087"/>
                  </a:lnTo>
                  <a:lnTo>
                    <a:pt x="41174" y="85027"/>
                  </a:lnTo>
                  <a:lnTo>
                    <a:pt x="41294" y="84967"/>
                  </a:lnTo>
                  <a:lnTo>
                    <a:pt x="41399" y="84937"/>
                  </a:lnTo>
                  <a:lnTo>
                    <a:pt x="41638" y="84862"/>
                  </a:lnTo>
                  <a:lnTo>
                    <a:pt x="41743" y="84833"/>
                  </a:lnTo>
                  <a:lnTo>
                    <a:pt x="41863" y="84788"/>
                  </a:lnTo>
                  <a:lnTo>
                    <a:pt x="41758" y="85416"/>
                  </a:lnTo>
                  <a:lnTo>
                    <a:pt x="41728" y="85731"/>
                  </a:lnTo>
                  <a:lnTo>
                    <a:pt x="41698" y="86045"/>
                  </a:lnTo>
                  <a:lnTo>
                    <a:pt x="41668" y="86359"/>
                  </a:lnTo>
                  <a:lnTo>
                    <a:pt x="41683" y="86673"/>
                  </a:lnTo>
                  <a:lnTo>
                    <a:pt x="41698" y="86988"/>
                  </a:lnTo>
                  <a:lnTo>
                    <a:pt x="41743" y="87302"/>
                  </a:lnTo>
                  <a:lnTo>
                    <a:pt x="41833" y="87152"/>
                  </a:lnTo>
                  <a:lnTo>
                    <a:pt x="41893" y="87003"/>
                  </a:lnTo>
                  <a:lnTo>
                    <a:pt x="41953" y="86838"/>
                  </a:lnTo>
                  <a:lnTo>
                    <a:pt x="41997" y="86673"/>
                  </a:lnTo>
                  <a:lnTo>
                    <a:pt x="42072" y="86344"/>
                  </a:lnTo>
                  <a:lnTo>
                    <a:pt x="42117" y="86000"/>
                  </a:lnTo>
                  <a:lnTo>
                    <a:pt x="42192" y="85311"/>
                  </a:lnTo>
                  <a:lnTo>
                    <a:pt x="42237" y="84982"/>
                  </a:lnTo>
                  <a:lnTo>
                    <a:pt x="42297" y="84638"/>
                  </a:lnTo>
                  <a:lnTo>
                    <a:pt x="43150" y="84384"/>
                  </a:lnTo>
                  <a:lnTo>
                    <a:pt x="43150" y="84384"/>
                  </a:lnTo>
                  <a:lnTo>
                    <a:pt x="43090" y="84937"/>
                  </a:lnTo>
                  <a:lnTo>
                    <a:pt x="43015" y="85491"/>
                  </a:lnTo>
                  <a:lnTo>
                    <a:pt x="42985" y="85760"/>
                  </a:lnTo>
                  <a:lnTo>
                    <a:pt x="42970" y="86045"/>
                  </a:lnTo>
                  <a:lnTo>
                    <a:pt x="42970" y="86329"/>
                  </a:lnTo>
                  <a:lnTo>
                    <a:pt x="42985" y="86599"/>
                  </a:lnTo>
                  <a:lnTo>
                    <a:pt x="43060" y="86464"/>
                  </a:lnTo>
                  <a:lnTo>
                    <a:pt x="43120" y="86329"/>
                  </a:lnTo>
                  <a:lnTo>
                    <a:pt x="43225" y="86045"/>
                  </a:lnTo>
                  <a:lnTo>
                    <a:pt x="43315" y="85745"/>
                  </a:lnTo>
                  <a:lnTo>
                    <a:pt x="43374" y="85446"/>
                  </a:lnTo>
                  <a:lnTo>
                    <a:pt x="43479" y="84833"/>
                  </a:lnTo>
                  <a:lnTo>
                    <a:pt x="43539" y="84533"/>
                  </a:lnTo>
                  <a:lnTo>
                    <a:pt x="43599" y="84234"/>
                  </a:lnTo>
                  <a:lnTo>
                    <a:pt x="44377" y="83934"/>
                  </a:lnTo>
                  <a:lnTo>
                    <a:pt x="44377" y="84413"/>
                  </a:lnTo>
                  <a:lnTo>
                    <a:pt x="44347" y="84892"/>
                  </a:lnTo>
                  <a:lnTo>
                    <a:pt x="44302" y="85356"/>
                  </a:lnTo>
                  <a:lnTo>
                    <a:pt x="44227" y="85835"/>
                  </a:lnTo>
                  <a:lnTo>
                    <a:pt x="44347" y="85790"/>
                  </a:lnTo>
                  <a:lnTo>
                    <a:pt x="44392" y="85760"/>
                  </a:lnTo>
                  <a:lnTo>
                    <a:pt x="44437" y="85716"/>
                  </a:lnTo>
                  <a:lnTo>
                    <a:pt x="44482" y="85671"/>
                  </a:lnTo>
                  <a:lnTo>
                    <a:pt x="44512" y="85626"/>
                  </a:lnTo>
                  <a:lnTo>
                    <a:pt x="44542" y="85506"/>
                  </a:lnTo>
                  <a:lnTo>
                    <a:pt x="44677" y="84623"/>
                  </a:lnTo>
                  <a:lnTo>
                    <a:pt x="44766" y="84174"/>
                  </a:lnTo>
                  <a:lnTo>
                    <a:pt x="44811" y="83964"/>
                  </a:lnTo>
                  <a:lnTo>
                    <a:pt x="44856" y="83755"/>
                  </a:lnTo>
                  <a:lnTo>
                    <a:pt x="45440" y="83515"/>
                  </a:lnTo>
                  <a:lnTo>
                    <a:pt x="45440" y="83740"/>
                  </a:lnTo>
                  <a:lnTo>
                    <a:pt x="45425" y="83964"/>
                  </a:lnTo>
                  <a:lnTo>
                    <a:pt x="45380" y="84413"/>
                  </a:lnTo>
                  <a:lnTo>
                    <a:pt x="45350" y="84653"/>
                  </a:lnTo>
                  <a:lnTo>
                    <a:pt x="45335" y="84877"/>
                  </a:lnTo>
                  <a:lnTo>
                    <a:pt x="45320" y="85102"/>
                  </a:lnTo>
                  <a:lnTo>
                    <a:pt x="45335" y="85326"/>
                  </a:lnTo>
                  <a:lnTo>
                    <a:pt x="45425" y="85102"/>
                  </a:lnTo>
                  <a:lnTo>
                    <a:pt x="45500" y="84862"/>
                  </a:lnTo>
                  <a:lnTo>
                    <a:pt x="45560" y="84623"/>
                  </a:lnTo>
                  <a:lnTo>
                    <a:pt x="45619" y="84384"/>
                  </a:lnTo>
                  <a:lnTo>
                    <a:pt x="45679" y="83905"/>
                  </a:lnTo>
                  <a:lnTo>
                    <a:pt x="45724" y="83411"/>
                  </a:lnTo>
                  <a:lnTo>
                    <a:pt x="46173" y="83186"/>
                  </a:lnTo>
                  <a:lnTo>
                    <a:pt x="46383" y="83066"/>
                  </a:lnTo>
                  <a:lnTo>
                    <a:pt x="46607" y="82932"/>
                  </a:lnTo>
                  <a:lnTo>
                    <a:pt x="46951" y="82827"/>
                  </a:lnTo>
                  <a:lnTo>
                    <a:pt x="47281" y="82692"/>
                  </a:lnTo>
                  <a:lnTo>
                    <a:pt x="47625" y="82558"/>
                  </a:lnTo>
                  <a:lnTo>
                    <a:pt x="47954" y="82408"/>
                  </a:lnTo>
                  <a:lnTo>
                    <a:pt x="47760" y="84054"/>
                  </a:lnTo>
                  <a:lnTo>
                    <a:pt x="47670" y="84877"/>
                  </a:lnTo>
                  <a:lnTo>
                    <a:pt x="47640" y="85282"/>
                  </a:lnTo>
                  <a:lnTo>
                    <a:pt x="47610" y="85701"/>
                  </a:lnTo>
                  <a:lnTo>
                    <a:pt x="47685" y="85626"/>
                  </a:lnTo>
                  <a:lnTo>
                    <a:pt x="47745" y="85536"/>
                  </a:lnTo>
                  <a:lnTo>
                    <a:pt x="47850" y="85371"/>
                  </a:lnTo>
                  <a:lnTo>
                    <a:pt x="47924" y="85192"/>
                  </a:lnTo>
                  <a:lnTo>
                    <a:pt x="47969" y="84997"/>
                  </a:lnTo>
                  <a:lnTo>
                    <a:pt x="48014" y="84803"/>
                  </a:lnTo>
                  <a:lnTo>
                    <a:pt x="48044" y="84608"/>
                  </a:lnTo>
                  <a:lnTo>
                    <a:pt x="48119" y="84219"/>
                  </a:lnTo>
                  <a:lnTo>
                    <a:pt x="48284" y="83171"/>
                  </a:lnTo>
                  <a:lnTo>
                    <a:pt x="48388" y="82662"/>
                  </a:lnTo>
                  <a:lnTo>
                    <a:pt x="48493" y="82138"/>
                  </a:lnTo>
                  <a:lnTo>
                    <a:pt x="49167" y="81914"/>
                  </a:lnTo>
                  <a:lnTo>
                    <a:pt x="49107" y="82498"/>
                  </a:lnTo>
                  <a:lnTo>
                    <a:pt x="49047" y="83096"/>
                  </a:lnTo>
                  <a:lnTo>
                    <a:pt x="49017" y="83396"/>
                  </a:lnTo>
                  <a:lnTo>
                    <a:pt x="49002" y="83695"/>
                  </a:lnTo>
                  <a:lnTo>
                    <a:pt x="49002" y="83994"/>
                  </a:lnTo>
                  <a:lnTo>
                    <a:pt x="49032" y="84294"/>
                  </a:lnTo>
                  <a:lnTo>
                    <a:pt x="49122" y="84144"/>
                  </a:lnTo>
                  <a:lnTo>
                    <a:pt x="49197" y="83979"/>
                  </a:lnTo>
                  <a:lnTo>
                    <a:pt x="49256" y="83830"/>
                  </a:lnTo>
                  <a:lnTo>
                    <a:pt x="49301" y="83665"/>
                  </a:lnTo>
                  <a:lnTo>
                    <a:pt x="49376" y="83336"/>
                  </a:lnTo>
                  <a:lnTo>
                    <a:pt x="49421" y="82992"/>
                  </a:lnTo>
                  <a:lnTo>
                    <a:pt x="49451" y="82647"/>
                  </a:lnTo>
                  <a:lnTo>
                    <a:pt x="49496" y="82303"/>
                  </a:lnTo>
                  <a:lnTo>
                    <a:pt x="49556" y="81974"/>
                  </a:lnTo>
                  <a:lnTo>
                    <a:pt x="49601" y="81809"/>
                  </a:lnTo>
                  <a:lnTo>
                    <a:pt x="49661" y="81645"/>
                  </a:lnTo>
                  <a:lnTo>
                    <a:pt x="50244" y="81390"/>
                  </a:lnTo>
                  <a:lnTo>
                    <a:pt x="50259" y="81779"/>
                  </a:lnTo>
                  <a:lnTo>
                    <a:pt x="50289" y="82153"/>
                  </a:lnTo>
                  <a:lnTo>
                    <a:pt x="50364" y="82917"/>
                  </a:lnTo>
                  <a:lnTo>
                    <a:pt x="50439" y="83665"/>
                  </a:lnTo>
                  <a:lnTo>
                    <a:pt x="50514" y="84428"/>
                  </a:lnTo>
                  <a:lnTo>
                    <a:pt x="50574" y="84309"/>
                  </a:lnTo>
                  <a:lnTo>
                    <a:pt x="50618" y="84174"/>
                  </a:lnTo>
                  <a:lnTo>
                    <a:pt x="50648" y="84039"/>
                  </a:lnTo>
                  <a:lnTo>
                    <a:pt x="50663" y="83905"/>
                  </a:lnTo>
                  <a:lnTo>
                    <a:pt x="50678" y="83635"/>
                  </a:lnTo>
                  <a:lnTo>
                    <a:pt x="50693" y="83351"/>
                  </a:lnTo>
                  <a:lnTo>
                    <a:pt x="50678" y="82827"/>
                  </a:lnTo>
                  <a:lnTo>
                    <a:pt x="50663" y="82303"/>
                  </a:lnTo>
                  <a:lnTo>
                    <a:pt x="50633" y="82049"/>
                  </a:lnTo>
                  <a:lnTo>
                    <a:pt x="50603" y="81794"/>
                  </a:lnTo>
                  <a:lnTo>
                    <a:pt x="50559" y="81540"/>
                  </a:lnTo>
                  <a:lnTo>
                    <a:pt x="50484" y="81285"/>
                  </a:lnTo>
                  <a:lnTo>
                    <a:pt x="51322" y="80896"/>
                  </a:lnTo>
                  <a:lnTo>
                    <a:pt x="51382" y="81255"/>
                  </a:lnTo>
                  <a:lnTo>
                    <a:pt x="51412" y="81615"/>
                  </a:lnTo>
                  <a:lnTo>
                    <a:pt x="51457" y="82318"/>
                  </a:lnTo>
                  <a:lnTo>
                    <a:pt x="51486" y="82677"/>
                  </a:lnTo>
                  <a:lnTo>
                    <a:pt x="51531" y="83036"/>
                  </a:lnTo>
                  <a:lnTo>
                    <a:pt x="51591" y="83381"/>
                  </a:lnTo>
                  <a:lnTo>
                    <a:pt x="51696" y="83725"/>
                  </a:lnTo>
                  <a:lnTo>
                    <a:pt x="51726" y="83351"/>
                  </a:lnTo>
                  <a:lnTo>
                    <a:pt x="51756" y="82977"/>
                  </a:lnTo>
                  <a:lnTo>
                    <a:pt x="51771" y="82617"/>
                  </a:lnTo>
                  <a:lnTo>
                    <a:pt x="51771" y="82243"/>
                  </a:lnTo>
                  <a:lnTo>
                    <a:pt x="51756" y="81869"/>
                  </a:lnTo>
                  <a:lnTo>
                    <a:pt x="51741" y="81495"/>
                  </a:lnTo>
                  <a:lnTo>
                    <a:pt x="51696" y="81136"/>
                  </a:lnTo>
                  <a:lnTo>
                    <a:pt x="51651" y="80762"/>
                  </a:lnTo>
                  <a:lnTo>
                    <a:pt x="52070" y="80522"/>
                  </a:lnTo>
                  <a:lnTo>
                    <a:pt x="52504" y="80298"/>
                  </a:lnTo>
                  <a:lnTo>
                    <a:pt x="52564" y="80552"/>
                  </a:lnTo>
                  <a:lnTo>
                    <a:pt x="52609" y="80806"/>
                  </a:lnTo>
                  <a:lnTo>
                    <a:pt x="52684" y="81330"/>
                  </a:lnTo>
                  <a:lnTo>
                    <a:pt x="52714" y="81585"/>
                  </a:lnTo>
                  <a:lnTo>
                    <a:pt x="52774" y="81839"/>
                  </a:lnTo>
                  <a:lnTo>
                    <a:pt x="52848" y="82094"/>
                  </a:lnTo>
                  <a:lnTo>
                    <a:pt x="52953" y="82333"/>
                  </a:lnTo>
                  <a:lnTo>
                    <a:pt x="52983" y="82064"/>
                  </a:lnTo>
                  <a:lnTo>
                    <a:pt x="52983" y="81809"/>
                  </a:lnTo>
                  <a:lnTo>
                    <a:pt x="52983" y="81555"/>
                  </a:lnTo>
                  <a:lnTo>
                    <a:pt x="52968" y="81300"/>
                  </a:lnTo>
                  <a:lnTo>
                    <a:pt x="52893" y="80791"/>
                  </a:lnTo>
                  <a:lnTo>
                    <a:pt x="52804" y="80283"/>
                  </a:lnTo>
                  <a:lnTo>
                    <a:pt x="52834" y="80223"/>
                  </a:lnTo>
                  <a:lnTo>
                    <a:pt x="52848" y="80163"/>
                  </a:lnTo>
                  <a:lnTo>
                    <a:pt x="52923" y="80073"/>
                  </a:lnTo>
                  <a:lnTo>
                    <a:pt x="53028" y="79998"/>
                  </a:lnTo>
                  <a:lnTo>
                    <a:pt x="53133" y="79938"/>
                  </a:lnTo>
                  <a:lnTo>
                    <a:pt x="53372" y="79849"/>
                  </a:lnTo>
                  <a:lnTo>
                    <a:pt x="53492" y="79789"/>
                  </a:lnTo>
                  <a:lnTo>
                    <a:pt x="53597" y="79744"/>
                  </a:lnTo>
                  <a:lnTo>
                    <a:pt x="53627" y="79953"/>
                  </a:lnTo>
                  <a:lnTo>
                    <a:pt x="53627" y="80163"/>
                  </a:lnTo>
                  <a:lnTo>
                    <a:pt x="53642" y="80612"/>
                  </a:lnTo>
                  <a:lnTo>
                    <a:pt x="53657" y="80821"/>
                  </a:lnTo>
                  <a:lnTo>
                    <a:pt x="53687" y="81031"/>
                  </a:lnTo>
                  <a:lnTo>
                    <a:pt x="53747" y="81240"/>
                  </a:lnTo>
                  <a:lnTo>
                    <a:pt x="53791" y="81345"/>
                  </a:lnTo>
                  <a:lnTo>
                    <a:pt x="53836" y="81435"/>
                  </a:lnTo>
                  <a:lnTo>
                    <a:pt x="53866" y="81196"/>
                  </a:lnTo>
                  <a:lnTo>
                    <a:pt x="53881" y="80956"/>
                  </a:lnTo>
                  <a:lnTo>
                    <a:pt x="53881" y="80462"/>
                  </a:lnTo>
                  <a:lnTo>
                    <a:pt x="53896" y="79968"/>
                  </a:lnTo>
                  <a:lnTo>
                    <a:pt x="53911" y="79489"/>
                  </a:lnTo>
                  <a:lnTo>
                    <a:pt x="54525" y="79220"/>
                  </a:lnTo>
                  <a:lnTo>
                    <a:pt x="54585" y="79878"/>
                  </a:lnTo>
                  <a:lnTo>
                    <a:pt x="54615" y="80552"/>
                  </a:lnTo>
                  <a:lnTo>
                    <a:pt x="54884" y="80627"/>
                  </a:lnTo>
                  <a:lnTo>
                    <a:pt x="54899" y="80417"/>
                  </a:lnTo>
                  <a:lnTo>
                    <a:pt x="54899" y="80208"/>
                  </a:lnTo>
                  <a:lnTo>
                    <a:pt x="54899" y="79789"/>
                  </a:lnTo>
                  <a:lnTo>
                    <a:pt x="54914" y="79370"/>
                  </a:lnTo>
                  <a:lnTo>
                    <a:pt x="54929" y="79160"/>
                  </a:lnTo>
                  <a:lnTo>
                    <a:pt x="54959" y="78965"/>
                  </a:lnTo>
                  <a:lnTo>
                    <a:pt x="55228" y="78786"/>
                  </a:lnTo>
                  <a:lnTo>
                    <a:pt x="55513" y="78621"/>
                  </a:lnTo>
                  <a:lnTo>
                    <a:pt x="56096" y="78322"/>
                  </a:lnTo>
                  <a:lnTo>
                    <a:pt x="55992" y="78651"/>
                  </a:lnTo>
                  <a:lnTo>
                    <a:pt x="55887" y="78995"/>
                  </a:lnTo>
                  <a:lnTo>
                    <a:pt x="55722" y="79669"/>
                  </a:lnTo>
                  <a:lnTo>
                    <a:pt x="55572" y="80357"/>
                  </a:lnTo>
                  <a:lnTo>
                    <a:pt x="55453" y="81046"/>
                  </a:lnTo>
                  <a:lnTo>
                    <a:pt x="55453" y="81046"/>
                  </a:lnTo>
                  <a:lnTo>
                    <a:pt x="55543" y="81001"/>
                  </a:lnTo>
                  <a:lnTo>
                    <a:pt x="55617" y="80941"/>
                  </a:lnTo>
                  <a:lnTo>
                    <a:pt x="55677" y="80881"/>
                  </a:lnTo>
                  <a:lnTo>
                    <a:pt x="55722" y="80806"/>
                  </a:lnTo>
                  <a:lnTo>
                    <a:pt x="55812" y="80657"/>
                  </a:lnTo>
                  <a:lnTo>
                    <a:pt x="55872" y="80492"/>
                  </a:lnTo>
                  <a:lnTo>
                    <a:pt x="55917" y="80312"/>
                  </a:lnTo>
                  <a:lnTo>
                    <a:pt x="55947" y="80133"/>
                  </a:lnTo>
                  <a:lnTo>
                    <a:pt x="55992" y="79968"/>
                  </a:lnTo>
                  <a:lnTo>
                    <a:pt x="56036" y="79789"/>
                  </a:lnTo>
                  <a:lnTo>
                    <a:pt x="56141" y="79504"/>
                  </a:lnTo>
                  <a:lnTo>
                    <a:pt x="56216" y="79190"/>
                  </a:lnTo>
                  <a:lnTo>
                    <a:pt x="56291" y="78861"/>
                  </a:lnTo>
                  <a:lnTo>
                    <a:pt x="56381" y="78561"/>
                  </a:lnTo>
                  <a:lnTo>
                    <a:pt x="56441" y="78412"/>
                  </a:lnTo>
                  <a:lnTo>
                    <a:pt x="56500" y="78262"/>
                  </a:lnTo>
                  <a:lnTo>
                    <a:pt x="56575" y="78142"/>
                  </a:lnTo>
                  <a:lnTo>
                    <a:pt x="56665" y="78008"/>
                  </a:lnTo>
                  <a:lnTo>
                    <a:pt x="56770" y="77903"/>
                  </a:lnTo>
                  <a:lnTo>
                    <a:pt x="56890" y="77798"/>
                  </a:lnTo>
                  <a:lnTo>
                    <a:pt x="57024" y="77723"/>
                  </a:lnTo>
                  <a:lnTo>
                    <a:pt x="57189" y="77648"/>
                  </a:lnTo>
                  <a:lnTo>
                    <a:pt x="57189" y="77648"/>
                  </a:lnTo>
                  <a:lnTo>
                    <a:pt x="57069" y="78352"/>
                  </a:lnTo>
                  <a:lnTo>
                    <a:pt x="56934" y="79070"/>
                  </a:lnTo>
                  <a:lnTo>
                    <a:pt x="56815" y="79774"/>
                  </a:lnTo>
                  <a:lnTo>
                    <a:pt x="56770" y="80133"/>
                  </a:lnTo>
                  <a:lnTo>
                    <a:pt x="56725" y="80492"/>
                  </a:lnTo>
                  <a:lnTo>
                    <a:pt x="56830" y="80312"/>
                  </a:lnTo>
                  <a:lnTo>
                    <a:pt x="56934" y="80133"/>
                  </a:lnTo>
                  <a:lnTo>
                    <a:pt x="57009" y="79938"/>
                  </a:lnTo>
                  <a:lnTo>
                    <a:pt x="57084" y="79744"/>
                  </a:lnTo>
                  <a:lnTo>
                    <a:pt x="57144" y="79549"/>
                  </a:lnTo>
                  <a:lnTo>
                    <a:pt x="57204" y="79355"/>
                  </a:lnTo>
                  <a:lnTo>
                    <a:pt x="57294" y="78951"/>
                  </a:lnTo>
                  <a:lnTo>
                    <a:pt x="57458" y="78142"/>
                  </a:lnTo>
                  <a:lnTo>
                    <a:pt x="57548" y="77738"/>
                  </a:lnTo>
                  <a:lnTo>
                    <a:pt x="57608" y="77544"/>
                  </a:lnTo>
                  <a:lnTo>
                    <a:pt x="57683" y="77349"/>
                  </a:lnTo>
                  <a:lnTo>
                    <a:pt x="58237" y="77095"/>
                  </a:lnTo>
                  <a:lnTo>
                    <a:pt x="58162" y="77603"/>
                  </a:lnTo>
                  <a:lnTo>
                    <a:pt x="58102" y="78112"/>
                  </a:lnTo>
                  <a:lnTo>
                    <a:pt x="58087" y="78367"/>
                  </a:lnTo>
                  <a:lnTo>
                    <a:pt x="58072" y="78636"/>
                  </a:lnTo>
                  <a:lnTo>
                    <a:pt x="58072" y="78891"/>
                  </a:lnTo>
                  <a:lnTo>
                    <a:pt x="58087" y="79145"/>
                  </a:lnTo>
                  <a:lnTo>
                    <a:pt x="58207" y="78995"/>
                  </a:lnTo>
                  <a:lnTo>
                    <a:pt x="58296" y="78816"/>
                  </a:lnTo>
                  <a:lnTo>
                    <a:pt x="58371" y="78636"/>
                  </a:lnTo>
                  <a:lnTo>
                    <a:pt x="58416" y="78442"/>
                  </a:lnTo>
                  <a:lnTo>
                    <a:pt x="58461" y="78247"/>
                  </a:lnTo>
                  <a:lnTo>
                    <a:pt x="58476" y="78052"/>
                  </a:lnTo>
                  <a:lnTo>
                    <a:pt x="58521" y="77633"/>
                  </a:lnTo>
                  <a:lnTo>
                    <a:pt x="58551" y="77439"/>
                  </a:lnTo>
                  <a:lnTo>
                    <a:pt x="58596" y="77244"/>
                  </a:lnTo>
                  <a:lnTo>
                    <a:pt x="58641" y="77065"/>
                  </a:lnTo>
                  <a:lnTo>
                    <a:pt x="58716" y="76900"/>
                  </a:lnTo>
                  <a:lnTo>
                    <a:pt x="58805" y="76735"/>
                  </a:lnTo>
                  <a:lnTo>
                    <a:pt x="58865" y="76661"/>
                  </a:lnTo>
                  <a:lnTo>
                    <a:pt x="58940" y="76601"/>
                  </a:lnTo>
                  <a:lnTo>
                    <a:pt x="59015" y="76526"/>
                  </a:lnTo>
                  <a:lnTo>
                    <a:pt x="59090" y="76481"/>
                  </a:lnTo>
                  <a:lnTo>
                    <a:pt x="59180" y="76421"/>
                  </a:lnTo>
                  <a:lnTo>
                    <a:pt x="59284" y="76376"/>
                  </a:lnTo>
                  <a:lnTo>
                    <a:pt x="59314" y="77648"/>
                  </a:lnTo>
                  <a:lnTo>
                    <a:pt x="59344" y="78277"/>
                  </a:lnTo>
                  <a:lnTo>
                    <a:pt x="59404" y="78906"/>
                  </a:lnTo>
                  <a:lnTo>
                    <a:pt x="59658" y="78711"/>
                  </a:lnTo>
                  <a:lnTo>
                    <a:pt x="59703" y="78397"/>
                  </a:lnTo>
                  <a:lnTo>
                    <a:pt x="59718" y="78067"/>
                  </a:lnTo>
                  <a:lnTo>
                    <a:pt x="59718" y="77753"/>
                  </a:lnTo>
                  <a:lnTo>
                    <a:pt x="59718" y="77424"/>
                  </a:lnTo>
                  <a:lnTo>
                    <a:pt x="59688" y="76780"/>
                  </a:lnTo>
                  <a:lnTo>
                    <a:pt x="59688" y="76466"/>
                  </a:lnTo>
                  <a:lnTo>
                    <a:pt x="59688" y="76137"/>
                  </a:lnTo>
                  <a:lnTo>
                    <a:pt x="60362" y="75673"/>
                  </a:lnTo>
                  <a:lnTo>
                    <a:pt x="60407" y="76062"/>
                  </a:lnTo>
                  <a:lnTo>
                    <a:pt x="60452" y="76436"/>
                  </a:lnTo>
                  <a:lnTo>
                    <a:pt x="60512" y="77214"/>
                  </a:lnTo>
                  <a:lnTo>
                    <a:pt x="60571" y="77993"/>
                  </a:lnTo>
                  <a:lnTo>
                    <a:pt x="60631" y="78756"/>
                  </a:lnTo>
                  <a:lnTo>
                    <a:pt x="60706" y="78621"/>
                  </a:lnTo>
                  <a:lnTo>
                    <a:pt x="60766" y="78487"/>
                  </a:lnTo>
                  <a:lnTo>
                    <a:pt x="60811" y="78352"/>
                  </a:lnTo>
                  <a:lnTo>
                    <a:pt x="60826" y="78202"/>
                  </a:lnTo>
                  <a:lnTo>
                    <a:pt x="60856" y="77843"/>
                  </a:lnTo>
                  <a:lnTo>
                    <a:pt x="60856" y="77499"/>
                  </a:lnTo>
                  <a:lnTo>
                    <a:pt x="60856" y="77140"/>
                  </a:lnTo>
                  <a:lnTo>
                    <a:pt x="60856" y="76795"/>
                  </a:lnTo>
                  <a:lnTo>
                    <a:pt x="60811" y="76092"/>
                  </a:lnTo>
                  <a:lnTo>
                    <a:pt x="60766" y="75388"/>
                  </a:lnTo>
                  <a:lnTo>
                    <a:pt x="60916" y="75269"/>
                  </a:lnTo>
                  <a:lnTo>
                    <a:pt x="61080" y="75149"/>
                  </a:lnTo>
                  <a:lnTo>
                    <a:pt x="61395" y="74939"/>
                  </a:lnTo>
                  <a:lnTo>
                    <a:pt x="61514" y="75553"/>
                  </a:lnTo>
                  <a:lnTo>
                    <a:pt x="61604" y="76167"/>
                  </a:lnTo>
                  <a:lnTo>
                    <a:pt x="61649" y="76481"/>
                  </a:lnTo>
                  <a:lnTo>
                    <a:pt x="61679" y="76795"/>
                  </a:lnTo>
                  <a:lnTo>
                    <a:pt x="61694" y="77095"/>
                  </a:lnTo>
                  <a:lnTo>
                    <a:pt x="61694" y="77409"/>
                  </a:lnTo>
                  <a:lnTo>
                    <a:pt x="61874" y="77409"/>
                  </a:lnTo>
                  <a:lnTo>
                    <a:pt x="61904" y="76795"/>
                  </a:lnTo>
                  <a:lnTo>
                    <a:pt x="61889" y="76197"/>
                  </a:lnTo>
                  <a:lnTo>
                    <a:pt x="61874" y="75882"/>
                  </a:lnTo>
                  <a:lnTo>
                    <a:pt x="61844" y="75583"/>
                  </a:lnTo>
                  <a:lnTo>
                    <a:pt x="61814" y="75284"/>
                  </a:lnTo>
                  <a:lnTo>
                    <a:pt x="61769" y="74984"/>
                  </a:lnTo>
                  <a:lnTo>
                    <a:pt x="61754" y="74880"/>
                  </a:lnTo>
                  <a:lnTo>
                    <a:pt x="61754" y="74790"/>
                  </a:lnTo>
                  <a:lnTo>
                    <a:pt x="61769" y="74715"/>
                  </a:lnTo>
                  <a:lnTo>
                    <a:pt x="61799" y="74625"/>
                  </a:lnTo>
                  <a:lnTo>
                    <a:pt x="61844" y="74565"/>
                  </a:lnTo>
                  <a:lnTo>
                    <a:pt x="61904" y="74490"/>
                  </a:lnTo>
                  <a:lnTo>
                    <a:pt x="62038" y="74371"/>
                  </a:lnTo>
                  <a:lnTo>
                    <a:pt x="62188" y="74266"/>
                  </a:lnTo>
                  <a:lnTo>
                    <a:pt x="62353" y="74161"/>
                  </a:lnTo>
                  <a:lnTo>
                    <a:pt x="62502" y="74056"/>
                  </a:lnTo>
                  <a:lnTo>
                    <a:pt x="62637" y="73952"/>
                  </a:lnTo>
                  <a:lnTo>
                    <a:pt x="62682" y="74356"/>
                  </a:lnTo>
                  <a:lnTo>
                    <a:pt x="62712" y="74565"/>
                  </a:lnTo>
                  <a:lnTo>
                    <a:pt x="62742" y="74775"/>
                  </a:lnTo>
                  <a:lnTo>
                    <a:pt x="62787" y="74969"/>
                  </a:lnTo>
                  <a:lnTo>
                    <a:pt x="62846" y="75164"/>
                  </a:lnTo>
                  <a:lnTo>
                    <a:pt x="62921" y="75358"/>
                  </a:lnTo>
                  <a:lnTo>
                    <a:pt x="63011" y="75538"/>
                  </a:lnTo>
                  <a:lnTo>
                    <a:pt x="63056" y="75388"/>
                  </a:lnTo>
                  <a:lnTo>
                    <a:pt x="63071" y="75239"/>
                  </a:lnTo>
                  <a:lnTo>
                    <a:pt x="63086" y="75089"/>
                  </a:lnTo>
                  <a:lnTo>
                    <a:pt x="63071" y="74939"/>
                  </a:lnTo>
                  <a:lnTo>
                    <a:pt x="63041" y="74625"/>
                  </a:lnTo>
                  <a:lnTo>
                    <a:pt x="62981" y="74326"/>
                  </a:lnTo>
                  <a:lnTo>
                    <a:pt x="62966" y="74161"/>
                  </a:lnTo>
                  <a:lnTo>
                    <a:pt x="62966" y="74026"/>
                  </a:lnTo>
                  <a:lnTo>
                    <a:pt x="62966" y="73877"/>
                  </a:lnTo>
                  <a:lnTo>
                    <a:pt x="62996" y="73742"/>
                  </a:lnTo>
                  <a:lnTo>
                    <a:pt x="63041" y="73607"/>
                  </a:lnTo>
                  <a:lnTo>
                    <a:pt x="63101" y="73488"/>
                  </a:lnTo>
                  <a:lnTo>
                    <a:pt x="63206" y="73368"/>
                  </a:lnTo>
                  <a:lnTo>
                    <a:pt x="63325" y="73263"/>
                  </a:lnTo>
                  <a:lnTo>
                    <a:pt x="63400" y="73398"/>
                  </a:lnTo>
                  <a:lnTo>
                    <a:pt x="63460" y="73547"/>
                  </a:lnTo>
                  <a:lnTo>
                    <a:pt x="63550" y="73862"/>
                  </a:lnTo>
                  <a:lnTo>
                    <a:pt x="63729" y="74490"/>
                  </a:lnTo>
                  <a:lnTo>
                    <a:pt x="63834" y="74790"/>
                  </a:lnTo>
                  <a:lnTo>
                    <a:pt x="63909" y="74939"/>
                  </a:lnTo>
                  <a:lnTo>
                    <a:pt x="63984" y="75074"/>
                  </a:lnTo>
                  <a:lnTo>
                    <a:pt x="64059" y="75209"/>
                  </a:lnTo>
                  <a:lnTo>
                    <a:pt x="64164" y="75329"/>
                  </a:lnTo>
                  <a:lnTo>
                    <a:pt x="64268" y="75448"/>
                  </a:lnTo>
                  <a:lnTo>
                    <a:pt x="64403" y="75538"/>
                  </a:lnTo>
                  <a:lnTo>
                    <a:pt x="64358" y="75209"/>
                  </a:lnTo>
                  <a:lnTo>
                    <a:pt x="64298" y="74880"/>
                  </a:lnTo>
                  <a:lnTo>
                    <a:pt x="64208" y="74550"/>
                  </a:lnTo>
                  <a:lnTo>
                    <a:pt x="64119" y="74221"/>
                  </a:lnTo>
                  <a:lnTo>
                    <a:pt x="63909" y="73577"/>
                  </a:lnTo>
                  <a:lnTo>
                    <a:pt x="63819" y="73263"/>
                  </a:lnTo>
                  <a:lnTo>
                    <a:pt x="63729" y="72934"/>
                  </a:lnTo>
                  <a:lnTo>
                    <a:pt x="64179" y="72545"/>
                  </a:lnTo>
                  <a:lnTo>
                    <a:pt x="64343" y="72934"/>
                  </a:lnTo>
                  <a:lnTo>
                    <a:pt x="64523" y="73293"/>
                  </a:lnTo>
                  <a:lnTo>
                    <a:pt x="64717" y="73652"/>
                  </a:lnTo>
                  <a:lnTo>
                    <a:pt x="64912" y="74011"/>
                  </a:lnTo>
                  <a:lnTo>
                    <a:pt x="65286" y="74071"/>
                  </a:lnTo>
                  <a:lnTo>
                    <a:pt x="64882" y="73158"/>
                  </a:lnTo>
                  <a:lnTo>
                    <a:pt x="64478" y="72245"/>
                  </a:lnTo>
                  <a:lnTo>
                    <a:pt x="64972" y="71796"/>
                  </a:lnTo>
                  <a:lnTo>
                    <a:pt x="65106" y="72006"/>
                  </a:lnTo>
                  <a:lnTo>
                    <a:pt x="65241" y="72215"/>
                  </a:lnTo>
                  <a:lnTo>
                    <a:pt x="65466" y="72679"/>
                  </a:lnTo>
                  <a:lnTo>
                    <a:pt x="65600" y="72889"/>
                  </a:lnTo>
                  <a:lnTo>
                    <a:pt x="65675" y="72979"/>
                  </a:lnTo>
                  <a:lnTo>
                    <a:pt x="65750" y="73083"/>
                  </a:lnTo>
                  <a:lnTo>
                    <a:pt x="65840" y="73158"/>
                  </a:lnTo>
                  <a:lnTo>
                    <a:pt x="65930" y="73233"/>
                  </a:lnTo>
                  <a:lnTo>
                    <a:pt x="66034" y="73293"/>
                  </a:lnTo>
                  <a:lnTo>
                    <a:pt x="66154" y="73353"/>
                  </a:lnTo>
                  <a:lnTo>
                    <a:pt x="66094" y="73128"/>
                  </a:lnTo>
                  <a:lnTo>
                    <a:pt x="66004" y="72919"/>
                  </a:lnTo>
                  <a:lnTo>
                    <a:pt x="65915" y="72694"/>
                  </a:lnTo>
                  <a:lnTo>
                    <a:pt x="65825" y="72500"/>
                  </a:lnTo>
                  <a:lnTo>
                    <a:pt x="65615" y="72081"/>
                  </a:lnTo>
                  <a:lnTo>
                    <a:pt x="65406" y="71677"/>
                  </a:lnTo>
                  <a:lnTo>
                    <a:pt x="65376" y="71632"/>
                  </a:lnTo>
                  <a:lnTo>
                    <a:pt x="65361" y="71587"/>
                  </a:lnTo>
                  <a:lnTo>
                    <a:pt x="65361" y="71542"/>
                  </a:lnTo>
                  <a:lnTo>
                    <a:pt x="65361" y="71497"/>
                  </a:lnTo>
                  <a:lnTo>
                    <a:pt x="65391" y="71407"/>
                  </a:lnTo>
                  <a:lnTo>
                    <a:pt x="65451" y="71332"/>
                  </a:lnTo>
                  <a:lnTo>
                    <a:pt x="65600" y="71198"/>
                  </a:lnTo>
                  <a:lnTo>
                    <a:pt x="65660" y="71123"/>
                  </a:lnTo>
                  <a:lnTo>
                    <a:pt x="65705" y="71048"/>
                  </a:lnTo>
                  <a:lnTo>
                    <a:pt x="66109" y="71602"/>
                  </a:lnTo>
                  <a:lnTo>
                    <a:pt x="66319" y="71871"/>
                  </a:lnTo>
                  <a:lnTo>
                    <a:pt x="66543" y="72141"/>
                  </a:lnTo>
                  <a:lnTo>
                    <a:pt x="66528" y="71961"/>
                  </a:lnTo>
                  <a:lnTo>
                    <a:pt x="66483" y="71781"/>
                  </a:lnTo>
                  <a:lnTo>
                    <a:pt x="66439" y="71617"/>
                  </a:lnTo>
                  <a:lnTo>
                    <a:pt x="66364" y="71452"/>
                  </a:lnTo>
                  <a:lnTo>
                    <a:pt x="66199" y="71138"/>
                  </a:lnTo>
                  <a:lnTo>
                    <a:pt x="66019" y="70823"/>
                  </a:lnTo>
                  <a:lnTo>
                    <a:pt x="66154" y="70883"/>
                  </a:lnTo>
                  <a:lnTo>
                    <a:pt x="66274" y="70928"/>
                  </a:lnTo>
                  <a:lnTo>
                    <a:pt x="66513" y="71078"/>
                  </a:lnTo>
                  <a:lnTo>
                    <a:pt x="66962" y="71392"/>
                  </a:lnTo>
                  <a:lnTo>
                    <a:pt x="66588" y="70689"/>
                  </a:lnTo>
                  <a:close/>
                  <a:moveTo>
                    <a:pt x="199420" y="78606"/>
                  </a:moveTo>
                  <a:lnTo>
                    <a:pt x="199765" y="78876"/>
                  </a:lnTo>
                  <a:lnTo>
                    <a:pt x="200094" y="79160"/>
                  </a:lnTo>
                  <a:lnTo>
                    <a:pt x="200423" y="79444"/>
                  </a:lnTo>
                  <a:lnTo>
                    <a:pt x="200737" y="79759"/>
                  </a:lnTo>
                  <a:lnTo>
                    <a:pt x="201366" y="80372"/>
                  </a:lnTo>
                  <a:lnTo>
                    <a:pt x="201980" y="81001"/>
                  </a:lnTo>
                  <a:lnTo>
                    <a:pt x="203102" y="82138"/>
                  </a:lnTo>
                  <a:lnTo>
                    <a:pt x="204240" y="83276"/>
                  </a:lnTo>
                  <a:lnTo>
                    <a:pt x="205377" y="84413"/>
                  </a:lnTo>
                  <a:lnTo>
                    <a:pt x="206530" y="85536"/>
                  </a:lnTo>
                  <a:lnTo>
                    <a:pt x="206904" y="85895"/>
                  </a:lnTo>
                  <a:lnTo>
                    <a:pt x="207263" y="86254"/>
                  </a:lnTo>
                  <a:lnTo>
                    <a:pt x="207966" y="87003"/>
                  </a:lnTo>
                  <a:lnTo>
                    <a:pt x="208655" y="87781"/>
                  </a:lnTo>
                  <a:lnTo>
                    <a:pt x="209328" y="88559"/>
                  </a:lnTo>
                  <a:lnTo>
                    <a:pt x="210661" y="90131"/>
                  </a:lnTo>
                  <a:lnTo>
                    <a:pt x="211349" y="90909"/>
                  </a:lnTo>
                  <a:lnTo>
                    <a:pt x="212038" y="91657"/>
                  </a:lnTo>
                  <a:lnTo>
                    <a:pt x="212038" y="91657"/>
                  </a:lnTo>
                  <a:lnTo>
                    <a:pt x="211379" y="91493"/>
                  </a:lnTo>
                  <a:lnTo>
                    <a:pt x="210720" y="91328"/>
                  </a:lnTo>
                  <a:lnTo>
                    <a:pt x="210047" y="91193"/>
                  </a:lnTo>
                  <a:lnTo>
                    <a:pt x="209373" y="91074"/>
                  </a:lnTo>
                  <a:lnTo>
                    <a:pt x="208026" y="90819"/>
                  </a:lnTo>
                  <a:lnTo>
                    <a:pt x="207368" y="90685"/>
                  </a:lnTo>
                  <a:lnTo>
                    <a:pt x="206694" y="90550"/>
                  </a:lnTo>
                  <a:lnTo>
                    <a:pt x="204958" y="90191"/>
                  </a:lnTo>
                  <a:lnTo>
                    <a:pt x="203222" y="89816"/>
                  </a:lnTo>
                  <a:lnTo>
                    <a:pt x="199765" y="89038"/>
                  </a:lnTo>
                  <a:lnTo>
                    <a:pt x="198043" y="88649"/>
                  </a:lnTo>
                  <a:lnTo>
                    <a:pt x="196307" y="88275"/>
                  </a:lnTo>
                  <a:lnTo>
                    <a:pt x="194571" y="87916"/>
                  </a:lnTo>
                  <a:lnTo>
                    <a:pt x="192835" y="87571"/>
                  </a:lnTo>
                  <a:lnTo>
                    <a:pt x="192341" y="87467"/>
                  </a:lnTo>
                  <a:lnTo>
                    <a:pt x="191847" y="87362"/>
                  </a:lnTo>
                  <a:lnTo>
                    <a:pt x="190874" y="87107"/>
                  </a:lnTo>
                  <a:lnTo>
                    <a:pt x="188943" y="86569"/>
                  </a:lnTo>
                  <a:lnTo>
                    <a:pt x="187641" y="86254"/>
                  </a:lnTo>
                  <a:lnTo>
                    <a:pt x="186354" y="85925"/>
                  </a:lnTo>
                  <a:lnTo>
                    <a:pt x="185067" y="85581"/>
                  </a:lnTo>
                  <a:lnTo>
                    <a:pt x="183780" y="85222"/>
                  </a:lnTo>
                  <a:lnTo>
                    <a:pt x="182493" y="84847"/>
                  </a:lnTo>
                  <a:lnTo>
                    <a:pt x="181220" y="84443"/>
                  </a:lnTo>
                  <a:lnTo>
                    <a:pt x="179963" y="84024"/>
                  </a:lnTo>
                  <a:lnTo>
                    <a:pt x="178706" y="83560"/>
                  </a:lnTo>
                  <a:lnTo>
                    <a:pt x="176251" y="82677"/>
                  </a:lnTo>
                  <a:lnTo>
                    <a:pt x="175009" y="82228"/>
                  </a:lnTo>
                  <a:lnTo>
                    <a:pt x="173767" y="81809"/>
                  </a:lnTo>
                  <a:lnTo>
                    <a:pt x="176850" y="81420"/>
                  </a:lnTo>
                  <a:lnTo>
                    <a:pt x="179918" y="81061"/>
                  </a:lnTo>
                  <a:lnTo>
                    <a:pt x="186070" y="80342"/>
                  </a:lnTo>
                  <a:lnTo>
                    <a:pt x="187372" y="80208"/>
                  </a:lnTo>
                  <a:lnTo>
                    <a:pt x="188659" y="80043"/>
                  </a:lnTo>
                  <a:lnTo>
                    <a:pt x="191248" y="79714"/>
                  </a:lnTo>
                  <a:lnTo>
                    <a:pt x="192536" y="79549"/>
                  </a:lnTo>
                  <a:lnTo>
                    <a:pt x="193823" y="79414"/>
                  </a:lnTo>
                  <a:lnTo>
                    <a:pt x="195125" y="79295"/>
                  </a:lnTo>
                  <a:lnTo>
                    <a:pt x="195768" y="79250"/>
                  </a:lnTo>
                  <a:lnTo>
                    <a:pt x="196427" y="79220"/>
                  </a:lnTo>
                  <a:lnTo>
                    <a:pt x="196801" y="79160"/>
                  </a:lnTo>
                  <a:lnTo>
                    <a:pt x="197190" y="79130"/>
                  </a:lnTo>
                  <a:lnTo>
                    <a:pt x="197579" y="79115"/>
                  </a:lnTo>
                  <a:lnTo>
                    <a:pt x="197969" y="79085"/>
                  </a:lnTo>
                  <a:lnTo>
                    <a:pt x="198358" y="79025"/>
                  </a:lnTo>
                  <a:lnTo>
                    <a:pt x="198537" y="78995"/>
                  </a:lnTo>
                  <a:lnTo>
                    <a:pt x="198732" y="78951"/>
                  </a:lnTo>
                  <a:lnTo>
                    <a:pt x="198911" y="78876"/>
                  </a:lnTo>
                  <a:lnTo>
                    <a:pt x="199076" y="78801"/>
                  </a:lnTo>
                  <a:lnTo>
                    <a:pt x="199256" y="78711"/>
                  </a:lnTo>
                  <a:lnTo>
                    <a:pt x="199420" y="78606"/>
                  </a:lnTo>
                  <a:close/>
                  <a:moveTo>
                    <a:pt x="106505" y="60406"/>
                  </a:moveTo>
                  <a:lnTo>
                    <a:pt x="107014" y="60870"/>
                  </a:lnTo>
                  <a:lnTo>
                    <a:pt x="107538" y="61319"/>
                  </a:lnTo>
                  <a:lnTo>
                    <a:pt x="108586" y="62217"/>
                  </a:lnTo>
                  <a:lnTo>
                    <a:pt x="109109" y="62652"/>
                  </a:lnTo>
                  <a:lnTo>
                    <a:pt x="109618" y="63116"/>
                  </a:lnTo>
                  <a:lnTo>
                    <a:pt x="110127" y="63579"/>
                  </a:lnTo>
                  <a:lnTo>
                    <a:pt x="110621" y="64058"/>
                  </a:lnTo>
                  <a:lnTo>
                    <a:pt x="111220" y="64642"/>
                  </a:lnTo>
                  <a:lnTo>
                    <a:pt x="111833" y="65211"/>
                  </a:lnTo>
                  <a:lnTo>
                    <a:pt x="112432" y="65780"/>
                  </a:lnTo>
                  <a:lnTo>
                    <a:pt x="113031" y="66363"/>
                  </a:lnTo>
                  <a:lnTo>
                    <a:pt x="113615" y="66947"/>
                  </a:lnTo>
                  <a:lnTo>
                    <a:pt x="114198" y="67561"/>
                  </a:lnTo>
                  <a:lnTo>
                    <a:pt x="114468" y="67875"/>
                  </a:lnTo>
                  <a:lnTo>
                    <a:pt x="114737" y="68189"/>
                  </a:lnTo>
                  <a:lnTo>
                    <a:pt x="115006" y="68519"/>
                  </a:lnTo>
                  <a:lnTo>
                    <a:pt x="115261" y="68848"/>
                  </a:lnTo>
                  <a:lnTo>
                    <a:pt x="116159" y="70060"/>
                  </a:lnTo>
                  <a:lnTo>
                    <a:pt x="116608" y="70674"/>
                  </a:lnTo>
                  <a:lnTo>
                    <a:pt x="117042" y="71287"/>
                  </a:lnTo>
                  <a:lnTo>
                    <a:pt x="117461" y="71916"/>
                  </a:lnTo>
                  <a:lnTo>
                    <a:pt x="117850" y="72560"/>
                  </a:lnTo>
                  <a:lnTo>
                    <a:pt x="118239" y="73218"/>
                  </a:lnTo>
                  <a:lnTo>
                    <a:pt x="118599" y="73877"/>
                  </a:lnTo>
                  <a:lnTo>
                    <a:pt x="119467" y="75463"/>
                  </a:lnTo>
                  <a:lnTo>
                    <a:pt x="120335" y="77050"/>
                  </a:lnTo>
                  <a:lnTo>
                    <a:pt x="121188" y="78636"/>
                  </a:lnTo>
                  <a:lnTo>
                    <a:pt x="121607" y="79429"/>
                  </a:lnTo>
                  <a:lnTo>
                    <a:pt x="122026" y="80238"/>
                  </a:lnTo>
                  <a:lnTo>
                    <a:pt x="121083" y="80911"/>
                  </a:lnTo>
                  <a:lnTo>
                    <a:pt x="120140" y="81615"/>
                  </a:lnTo>
                  <a:lnTo>
                    <a:pt x="119197" y="82318"/>
                  </a:lnTo>
                  <a:lnTo>
                    <a:pt x="118284" y="83036"/>
                  </a:lnTo>
                  <a:lnTo>
                    <a:pt x="117386" y="83785"/>
                  </a:lnTo>
                  <a:lnTo>
                    <a:pt x="116488" y="84548"/>
                  </a:lnTo>
                  <a:lnTo>
                    <a:pt x="115635" y="85326"/>
                  </a:lnTo>
                  <a:lnTo>
                    <a:pt x="115201" y="85731"/>
                  </a:lnTo>
                  <a:lnTo>
                    <a:pt x="114782" y="86135"/>
                  </a:lnTo>
                  <a:lnTo>
                    <a:pt x="113001" y="87916"/>
                  </a:lnTo>
                  <a:lnTo>
                    <a:pt x="111220" y="89697"/>
                  </a:lnTo>
                  <a:lnTo>
                    <a:pt x="110337" y="90595"/>
                  </a:lnTo>
                  <a:lnTo>
                    <a:pt x="109454" y="91493"/>
                  </a:lnTo>
                  <a:lnTo>
                    <a:pt x="108586" y="92406"/>
                  </a:lnTo>
                  <a:lnTo>
                    <a:pt x="107732" y="93334"/>
                  </a:lnTo>
                  <a:lnTo>
                    <a:pt x="106939" y="94157"/>
                  </a:lnTo>
                  <a:lnTo>
                    <a:pt x="106131" y="94965"/>
                  </a:lnTo>
                  <a:lnTo>
                    <a:pt x="106116" y="94531"/>
                  </a:lnTo>
                  <a:lnTo>
                    <a:pt x="106131" y="94112"/>
                  </a:lnTo>
                  <a:lnTo>
                    <a:pt x="106161" y="93678"/>
                  </a:lnTo>
                  <a:lnTo>
                    <a:pt x="106191" y="93259"/>
                  </a:lnTo>
                  <a:lnTo>
                    <a:pt x="106281" y="92406"/>
                  </a:lnTo>
                  <a:lnTo>
                    <a:pt x="106296" y="91987"/>
                  </a:lnTo>
                  <a:lnTo>
                    <a:pt x="106311" y="91553"/>
                  </a:lnTo>
                  <a:lnTo>
                    <a:pt x="106326" y="91313"/>
                  </a:lnTo>
                  <a:lnTo>
                    <a:pt x="106341" y="91059"/>
                  </a:lnTo>
                  <a:lnTo>
                    <a:pt x="106400" y="90565"/>
                  </a:lnTo>
                  <a:lnTo>
                    <a:pt x="106460" y="90071"/>
                  </a:lnTo>
                  <a:lnTo>
                    <a:pt x="106475" y="89816"/>
                  </a:lnTo>
                  <a:lnTo>
                    <a:pt x="106475" y="89577"/>
                  </a:lnTo>
                  <a:lnTo>
                    <a:pt x="106475" y="89128"/>
                  </a:lnTo>
                  <a:lnTo>
                    <a:pt x="106505" y="88679"/>
                  </a:lnTo>
                  <a:lnTo>
                    <a:pt x="106580" y="87796"/>
                  </a:lnTo>
                  <a:lnTo>
                    <a:pt x="106625" y="87347"/>
                  </a:lnTo>
                  <a:lnTo>
                    <a:pt x="106655" y="86913"/>
                  </a:lnTo>
                  <a:lnTo>
                    <a:pt x="106670" y="86464"/>
                  </a:lnTo>
                  <a:lnTo>
                    <a:pt x="106655" y="86015"/>
                  </a:lnTo>
                  <a:lnTo>
                    <a:pt x="106655" y="85057"/>
                  </a:lnTo>
                  <a:lnTo>
                    <a:pt x="106670" y="84099"/>
                  </a:lnTo>
                  <a:lnTo>
                    <a:pt x="106745" y="82198"/>
                  </a:lnTo>
                  <a:lnTo>
                    <a:pt x="106760" y="81240"/>
                  </a:lnTo>
                  <a:lnTo>
                    <a:pt x="106775" y="80283"/>
                  </a:lnTo>
                  <a:lnTo>
                    <a:pt x="106760" y="79325"/>
                  </a:lnTo>
                  <a:lnTo>
                    <a:pt x="106730" y="78846"/>
                  </a:lnTo>
                  <a:lnTo>
                    <a:pt x="106700" y="78367"/>
                  </a:lnTo>
                  <a:lnTo>
                    <a:pt x="106670" y="77948"/>
                  </a:lnTo>
                  <a:lnTo>
                    <a:pt x="106670" y="77514"/>
                  </a:lnTo>
                  <a:lnTo>
                    <a:pt x="106670" y="76661"/>
                  </a:lnTo>
                  <a:lnTo>
                    <a:pt x="106655" y="76241"/>
                  </a:lnTo>
                  <a:lnTo>
                    <a:pt x="106640" y="75822"/>
                  </a:lnTo>
                  <a:lnTo>
                    <a:pt x="106610" y="75403"/>
                  </a:lnTo>
                  <a:lnTo>
                    <a:pt x="106565" y="74969"/>
                  </a:lnTo>
                  <a:lnTo>
                    <a:pt x="106520" y="74416"/>
                  </a:lnTo>
                  <a:lnTo>
                    <a:pt x="106490" y="73862"/>
                  </a:lnTo>
                  <a:lnTo>
                    <a:pt x="106475" y="73308"/>
                  </a:lnTo>
                  <a:lnTo>
                    <a:pt x="106475" y="72754"/>
                  </a:lnTo>
                  <a:lnTo>
                    <a:pt x="106475" y="72200"/>
                  </a:lnTo>
                  <a:lnTo>
                    <a:pt x="106460" y="71647"/>
                  </a:lnTo>
                  <a:lnTo>
                    <a:pt x="106415" y="71093"/>
                  </a:lnTo>
                  <a:lnTo>
                    <a:pt x="106356" y="70539"/>
                  </a:lnTo>
                  <a:lnTo>
                    <a:pt x="106326" y="69596"/>
                  </a:lnTo>
                  <a:lnTo>
                    <a:pt x="106311" y="68668"/>
                  </a:lnTo>
                  <a:lnTo>
                    <a:pt x="106296" y="66797"/>
                  </a:lnTo>
                  <a:lnTo>
                    <a:pt x="106311" y="64912"/>
                  </a:lnTo>
                  <a:lnTo>
                    <a:pt x="106341" y="63041"/>
                  </a:lnTo>
                  <a:lnTo>
                    <a:pt x="106385" y="62711"/>
                  </a:lnTo>
                  <a:lnTo>
                    <a:pt x="106430" y="62382"/>
                  </a:lnTo>
                  <a:lnTo>
                    <a:pt x="106475" y="61724"/>
                  </a:lnTo>
                  <a:lnTo>
                    <a:pt x="106490" y="61065"/>
                  </a:lnTo>
                  <a:lnTo>
                    <a:pt x="106505" y="60406"/>
                  </a:lnTo>
                  <a:close/>
                  <a:moveTo>
                    <a:pt x="210571" y="63954"/>
                  </a:moveTo>
                  <a:lnTo>
                    <a:pt x="210661" y="63969"/>
                  </a:lnTo>
                  <a:lnTo>
                    <a:pt x="210735" y="63984"/>
                  </a:lnTo>
                  <a:lnTo>
                    <a:pt x="210825" y="64014"/>
                  </a:lnTo>
                  <a:lnTo>
                    <a:pt x="210915" y="64058"/>
                  </a:lnTo>
                  <a:lnTo>
                    <a:pt x="210990" y="64118"/>
                  </a:lnTo>
                  <a:lnTo>
                    <a:pt x="211439" y="64403"/>
                  </a:lnTo>
                  <a:lnTo>
                    <a:pt x="211873" y="64702"/>
                  </a:lnTo>
                  <a:lnTo>
                    <a:pt x="212292" y="65016"/>
                  </a:lnTo>
                  <a:lnTo>
                    <a:pt x="212711" y="65361"/>
                  </a:lnTo>
                  <a:lnTo>
                    <a:pt x="213115" y="65705"/>
                  </a:lnTo>
                  <a:lnTo>
                    <a:pt x="213504" y="66064"/>
                  </a:lnTo>
                  <a:lnTo>
                    <a:pt x="213878" y="66438"/>
                  </a:lnTo>
                  <a:lnTo>
                    <a:pt x="214253" y="66812"/>
                  </a:lnTo>
                  <a:lnTo>
                    <a:pt x="214986" y="67591"/>
                  </a:lnTo>
                  <a:lnTo>
                    <a:pt x="215704" y="68369"/>
                  </a:lnTo>
                  <a:lnTo>
                    <a:pt x="216408" y="69162"/>
                  </a:lnTo>
                  <a:lnTo>
                    <a:pt x="217126" y="69940"/>
                  </a:lnTo>
                  <a:lnTo>
                    <a:pt x="217949" y="70794"/>
                  </a:lnTo>
                  <a:lnTo>
                    <a:pt x="218788" y="71632"/>
                  </a:lnTo>
                  <a:lnTo>
                    <a:pt x="220464" y="73293"/>
                  </a:lnTo>
                  <a:lnTo>
                    <a:pt x="222140" y="74954"/>
                  </a:lnTo>
                  <a:lnTo>
                    <a:pt x="222963" y="75792"/>
                  </a:lnTo>
                  <a:lnTo>
                    <a:pt x="223787" y="76646"/>
                  </a:lnTo>
                  <a:lnTo>
                    <a:pt x="224281" y="77154"/>
                  </a:lnTo>
                  <a:lnTo>
                    <a:pt x="224774" y="77663"/>
                  </a:lnTo>
                  <a:lnTo>
                    <a:pt x="225747" y="78696"/>
                  </a:lnTo>
                  <a:lnTo>
                    <a:pt x="226705" y="79729"/>
                  </a:lnTo>
                  <a:lnTo>
                    <a:pt x="227199" y="80238"/>
                  </a:lnTo>
                  <a:lnTo>
                    <a:pt x="227708" y="80747"/>
                  </a:lnTo>
                  <a:lnTo>
                    <a:pt x="228307" y="81345"/>
                  </a:lnTo>
                  <a:lnTo>
                    <a:pt x="228890" y="81959"/>
                  </a:lnTo>
                  <a:lnTo>
                    <a:pt x="230073" y="83186"/>
                  </a:lnTo>
                  <a:lnTo>
                    <a:pt x="231210" y="84443"/>
                  </a:lnTo>
                  <a:lnTo>
                    <a:pt x="232363" y="85701"/>
                  </a:lnTo>
                  <a:lnTo>
                    <a:pt x="233500" y="86973"/>
                  </a:lnTo>
                  <a:lnTo>
                    <a:pt x="234653" y="88215"/>
                  </a:lnTo>
                  <a:lnTo>
                    <a:pt x="235820" y="89457"/>
                  </a:lnTo>
                  <a:lnTo>
                    <a:pt x="236404" y="90071"/>
                  </a:lnTo>
                  <a:lnTo>
                    <a:pt x="237002" y="90670"/>
                  </a:lnTo>
                  <a:lnTo>
                    <a:pt x="237586" y="91283"/>
                  </a:lnTo>
                  <a:lnTo>
                    <a:pt x="238140" y="91897"/>
                  </a:lnTo>
                  <a:lnTo>
                    <a:pt x="239262" y="93139"/>
                  </a:lnTo>
                  <a:lnTo>
                    <a:pt x="240370" y="94396"/>
                  </a:lnTo>
                  <a:lnTo>
                    <a:pt x="241478" y="95639"/>
                  </a:lnTo>
                  <a:lnTo>
                    <a:pt x="241478" y="95639"/>
                  </a:lnTo>
                  <a:lnTo>
                    <a:pt x="240684" y="95564"/>
                  </a:lnTo>
                  <a:lnTo>
                    <a:pt x="239906" y="95489"/>
                  </a:lnTo>
                  <a:lnTo>
                    <a:pt x="238335" y="95369"/>
                  </a:lnTo>
                  <a:lnTo>
                    <a:pt x="236778" y="95264"/>
                  </a:lnTo>
                  <a:lnTo>
                    <a:pt x="235985" y="95190"/>
                  </a:lnTo>
                  <a:lnTo>
                    <a:pt x="235206" y="95115"/>
                  </a:lnTo>
                  <a:lnTo>
                    <a:pt x="234488" y="95055"/>
                  </a:lnTo>
                  <a:lnTo>
                    <a:pt x="233755" y="94995"/>
                  </a:lnTo>
                  <a:lnTo>
                    <a:pt x="232318" y="94845"/>
                  </a:lnTo>
                  <a:lnTo>
                    <a:pt x="230866" y="94666"/>
                  </a:lnTo>
                  <a:lnTo>
                    <a:pt x="229429" y="94486"/>
                  </a:lnTo>
                  <a:lnTo>
                    <a:pt x="226556" y="94112"/>
                  </a:lnTo>
                  <a:lnTo>
                    <a:pt x="225104" y="93932"/>
                  </a:lnTo>
                  <a:lnTo>
                    <a:pt x="223667" y="93798"/>
                  </a:lnTo>
                  <a:lnTo>
                    <a:pt x="222440" y="93648"/>
                  </a:lnTo>
                  <a:lnTo>
                    <a:pt x="221227" y="93528"/>
                  </a:lnTo>
                  <a:lnTo>
                    <a:pt x="220000" y="93379"/>
                  </a:lnTo>
                  <a:lnTo>
                    <a:pt x="219401" y="93304"/>
                  </a:lnTo>
                  <a:lnTo>
                    <a:pt x="218788" y="93199"/>
                  </a:lnTo>
                  <a:lnTo>
                    <a:pt x="217890" y="92196"/>
                  </a:lnTo>
                  <a:lnTo>
                    <a:pt x="216977" y="91193"/>
                  </a:lnTo>
                  <a:lnTo>
                    <a:pt x="215136" y="89233"/>
                  </a:lnTo>
                  <a:lnTo>
                    <a:pt x="214208" y="88245"/>
                  </a:lnTo>
                  <a:lnTo>
                    <a:pt x="213295" y="87242"/>
                  </a:lnTo>
                  <a:lnTo>
                    <a:pt x="212397" y="86239"/>
                  </a:lnTo>
                  <a:lnTo>
                    <a:pt x="211514" y="85222"/>
                  </a:lnTo>
                  <a:lnTo>
                    <a:pt x="210750" y="84354"/>
                  </a:lnTo>
                  <a:lnTo>
                    <a:pt x="210002" y="83485"/>
                  </a:lnTo>
                  <a:lnTo>
                    <a:pt x="208520" y="81719"/>
                  </a:lnTo>
                  <a:lnTo>
                    <a:pt x="207772" y="80836"/>
                  </a:lnTo>
                  <a:lnTo>
                    <a:pt x="207024" y="79968"/>
                  </a:lnTo>
                  <a:lnTo>
                    <a:pt x="206245" y="79115"/>
                  </a:lnTo>
                  <a:lnTo>
                    <a:pt x="205856" y="78696"/>
                  </a:lnTo>
                  <a:lnTo>
                    <a:pt x="205452" y="78277"/>
                  </a:lnTo>
                  <a:lnTo>
                    <a:pt x="204539" y="77349"/>
                  </a:lnTo>
                  <a:lnTo>
                    <a:pt x="204090" y="76885"/>
                  </a:lnTo>
                  <a:lnTo>
                    <a:pt x="203611" y="76436"/>
                  </a:lnTo>
                  <a:lnTo>
                    <a:pt x="203132" y="75987"/>
                  </a:lnTo>
                  <a:lnTo>
                    <a:pt x="202653" y="75553"/>
                  </a:lnTo>
                  <a:lnTo>
                    <a:pt x="202144" y="75149"/>
                  </a:lnTo>
                  <a:lnTo>
                    <a:pt x="201620" y="74745"/>
                  </a:lnTo>
                  <a:lnTo>
                    <a:pt x="201471" y="74640"/>
                  </a:lnTo>
                  <a:lnTo>
                    <a:pt x="201306" y="74550"/>
                  </a:lnTo>
                  <a:lnTo>
                    <a:pt x="200977" y="74356"/>
                  </a:lnTo>
                  <a:lnTo>
                    <a:pt x="200648" y="74161"/>
                  </a:lnTo>
                  <a:lnTo>
                    <a:pt x="200483" y="74056"/>
                  </a:lnTo>
                  <a:lnTo>
                    <a:pt x="200333" y="73937"/>
                  </a:lnTo>
                  <a:lnTo>
                    <a:pt x="200094" y="73892"/>
                  </a:lnTo>
                  <a:lnTo>
                    <a:pt x="199854" y="73862"/>
                  </a:lnTo>
                  <a:lnTo>
                    <a:pt x="199360" y="73862"/>
                  </a:lnTo>
                  <a:lnTo>
                    <a:pt x="198867" y="73892"/>
                  </a:lnTo>
                  <a:lnTo>
                    <a:pt x="198388" y="73922"/>
                  </a:lnTo>
                  <a:lnTo>
                    <a:pt x="197804" y="73981"/>
                  </a:lnTo>
                  <a:lnTo>
                    <a:pt x="197220" y="74041"/>
                  </a:lnTo>
                  <a:lnTo>
                    <a:pt x="196068" y="74131"/>
                  </a:lnTo>
                  <a:lnTo>
                    <a:pt x="195484" y="74176"/>
                  </a:lnTo>
                  <a:lnTo>
                    <a:pt x="194915" y="74236"/>
                  </a:lnTo>
                  <a:lnTo>
                    <a:pt x="194332" y="74311"/>
                  </a:lnTo>
                  <a:lnTo>
                    <a:pt x="193763" y="74386"/>
                  </a:lnTo>
                  <a:lnTo>
                    <a:pt x="192790" y="74520"/>
                  </a:lnTo>
                  <a:lnTo>
                    <a:pt x="191817" y="74685"/>
                  </a:lnTo>
                  <a:lnTo>
                    <a:pt x="189871" y="75014"/>
                  </a:lnTo>
                  <a:lnTo>
                    <a:pt x="188914" y="75194"/>
                  </a:lnTo>
                  <a:lnTo>
                    <a:pt x="187941" y="75343"/>
                  </a:lnTo>
                  <a:lnTo>
                    <a:pt x="186968" y="75493"/>
                  </a:lnTo>
                  <a:lnTo>
                    <a:pt x="185995" y="75598"/>
                  </a:lnTo>
                  <a:lnTo>
                    <a:pt x="185052" y="75688"/>
                  </a:lnTo>
                  <a:lnTo>
                    <a:pt x="184124" y="75792"/>
                  </a:lnTo>
                  <a:lnTo>
                    <a:pt x="182253" y="76017"/>
                  </a:lnTo>
                  <a:lnTo>
                    <a:pt x="180382" y="76227"/>
                  </a:lnTo>
                  <a:lnTo>
                    <a:pt x="179454" y="76331"/>
                  </a:lnTo>
                  <a:lnTo>
                    <a:pt x="178511" y="76406"/>
                  </a:lnTo>
                  <a:lnTo>
                    <a:pt x="178631" y="76511"/>
                  </a:lnTo>
                  <a:lnTo>
                    <a:pt x="177763" y="76511"/>
                  </a:lnTo>
                  <a:lnTo>
                    <a:pt x="178496" y="76271"/>
                  </a:lnTo>
                  <a:lnTo>
                    <a:pt x="179215" y="76002"/>
                  </a:lnTo>
                  <a:lnTo>
                    <a:pt x="179918" y="75703"/>
                  </a:lnTo>
                  <a:lnTo>
                    <a:pt x="180622" y="75388"/>
                  </a:lnTo>
                  <a:lnTo>
                    <a:pt x="181999" y="74730"/>
                  </a:lnTo>
                  <a:lnTo>
                    <a:pt x="183391" y="74071"/>
                  </a:lnTo>
                  <a:lnTo>
                    <a:pt x="183929" y="73817"/>
                  </a:lnTo>
                  <a:lnTo>
                    <a:pt x="184483" y="73592"/>
                  </a:lnTo>
                  <a:lnTo>
                    <a:pt x="185052" y="73383"/>
                  </a:lnTo>
                  <a:lnTo>
                    <a:pt x="185621" y="73173"/>
                  </a:lnTo>
                  <a:lnTo>
                    <a:pt x="186743" y="72754"/>
                  </a:lnTo>
                  <a:lnTo>
                    <a:pt x="187312" y="72545"/>
                  </a:lnTo>
                  <a:lnTo>
                    <a:pt x="187866" y="72305"/>
                  </a:lnTo>
                  <a:lnTo>
                    <a:pt x="188330" y="72126"/>
                  </a:lnTo>
                  <a:lnTo>
                    <a:pt x="188809" y="71946"/>
                  </a:lnTo>
                  <a:lnTo>
                    <a:pt x="189752" y="71617"/>
                  </a:lnTo>
                  <a:lnTo>
                    <a:pt x="190710" y="71287"/>
                  </a:lnTo>
                  <a:lnTo>
                    <a:pt x="191174" y="71123"/>
                  </a:lnTo>
                  <a:lnTo>
                    <a:pt x="191637" y="70928"/>
                  </a:lnTo>
                  <a:lnTo>
                    <a:pt x="192206" y="70704"/>
                  </a:lnTo>
                  <a:lnTo>
                    <a:pt x="192775" y="70479"/>
                  </a:lnTo>
                  <a:lnTo>
                    <a:pt x="193344" y="70270"/>
                  </a:lnTo>
                  <a:lnTo>
                    <a:pt x="193912" y="70075"/>
                  </a:lnTo>
                  <a:lnTo>
                    <a:pt x="195065" y="69686"/>
                  </a:lnTo>
                  <a:lnTo>
                    <a:pt x="196232" y="69312"/>
                  </a:lnTo>
                  <a:lnTo>
                    <a:pt x="197385" y="68938"/>
                  </a:lnTo>
                  <a:lnTo>
                    <a:pt x="198537" y="68534"/>
                  </a:lnTo>
                  <a:lnTo>
                    <a:pt x="199106" y="68324"/>
                  </a:lnTo>
                  <a:lnTo>
                    <a:pt x="199675" y="68099"/>
                  </a:lnTo>
                  <a:lnTo>
                    <a:pt x="200229" y="67860"/>
                  </a:lnTo>
                  <a:lnTo>
                    <a:pt x="200782" y="67606"/>
                  </a:lnTo>
                  <a:lnTo>
                    <a:pt x="201860" y="67112"/>
                  </a:lnTo>
                  <a:lnTo>
                    <a:pt x="202938" y="66633"/>
                  </a:lnTo>
                  <a:lnTo>
                    <a:pt x="204030" y="66169"/>
                  </a:lnTo>
                  <a:lnTo>
                    <a:pt x="205123" y="65735"/>
                  </a:lnTo>
                  <a:lnTo>
                    <a:pt x="206230" y="65316"/>
                  </a:lnTo>
                  <a:lnTo>
                    <a:pt x="207353" y="64927"/>
                  </a:lnTo>
                  <a:lnTo>
                    <a:pt x="208475" y="64552"/>
                  </a:lnTo>
                  <a:lnTo>
                    <a:pt x="209598" y="64223"/>
                  </a:lnTo>
                  <a:lnTo>
                    <a:pt x="209778" y="64163"/>
                  </a:lnTo>
                  <a:lnTo>
                    <a:pt x="209942" y="64103"/>
                  </a:lnTo>
                  <a:lnTo>
                    <a:pt x="210122" y="64043"/>
                  </a:lnTo>
                  <a:lnTo>
                    <a:pt x="210301" y="63984"/>
                  </a:lnTo>
                  <a:lnTo>
                    <a:pt x="210481" y="63954"/>
                  </a:lnTo>
                  <a:close/>
                  <a:moveTo>
                    <a:pt x="103108" y="57308"/>
                  </a:moveTo>
                  <a:lnTo>
                    <a:pt x="103856" y="57967"/>
                  </a:lnTo>
                  <a:lnTo>
                    <a:pt x="104589" y="58655"/>
                  </a:lnTo>
                  <a:lnTo>
                    <a:pt x="106056" y="60032"/>
                  </a:lnTo>
                  <a:lnTo>
                    <a:pt x="105951" y="60616"/>
                  </a:lnTo>
                  <a:lnTo>
                    <a:pt x="105877" y="61200"/>
                  </a:lnTo>
                  <a:lnTo>
                    <a:pt x="105802" y="61783"/>
                  </a:lnTo>
                  <a:lnTo>
                    <a:pt x="105742" y="62367"/>
                  </a:lnTo>
                  <a:lnTo>
                    <a:pt x="105697" y="62966"/>
                  </a:lnTo>
                  <a:lnTo>
                    <a:pt x="105652" y="63550"/>
                  </a:lnTo>
                  <a:lnTo>
                    <a:pt x="105607" y="64732"/>
                  </a:lnTo>
                  <a:lnTo>
                    <a:pt x="105577" y="65914"/>
                  </a:lnTo>
                  <a:lnTo>
                    <a:pt x="105577" y="67097"/>
                  </a:lnTo>
                  <a:lnTo>
                    <a:pt x="105607" y="69461"/>
                  </a:lnTo>
                  <a:lnTo>
                    <a:pt x="105652" y="69910"/>
                  </a:lnTo>
                  <a:lnTo>
                    <a:pt x="105682" y="70345"/>
                  </a:lnTo>
                  <a:lnTo>
                    <a:pt x="105727" y="71243"/>
                  </a:lnTo>
                  <a:lnTo>
                    <a:pt x="105742" y="72141"/>
                  </a:lnTo>
                  <a:lnTo>
                    <a:pt x="105757" y="73024"/>
                  </a:lnTo>
                  <a:lnTo>
                    <a:pt x="105757" y="73428"/>
                  </a:lnTo>
                  <a:lnTo>
                    <a:pt x="105787" y="73832"/>
                  </a:lnTo>
                  <a:lnTo>
                    <a:pt x="105847" y="74640"/>
                  </a:lnTo>
                  <a:lnTo>
                    <a:pt x="105921" y="75433"/>
                  </a:lnTo>
                  <a:lnTo>
                    <a:pt x="105936" y="75837"/>
                  </a:lnTo>
                  <a:lnTo>
                    <a:pt x="105936" y="76241"/>
                  </a:lnTo>
                  <a:lnTo>
                    <a:pt x="105936" y="76586"/>
                  </a:lnTo>
                  <a:lnTo>
                    <a:pt x="105951" y="76915"/>
                  </a:lnTo>
                  <a:lnTo>
                    <a:pt x="106011" y="77574"/>
                  </a:lnTo>
                  <a:lnTo>
                    <a:pt x="106071" y="78247"/>
                  </a:lnTo>
                  <a:lnTo>
                    <a:pt x="106086" y="78576"/>
                  </a:lnTo>
                  <a:lnTo>
                    <a:pt x="106086" y="78906"/>
                  </a:lnTo>
                  <a:lnTo>
                    <a:pt x="106116" y="79923"/>
                  </a:lnTo>
                  <a:lnTo>
                    <a:pt x="106116" y="80956"/>
                  </a:lnTo>
                  <a:lnTo>
                    <a:pt x="106116" y="81974"/>
                  </a:lnTo>
                  <a:lnTo>
                    <a:pt x="106101" y="82992"/>
                  </a:lnTo>
                  <a:lnTo>
                    <a:pt x="106101" y="84009"/>
                  </a:lnTo>
                  <a:lnTo>
                    <a:pt x="106101" y="85042"/>
                  </a:lnTo>
                  <a:lnTo>
                    <a:pt x="106101" y="85551"/>
                  </a:lnTo>
                  <a:lnTo>
                    <a:pt x="106086" y="86060"/>
                  </a:lnTo>
                  <a:lnTo>
                    <a:pt x="106056" y="86569"/>
                  </a:lnTo>
                  <a:lnTo>
                    <a:pt x="106011" y="87078"/>
                  </a:lnTo>
                  <a:lnTo>
                    <a:pt x="105981" y="87497"/>
                  </a:lnTo>
                  <a:lnTo>
                    <a:pt x="105951" y="87916"/>
                  </a:lnTo>
                  <a:lnTo>
                    <a:pt x="105936" y="88769"/>
                  </a:lnTo>
                  <a:lnTo>
                    <a:pt x="105936" y="89188"/>
                  </a:lnTo>
                  <a:lnTo>
                    <a:pt x="105921" y="89607"/>
                  </a:lnTo>
                  <a:lnTo>
                    <a:pt x="105892" y="90041"/>
                  </a:lnTo>
                  <a:lnTo>
                    <a:pt x="105847" y="90460"/>
                  </a:lnTo>
                  <a:lnTo>
                    <a:pt x="105802" y="90759"/>
                  </a:lnTo>
                  <a:lnTo>
                    <a:pt x="105787" y="91074"/>
                  </a:lnTo>
                  <a:lnTo>
                    <a:pt x="105757" y="91702"/>
                  </a:lnTo>
                  <a:lnTo>
                    <a:pt x="105727" y="92316"/>
                  </a:lnTo>
                  <a:lnTo>
                    <a:pt x="105697" y="92630"/>
                  </a:lnTo>
                  <a:lnTo>
                    <a:pt x="105652" y="92945"/>
                  </a:lnTo>
                  <a:lnTo>
                    <a:pt x="105622" y="93244"/>
                  </a:lnTo>
                  <a:lnTo>
                    <a:pt x="105592" y="93543"/>
                  </a:lnTo>
                  <a:lnTo>
                    <a:pt x="105577" y="93843"/>
                  </a:lnTo>
                  <a:lnTo>
                    <a:pt x="105577" y="94142"/>
                  </a:lnTo>
                  <a:lnTo>
                    <a:pt x="105607" y="94441"/>
                  </a:lnTo>
                  <a:lnTo>
                    <a:pt x="105637" y="94741"/>
                  </a:lnTo>
                  <a:lnTo>
                    <a:pt x="105697" y="95040"/>
                  </a:lnTo>
                  <a:lnTo>
                    <a:pt x="105757" y="95339"/>
                  </a:lnTo>
                  <a:lnTo>
                    <a:pt x="105323" y="95803"/>
                  </a:lnTo>
                  <a:lnTo>
                    <a:pt x="105083" y="96028"/>
                  </a:lnTo>
                  <a:lnTo>
                    <a:pt x="104844" y="96222"/>
                  </a:lnTo>
                  <a:lnTo>
                    <a:pt x="104724" y="96237"/>
                  </a:lnTo>
                  <a:lnTo>
                    <a:pt x="104619" y="96237"/>
                  </a:lnTo>
                  <a:lnTo>
                    <a:pt x="104515" y="96207"/>
                  </a:lnTo>
                  <a:lnTo>
                    <a:pt x="104395" y="96177"/>
                  </a:lnTo>
                  <a:lnTo>
                    <a:pt x="104185" y="96088"/>
                  </a:lnTo>
                  <a:lnTo>
                    <a:pt x="104081" y="96058"/>
                  </a:lnTo>
                  <a:lnTo>
                    <a:pt x="103976" y="96028"/>
                  </a:lnTo>
                  <a:lnTo>
                    <a:pt x="103991" y="95309"/>
                  </a:lnTo>
                  <a:lnTo>
                    <a:pt x="104619" y="95474"/>
                  </a:lnTo>
                  <a:lnTo>
                    <a:pt x="104934" y="95549"/>
                  </a:lnTo>
                  <a:lnTo>
                    <a:pt x="105248" y="95594"/>
                  </a:lnTo>
                  <a:lnTo>
                    <a:pt x="105248" y="95594"/>
                  </a:lnTo>
                  <a:lnTo>
                    <a:pt x="105203" y="95519"/>
                  </a:lnTo>
                  <a:lnTo>
                    <a:pt x="105143" y="95444"/>
                  </a:lnTo>
                  <a:lnTo>
                    <a:pt x="105083" y="95369"/>
                  </a:lnTo>
                  <a:lnTo>
                    <a:pt x="105023" y="95309"/>
                  </a:lnTo>
                  <a:lnTo>
                    <a:pt x="104859" y="95220"/>
                  </a:lnTo>
                  <a:lnTo>
                    <a:pt x="104694" y="95160"/>
                  </a:lnTo>
                  <a:lnTo>
                    <a:pt x="104515" y="95100"/>
                  </a:lnTo>
                  <a:lnTo>
                    <a:pt x="104320" y="95055"/>
                  </a:lnTo>
                  <a:lnTo>
                    <a:pt x="104140" y="94995"/>
                  </a:lnTo>
                  <a:lnTo>
                    <a:pt x="103976" y="94950"/>
                  </a:lnTo>
                  <a:lnTo>
                    <a:pt x="104006" y="94501"/>
                  </a:lnTo>
                  <a:lnTo>
                    <a:pt x="104305" y="94576"/>
                  </a:lnTo>
                  <a:lnTo>
                    <a:pt x="104619" y="94636"/>
                  </a:lnTo>
                  <a:lnTo>
                    <a:pt x="104934" y="94666"/>
                  </a:lnTo>
                  <a:lnTo>
                    <a:pt x="105098" y="94666"/>
                  </a:lnTo>
                  <a:lnTo>
                    <a:pt x="105248" y="94651"/>
                  </a:lnTo>
                  <a:lnTo>
                    <a:pt x="104604" y="94441"/>
                  </a:lnTo>
                  <a:lnTo>
                    <a:pt x="103961" y="94247"/>
                  </a:lnTo>
                  <a:lnTo>
                    <a:pt x="103991" y="93289"/>
                  </a:lnTo>
                  <a:lnTo>
                    <a:pt x="104110" y="93334"/>
                  </a:lnTo>
                  <a:lnTo>
                    <a:pt x="104260" y="93364"/>
                  </a:lnTo>
                  <a:lnTo>
                    <a:pt x="104395" y="93394"/>
                  </a:lnTo>
                  <a:lnTo>
                    <a:pt x="104530" y="93409"/>
                  </a:lnTo>
                  <a:lnTo>
                    <a:pt x="104814" y="93409"/>
                  </a:lnTo>
                  <a:lnTo>
                    <a:pt x="105083" y="93394"/>
                  </a:lnTo>
                  <a:lnTo>
                    <a:pt x="105023" y="93349"/>
                  </a:lnTo>
                  <a:lnTo>
                    <a:pt x="104934" y="93304"/>
                  </a:lnTo>
                  <a:lnTo>
                    <a:pt x="104769" y="93259"/>
                  </a:lnTo>
                  <a:lnTo>
                    <a:pt x="104410" y="93154"/>
                  </a:lnTo>
                  <a:lnTo>
                    <a:pt x="104260" y="93094"/>
                  </a:lnTo>
                  <a:lnTo>
                    <a:pt x="104185" y="93049"/>
                  </a:lnTo>
                  <a:lnTo>
                    <a:pt x="104110" y="93004"/>
                  </a:lnTo>
                  <a:lnTo>
                    <a:pt x="104051" y="92945"/>
                  </a:lnTo>
                  <a:lnTo>
                    <a:pt x="104006" y="92885"/>
                  </a:lnTo>
                  <a:lnTo>
                    <a:pt x="103961" y="92810"/>
                  </a:lnTo>
                  <a:lnTo>
                    <a:pt x="103946" y="92720"/>
                  </a:lnTo>
                  <a:lnTo>
                    <a:pt x="103946" y="92720"/>
                  </a:lnTo>
                  <a:lnTo>
                    <a:pt x="104230" y="92795"/>
                  </a:lnTo>
                  <a:lnTo>
                    <a:pt x="104365" y="92825"/>
                  </a:lnTo>
                  <a:lnTo>
                    <a:pt x="104515" y="92855"/>
                  </a:lnTo>
                  <a:lnTo>
                    <a:pt x="104664" y="92870"/>
                  </a:lnTo>
                  <a:lnTo>
                    <a:pt x="104799" y="92870"/>
                  </a:lnTo>
                  <a:lnTo>
                    <a:pt x="104949" y="92840"/>
                  </a:lnTo>
                  <a:lnTo>
                    <a:pt x="105083" y="92780"/>
                  </a:lnTo>
                  <a:lnTo>
                    <a:pt x="104829" y="92675"/>
                  </a:lnTo>
                  <a:lnTo>
                    <a:pt x="104559" y="92585"/>
                  </a:lnTo>
                  <a:lnTo>
                    <a:pt x="104275" y="92511"/>
                  </a:lnTo>
                  <a:lnTo>
                    <a:pt x="104006" y="92436"/>
                  </a:lnTo>
                  <a:lnTo>
                    <a:pt x="103991" y="91568"/>
                  </a:lnTo>
                  <a:lnTo>
                    <a:pt x="104455" y="91642"/>
                  </a:lnTo>
                  <a:lnTo>
                    <a:pt x="104694" y="91672"/>
                  </a:lnTo>
                  <a:lnTo>
                    <a:pt x="104934" y="91687"/>
                  </a:lnTo>
                  <a:lnTo>
                    <a:pt x="104874" y="91627"/>
                  </a:lnTo>
                  <a:lnTo>
                    <a:pt x="104799" y="91568"/>
                  </a:lnTo>
                  <a:lnTo>
                    <a:pt x="104649" y="91478"/>
                  </a:lnTo>
                  <a:lnTo>
                    <a:pt x="104335" y="91298"/>
                  </a:lnTo>
                  <a:lnTo>
                    <a:pt x="104185" y="91193"/>
                  </a:lnTo>
                  <a:lnTo>
                    <a:pt x="104125" y="91134"/>
                  </a:lnTo>
                  <a:lnTo>
                    <a:pt x="104081" y="91074"/>
                  </a:lnTo>
                  <a:lnTo>
                    <a:pt x="104051" y="90999"/>
                  </a:lnTo>
                  <a:lnTo>
                    <a:pt x="104021" y="90909"/>
                  </a:lnTo>
                  <a:lnTo>
                    <a:pt x="104006" y="90819"/>
                  </a:lnTo>
                  <a:lnTo>
                    <a:pt x="104006" y="90715"/>
                  </a:lnTo>
                  <a:lnTo>
                    <a:pt x="104365" y="90819"/>
                  </a:lnTo>
                  <a:lnTo>
                    <a:pt x="104709" y="90879"/>
                  </a:lnTo>
                  <a:lnTo>
                    <a:pt x="104889" y="90909"/>
                  </a:lnTo>
                  <a:lnTo>
                    <a:pt x="105068" y="90924"/>
                  </a:lnTo>
                  <a:lnTo>
                    <a:pt x="105248" y="90909"/>
                  </a:lnTo>
                  <a:lnTo>
                    <a:pt x="105428" y="90894"/>
                  </a:lnTo>
                  <a:lnTo>
                    <a:pt x="105278" y="90819"/>
                  </a:lnTo>
                  <a:lnTo>
                    <a:pt x="105128" y="90759"/>
                  </a:lnTo>
                  <a:lnTo>
                    <a:pt x="104964" y="90700"/>
                  </a:lnTo>
                  <a:lnTo>
                    <a:pt x="104799" y="90655"/>
                  </a:lnTo>
                  <a:lnTo>
                    <a:pt x="104485" y="90565"/>
                  </a:lnTo>
                  <a:lnTo>
                    <a:pt x="104155" y="90505"/>
                  </a:lnTo>
                  <a:lnTo>
                    <a:pt x="104170" y="89472"/>
                  </a:lnTo>
                  <a:lnTo>
                    <a:pt x="104470" y="89577"/>
                  </a:lnTo>
                  <a:lnTo>
                    <a:pt x="104619" y="89622"/>
                  </a:lnTo>
                  <a:lnTo>
                    <a:pt x="104769" y="89652"/>
                  </a:lnTo>
                  <a:lnTo>
                    <a:pt x="104934" y="89682"/>
                  </a:lnTo>
                  <a:lnTo>
                    <a:pt x="105098" y="89697"/>
                  </a:lnTo>
                  <a:lnTo>
                    <a:pt x="105413" y="89697"/>
                  </a:lnTo>
                  <a:lnTo>
                    <a:pt x="104784" y="89382"/>
                  </a:lnTo>
                  <a:lnTo>
                    <a:pt x="104155" y="89068"/>
                  </a:lnTo>
                  <a:lnTo>
                    <a:pt x="104155" y="88245"/>
                  </a:lnTo>
                  <a:lnTo>
                    <a:pt x="104470" y="88410"/>
                  </a:lnTo>
                  <a:lnTo>
                    <a:pt x="104784" y="88529"/>
                  </a:lnTo>
                  <a:lnTo>
                    <a:pt x="104934" y="88589"/>
                  </a:lnTo>
                  <a:lnTo>
                    <a:pt x="105098" y="88619"/>
                  </a:lnTo>
                  <a:lnTo>
                    <a:pt x="105278" y="88649"/>
                  </a:lnTo>
                  <a:lnTo>
                    <a:pt x="105443" y="88649"/>
                  </a:lnTo>
                  <a:lnTo>
                    <a:pt x="105278" y="88514"/>
                  </a:lnTo>
                  <a:lnTo>
                    <a:pt x="105098" y="88410"/>
                  </a:lnTo>
                  <a:lnTo>
                    <a:pt x="104709" y="88185"/>
                  </a:lnTo>
                  <a:lnTo>
                    <a:pt x="104530" y="88065"/>
                  </a:lnTo>
                  <a:lnTo>
                    <a:pt x="104365" y="87931"/>
                  </a:lnTo>
                  <a:lnTo>
                    <a:pt x="104290" y="87856"/>
                  </a:lnTo>
                  <a:lnTo>
                    <a:pt x="104230" y="87766"/>
                  </a:lnTo>
                  <a:lnTo>
                    <a:pt x="104170" y="87676"/>
                  </a:lnTo>
                  <a:lnTo>
                    <a:pt x="104110" y="87571"/>
                  </a:lnTo>
                  <a:lnTo>
                    <a:pt x="104110" y="87571"/>
                  </a:lnTo>
                  <a:lnTo>
                    <a:pt x="104814" y="87796"/>
                  </a:lnTo>
                  <a:lnTo>
                    <a:pt x="105173" y="87886"/>
                  </a:lnTo>
                  <a:lnTo>
                    <a:pt x="105532" y="87961"/>
                  </a:lnTo>
                  <a:lnTo>
                    <a:pt x="105562" y="87736"/>
                  </a:lnTo>
                  <a:lnTo>
                    <a:pt x="105353" y="87661"/>
                  </a:lnTo>
                  <a:lnTo>
                    <a:pt x="105143" y="87586"/>
                  </a:lnTo>
                  <a:lnTo>
                    <a:pt x="104919" y="87527"/>
                  </a:lnTo>
                  <a:lnTo>
                    <a:pt x="104709" y="87437"/>
                  </a:lnTo>
                  <a:lnTo>
                    <a:pt x="104515" y="87332"/>
                  </a:lnTo>
                  <a:lnTo>
                    <a:pt x="104425" y="87272"/>
                  </a:lnTo>
                  <a:lnTo>
                    <a:pt x="104350" y="87212"/>
                  </a:lnTo>
                  <a:lnTo>
                    <a:pt x="104275" y="87137"/>
                  </a:lnTo>
                  <a:lnTo>
                    <a:pt x="104215" y="87048"/>
                  </a:lnTo>
                  <a:lnTo>
                    <a:pt x="104155" y="86943"/>
                  </a:lnTo>
                  <a:lnTo>
                    <a:pt x="104125" y="86823"/>
                  </a:lnTo>
                  <a:lnTo>
                    <a:pt x="104305" y="86883"/>
                  </a:lnTo>
                  <a:lnTo>
                    <a:pt x="104485" y="86943"/>
                  </a:lnTo>
                  <a:lnTo>
                    <a:pt x="104859" y="87078"/>
                  </a:lnTo>
                  <a:lnTo>
                    <a:pt x="105038" y="87122"/>
                  </a:lnTo>
                  <a:lnTo>
                    <a:pt x="105218" y="87152"/>
                  </a:lnTo>
                  <a:lnTo>
                    <a:pt x="105308" y="87152"/>
                  </a:lnTo>
                  <a:lnTo>
                    <a:pt x="105413" y="87137"/>
                  </a:lnTo>
                  <a:lnTo>
                    <a:pt x="105502" y="87122"/>
                  </a:lnTo>
                  <a:lnTo>
                    <a:pt x="105592" y="87078"/>
                  </a:lnTo>
                  <a:lnTo>
                    <a:pt x="105502" y="87018"/>
                  </a:lnTo>
                  <a:lnTo>
                    <a:pt x="105398" y="86958"/>
                  </a:lnTo>
                  <a:lnTo>
                    <a:pt x="105173" y="86868"/>
                  </a:lnTo>
                  <a:lnTo>
                    <a:pt x="104949" y="86778"/>
                  </a:lnTo>
                  <a:lnTo>
                    <a:pt x="104724" y="86673"/>
                  </a:lnTo>
                  <a:lnTo>
                    <a:pt x="104619" y="86614"/>
                  </a:lnTo>
                  <a:lnTo>
                    <a:pt x="104515" y="86554"/>
                  </a:lnTo>
                  <a:lnTo>
                    <a:pt x="104440" y="86479"/>
                  </a:lnTo>
                  <a:lnTo>
                    <a:pt x="104365" y="86404"/>
                  </a:lnTo>
                  <a:lnTo>
                    <a:pt x="104305" y="86299"/>
                  </a:lnTo>
                  <a:lnTo>
                    <a:pt x="104275" y="86209"/>
                  </a:lnTo>
                  <a:lnTo>
                    <a:pt x="104260" y="86090"/>
                  </a:lnTo>
                  <a:lnTo>
                    <a:pt x="104260" y="85955"/>
                  </a:lnTo>
                  <a:lnTo>
                    <a:pt x="104589" y="86045"/>
                  </a:lnTo>
                  <a:lnTo>
                    <a:pt x="104919" y="86105"/>
                  </a:lnTo>
                  <a:lnTo>
                    <a:pt x="105248" y="86150"/>
                  </a:lnTo>
                  <a:lnTo>
                    <a:pt x="105577" y="86150"/>
                  </a:lnTo>
                  <a:lnTo>
                    <a:pt x="105428" y="86075"/>
                  </a:lnTo>
                  <a:lnTo>
                    <a:pt x="105293" y="86000"/>
                  </a:lnTo>
                  <a:lnTo>
                    <a:pt x="104994" y="85865"/>
                  </a:lnTo>
                  <a:lnTo>
                    <a:pt x="104694" y="85731"/>
                  </a:lnTo>
                  <a:lnTo>
                    <a:pt x="104395" y="85596"/>
                  </a:lnTo>
                  <a:lnTo>
                    <a:pt x="104350" y="85252"/>
                  </a:lnTo>
                  <a:lnTo>
                    <a:pt x="104335" y="84907"/>
                  </a:lnTo>
                  <a:lnTo>
                    <a:pt x="104604" y="85012"/>
                  </a:lnTo>
                  <a:lnTo>
                    <a:pt x="104889" y="85117"/>
                  </a:lnTo>
                  <a:lnTo>
                    <a:pt x="105173" y="85207"/>
                  </a:lnTo>
                  <a:lnTo>
                    <a:pt x="105457" y="85267"/>
                  </a:lnTo>
                  <a:lnTo>
                    <a:pt x="105697" y="85431"/>
                  </a:lnTo>
                  <a:lnTo>
                    <a:pt x="105652" y="85117"/>
                  </a:lnTo>
                  <a:lnTo>
                    <a:pt x="105323" y="85012"/>
                  </a:lnTo>
                  <a:lnTo>
                    <a:pt x="104994" y="84892"/>
                  </a:lnTo>
                  <a:lnTo>
                    <a:pt x="104664" y="84758"/>
                  </a:lnTo>
                  <a:lnTo>
                    <a:pt x="104350" y="84623"/>
                  </a:lnTo>
                  <a:lnTo>
                    <a:pt x="104335" y="83934"/>
                  </a:lnTo>
                  <a:lnTo>
                    <a:pt x="104679" y="84069"/>
                  </a:lnTo>
                  <a:lnTo>
                    <a:pt x="105023" y="84189"/>
                  </a:lnTo>
                  <a:lnTo>
                    <a:pt x="105368" y="84294"/>
                  </a:lnTo>
                  <a:lnTo>
                    <a:pt x="105712" y="84384"/>
                  </a:lnTo>
                  <a:lnTo>
                    <a:pt x="105742" y="84159"/>
                  </a:lnTo>
                  <a:lnTo>
                    <a:pt x="105143" y="83949"/>
                  </a:lnTo>
                  <a:lnTo>
                    <a:pt x="104844" y="83815"/>
                  </a:lnTo>
                  <a:lnTo>
                    <a:pt x="104545" y="83680"/>
                  </a:lnTo>
                  <a:lnTo>
                    <a:pt x="104485" y="83650"/>
                  </a:lnTo>
                  <a:lnTo>
                    <a:pt x="104440" y="83620"/>
                  </a:lnTo>
                  <a:lnTo>
                    <a:pt x="104410" y="83590"/>
                  </a:lnTo>
                  <a:lnTo>
                    <a:pt x="104380" y="83530"/>
                  </a:lnTo>
                  <a:lnTo>
                    <a:pt x="104350" y="83441"/>
                  </a:lnTo>
                  <a:lnTo>
                    <a:pt x="104335" y="83321"/>
                  </a:lnTo>
                  <a:lnTo>
                    <a:pt x="104350" y="83081"/>
                  </a:lnTo>
                  <a:lnTo>
                    <a:pt x="104350" y="82962"/>
                  </a:lnTo>
                  <a:lnTo>
                    <a:pt x="104335" y="82857"/>
                  </a:lnTo>
                  <a:lnTo>
                    <a:pt x="104694" y="82962"/>
                  </a:lnTo>
                  <a:lnTo>
                    <a:pt x="104874" y="83007"/>
                  </a:lnTo>
                  <a:lnTo>
                    <a:pt x="105053" y="83051"/>
                  </a:lnTo>
                  <a:lnTo>
                    <a:pt x="105248" y="83066"/>
                  </a:lnTo>
                  <a:lnTo>
                    <a:pt x="105428" y="83081"/>
                  </a:lnTo>
                  <a:lnTo>
                    <a:pt x="105607" y="83081"/>
                  </a:lnTo>
                  <a:lnTo>
                    <a:pt x="105802" y="83066"/>
                  </a:lnTo>
                  <a:lnTo>
                    <a:pt x="105637" y="82992"/>
                  </a:lnTo>
                  <a:lnTo>
                    <a:pt x="105472" y="82932"/>
                  </a:lnTo>
                  <a:lnTo>
                    <a:pt x="105128" y="82842"/>
                  </a:lnTo>
                  <a:lnTo>
                    <a:pt x="104425" y="82677"/>
                  </a:lnTo>
                  <a:lnTo>
                    <a:pt x="104380" y="82049"/>
                  </a:lnTo>
                  <a:lnTo>
                    <a:pt x="104335" y="81420"/>
                  </a:lnTo>
                  <a:lnTo>
                    <a:pt x="104934" y="81674"/>
                  </a:lnTo>
                  <a:lnTo>
                    <a:pt x="105532" y="81899"/>
                  </a:lnTo>
                  <a:lnTo>
                    <a:pt x="105532" y="81704"/>
                  </a:lnTo>
                  <a:lnTo>
                    <a:pt x="105233" y="81555"/>
                  </a:lnTo>
                  <a:lnTo>
                    <a:pt x="104949" y="81375"/>
                  </a:lnTo>
                  <a:lnTo>
                    <a:pt x="104380" y="81031"/>
                  </a:lnTo>
                  <a:lnTo>
                    <a:pt x="104335" y="80283"/>
                  </a:lnTo>
                  <a:lnTo>
                    <a:pt x="104604" y="80402"/>
                  </a:lnTo>
                  <a:lnTo>
                    <a:pt x="104889" y="80522"/>
                  </a:lnTo>
                  <a:lnTo>
                    <a:pt x="105023" y="80567"/>
                  </a:lnTo>
                  <a:lnTo>
                    <a:pt x="105173" y="80612"/>
                  </a:lnTo>
                  <a:lnTo>
                    <a:pt x="105323" y="80642"/>
                  </a:lnTo>
                  <a:lnTo>
                    <a:pt x="105472" y="80657"/>
                  </a:lnTo>
                  <a:lnTo>
                    <a:pt x="105383" y="80537"/>
                  </a:lnTo>
                  <a:lnTo>
                    <a:pt x="105278" y="80432"/>
                  </a:lnTo>
                  <a:lnTo>
                    <a:pt x="105158" y="80342"/>
                  </a:lnTo>
                  <a:lnTo>
                    <a:pt x="105038" y="80253"/>
                  </a:lnTo>
                  <a:lnTo>
                    <a:pt x="104769" y="80103"/>
                  </a:lnTo>
                  <a:lnTo>
                    <a:pt x="104515" y="79953"/>
                  </a:lnTo>
                  <a:lnTo>
                    <a:pt x="104470" y="79923"/>
                  </a:lnTo>
                  <a:lnTo>
                    <a:pt x="104425" y="79893"/>
                  </a:lnTo>
                  <a:lnTo>
                    <a:pt x="104380" y="79819"/>
                  </a:lnTo>
                  <a:lnTo>
                    <a:pt x="104350" y="79744"/>
                  </a:lnTo>
                  <a:lnTo>
                    <a:pt x="104335" y="79639"/>
                  </a:lnTo>
                  <a:lnTo>
                    <a:pt x="104350" y="79429"/>
                  </a:lnTo>
                  <a:lnTo>
                    <a:pt x="104350" y="79340"/>
                  </a:lnTo>
                  <a:lnTo>
                    <a:pt x="104335" y="79250"/>
                  </a:lnTo>
                  <a:lnTo>
                    <a:pt x="104679" y="79429"/>
                  </a:lnTo>
                  <a:lnTo>
                    <a:pt x="104859" y="79519"/>
                  </a:lnTo>
                  <a:lnTo>
                    <a:pt x="105038" y="79594"/>
                  </a:lnTo>
                  <a:lnTo>
                    <a:pt x="105218" y="79654"/>
                  </a:lnTo>
                  <a:lnTo>
                    <a:pt x="105413" y="79699"/>
                  </a:lnTo>
                  <a:lnTo>
                    <a:pt x="105592" y="79714"/>
                  </a:lnTo>
                  <a:lnTo>
                    <a:pt x="105697" y="79714"/>
                  </a:lnTo>
                  <a:lnTo>
                    <a:pt x="105802" y="79699"/>
                  </a:lnTo>
                  <a:lnTo>
                    <a:pt x="105607" y="79579"/>
                  </a:lnTo>
                  <a:lnTo>
                    <a:pt x="105398" y="79474"/>
                  </a:lnTo>
                  <a:lnTo>
                    <a:pt x="104964" y="79280"/>
                  </a:lnTo>
                  <a:lnTo>
                    <a:pt x="104754" y="79175"/>
                  </a:lnTo>
                  <a:lnTo>
                    <a:pt x="104574" y="79055"/>
                  </a:lnTo>
                  <a:lnTo>
                    <a:pt x="104485" y="78980"/>
                  </a:lnTo>
                  <a:lnTo>
                    <a:pt x="104410" y="78891"/>
                  </a:lnTo>
                  <a:lnTo>
                    <a:pt x="104335" y="78801"/>
                  </a:lnTo>
                  <a:lnTo>
                    <a:pt x="104275" y="78696"/>
                  </a:lnTo>
                  <a:lnTo>
                    <a:pt x="104934" y="78876"/>
                  </a:lnTo>
                  <a:lnTo>
                    <a:pt x="105263" y="78951"/>
                  </a:lnTo>
                  <a:lnTo>
                    <a:pt x="105592" y="79040"/>
                  </a:lnTo>
                  <a:lnTo>
                    <a:pt x="105547" y="78936"/>
                  </a:lnTo>
                  <a:lnTo>
                    <a:pt x="105502" y="78846"/>
                  </a:lnTo>
                  <a:lnTo>
                    <a:pt x="105428" y="78771"/>
                  </a:lnTo>
                  <a:lnTo>
                    <a:pt x="105353" y="78711"/>
                  </a:lnTo>
                  <a:lnTo>
                    <a:pt x="105263" y="78651"/>
                  </a:lnTo>
                  <a:lnTo>
                    <a:pt x="105173" y="78606"/>
                  </a:lnTo>
                  <a:lnTo>
                    <a:pt x="104964" y="78531"/>
                  </a:lnTo>
                  <a:lnTo>
                    <a:pt x="104754" y="78472"/>
                  </a:lnTo>
                  <a:lnTo>
                    <a:pt x="104559" y="78382"/>
                  </a:lnTo>
                  <a:lnTo>
                    <a:pt x="104470" y="78337"/>
                  </a:lnTo>
                  <a:lnTo>
                    <a:pt x="104380" y="78262"/>
                  </a:lnTo>
                  <a:lnTo>
                    <a:pt x="104305" y="78187"/>
                  </a:lnTo>
                  <a:lnTo>
                    <a:pt x="104245" y="78097"/>
                  </a:lnTo>
                  <a:lnTo>
                    <a:pt x="104634" y="78187"/>
                  </a:lnTo>
                  <a:lnTo>
                    <a:pt x="105008" y="78247"/>
                  </a:lnTo>
                  <a:lnTo>
                    <a:pt x="105203" y="78277"/>
                  </a:lnTo>
                  <a:lnTo>
                    <a:pt x="105398" y="78277"/>
                  </a:lnTo>
                  <a:lnTo>
                    <a:pt x="105592" y="78262"/>
                  </a:lnTo>
                  <a:lnTo>
                    <a:pt x="105787" y="78232"/>
                  </a:lnTo>
                  <a:lnTo>
                    <a:pt x="105592" y="78157"/>
                  </a:lnTo>
                  <a:lnTo>
                    <a:pt x="105398" y="78097"/>
                  </a:lnTo>
                  <a:lnTo>
                    <a:pt x="105008" y="77993"/>
                  </a:lnTo>
                  <a:lnTo>
                    <a:pt x="104814" y="77933"/>
                  </a:lnTo>
                  <a:lnTo>
                    <a:pt x="104619" y="77858"/>
                  </a:lnTo>
                  <a:lnTo>
                    <a:pt x="104440" y="77768"/>
                  </a:lnTo>
                  <a:lnTo>
                    <a:pt x="104365" y="77708"/>
                  </a:lnTo>
                  <a:lnTo>
                    <a:pt x="104290" y="77633"/>
                  </a:lnTo>
                  <a:lnTo>
                    <a:pt x="104155" y="76975"/>
                  </a:lnTo>
                  <a:lnTo>
                    <a:pt x="104470" y="77065"/>
                  </a:lnTo>
                  <a:lnTo>
                    <a:pt x="104784" y="77154"/>
                  </a:lnTo>
                  <a:lnTo>
                    <a:pt x="104949" y="77184"/>
                  </a:lnTo>
                  <a:lnTo>
                    <a:pt x="105113" y="77199"/>
                  </a:lnTo>
                  <a:lnTo>
                    <a:pt x="105293" y="77214"/>
                  </a:lnTo>
                  <a:lnTo>
                    <a:pt x="105457" y="77199"/>
                  </a:lnTo>
                  <a:lnTo>
                    <a:pt x="105308" y="77110"/>
                  </a:lnTo>
                  <a:lnTo>
                    <a:pt x="105143" y="77035"/>
                  </a:lnTo>
                  <a:lnTo>
                    <a:pt x="104799" y="76915"/>
                  </a:lnTo>
                  <a:lnTo>
                    <a:pt x="104634" y="76840"/>
                  </a:lnTo>
                  <a:lnTo>
                    <a:pt x="104470" y="76765"/>
                  </a:lnTo>
                  <a:lnTo>
                    <a:pt x="104320" y="76676"/>
                  </a:lnTo>
                  <a:lnTo>
                    <a:pt x="104185" y="76571"/>
                  </a:lnTo>
                  <a:lnTo>
                    <a:pt x="104155" y="75987"/>
                  </a:lnTo>
                  <a:lnTo>
                    <a:pt x="104485" y="76092"/>
                  </a:lnTo>
                  <a:lnTo>
                    <a:pt x="104814" y="76182"/>
                  </a:lnTo>
                  <a:lnTo>
                    <a:pt x="105158" y="76271"/>
                  </a:lnTo>
                  <a:lnTo>
                    <a:pt x="105487" y="76346"/>
                  </a:lnTo>
                  <a:lnTo>
                    <a:pt x="105517" y="76032"/>
                  </a:lnTo>
                  <a:lnTo>
                    <a:pt x="105188" y="75972"/>
                  </a:lnTo>
                  <a:lnTo>
                    <a:pt x="104859" y="75882"/>
                  </a:lnTo>
                  <a:lnTo>
                    <a:pt x="104200" y="75703"/>
                  </a:lnTo>
                  <a:lnTo>
                    <a:pt x="104066" y="74670"/>
                  </a:lnTo>
                  <a:lnTo>
                    <a:pt x="104380" y="74790"/>
                  </a:lnTo>
                  <a:lnTo>
                    <a:pt x="104694" y="74894"/>
                  </a:lnTo>
                  <a:lnTo>
                    <a:pt x="105338" y="75074"/>
                  </a:lnTo>
                  <a:lnTo>
                    <a:pt x="105368" y="74924"/>
                  </a:lnTo>
                  <a:lnTo>
                    <a:pt x="104694" y="74715"/>
                  </a:lnTo>
                  <a:lnTo>
                    <a:pt x="104006" y="74520"/>
                  </a:lnTo>
                  <a:lnTo>
                    <a:pt x="104021" y="73233"/>
                  </a:lnTo>
                  <a:lnTo>
                    <a:pt x="104395" y="73398"/>
                  </a:lnTo>
                  <a:lnTo>
                    <a:pt x="104574" y="73473"/>
                  </a:lnTo>
                  <a:lnTo>
                    <a:pt x="104769" y="73547"/>
                  </a:lnTo>
                  <a:lnTo>
                    <a:pt x="104964" y="73607"/>
                  </a:lnTo>
                  <a:lnTo>
                    <a:pt x="105158" y="73652"/>
                  </a:lnTo>
                  <a:lnTo>
                    <a:pt x="105368" y="73682"/>
                  </a:lnTo>
                  <a:lnTo>
                    <a:pt x="105562" y="73697"/>
                  </a:lnTo>
                  <a:lnTo>
                    <a:pt x="105517" y="73547"/>
                  </a:lnTo>
                  <a:lnTo>
                    <a:pt x="105457" y="73428"/>
                  </a:lnTo>
                  <a:lnTo>
                    <a:pt x="105398" y="73323"/>
                  </a:lnTo>
                  <a:lnTo>
                    <a:pt x="105308" y="73218"/>
                  </a:lnTo>
                  <a:lnTo>
                    <a:pt x="105218" y="73113"/>
                  </a:lnTo>
                  <a:lnTo>
                    <a:pt x="105128" y="73024"/>
                  </a:lnTo>
                  <a:lnTo>
                    <a:pt x="104919" y="72874"/>
                  </a:lnTo>
                  <a:lnTo>
                    <a:pt x="104694" y="72724"/>
                  </a:lnTo>
                  <a:lnTo>
                    <a:pt x="104455" y="72590"/>
                  </a:lnTo>
                  <a:lnTo>
                    <a:pt x="104215" y="72470"/>
                  </a:lnTo>
                  <a:lnTo>
                    <a:pt x="103991" y="72335"/>
                  </a:lnTo>
                  <a:lnTo>
                    <a:pt x="103991" y="71677"/>
                  </a:lnTo>
                  <a:lnTo>
                    <a:pt x="104275" y="71811"/>
                  </a:lnTo>
                  <a:lnTo>
                    <a:pt x="104559" y="71931"/>
                  </a:lnTo>
                  <a:lnTo>
                    <a:pt x="104859" y="72036"/>
                  </a:lnTo>
                  <a:lnTo>
                    <a:pt x="105158" y="72111"/>
                  </a:lnTo>
                  <a:lnTo>
                    <a:pt x="105173" y="71916"/>
                  </a:lnTo>
                  <a:lnTo>
                    <a:pt x="104724" y="71736"/>
                  </a:lnTo>
                  <a:lnTo>
                    <a:pt x="104500" y="71632"/>
                  </a:lnTo>
                  <a:lnTo>
                    <a:pt x="104380" y="71572"/>
                  </a:lnTo>
                  <a:lnTo>
                    <a:pt x="104290" y="71497"/>
                  </a:lnTo>
                  <a:lnTo>
                    <a:pt x="104200" y="71422"/>
                  </a:lnTo>
                  <a:lnTo>
                    <a:pt x="104110" y="71347"/>
                  </a:lnTo>
                  <a:lnTo>
                    <a:pt x="104051" y="71258"/>
                  </a:lnTo>
                  <a:lnTo>
                    <a:pt x="103991" y="71168"/>
                  </a:lnTo>
                  <a:lnTo>
                    <a:pt x="103961" y="71048"/>
                  </a:lnTo>
                  <a:lnTo>
                    <a:pt x="103946" y="70928"/>
                  </a:lnTo>
                  <a:lnTo>
                    <a:pt x="103946" y="70809"/>
                  </a:lnTo>
                  <a:lnTo>
                    <a:pt x="103961" y="70659"/>
                  </a:lnTo>
                  <a:lnTo>
                    <a:pt x="104320" y="70809"/>
                  </a:lnTo>
                  <a:lnTo>
                    <a:pt x="104500" y="70883"/>
                  </a:lnTo>
                  <a:lnTo>
                    <a:pt x="104679" y="70928"/>
                  </a:lnTo>
                  <a:lnTo>
                    <a:pt x="104859" y="70973"/>
                  </a:lnTo>
                  <a:lnTo>
                    <a:pt x="105038" y="70988"/>
                  </a:lnTo>
                  <a:lnTo>
                    <a:pt x="105233" y="70988"/>
                  </a:lnTo>
                  <a:lnTo>
                    <a:pt x="105428" y="70973"/>
                  </a:lnTo>
                  <a:lnTo>
                    <a:pt x="105128" y="70853"/>
                  </a:lnTo>
                  <a:lnTo>
                    <a:pt x="104814" y="70749"/>
                  </a:lnTo>
                  <a:lnTo>
                    <a:pt x="104515" y="70629"/>
                  </a:lnTo>
                  <a:lnTo>
                    <a:pt x="104215" y="70509"/>
                  </a:lnTo>
                  <a:lnTo>
                    <a:pt x="104155" y="70479"/>
                  </a:lnTo>
                  <a:lnTo>
                    <a:pt x="104110" y="70449"/>
                  </a:lnTo>
                  <a:lnTo>
                    <a:pt x="104066" y="70419"/>
                  </a:lnTo>
                  <a:lnTo>
                    <a:pt x="104036" y="70374"/>
                  </a:lnTo>
                  <a:lnTo>
                    <a:pt x="103991" y="70285"/>
                  </a:lnTo>
                  <a:lnTo>
                    <a:pt x="103976" y="70165"/>
                  </a:lnTo>
                  <a:lnTo>
                    <a:pt x="103961" y="69940"/>
                  </a:lnTo>
                  <a:lnTo>
                    <a:pt x="103946" y="69821"/>
                  </a:lnTo>
                  <a:lnTo>
                    <a:pt x="103931" y="69716"/>
                  </a:lnTo>
                  <a:lnTo>
                    <a:pt x="104634" y="69925"/>
                  </a:lnTo>
                  <a:lnTo>
                    <a:pt x="105338" y="70120"/>
                  </a:lnTo>
                  <a:lnTo>
                    <a:pt x="105368" y="69925"/>
                  </a:lnTo>
                  <a:lnTo>
                    <a:pt x="104664" y="69716"/>
                  </a:lnTo>
                  <a:lnTo>
                    <a:pt x="103961" y="69476"/>
                  </a:lnTo>
                  <a:lnTo>
                    <a:pt x="103871" y="68848"/>
                  </a:lnTo>
                  <a:lnTo>
                    <a:pt x="103811" y="68219"/>
                  </a:lnTo>
                  <a:lnTo>
                    <a:pt x="103811" y="68219"/>
                  </a:lnTo>
                  <a:lnTo>
                    <a:pt x="104200" y="68324"/>
                  </a:lnTo>
                  <a:lnTo>
                    <a:pt x="104604" y="68414"/>
                  </a:lnTo>
                  <a:lnTo>
                    <a:pt x="104814" y="68459"/>
                  </a:lnTo>
                  <a:lnTo>
                    <a:pt x="105023" y="68489"/>
                  </a:lnTo>
                  <a:lnTo>
                    <a:pt x="105428" y="68489"/>
                  </a:lnTo>
                  <a:lnTo>
                    <a:pt x="105353" y="68414"/>
                  </a:lnTo>
                  <a:lnTo>
                    <a:pt x="105263" y="68354"/>
                  </a:lnTo>
                  <a:lnTo>
                    <a:pt x="105083" y="68234"/>
                  </a:lnTo>
                  <a:lnTo>
                    <a:pt x="104889" y="68159"/>
                  </a:lnTo>
                  <a:lnTo>
                    <a:pt x="104679" y="68085"/>
                  </a:lnTo>
                  <a:lnTo>
                    <a:pt x="104245" y="67965"/>
                  </a:lnTo>
                  <a:lnTo>
                    <a:pt x="104036" y="67905"/>
                  </a:lnTo>
                  <a:lnTo>
                    <a:pt x="103841" y="67845"/>
                  </a:lnTo>
                  <a:lnTo>
                    <a:pt x="103811" y="67216"/>
                  </a:lnTo>
                  <a:lnTo>
                    <a:pt x="104350" y="67336"/>
                  </a:lnTo>
                  <a:lnTo>
                    <a:pt x="104619" y="67396"/>
                  </a:lnTo>
                  <a:lnTo>
                    <a:pt x="104889" y="67441"/>
                  </a:lnTo>
                  <a:lnTo>
                    <a:pt x="104859" y="67366"/>
                  </a:lnTo>
                  <a:lnTo>
                    <a:pt x="104814" y="67306"/>
                  </a:lnTo>
                  <a:lnTo>
                    <a:pt x="104694" y="67201"/>
                  </a:lnTo>
                  <a:lnTo>
                    <a:pt x="104574" y="67112"/>
                  </a:lnTo>
                  <a:lnTo>
                    <a:pt x="104425" y="67067"/>
                  </a:lnTo>
                  <a:lnTo>
                    <a:pt x="104275" y="67037"/>
                  </a:lnTo>
                  <a:lnTo>
                    <a:pt x="104125" y="67022"/>
                  </a:lnTo>
                  <a:lnTo>
                    <a:pt x="103811" y="67022"/>
                  </a:lnTo>
                  <a:lnTo>
                    <a:pt x="103811" y="66004"/>
                  </a:lnTo>
                  <a:lnTo>
                    <a:pt x="104110" y="66124"/>
                  </a:lnTo>
                  <a:lnTo>
                    <a:pt x="104425" y="66244"/>
                  </a:lnTo>
                  <a:lnTo>
                    <a:pt x="104589" y="66288"/>
                  </a:lnTo>
                  <a:lnTo>
                    <a:pt x="104739" y="66318"/>
                  </a:lnTo>
                  <a:lnTo>
                    <a:pt x="104904" y="66348"/>
                  </a:lnTo>
                  <a:lnTo>
                    <a:pt x="105083" y="66363"/>
                  </a:lnTo>
                  <a:lnTo>
                    <a:pt x="105083" y="66363"/>
                  </a:lnTo>
                  <a:lnTo>
                    <a:pt x="104949" y="66229"/>
                  </a:lnTo>
                  <a:lnTo>
                    <a:pt x="104814" y="66124"/>
                  </a:lnTo>
                  <a:lnTo>
                    <a:pt x="104664" y="66034"/>
                  </a:lnTo>
                  <a:lnTo>
                    <a:pt x="104500" y="65959"/>
                  </a:lnTo>
                  <a:lnTo>
                    <a:pt x="104155" y="65839"/>
                  </a:lnTo>
                  <a:lnTo>
                    <a:pt x="103826" y="65735"/>
                  </a:lnTo>
                  <a:lnTo>
                    <a:pt x="103781" y="64956"/>
                  </a:lnTo>
                  <a:lnTo>
                    <a:pt x="103781" y="64956"/>
                  </a:lnTo>
                  <a:lnTo>
                    <a:pt x="104155" y="65046"/>
                  </a:lnTo>
                  <a:lnTo>
                    <a:pt x="104335" y="65091"/>
                  </a:lnTo>
                  <a:lnTo>
                    <a:pt x="104530" y="65121"/>
                  </a:lnTo>
                  <a:lnTo>
                    <a:pt x="104709" y="65136"/>
                  </a:lnTo>
                  <a:lnTo>
                    <a:pt x="105098" y="65136"/>
                  </a:lnTo>
                  <a:lnTo>
                    <a:pt x="105293" y="65106"/>
                  </a:lnTo>
                  <a:lnTo>
                    <a:pt x="105203" y="65016"/>
                  </a:lnTo>
                  <a:lnTo>
                    <a:pt x="105098" y="64941"/>
                  </a:lnTo>
                  <a:lnTo>
                    <a:pt x="104994" y="64882"/>
                  </a:lnTo>
                  <a:lnTo>
                    <a:pt x="104874" y="64837"/>
                  </a:lnTo>
                  <a:lnTo>
                    <a:pt x="104634" y="64762"/>
                  </a:lnTo>
                  <a:lnTo>
                    <a:pt x="104380" y="64687"/>
                  </a:lnTo>
                  <a:lnTo>
                    <a:pt x="104125" y="64612"/>
                  </a:lnTo>
                  <a:lnTo>
                    <a:pt x="104006" y="64567"/>
                  </a:lnTo>
                  <a:lnTo>
                    <a:pt x="103901" y="64522"/>
                  </a:lnTo>
                  <a:lnTo>
                    <a:pt x="103811" y="64448"/>
                  </a:lnTo>
                  <a:lnTo>
                    <a:pt x="103721" y="64373"/>
                  </a:lnTo>
                  <a:lnTo>
                    <a:pt x="103646" y="64268"/>
                  </a:lnTo>
                  <a:lnTo>
                    <a:pt x="103602" y="64148"/>
                  </a:lnTo>
                  <a:lnTo>
                    <a:pt x="103602" y="64148"/>
                  </a:lnTo>
                  <a:lnTo>
                    <a:pt x="103946" y="64268"/>
                  </a:lnTo>
                  <a:lnTo>
                    <a:pt x="104140" y="64328"/>
                  </a:lnTo>
                  <a:lnTo>
                    <a:pt x="104320" y="64358"/>
                  </a:lnTo>
                  <a:lnTo>
                    <a:pt x="104500" y="64388"/>
                  </a:lnTo>
                  <a:lnTo>
                    <a:pt x="104694" y="64403"/>
                  </a:lnTo>
                  <a:lnTo>
                    <a:pt x="104874" y="64403"/>
                  </a:lnTo>
                  <a:lnTo>
                    <a:pt x="105068" y="64388"/>
                  </a:lnTo>
                  <a:lnTo>
                    <a:pt x="104754" y="64268"/>
                  </a:lnTo>
                  <a:lnTo>
                    <a:pt x="104455" y="64148"/>
                  </a:lnTo>
                  <a:lnTo>
                    <a:pt x="104140" y="64028"/>
                  </a:lnTo>
                  <a:lnTo>
                    <a:pt x="103841" y="63909"/>
                  </a:lnTo>
                  <a:lnTo>
                    <a:pt x="103781" y="63894"/>
                  </a:lnTo>
                  <a:lnTo>
                    <a:pt x="103736" y="63864"/>
                  </a:lnTo>
                  <a:lnTo>
                    <a:pt x="103706" y="63834"/>
                  </a:lnTo>
                  <a:lnTo>
                    <a:pt x="103676" y="63804"/>
                  </a:lnTo>
                  <a:lnTo>
                    <a:pt x="103646" y="63714"/>
                  </a:lnTo>
                  <a:lnTo>
                    <a:pt x="103632" y="63609"/>
                  </a:lnTo>
                  <a:lnTo>
                    <a:pt x="103632" y="63400"/>
                  </a:lnTo>
                  <a:lnTo>
                    <a:pt x="103632" y="63310"/>
                  </a:lnTo>
                  <a:lnTo>
                    <a:pt x="103617" y="63220"/>
                  </a:lnTo>
                  <a:lnTo>
                    <a:pt x="103931" y="63340"/>
                  </a:lnTo>
                  <a:lnTo>
                    <a:pt x="104081" y="63400"/>
                  </a:lnTo>
                  <a:lnTo>
                    <a:pt x="104245" y="63445"/>
                  </a:lnTo>
                  <a:lnTo>
                    <a:pt x="104410" y="63490"/>
                  </a:lnTo>
                  <a:lnTo>
                    <a:pt x="104574" y="63505"/>
                  </a:lnTo>
                  <a:lnTo>
                    <a:pt x="104739" y="63505"/>
                  </a:lnTo>
                  <a:lnTo>
                    <a:pt x="104904" y="63490"/>
                  </a:lnTo>
                  <a:lnTo>
                    <a:pt x="104814" y="63415"/>
                  </a:lnTo>
                  <a:lnTo>
                    <a:pt x="104724" y="63355"/>
                  </a:lnTo>
                  <a:lnTo>
                    <a:pt x="104515" y="63250"/>
                  </a:lnTo>
                  <a:lnTo>
                    <a:pt x="104096" y="63056"/>
                  </a:lnTo>
                  <a:lnTo>
                    <a:pt x="103886" y="62936"/>
                  </a:lnTo>
                  <a:lnTo>
                    <a:pt x="103796" y="62876"/>
                  </a:lnTo>
                  <a:lnTo>
                    <a:pt x="103721" y="62801"/>
                  </a:lnTo>
                  <a:lnTo>
                    <a:pt x="103646" y="62726"/>
                  </a:lnTo>
                  <a:lnTo>
                    <a:pt x="103587" y="62622"/>
                  </a:lnTo>
                  <a:lnTo>
                    <a:pt x="103527" y="62517"/>
                  </a:lnTo>
                  <a:lnTo>
                    <a:pt x="103497" y="62412"/>
                  </a:lnTo>
                  <a:lnTo>
                    <a:pt x="103886" y="62517"/>
                  </a:lnTo>
                  <a:lnTo>
                    <a:pt x="104081" y="62562"/>
                  </a:lnTo>
                  <a:lnTo>
                    <a:pt x="104275" y="62592"/>
                  </a:lnTo>
                  <a:lnTo>
                    <a:pt x="104485" y="62622"/>
                  </a:lnTo>
                  <a:lnTo>
                    <a:pt x="104679" y="62637"/>
                  </a:lnTo>
                  <a:lnTo>
                    <a:pt x="104889" y="62622"/>
                  </a:lnTo>
                  <a:lnTo>
                    <a:pt x="105083" y="62592"/>
                  </a:lnTo>
                  <a:lnTo>
                    <a:pt x="104904" y="62487"/>
                  </a:lnTo>
                  <a:lnTo>
                    <a:pt x="104709" y="62412"/>
                  </a:lnTo>
                  <a:lnTo>
                    <a:pt x="104305" y="62262"/>
                  </a:lnTo>
                  <a:lnTo>
                    <a:pt x="103901" y="62128"/>
                  </a:lnTo>
                  <a:lnTo>
                    <a:pt x="103691" y="62053"/>
                  </a:lnTo>
                  <a:lnTo>
                    <a:pt x="103497" y="61978"/>
                  </a:lnTo>
                  <a:lnTo>
                    <a:pt x="103452" y="61319"/>
                  </a:lnTo>
                  <a:lnTo>
                    <a:pt x="103826" y="61439"/>
                  </a:lnTo>
                  <a:lnTo>
                    <a:pt x="104185" y="61514"/>
                  </a:lnTo>
                  <a:lnTo>
                    <a:pt x="104380" y="61559"/>
                  </a:lnTo>
                  <a:lnTo>
                    <a:pt x="104559" y="61574"/>
                  </a:lnTo>
                  <a:lnTo>
                    <a:pt x="104949" y="61574"/>
                  </a:lnTo>
                  <a:lnTo>
                    <a:pt x="104859" y="61484"/>
                  </a:lnTo>
                  <a:lnTo>
                    <a:pt x="104769" y="61394"/>
                  </a:lnTo>
                  <a:lnTo>
                    <a:pt x="104649" y="61334"/>
                  </a:lnTo>
                  <a:lnTo>
                    <a:pt x="104530" y="61275"/>
                  </a:lnTo>
                  <a:lnTo>
                    <a:pt x="104275" y="61200"/>
                  </a:lnTo>
                  <a:lnTo>
                    <a:pt x="104006" y="61125"/>
                  </a:lnTo>
                  <a:lnTo>
                    <a:pt x="103871" y="61080"/>
                  </a:lnTo>
                  <a:lnTo>
                    <a:pt x="103766" y="61035"/>
                  </a:lnTo>
                  <a:lnTo>
                    <a:pt x="103661" y="60990"/>
                  </a:lnTo>
                  <a:lnTo>
                    <a:pt x="103572" y="60915"/>
                  </a:lnTo>
                  <a:lnTo>
                    <a:pt x="103497" y="60826"/>
                  </a:lnTo>
                  <a:lnTo>
                    <a:pt x="103452" y="60721"/>
                  </a:lnTo>
                  <a:lnTo>
                    <a:pt x="103437" y="60601"/>
                  </a:lnTo>
                  <a:lnTo>
                    <a:pt x="103437" y="60451"/>
                  </a:lnTo>
                  <a:lnTo>
                    <a:pt x="103811" y="60571"/>
                  </a:lnTo>
                  <a:lnTo>
                    <a:pt x="104200" y="60676"/>
                  </a:lnTo>
                  <a:lnTo>
                    <a:pt x="104589" y="60781"/>
                  </a:lnTo>
                  <a:lnTo>
                    <a:pt x="104979" y="60856"/>
                  </a:lnTo>
                  <a:lnTo>
                    <a:pt x="104994" y="60676"/>
                  </a:lnTo>
                  <a:lnTo>
                    <a:pt x="104245" y="60421"/>
                  </a:lnTo>
                  <a:lnTo>
                    <a:pt x="103871" y="60287"/>
                  </a:lnTo>
                  <a:lnTo>
                    <a:pt x="103512" y="60137"/>
                  </a:lnTo>
                  <a:lnTo>
                    <a:pt x="103452" y="59808"/>
                  </a:lnTo>
                  <a:lnTo>
                    <a:pt x="103407" y="59464"/>
                  </a:lnTo>
                  <a:lnTo>
                    <a:pt x="103766" y="59613"/>
                  </a:lnTo>
                  <a:lnTo>
                    <a:pt x="103961" y="59673"/>
                  </a:lnTo>
                  <a:lnTo>
                    <a:pt x="104140" y="59733"/>
                  </a:lnTo>
                  <a:lnTo>
                    <a:pt x="104335" y="59763"/>
                  </a:lnTo>
                  <a:lnTo>
                    <a:pt x="104515" y="59793"/>
                  </a:lnTo>
                  <a:lnTo>
                    <a:pt x="104709" y="59793"/>
                  </a:lnTo>
                  <a:lnTo>
                    <a:pt x="104904" y="59763"/>
                  </a:lnTo>
                  <a:lnTo>
                    <a:pt x="104724" y="59628"/>
                  </a:lnTo>
                  <a:lnTo>
                    <a:pt x="104530" y="59523"/>
                  </a:lnTo>
                  <a:lnTo>
                    <a:pt x="104125" y="59314"/>
                  </a:lnTo>
                  <a:lnTo>
                    <a:pt x="103706" y="59119"/>
                  </a:lnTo>
                  <a:lnTo>
                    <a:pt x="103302" y="58910"/>
                  </a:lnTo>
                  <a:lnTo>
                    <a:pt x="103287" y="58506"/>
                  </a:lnTo>
                  <a:lnTo>
                    <a:pt x="103257" y="58102"/>
                  </a:lnTo>
                  <a:lnTo>
                    <a:pt x="103197" y="57697"/>
                  </a:lnTo>
                  <a:lnTo>
                    <a:pt x="103153" y="57503"/>
                  </a:lnTo>
                  <a:lnTo>
                    <a:pt x="103108" y="57308"/>
                  </a:lnTo>
                  <a:close/>
                  <a:moveTo>
                    <a:pt x="104125" y="96282"/>
                  </a:moveTo>
                  <a:lnTo>
                    <a:pt x="104230" y="96312"/>
                  </a:lnTo>
                  <a:lnTo>
                    <a:pt x="104440" y="96402"/>
                  </a:lnTo>
                  <a:lnTo>
                    <a:pt x="104545" y="96447"/>
                  </a:lnTo>
                  <a:lnTo>
                    <a:pt x="104619" y="96477"/>
                  </a:lnTo>
                  <a:lnTo>
                    <a:pt x="103856" y="97405"/>
                  </a:lnTo>
                  <a:lnTo>
                    <a:pt x="103856" y="97405"/>
                  </a:lnTo>
                  <a:lnTo>
                    <a:pt x="103886" y="96926"/>
                  </a:lnTo>
                  <a:lnTo>
                    <a:pt x="103916" y="96686"/>
                  </a:lnTo>
                  <a:lnTo>
                    <a:pt x="103946" y="96447"/>
                  </a:lnTo>
                  <a:lnTo>
                    <a:pt x="103961" y="96387"/>
                  </a:lnTo>
                  <a:lnTo>
                    <a:pt x="103976" y="96342"/>
                  </a:lnTo>
                  <a:lnTo>
                    <a:pt x="104006" y="96312"/>
                  </a:lnTo>
                  <a:lnTo>
                    <a:pt x="104036" y="96297"/>
                  </a:lnTo>
                  <a:lnTo>
                    <a:pt x="104081" y="96282"/>
                  </a:lnTo>
                  <a:close/>
                  <a:moveTo>
                    <a:pt x="172629" y="82049"/>
                  </a:moveTo>
                  <a:lnTo>
                    <a:pt x="173408" y="82378"/>
                  </a:lnTo>
                  <a:lnTo>
                    <a:pt x="174186" y="82707"/>
                  </a:lnTo>
                  <a:lnTo>
                    <a:pt x="174979" y="83007"/>
                  </a:lnTo>
                  <a:lnTo>
                    <a:pt x="175772" y="83306"/>
                  </a:lnTo>
                  <a:lnTo>
                    <a:pt x="178945" y="84473"/>
                  </a:lnTo>
                  <a:lnTo>
                    <a:pt x="179589" y="84713"/>
                  </a:lnTo>
                  <a:lnTo>
                    <a:pt x="180248" y="84937"/>
                  </a:lnTo>
                  <a:lnTo>
                    <a:pt x="180891" y="85162"/>
                  </a:lnTo>
                  <a:lnTo>
                    <a:pt x="181550" y="85371"/>
                  </a:lnTo>
                  <a:lnTo>
                    <a:pt x="182867" y="85775"/>
                  </a:lnTo>
                  <a:lnTo>
                    <a:pt x="184199" y="86150"/>
                  </a:lnTo>
                  <a:lnTo>
                    <a:pt x="185531" y="86509"/>
                  </a:lnTo>
                  <a:lnTo>
                    <a:pt x="186863" y="86853"/>
                  </a:lnTo>
                  <a:lnTo>
                    <a:pt x="189527" y="87542"/>
                  </a:lnTo>
                  <a:lnTo>
                    <a:pt x="190290" y="87766"/>
                  </a:lnTo>
                  <a:lnTo>
                    <a:pt x="191054" y="87961"/>
                  </a:lnTo>
                  <a:lnTo>
                    <a:pt x="191832" y="88140"/>
                  </a:lnTo>
                  <a:lnTo>
                    <a:pt x="192610" y="88305"/>
                  </a:lnTo>
                  <a:lnTo>
                    <a:pt x="194152" y="88604"/>
                  </a:lnTo>
                  <a:lnTo>
                    <a:pt x="195709" y="88918"/>
                  </a:lnTo>
                  <a:lnTo>
                    <a:pt x="199750" y="89816"/>
                  </a:lnTo>
                  <a:lnTo>
                    <a:pt x="201755" y="90266"/>
                  </a:lnTo>
                  <a:lnTo>
                    <a:pt x="203776" y="90700"/>
                  </a:lnTo>
                  <a:lnTo>
                    <a:pt x="205796" y="91119"/>
                  </a:lnTo>
                  <a:lnTo>
                    <a:pt x="207832" y="91523"/>
                  </a:lnTo>
                  <a:lnTo>
                    <a:pt x="209867" y="91912"/>
                  </a:lnTo>
                  <a:lnTo>
                    <a:pt x="211903" y="92256"/>
                  </a:lnTo>
                  <a:lnTo>
                    <a:pt x="212008" y="92286"/>
                  </a:lnTo>
                  <a:lnTo>
                    <a:pt x="212112" y="92286"/>
                  </a:lnTo>
                  <a:lnTo>
                    <a:pt x="212337" y="92316"/>
                  </a:lnTo>
                  <a:lnTo>
                    <a:pt x="212457" y="92331"/>
                  </a:lnTo>
                  <a:lnTo>
                    <a:pt x="212546" y="92376"/>
                  </a:lnTo>
                  <a:lnTo>
                    <a:pt x="212651" y="92421"/>
                  </a:lnTo>
                  <a:lnTo>
                    <a:pt x="212726" y="92511"/>
                  </a:lnTo>
                  <a:lnTo>
                    <a:pt x="213489" y="93424"/>
                  </a:lnTo>
                  <a:lnTo>
                    <a:pt x="213878" y="93887"/>
                  </a:lnTo>
                  <a:lnTo>
                    <a:pt x="214268" y="94337"/>
                  </a:lnTo>
                  <a:lnTo>
                    <a:pt x="214178" y="94516"/>
                  </a:lnTo>
                  <a:lnTo>
                    <a:pt x="214118" y="94696"/>
                  </a:lnTo>
                  <a:lnTo>
                    <a:pt x="214058" y="94890"/>
                  </a:lnTo>
                  <a:lnTo>
                    <a:pt x="213998" y="95070"/>
                  </a:lnTo>
                  <a:lnTo>
                    <a:pt x="213923" y="95459"/>
                  </a:lnTo>
                  <a:lnTo>
                    <a:pt x="213863" y="95848"/>
                  </a:lnTo>
                  <a:lnTo>
                    <a:pt x="213774" y="96626"/>
                  </a:lnTo>
                  <a:lnTo>
                    <a:pt x="213744" y="97031"/>
                  </a:lnTo>
                  <a:lnTo>
                    <a:pt x="213684" y="97405"/>
                  </a:lnTo>
                  <a:lnTo>
                    <a:pt x="212801" y="97420"/>
                  </a:lnTo>
                  <a:lnTo>
                    <a:pt x="212965" y="96522"/>
                  </a:lnTo>
                  <a:lnTo>
                    <a:pt x="213070" y="96073"/>
                  </a:lnTo>
                  <a:lnTo>
                    <a:pt x="213145" y="95624"/>
                  </a:lnTo>
                  <a:lnTo>
                    <a:pt x="213220" y="95175"/>
                  </a:lnTo>
                  <a:lnTo>
                    <a:pt x="213265" y="94726"/>
                  </a:lnTo>
                  <a:lnTo>
                    <a:pt x="213295" y="94262"/>
                  </a:lnTo>
                  <a:lnTo>
                    <a:pt x="213295" y="94037"/>
                  </a:lnTo>
                  <a:lnTo>
                    <a:pt x="213280" y="93813"/>
                  </a:lnTo>
                  <a:lnTo>
                    <a:pt x="213175" y="93873"/>
                  </a:lnTo>
                  <a:lnTo>
                    <a:pt x="213100" y="93947"/>
                  </a:lnTo>
                  <a:lnTo>
                    <a:pt x="213025" y="94037"/>
                  </a:lnTo>
                  <a:lnTo>
                    <a:pt x="212980" y="94142"/>
                  </a:lnTo>
                  <a:lnTo>
                    <a:pt x="212936" y="94247"/>
                  </a:lnTo>
                  <a:lnTo>
                    <a:pt x="212906" y="94366"/>
                  </a:lnTo>
                  <a:lnTo>
                    <a:pt x="212861" y="94591"/>
                  </a:lnTo>
                  <a:lnTo>
                    <a:pt x="212591" y="95923"/>
                  </a:lnTo>
                  <a:lnTo>
                    <a:pt x="212487" y="96597"/>
                  </a:lnTo>
                  <a:lnTo>
                    <a:pt x="212397" y="97285"/>
                  </a:lnTo>
                  <a:lnTo>
                    <a:pt x="211888" y="97240"/>
                  </a:lnTo>
                  <a:lnTo>
                    <a:pt x="211394" y="97240"/>
                  </a:lnTo>
                  <a:lnTo>
                    <a:pt x="211484" y="96941"/>
                  </a:lnTo>
                  <a:lnTo>
                    <a:pt x="211559" y="96656"/>
                  </a:lnTo>
                  <a:lnTo>
                    <a:pt x="211618" y="96357"/>
                  </a:lnTo>
                  <a:lnTo>
                    <a:pt x="211663" y="96073"/>
                  </a:lnTo>
                  <a:lnTo>
                    <a:pt x="211693" y="95773"/>
                  </a:lnTo>
                  <a:lnTo>
                    <a:pt x="211708" y="95474"/>
                  </a:lnTo>
                  <a:lnTo>
                    <a:pt x="211708" y="95175"/>
                  </a:lnTo>
                  <a:lnTo>
                    <a:pt x="211678" y="94875"/>
                  </a:lnTo>
                  <a:lnTo>
                    <a:pt x="211589" y="94935"/>
                  </a:lnTo>
                  <a:lnTo>
                    <a:pt x="211514" y="95010"/>
                  </a:lnTo>
                  <a:lnTo>
                    <a:pt x="211469" y="95100"/>
                  </a:lnTo>
                  <a:lnTo>
                    <a:pt x="211424" y="95190"/>
                  </a:lnTo>
                  <a:lnTo>
                    <a:pt x="211379" y="95399"/>
                  </a:lnTo>
                  <a:lnTo>
                    <a:pt x="211319" y="95609"/>
                  </a:lnTo>
                  <a:lnTo>
                    <a:pt x="211110" y="96417"/>
                  </a:lnTo>
                  <a:lnTo>
                    <a:pt x="210915" y="97225"/>
                  </a:lnTo>
                  <a:lnTo>
                    <a:pt x="210092" y="97016"/>
                  </a:lnTo>
                  <a:lnTo>
                    <a:pt x="210331" y="96252"/>
                  </a:lnTo>
                  <a:lnTo>
                    <a:pt x="210541" y="95489"/>
                  </a:lnTo>
                  <a:lnTo>
                    <a:pt x="210720" y="94696"/>
                  </a:lnTo>
                  <a:lnTo>
                    <a:pt x="210810" y="94307"/>
                  </a:lnTo>
                  <a:lnTo>
                    <a:pt x="210885" y="93917"/>
                  </a:lnTo>
                  <a:lnTo>
                    <a:pt x="210885" y="93858"/>
                  </a:lnTo>
                  <a:lnTo>
                    <a:pt x="210870" y="93798"/>
                  </a:lnTo>
                  <a:lnTo>
                    <a:pt x="210855" y="93738"/>
                  </a:lnTo>
                  <a:lnTo>
                    <a:pt x="210825" y="93678"/>
                  </a:lnTo>
                  <a:lnTo>
                    <a:pt x="210750" y="93573"/>
                  </a:lnTo>
                  <a:lnTo>
                    <a:pt x="210705" y="93468"/>
                  </a:lnTo>
                  <a:lnTo>
                    <a:pt x="210451" y="94366"/>
                  </a:lnTo>
                  <a:lnTo>
                    <a:pt x="210197" y="95264"/>
                  </a:lnTo>
                  <a:lnTo>
                    <a:pt x="209942" y="96162"/>
                  </a:lnTo>
                  <a:lnTo>
                    <a:pt x="209792" y="96597"/>
                  </a:lnTo>
                  <a:lnTo>
                    <a:pt x="209643" y="97046"/>
                  </a:lnTo>
                  <a:lnTo>
                    <a:pt x="208760" y="96836"/>
                  </a:lnTo>
                  <a:lnTo>
                    <a:pt x="209089" y="95953"/>
                  </a:lnTo>
                  <a:lnTo>
                    <a:pt x="209254" y="95519"/>
                  </a:lnTo>
                  <a:lnTo>
                    <a:pt x="209403" y="95070"/>
                  </a:lnTo>
                  <a:lnTo>
                    <a:pt x="209538" y="94621"/>
                  </a:lnTo>
                  <a:lnTo>
                    <a:pt x="209673" y="94172"/>
                  </a:lnTo>
                  <a:lnTo>
                    <a:pt x="209778" y="93723"/>
                  </a:lnTo>
                  <a:lnTo>
                    <a:pt x="209867" y="93259"/>
                  </a:lnTo>
                  <a:lnTo>
                    <a:pt x="209792" y="93289"/>
                  </a:lnTo>
                  <a:lnTo>
                    <a:pt x="209718" y="93319"/>
                  </a:lnTo>
                  <a:lnTo>
                    <a:pt x="209658" y="93364"/>
                  </a:lnTo>
                  <a:lnTo>
                    <a:pt x="209613" y="93409"/>
                  </a:lnTo>
                  <a:lnTo>
                    <a:pt x="209523" y="93528"/>
                  </a:lnTo>
                  <a:lnTo>
                    <a:pt x="209448" y="93648"/>
                  </a:lnTo>
                  <a:lnTo>
                    <a:pt x="209403" y="93798"/>
                  </a:lnTo>
                  <a:lnTo>
                    <a:pt x="209343" y="93932"/>
                  </a:lnTo>
                  <a:lnTo>
                    <a:pt x="209254" y="94217"/>
                  </a:lnTo>
                  <a:lnTo>
                    <a:pt x="209044" y="94860"/>
                  </a:lnTo>
                  <a:lnTo>
                    <a:pt x="208850" y="95504"/>
                  </a:lnTo>
                  <a:lnTo>
                    <a:pt x="208640" y="96148"/>
                  </a:lnTo>
                  <a:lnTo>
                    <a:pt x="208535" y="96462"/>
                  </a:lnTo>
                  <a:lnTo>
                    <a:pt x="208416" y="96776"/>
                  </a:lnTo>
                  <a:lnTo>
                    <a:pt x="208326" y="96806"/>
                  </a:lnTo>
                  <a:lnTo>
                    <a:pt x="208251" y="96821"/>
                  </a:lnTo>
                  <a:lnTo>
                    <a:pt x="208086" y="96836"/>
                  </a:lnTo>
                  <a:lnTo>
                    <a:pt x="207907" y="96821"/>
                  </a:lnTo>
                  <a:lnTo>
                    <a:pt x="207727" y="96791"/>
                  </a:lnTo>
                  <a:lnTo>
                    <a:pt x="207383" y="96716"/>
                  </a:lnTo>
                  <a:lnTo>
                    <a:pt x="207203" y="96686"/>
                  </a:lnTo>
                  <a:lnTo>
                    <a:pt x="207024" y="96671"/>
                  </a:lnTo>
                  <a:lnTo>
                    <a:pt x="207113" y="96357"/>
                  </a:lnTo>
                  <a:lnTo>
                    <a:pt x="207218" y="96043"/>
                  </a:lnTo>
                  <a:lnTo>
                    <a:pt x="207398" y="95429"/>
                  </a:lnTo>
                  <a:lnTo>
                    <a:pt x="207488" y="95115"/>
                  </a:lnTo>
                  <a:lnTo>
                    <a:pt x="207547" y="94800"/>
                  </a:lnTo>
                  <a:lnTo>
                    <a:pt x="207577" y="94471"/>
                  </a:lnTo>
                  <a:lnTo>
                    <a:pt x="207592" y="94322"/>
                  </a:lnTo>
                  <a:lnTo>
                    <a:pt x="207577" y="94157"/>
                  </a:lnTo>
                  <a:lnTo>
                    <a:pt x="207473" y="94292"/>
                  </a:lnTo>
                  <a:lnTo>
                    <a:pt x="207383" y="94426"/>
                  </a:lnTo>
                  <a:lnTo>
                    <a:pt x="207308" y="94576"/>
                  </a:lnTo>
                  <a:lnTo>
                    <a:pt x="207233" y="94726"/>
                  </a:lnTo>
                  <a:lnTo>
                    <a:pt x="207098" y="95055"/>
                  </a:lnTo>
                  <a:lnTo>
                    <a:pt x="206994" y="95384"/>
                  </a:lnTo>
                  <a:lnTo>
                    <a:pt x="206814" y="96043"/>
                  </a:lnTo>
                  <a:lnTo>
                    <a:pt x="206694" y="96372"/>
                  </a:lnTo>
                  <a:lnTo>
                    <a:pt x="206575" y="96701"/>
                  </a:lnTo>
                  <a:lnTo>
                    <a:pt x="205901" y="96507"/>
                  </a:lnTo>
                  <a:lnTo>
                    <a:pt x="206155" y="95788"/>
                  </a:lnTo>
                  <a:lnTo>
                    <a:pt x="206410" y="95055"/>
                  </a:lnTo>
                  <a:lnTo>
                    <a:pt x="206634" y="94322"/>
                  </a:lnTo>
                  <a:lnTo>
                    <a:pt x="206724" y="93947"/>
                  </a:lnTo>
                  <a:lnTo>
                    <a:pt x="206814" y="93573"/>
                  </a:lnTo>
                  <a:lnTo>
                    <a:pt x="206829" y="93498"/>
                  </a:lnTo>
                  <a:lnTo>
                    <a:pt x="206829" y="93424"/>
                  </a:lnTo>
                  <a:lnTo>
                    <a:pt x="206814" y="93274"/>
                  </a:lnTo>
                  <a:lnTo>
                    <a:pt x="206724" y="92975"/>
                  </a:lnTo>
                  <a:lnTo>
                    <a:pt x="206395" y="93843"/>
                  </a:lnTo>
                  <a:lnTo>
                    <a:pt x="206096" y="94741"/>
                  </a:lnTo>
                  <a:lnTo>
                    <a:pt x="205512" y="96522"/>
                  </a:lnTo>
                  <a:lnTo>
                    <a:pt x="204823" y="96462"/>
                  </a:lnTo>
                  <a:lnTo>
                    <a:pt x="205063" y="95758"/>
                  </a:lnTo>
                  <a:lnTo>
                    <a:pt x="205302" y="95070"/>
                  </a:lnTo>
                  <a:lnTo>
                    <a:pt x="205407" y="94711"/>
                  </a:lnTo>
                  <a:lnTo>
                    <a:pt x="205512" y="94366"/>
                  </a:lnTo>
                  <a:lnTo>
                    <a:pt x="205587" y="94007"/>
                  </a:lnTo>
                  <a:lnTo>
                    <a:pt x="205662" y="93648"/>
                  </a:lnTo>
                  <a:lnTo>
                    <a:pt x="205572" y="93678"/>
                  </a:lnTo>
                  <a:lnTo>
                    <a:pt x="205497" y="93708"/>
                  </a:lnTo>
                  <a:lnTo>
                    <a:pt x="205437" y="93753"/>
                  </a:lnTo>
                  <a:lnTo>
                    <a:pt x="205377" y="93813"/>
                  </a:lnTo>
                  <a:lnTo>
                    <a:pt x="205317" y="93873"/>
                  </a:lnTo>
                  <a:lnTo>
                    <a:pt x="205287" y="93947"/>
                  </a:lnTo>
                  <a:lnTo>
                    <a:pt x="205243" y="94022"/>
                  </a:lnTo>
                  <a:lnTo>
                    <a:pt x="205228" y="94097"/>
                  </a:lnTo>
                  <a:lnTo>
                    <a:pt x="204808" y="95235"/>
                  </a:lnTo>
                  <a:lnTo>
                    <a:pt x="204419" y="96372"/>
                  </a:lnTo>
                  <a:lnTo>
                    <a:pt x="204105" y="96327"/>
                  </a:lnTo>
                  <a:lnTo>
                    <a:pt x="203791" y="96267"/>
                  </a:lnTo>
                  <a:lnTo>
                    <a:pt x="203192" y="96148"/>
                  </a:lnTo>
                  <a:lnTo>
                    <a:pt x="203342" y="95743"/>
                  </a:lnTo>
                  <a:lnTo>
                    <a:pt x="203521" y="95324"/>
                  </a:lnTo>
                  <a:lnTo>
                    <a:pt x="203686" y="94905"/>
                  </a:lnTo>
                  <a:lnTo>
                    <a:pt x="203836" y="94486"/>
                  </a:lnTo>
                  <a:lnTo>
                    <a:pt x="203985" y="94067"/>
                  </a:lnTo>
                  <a:lnTo>
                    <a:pt x="204045" y="93858"/>
                  </a:lnTo>
                  <a:lnTo>
                    <a:pt x="204090" y="93648"/>
                  </a:lnTo>
                  <a:lnTo>
                    <a:pt x="204120" y="93424"/>
                  </a:lnTo>
                  <a:lnTo>
                    <a:pt x="204150" y="93199"/>
                  </a:lnTo>
                  <a:lnTo>
                    <a:pt x="204165" y="92989"/>
                  </a:lnTo>
                  <a:lnTo>
                    <a:pt x="204180" y="92765"/>
                  </a:lnTo>
                  <a:lnTo>
                    <a:pt x="204045" y="92945"/>
                  </a:lnTo>
                  <a:lnTo>
                    <a:pt x="203925" y="93139"/>
                  </a:lnTo>
                  <a:lnTo>
                    <a:pt x="203821" y="93349"/>
                  </a:lnTo>
                  <a:lnTo>
                    <a:pt x="203731" y="93543"/>
                  </a:lnTo>
                  <a:lnTo>
                    <a:pt x="203551" y="93962"/>
                  </a:lnTo>
                  <a:lnTo>
                    <a:pt x="203387" y="94396"/>
                  </a:lnTo>
                  <a:lnTo>
                    <a:pt x="203087" y="95249"/>
                  </a:lnTo>
                  <a:lnTo>
                    <a:pt x="202923" y="95684"/>
                  </a:lnTo>
                  <a:lnTo>
                    <a:pt x="202833" y="95878"/>
                  </a:lnTo>
                  <a:lnTo>
                    <a:pt x="202728" y="96088"/>
                  </a:lnTo>
                  <a:lnTo>
                    <a:pt x="202294" y="96013"/>
                  </a:lnTo>
                  <a:lnTo>
                    <a:pt x="201875" y="95953"/>
                  </a:lnTo>
                  <a:lnTo>
                    <a:pt x="202174" y="95339"/>
                  </a:lnTo>
                  <a:lnTo>
                    <a:pt x="202324" y="95025"/>
                  </a:lnTo>
                  <a:lnTo>
                    <a:pt x="202459" y="94711"/>
                  </a:lnTo>
                  <a:lnTo>
                    <a:pt x="202593" y="94396"/>
                  </a:lnTo>
                  <a:lnTo>
                    <a:pt x="202698" y="94082"/>
                  </a:lnTo>
                  <a:lnTo>
                    <a:pt x="202803" y="93753"/>
                  </a:lnTo>
                  <a:lnTo>
                    <a:pt x="202893" y="93424"/>
                  </a:lnTo>
                  <a:lnTo>
                    <a:pt x="202893" y="93349"/>
                  </a:lnTo>
                  <a:lnTo>
                    <a:pt x="202893" y="93289"/>
                  </a:lnTo>
                  <a:lnTo>
                    <a:pt x="202878" y="93169"/>
                  </a:lnTo>
                  <a:lnTo>
                    <a:pt x="202818" y="92945"/>
                  </a:lnTo>
                  <a:lnTo>
                    <a:pt x="202504" y="93663"/>
                  </a:lnTo>
                  <a:lnTo>
                    <a:pt x="202189" y="94381"/>
                  </a:lnTo>
                  <a:lnTo>
                    <a:pt x="201875" y="95100"/>
                  </a:lnTo>
                  <a:lnTo>
                    <a:pt x="201710" y="95444"/>
                  </a:lnTo>
                  <a:lnTo>
                    <a:pt x="201531" y="95803"/>
                  </a:lnTo>
                  <a:lnTo>
                    <a:pt x="200782" y="95818"/>
                  </a:lnTo>
                  <a:lnTo>
                    <a:pt x="200872" y="95504"/>
                  </a:lnTo>
                  <a:lnTo>
                    <a:pt x="200977" y="95190"/>
                  </a:lnTo>
                  <a:lnTo>
                    <a:pt x="201201" y="94576"/>
                  </a:lnTo>
                  <a:lnTo>
                    <a:pt x="201306" y="94262"/>
                  </a:lnTo>
                  <a:lnTo>
                    <a:pt x="201411" y="93947"/>
                  </a:lnTo>
                  <a:lnTo>
                    <a:pt x="201486" y="93633"/>
                  </a:lnTo>
                  <a:lnTo>
                    <a:pt x="201531" y="93304"/>
                  </a:lnTo>
                  <a:lnTo>
                    <a:pt x="201426" y="93424"/>
                  </a:lnTo>
                  <a:lnTo>
                    <a:pt x="201321" y="93558"/>
                  </a:lnTo>
                  <a:lnTo>
                    <a:pt x="201231" y="93693"/>
                  </a:lnTo>
                  <a:lnTo>
                    <a:pt x="201142" y="93828"/>
                  </a:lnTo>
                  <a:lnTo>
                    <a:pt x="201007" y="94112"/>
                  </a:lnTo>
                  <a:lnTo>
                    <a:pt x="200872" y="94411"/>
                  </a:lnTo>
                  <a:lnTo>
                    <a:pt x="200767" y="94726"/>
                  </a:lnTo>
                  <a:lnTo>
                    <a:pt x="200663" y="95025"/>
                  </a:lnTo>
                  <a:lnTo>
                    <a:pt x="200498" y="95654"/>
                  </a:lnTo>
                  <a:lnTo>
                    <a:pt x="200124" y="95624"/>
                  </a:lnTo>
                  <a:lnTo>
                    <a:pt x="199750" y="95564"/>
                  </a:lnTo>
                  <a:lnTo>
                    <a:pt x="199016" y="95414"/>
                  </a:lnTo>
                  <a:lnTo>
                    <a:pt x="199316" y="94920"/>
                  </a:lnTo>
                  <a:lnTo>
                    <a:pt x="199450" y="94666"/>
                  </a:lnTo>
                  <a:lnTo>
                    <a:pt x="199585" y="94396"/>
                  </a:lnTo>
                  <a:lnTo>
                    <a:pt x="199675" y="94127"/>
                  </a:lnTo>
                  <a:lnTo>
                    <a:pt x="199720" y="93992"/>
                  </a:lnTo>
                  <a:lnTo>
                    <a:pt x="199750" y="93843"/>
                  </a:lnTo>
                  <a:lnTo>
                    <a:pt x="199765" y="93708"/>
                  </a:lnTo>
                  <a:lnTo>
                    <a:pt x="199780" y="93558"/>
                  </a:lnTo>
                  <a:lnTo>
                    <a:pt x="199765" y="93409"/>
                  </a:lnTo>
                  <a:lnTo>
                    <a:pt x="199750" y="93259"/>
                  </a:lnTo>
                  <a:lnTo>
                    <a:pt x="199495" y="93768"/>
                  </a:lnTo>
                  <a:lnTo>
                    <a:pt x="199256" y="94292"/>
                  </a:lnTo>
                  <a:lnTo>
                    <a:pt x="199001" y="94800"/>
                  </a:lnTo>
                  <a:lnTo>
                    <a:pt x="198867" y="95055"/>
                  </a:lnTo>
                  <a:lnTo>
                    <a:pt x="198717" y="95294"/>
                  </a:lnTo>
                  <a:lnTo>
                    <a:pt x="198163" y="95279"/>
                  </a:lnTo>
                  <a:lnTo>
                    <a:pt x="198313" y="94980"/>
                  </a:lnTo>
                  <a:lnTo>
                    <a:pt x="198462" y="94681"/>
                  </a:lnTo>
                  <a:lnTo>
                    <a:pt x="198582" y="94381"/>
                  </a:lnTo>
                  <a:lnTo>
                    <a:pt x="198702" y="94067"/>
                  </a:lnTo>
                  <a:lnTo>
                    <a:pt x="198807" y="93753"/>
                  </a:lnTo>
                  <a:lnTo>
                    <a:pt x="198896" y="93438"/>
                  </a:lnTo>
                  <a:lnTo>
                    <a:pt x="198971" y="93124"/>
                  </a:lnTo>
                  <a:lnTo>
                    <a:pt x="199031" y="92795"/>
                  </a:lnTo>
                  <a:lnTo>
                    <a:pt x="199031" y="92795"/>
                  </a:lnTo>
                  <a:lnTo>
                    <a:pt x="198896" y="92855"/>
                  </a:lnTo>
                  <a:lnTo>
                    <a:pt x="198777" y="92930"/>
                  </a:lnTo>
                  <a:lnTo>
                    <a:pt x="198732" y="92975"/>
                  </a:lnTo>
                  <a:lnTo>
                    <a:pt x="198687" y="93034"/>
                  </a:lnTo>
                  <a:lnTo>
                    <a:pt x="198657" y="93094"/>
                  </a:lnTo>
                  <a:lnTo>
                    <a:pt x="198627" y="93169"/>
                  </a:lnTo>
                  <a:lnTo>
                    <a:pt x="198238" y="94157"/>
                  </a:lnTo>
                  <a:lnTo>
                    <a:pt x="197819" y="95130"/>
                  </a:lnTo>
                  <a:lnTo>
                    <a:pt x="197520" y="95115"/>
                  </a:lnTo>
                  <a:lnTo>
                    <a:pt x="197220" y="95070"/>
                  </a:lnTo>
                  <a:lnTo>
                    <a:pt x="197071" y="95040"/>
                  </a:lnTo>
                  <a:lnTo>
                    <a:pt x="196921" y="94995"/>
                  </a:lnTo>
                  <a:lnTo>
                    <a:pt x="196786" y="94935"/>
                  </a:lnTo>
                  <a:lnTo>
                    <a:pt x="196651" y="94860"/>
                  </a:lnTo>
                  <a:lnTo>
                    <a:pt x="196816" y="94621"/>
                  </a:lnTo>
                  <a:lnTo>
                    <a:pt x="196981" y="94366"/>
                  </a:lnTo>
                  <a:lnTo>
                    <a:pt x="197130" y="94097"/>
                  </a:lnTo>
                  <a:lnTo>
                    <a:pt x="197265" y="93828"/>
                  </a:lnTo>
                  <a:lnTo>
                    <a:pt x="197534" y="93274"/>
                  </a:lnTo>
                  <a:lnTo>
                    <a:pt x="197789" y="92735"/>
                  </a:lnTo>
                  <a:lnTo>
                    <a:pt x="197969" y="92346"/>
                  </a:lnTo>
                  <a:lnTo>
                    <a:pt x="198148" y="91972"/>
                  </a:lnTo>
                  <a:lnTo>
                    <a:pt x="198223" y="91762"/>
                  </a:lnTo>
                  <a:lnTo>
                    <a:pt x="198283" y="91568"/>
                  </a:lnTo>
                  <a:lnTo>
                    <a:pt x="198313" y="91358"/>
                  </a:lnTo>
                  <a:lnTo>
                    <a:pt x="198343" y="91149"/>
                  </a:lnTo>
                  <a:lnTo>
                    <a:pt x="198343" y="91149"/>
                  </a:lnTo>
                  <a:lnTo>
                    <a:pt x="198208" y="91253"/>
                  </a:lnTo>
                  <a:lnTo>
                    <a:pt x="198088" y="91373"/>
                  </a:lnTo>
                  <a:lnTo>
                    <a:pt x="197998" y="91493"/>
                  </a:lnTo>
                  <a:lnTo>
                    <a:pt x="197909" y="91627"/>
                  </a:lnTo>
                  <a:lnTo>
                    <a:pt x="197759" y="91912"/>
                  </a:lnTo>
                  <a:lnTo>
                    <a:pt x="197609" y="92211"/>
                  </a:lnTo>
                  <a:lnTo>
                    <a:pt x="196951" y="93558"/>
                  </a:lnTo>
                  <a:lnTo>
                    <a:pt x="196607" y="94232"/>
                  </a:lnTo>
                  <a:lnTo>
                    <a:pt x="196412" y="94546"/>
                  </a:lnTo>
                  <a:lnTo>
                    <a:pt x="196217" y="94875"/>
                  </a:lnTo>
                  <a:lnTo>
                    <a:pt x="195679" y="94711"/>
                  </a:lnTo>
                  <a:lnTo>
                    <a:pt x="195783" y="94501"/>
                  </a:lnTo>
                  <a:lnTo>
                    <a:pt x="195918" y="94292"/>
                  </a:lnTo>
                  <a:lnTo>
                    <a:pt x="196053" y="94082"/>
                  </a:lnTo>
                  <a:lnTo>
                    <a:pt x="196173" y="93858"/>
                  </a:lnTo>
                  <a:lnTo>
                    <a:pt x="196277" y="93633"/>
                  </a:lnTo>
                  <a:lnTo>
                    <a:pt x="196307" y="93528"/>
                  </a:lnTo>
                  <a:lnTo>
                    <a:pt x="196337" y="93409"/>
                  </a:lnTo>
                  <a:lnTo>
                    <a:pt x="196337" y="93289"/>
                  </a:lnTo>
                  <a:lnTo>
                    <a:pt x="196337" y="93169"/>
                  </a:lnTo>
                  <a:lnTo>
                    <a:pt x="196322" y="93049"/>
                  </a:lnTo>
                  <a:lnTo>
                    <a:pt x="196292" y="92930"/>
                  </a:lnTo>
                  <a:lnTo>
                    <a:pt x="196158" y="93139"/>
                  </a:lnTo>
                  <a:lnTo>
                    <a:pt x="196023" y="93349"/>
                  </a:lnTo>
                  <a:lnTo>
                    <a:pt x="195768" y="93768"/>
                  </a:lnTo>
                  <a:lnTo>
                    <a:pt x="195634" y="93977"/>
                  </a:lnTo>
                  <a:lnTo>
                    <a:pt x="195499" y="94187"/>
                  </a:lnTo>
                  <a:lnTo>
                    <a:pt x="195349" y="94381"/>
                  </a:lnTo>
                  <a:lnTo>
                    <a:pt x="195200" y="94576"/>
                  </a:lnTo>
                  <a:lnTo>
                    <a:pt x="194751" y="94561"/>
                  </a:lnTo>
                  <a:lnTo>
                    <a:pt x="194317" y="94531"/>
                  </a:lnTo>
                  <a:lnTo>
                    <a:pt x="194526" y="94187"/>
                  </a:lnTo>
                  <a:lnTo>
                    <a:pt x="194751" y="93828"/>
                  </a:lnTo>
                  <a:lnTo>
                    <a:pt x="194945" y="93468"/>
                  </a:lnTo>
                  <a:lnTo>
                    <a:pt x="195140" y="93109"/>
                  </a:lnTo>
                  <a:lnTo>
                    <a:pt x="195334" y="92750"/>
                  </a:lnTo>
                  <a:lnTo>
                    <a:pt x="195499" y="92376"/>
                  </a:lnTo>
                  <a:lnTo>
                    <a:pt x="195664" y="91987"/>
                  </a:lnTo>
                  <a:lnTo>
                    <a:pt x="195813" y="91613"/>
                  </a:lnTo>
                  <a:lnTo>
                    <a:pt x="195499" y="91642"/>
                  </a:lnTo>
                  <a:lnTo>
                    <a:pt x="195125" y="92346"/>
                  </a:lnTo>
                  <a:lnTo>
                    <a:pt x="194736" y="93034"/>
                  </a:lnTo>
                  <a:lnTo>
                    <a:pt x="193927" y="94411"/>
                  </a:lnTo>
                  <a:lnTo>
                    <a:pt x="193838" y="94381"/>
                  </a:lnTo>
                  <a:lnTo>
                    <a:pt x="193718" y="94366"/>
                  </a:lnTo>
                  <a:lnTo>
                    <a:pt x="193583" y="94337"/>
                  </a:lnTo>
                  <a:lnTo>
                    <a:pt x="193463" y="94322"/>
                  </a:lnTo>
                  <a:lnTo>
                    <a:pt x="193359" y="94277"/>
                  </a:lnTo>
                  <a:lnTo>
                    <a:pt x="193329" y="94262"/>
                  </a:lnTo>
                  <a:lnTo>
                    <a:pt x="193299" y="94232"/>
                  </a:lnTo>
                  <a:lnTo>
                    <a:pt x="193299" y="94187"/>
                  </a:lnTo>
                  <a:lnTo>
                    <a:pt x="193299" y="94142"/>
                  </a:lnTo>
                  <a:lnTo>
                    <a:pt x="193329" y="94097"/>
                  </a:lnTo>
                  <a:lnTo>
                    <a:pt x="193374" y="94037"/>
                  </a:lnTo>
                  <a:lnTo>
                    <a:pt x="193823" y="93424"/>
                  </a:lnTo>
                  <a:lnTo>
                    <a:pt x="194032" y="93094"/>
                  </a:lnTo>
                  <a:lnTo>
                    <a:pt x="194227" y="92780"/>
                  </a:lnTo>
                  <a:lnTo>
                    <a:pt x="194406" y="92436"/>
                  </a:lnTo>
                  <a:lnTo>
                    <a:pt x="194556" y="92091"/>
                  </a:lnTo>
                  <a:lnTo>
                    <a:pt x="194616" y="91912"/>
                  </a:lnTo>
                  <a:lnTo>
                    <a:pt x="194676" y="91732"/>
                  </a:lnTo>
                  <a:lnTo>
                    <a:pt x="194721" y="91553"/>
                  </a:lnTo>
                  <a:lnTo>
                    <a:pt x="194751" y="91358"/>
                  </a:lnTo>
                  <a:lnTo>
                    <a:pt x="194601" y="91523"/>
                  </a:lnTo>
                  <a:lnTo>
                    <a:pt x="194466" y="91687"/>
                  </a:lnTo>
                  <a:lnTo>
                    <a:pt x="194212" y="92032"/>
                  </a:lnTo>
                  <a:lnTo>
                    <a:pt x="193972" y="92391"/>
                  </a:lnTo>
                  <a:lnTo>
                    <a:pt x="193748" y="92750"/>
                  </a:lnTo>
                  <a:lnTo>
                    <a:pt x="193523" y="93124"/>
                  </a:lnTo>
                  <a:lnTo>
                    <a:pt x="193269" y="93468"/>
                  </a:lnTo>
                  <a:lnTo>
                    <a:pt x="193134" y="93633"/>
                  </a:lnTo>
                  <a:lnTo>
                    <a:pt x="192999" y="93798"/>
                  </a:lnTo>
                  <a:lnTo>
                    <a:pt x="192835" y="93947"/>
                  </a:lnTo>
                  <a:lnTo>
                    <a:pt x="192670" y="94082"/>
                  </a:lnTo>
                  <a:lnTo>
                    <a:pt x="192550" y="94082"/>
                  </a:lnTo>
                  <a:lnTo>
                    <a:pt x="192416" y="94067"/>
                  </a:lnTo>
                  <a:lnTo>
                    <a:pt x="192146" y="94037"/>
                  </a:lnTo>
                  <a:lnTo>
                    <a:pt x="192326" y="93768"/>
                  </a:lnTo>
                  <a:lnTo>
                    <a:pt x="192476" y="93483"/>
                  </a:lnTo>
                  <a:lnTo>
                    <a:pt x="192625" y="93199"/>
                  </a:lnTo>
                  <a:lnTo>
                    <a:pt x="192760" y="92915"/>
                  </a:lnTo>
                  <a:lnTo>
                    <a:pt x="193014" y="92346"/>
                  </a:lnTo>
                  <a:lnTo>
                    <a:pt x="193254" y="91747"/>
                  </a:lnTo>
                  <a:lnTo>
                    <a:pt x="193419" y="91313"/>
                  </a:lnTo>
                  <a:lnTo>
                    <a:pt x="193493" y="91089"/>
                  </a:lnTo>
                  <a:lnTo>
                    <a:pt x="193553" y="90864"/>
                  </a:lnTo>
                  <a:lnTo>
                    <a:pt x="193613" y="90625"/>
                  </a:lnTo>
                  <a:lnTo>
                    <a:pt x="193643" y="90400"/>
                  </a:lnTo>
                  <a:lnTo>
                    <a:pt x="193658" y="90161"/>
                  </a:lnTo>
                  <a:lnTo>
                    <a:pt x="193658" y="89921"/>
                  </a:lnTo>
                  <a:lnTo>
                    <a:pt x="193568" y="89996"/>
                  </a:lnTo>
                  <a:lnTo>
                    <a:pt x="193493" y="90086"/>
                  </a:lnTo>
                  <a:lnTo>
                    <a:pt x="193374" y="90280"/>
                  </a:lnTo>
                  <a:lnTo>
                    <a:pt x="193269" y="90475"/>
                  </a:lnTo>
                  <a:lnTo>
                    <a:pt x="193179" y="90685"/>
                  </a:lnTo>
                  <a:lnTo>
                    <a:pt x="193029" y="91119"/>
                  </a:lnTo>
                  <a:lnTo>
                    <a:pt x="192940" y="91343"/>
                  </a:lnTo>
                  <a:lnTo>
                    <a:pt x="192850" y="91538"/>
                  </a:lnTo>
                  <a:lnTo>
                    <a:pt x="192580" y="92151"/>
                  </a:lnTo>
                  <a:lnTo>
                    <a:pt x="192296" y="92735"/>
                  </a:lnTo>
                  <a:lnTo>
                    <a:pt x="192146" y="93034"/>
                  </a:lnTo>
                  <a:lnTo>
                    <a:pt x="191982" y="93319"/>
                  </a:lnTo>
                  <a:lnTo>
                    <a:pt x="191802" y="93588"/>
                  </a:lnTo>
                  <a:lnTo>
                    <a:pt x="191608" y="93858"/>
                  </a:lnTo>
                  <a:lnTo>
                    <a:pt x="191473" y="93858"/>
                  </a:lnTo>
                  <a:lnTo>
                    <a:pt x="191338" y="93843"/>
                  </a:lnTo>
                  <a:lnTo>
                    <a:pt x="191084" y="93783"/>
                  </a:lnTo>
                  <a:lnTo>
                    <a:pt x="190590" y="93633"/>
                  </a:lnTo>
                  <a:lnTo>
                    <a:pt x="190844" y="93274"/>
                  </a:lnTo>
                  <a:lnTo>
                    <a:pt x="191084" y="92900"/>
                  </a:lnTo>
                  <a:lnTo>
                    <a:pt x="191308" y="92526"/>
                  </a:lnTo>
                  <a:lnTo>
                    <a:pt x="191518" y="92136"/>
                  </a:lnTo>
                  <a:lnTo>
                    <a:pt x="191697" y="91732"/>
                  </a:lnTo>
                  <a:lnTo>
                    <a:pt x="191877" y="91328"/>
                  </a:lnTo>
                  <a:lnTo>
                    <a:pt x="192042" y="90924"/>
                  </a:lnTo>
                  <a:lnTo>
                    <a:pt x="192191" y="90520"/>
                  </a:lnTo>
                  <a:lnTo>
                    <a:pt x="192236" y="90400"/>
                  </a:lnTo>
                  <a:lnTo>
                    <a:pt x="192266" y="90280"/>
                  </a:lnTo>
                  <a:lnTo>
                    <a:pt x="192281" y="90146"/>
                  </a:lnTo>
                  <a:lnTo>
                    <a:pt x="192281" y="90026"/>
                  </a:lnTo>
                  <a:lnTo>
                    <a:pt x="192266" y="89787"/>
                  </a:lnTo>
                  <a:lnTo>
                    <a:pt x="192221" y="89532"/>
                  </a:lnTo>
                  <a:lnTo>
                    <a:pt x="191952" y="90026"/>
                  </a:lnTo>
                  <a:lnTo>
                    <a:pt x="191712" y="90535"/>
                  </a:lnTo>
                  <a:lnTo>
                    <a:pt x="191218" y="91568"/>
                  </a:lnTo>
                  <a:lnTo>
                    <a:pt x="190949" y="92062"/>
                  </a:lnTo>
                  <a:lnTo>
                    <a:pt x="190680" y="92555"/>
                  </a:lnTo>
                  <a:lnTo>
                    <a:pt x="190515" y="92795"/>
                  </a:lnTo>
                  <a:lnTo>
                    <a:pt x="190365" y="93034"/>
                  </a:lnTo>
                  <a:lnTo>
                    <a:pt x="190201" y="93259"/>
                  </a:lnTo>
                  <a:lnTo>
                    <a:pt x="190006" y="93483"/>
                  </a:lnTo>
                  <a:lnTo>
                    <a:pt x="190081" y="93199"/>
                  </a:lnTo>
                  <a:lnTo>
                    <a:pt x="190171" y="92915"/>
                  </a:lnTo>
                  <a:lnTo>
                    <a:pt x="190276" y="92645"/>
                  </a:lnTo>
                  <a:lnTo>
                    <a:pt x="190380" y="92376"/>
                  </a:lnTo>
                  <a:lnTo>
                    <a:pt x="190620" y="91837"/>
                  </a:lnTo>
                  <a:lnTo>
                    <a:pt x="190844" y="91298"/>
                  </a:lnTo>
                  <a:lnTo>
                    <a:pt x="191039" y="90849"/>
                  </a:lnTo>
                  <a:lnTo>
                    <a:pt x="191129" y="90610"/>
                  </a:lnTo>
                  <a:lnTo>
                    <a:pt x="191218" y="90385"/>
                  </a:lnTo>
                  <a:lnTo>
                    <a:pt x="191278" y="90146"/>
                  </a:lnTo>
                  <a:lnTo>
                    <a:pt x="191338" y="89906"/>
                  </a:lnTo>
                  <a:lnTo>
                    <a:pt x="191353" y="89652"/>
                  </a:lnTo>
                  <a:lnTo>
                    <a:pt x="191353" y="89532"/>
                  </a:lnTo>
                  <a:lnTo>
                    <a:pt x="191338" y="89397"/>
                  </a:lnTo>
                  <a:lnTo>
                    <a:pt x="191159" y="89607"/>
                  </a:lnTo>
                  <a:lnTo>
                    <a:pt x="191009" y="89831"/>
                  </a:lnTo>
                  <a:lnTo>
                    <a:pt x="190859" y="90071"/>
                  </a:lnTo>
                  <a:lnTo>
                    <a:pt x="190739" y="90310"/>
                  </a:lnTo>
                  <a:lnTo>
                    <a:pt x="190515" y="90804"/>
                  </a:lnTo>
                  <a:lnTo>
                    <a:pt x="190290" y="91298"/>
                  </a:lnTo>
                  <a:lnTo>
                    <a:pt x="190051" y="91807"/>
                  </a:lnTo>
                  <a:lnTo>
                    <a:pt x="189812" y="92331"/>
                  </a:lnTo>
                  <a:lnTo>
                    <a:pt x="189602" y="92870"/>
                  </a:lnTo>
                  <a:lnTo>
                    <a:pt x="189512" y="93139"/>
                  </a:lnTo>
                  <a:lnTo>
                    <a:pt x="189422" y="93409"/>
                  </a:lnTo>
                  <a:lnTo>
                    <a:pt x="188719" y="93259"/>
                  </a:lnTo>
                  <a:lnTo>
                    <a:pt x="188001" y="93109"/>
                  </a:lnTo>
                  <a:lnTo>
                    <a:pt x="188210" y="92750"/>
                  </a:lnTo>
                  <a:lnTo>
                    <a:pt x="188390" y="92391"/>
                  </a:lnTo>
                  <a:lnTo>
                    <a:pt x="188569" y="92032"/>
                  </a:lnTo>
                  <a:lnTo>
                    <a:pt x="188734" y="91657"/>
                  </a:lnTo>
                  <a:lnTo>
                    <a:pt x="189048" y="90909"/>
                  </a:lnTo>
                  <a:lnTo>
                    <a:pt x="189333" y="90161"/>
                  </a:lnTo>
                  <a:lnTo>
                    <a:pt x="189377" y="90071"/>
                  </a:lnTo>
                  <a:lnTo>
                    <a:pt x="189392" y="89966"/>
                  </a:lnTo>
                  <a:lnTo>
                    <a:pt x="189422" y="89772"/>
                  </a:lnTo>
                  <a:lnTo>
                    <a:pt x="189422" y="89577"/>
                  </a:lnTo>
                  <a:lnTo>
                    <a:pt x="189407" y="89367"/>
                  </a:lnTo>
                  <a:lnTo>
                    <a:pt x="189273" y="89517"/>
                  </a:lnTo>
                  <a:lnTo>
                    <a:pt x="189153" y="89652"/>
                  </a:lnTo>
                  <a:lnTo>
                    <a:pt x="189033" y="89816"/>
                  </a:lnTo>
                  <a:lnTo>
                    <a:pt x="188943" y="89981"/>
                  </a:lnTo>
                  <a:lnTo>
                    <a:pt x="188779" y="90340"/>
                  </a:lnTo>
                  <a:lnTo>
                    <a:pt x="188614" y="90700"/>
                  </a:lnTo>
                  <a:lnTo>
                    <a:pt x="188090" y="91852"/>
                  </a:lnTo>
                  <a:lnTo>
                    <a:pt x="187522" y="92989"/>
                  </a:lnTo>
                  <a:lnTo>
                    <a:pt x="186968" y="92900"/>
                  </a:lnTo>
                  <a:lnTo>
                    <a:pt x="186429" y="92795"/>
                  </a:lnTo>
                  <a:lnTo>
                    <a:pt x="185321" y="92570"/>
                  </a:lnTo>
                  <a:lnTo>
                    <a:pt x="185666" y="92002"/>
                  </a:lnTo>
                  <a:lnTo>
                    <a:pt x="185830" y="91702"/>
                  </a:lnTo>
                  <a:lnTo>
                    <a:pt x="185995" y="91403"/>
                  </a:lnTo>
                  <a:lnTo>
                    <a:pt x="186115" y="91089"/>
                  </a:lnTo>
                  <a:lnTo>
                    <a:pt x="186234" y="90774"/>
                  </a:lnTo>
                  <a:lnTo>
                    <a:pt x="186309" y="90460"/>
                  </a:lnTo>
                  <a:lnTo>
                    <a:pt x="186339" y="90295"/>
                  </a:lnTo>
                  <a:lnTo>
                    <a:pt x="186354" y="90116"/>
                  </a:lnTo>
                  <a:lnTo>
                    <a:pt x="186264" y="90176"/>
                  </a:lnTo>
                  <a:lnTo>
                    <a:pt x="186175" y="90221"/>
                  </a:lnTo>
                  <a:lnTo>
                    <a:pt x="186100" y="90295"/>
                  </a:lnTo>
                  <a:lnTo>
                    <a:pt x="186040" y="90355"/>
                  </a:lnTo>
                  <a:lnTo>
                    <a:pt x="185905" y="90520"/>
                  </a:lnTo>
                  <a:lnTo>
                    <a:pt x="185815" y="90700"/>
                  </a:lnTo>
                  <a:lnTo>
                    <a:pt x="185636" y="91074"/>
                  </a:lnTo>
                  <a:lnTo>
                    <a:pt x="185546" y="91253"/>
                  </a:lnTo>
                  <a:lnTo>
                    <a:pt x="185441" y="91433"/>
                  </a:lnTo>
                  <a:lnTo>
                    <a:pt x="185351" y="91598"/>
                  </a:lnTo>
                  <a:lnTo>
                    <a:pt x="185247" y="91777"/>
                  </a:lnTo>
                  <a:lnTo>
                    <a:pt x="185142" y="91957"/>
                  </a:lnTo>
                  <a:lnTo>
                    <a:pt x="185037" y="92136"/>
                  </a:lnTo>
                  <a:lnTo>
                    <a:pt x="184977" y="92211"/>
                  </a:lnTo>
                  <a:lnTo>
                    <a:pt x="184917" y="92286"/>
                  </a:lnTo>
                  <a:lnTo>
                    <a:pt x="184842" y="92346"/>
                  </a:lnTo>
                  <a:lnTo>
                    <a:pt x="184768" y="92391"/>
                  </a:lnTo>
                  <a:lnTo>
                    <a:pt x="184678" y="92436"/>
                  </a:lnTo>
                  <a:lnTo>
                    <a:pt x="184588" y="92451"/>
                  </a:lnTo>
                  <a:lnTo>
                    <a:pt x="184483" y="92451"/>
                  </a:lnTo>
                  <a:lnTo>
                    <a:pt x="184364" y="92436"/>
                  </a:lnTo>
                  <a:lnTo>
                    <a:pt x="184783" y="91627"/>
                  </a:lnTo>
                  <a:lnTo>
                    <a:pt x="184992" y="91223"/>
                  </a:lnTo>
                  <a:lnTo>
                    <a:pt x="185187" y="90789"/>
                  </a:lnTo>
                  <a:lnTo>
                    <a:pt x="185262" y="90580"/>
                  </a:lnTo>
                  <a:lnTo>
                    <a:pt x="185336" y="90370"/>
                  </a:lnTo>
                  <a:lnTo>
                    <a:pt x="185396" y="90146"/>
                  </a:lnTo>
                  <a:lnTo>
                    <a:pt x="185441" y="89921"/>
                  </a:lnTo>
                  <a:lnTo>
                    <a:pt x="185486" y="89697"/>
                  </a:lnTo>
                  <a:lnTo>
                    <a:pt x="185501" y="89472"/>
                  </a:lnTo>
                  <a:lnTo>
                    <a:pt x="185501" y="89248"/>
                  </a:lnTo>
                  <a:lnTo>
                    <a:pt x="185486" y="89023"/>
                  </a:lnTo>
                  <a:lnTo>
                    <a:pt x="185291" y="89427"/>
                  </a:lnTo>
                  <a:lnTo>
                    <a:pt x="185127" y="89846"/>
                  </a:lnTo>
                  <a:lnTo>
                    <a:pt x="184768" y="90685"/>
                  </a:lnTo>
                  <a:lnTo>
                    <a:pt x="184588" y="91089"/>
                  </a:lnTo>
                  <a:lnTo>
                    <a:pt x="184379" y="91493"/>
                  </a:lnTo>
                  <a:lnTo>
                    <a:pt x="184154" y="91882"/>
                  </a:lnTo>
                  <a:lnTo>
                    <a:pt x="183900" y="92256"/>
                  </a:lnTo>
                  <a:lnTo>
                    <a:pt x="182942" y="92211"/>
                  </a:lnTo>
                  <a:lnTo>
                    <a:pt x="183256" y="91717"/>
                  </a:lnTo>
                  <a:lnTo>
                    <a:pt x="183540" y="91193"/>
                  </a:lnTo>
                  <a:lnTo>
                    <a:pt x="183810" y="90670"/>
                  </a:lnTo>
                  <a:lnTo>
                    <a:pt x="184034" y="90116"/>
                  </a:lnTo>
                  <a:lnTo>
                    <a:pt x="184259" y="89562"/>
                  </a:lnTo>
                  <a:lnTo>
                    <a:pt x="184453" y="89008"/>
                  </a:lnTo>
                  <a:lnTo>
                    <a:pt x="184633" y="88440"/>
                  </a:lnTo>
                  <a:lnTo>
                    <a:pt x="184798" y="87871"/>
                  </a:lnTo>
                  <a:lnTo>
                    <a:pt x="184393" y="87841"/>
                  </a:lnTo>
                  <a:lnTo>
                    <a:pt x="183944" y="88933"/>
                  </a:lnTo>
                  <a:lnTo>
                    <a:pt x="183720" y="89472"/>
                  </a:lnTo>
                  <a:lnTo>
                    <a:pt x="183480" y="90011"/>
                  </a:lnTo>
                  <a:lnTo>
                    <a:pt x="183226" y="90535"/>
                  </a:lnTo>
                  <a:lnTo>
                    <a:pt x="182942" y="91059"/>
                  </a:lnTo>
                  <a:lnTo>
                    <a:pt x="182657" y="91568"/>
                  </a:lnTo>
                  <a:lnTo>
                    <a:pt x="182343" y="92062"/>
                  </a:lnTo>
                  <a:lnTo>
                    <a:pt x="182059" y="91972"/>
                  </a:lnTo>
                  <a:lnTo>
                    <a:pt x="181789" y="91867"/>
                  </a:lnTo>
                  <a:lnTo>
                    <a:pt x="181999" y="91553"/>
                  </a:lnTo>
                  <a:lnTo>
                    <a:pt x="182193" y="91223"/>
                  </a:lnTo>
                  <a:lnTo>
                    <a:pt x="182388" y="90879"/>
                  </a:lnTo>
                  <a:lnTo>
                    <a:pt x="182553" y="90535"/>
                  </a:lnTo>
                  <a:lnTo>
                    <a:pt x="182717" y="90176"/>
                  </a:lnTo>
                  <a:lnTo>
                    <a:pt x="182852" y="89816"/>
                  </a:lnTo>
                  <a:lnTo>
                    <a:pt x="183136" y="89098"/>
                  </a:lnTo>
                  <a:lnTo>
                    <a:pt x="183166" y="88993"/>
                  </a:lnTo>
                  <a:lnTo>
                    <a:pt x="183181" y="88904"/>
                  </a:lnTo>
                  <a:lnTo>
                    <a:pt x="183181" y="88799"/>
                  </a:lnTo>
                  <a:lnTo>
                    <a:pt x="183181" y="88694"/>
                  </a:lnTo>
                  <a:lnTo>
                    <a:pt x="183151" y="88305"/>
                  </a:lnTo>
                  <a:lnTo>
                    <a:pt x="183002" y="88455"/>
                  </a:lnTo>
                  <a:lnTo>
                    <a:pt x="182867" y="88619"/>
                  </a:lnTo>
                  <a:lnTo>
                    <a:pt x="182762" y="88799"/>
                  </a:lnTo>
                  <a:lnTo>
                    <a:pt x="182657" y="88993"/>
                  </a:lnTo>
                  <a:lnTo>
                    <a:pt x="182493" y="89367"/>
                  </a:lnTo>
                  <a:lnTo>
                    <a:pt x="182313" y="89757"/>
                  </a:lnTo>
                  <a:lnTo>
                    <a:pt x="182059" y="90266"/>
                  </a:lnTo>
                  <a:lnTo>
                    <a:pt x="181789" y="90759"/>
                  </a:lnTo>
                  <a:lnTo>
                    <a:pt x="181205" y="91732"/>
                  </a:lnTo>
                  <a:lnTo>
                    <a:pt x="180742" y="91687"/>
                  </a:lnTo>
                  <a:lnTo>
                    <a:pt x="180293" y="91627"/>
                  </a:lnTo>
                  <a:lnTo>
                    <a:pt x="180442" y="91328"/>
                  </a:lnTo>
                  <a:lnTo>
                    <a:pt x="180622" y="91029"/>
                  </a:lnTo>
                  <a:lnTo>
                    <a:pt x="180981" y="90445"/>
                  </a:lnTo>
                  <a:lnTo>
                    <a:pt x="181131" y="90146"/>
                  </a:lnTo>
                  <a:lnTo>
                    <a:pt x="181265" y="89831"/>
                  </a:lnTo>
                  <a:lnTo>
                    <a:pt x="181325" y="89682"/>
                  </a:lnTo>
                  <a:lnTo>
                    <a:pt x="181370" y="89517"/>
                  </a:lnTo>
                  <a:lnTo>
                    <a:pt x="181400" y="89353"/>
                  </a:lnTo>
                  <a:lnTo>
                    <a:pt x="181415" y="89188"/>
                  </a:lnTo>
                  <a:lnTo>
                    <a:pt x="181191" y="89442"/>
                  </a:lnTo>
                  <a:lnTo>
                    <a:pt x="180966" y="89727"/>
                  </a:lnTo>
                  <a:lnTo>
                    <a:pt x="180771" y="90011"/>
                  </a:lnTo>
                  <a:lnTo>
                    <a:pt x="180592" y="90310"/>
                  </a:lnTo>
                  <a:lnTo>
                    <a:pt x="180233" y="90924"/>
                  </a:lnTo>
                  <a:lnTo>
                    <a:pt x="180038" y="91208"/>
                  </a:lnTo>
                  <a:lnTo>
                    <a:pt x="179844" y="91508"/>
                  </a:lnTo>
                  <a:lnTo>
                    <a:pt x="179604" y="91433"/>
                  </a:lnTo>
                  <a:lnTo>
                    <a:pt x="179350" y="91388"/>
                  </a:lnTo>
                  <a:lnTo>
                    <a:pt x="179095" y="91343"/>
                  </a:lnTo>
                  <a:lnTo>
                    <a:pt x="178841" y="91313"/>
                  </a:lnTo>
                  <a:lnTo>
                    <a:pt x="178960" y="91208"/>
                  </a:lnTo>
                  <a:lnTo>
                    <a:pt x="179080" y="91104"/>
                  </a:lnTo>
                  <a:lnTo>
                    <a:pt x="179200" y="90999"/>
                  </a:lnTo>
                  <a:lnTo>
                    <a:pt x="179305" y="90879"/>
                  </a:lnTo>
                  <a:lnTo>
                    <a:pt x="179484" y="90625"/>
                  </a:lnTo>
                  <a:lnTo>
                    <a:pt x="179664" y="90370"/>
                  </a:lnTo>
                  <a:lnTo>
                    <a:pt x="179814" y="90086"/>
                  </a:lnTo>
                  <a:lnTo>
                    <a:pt x="179963" y="89802"/>
                  </a:lnTo>
                  <a:lnTo>
                    <a:pt x="180248" y="89248"/>
                  </a:lnTo>
                  <a:lnTo>
                    <a:pt x="180427" y="88814"/>
                  </a:lnTo>
                  <a:lnTo>
                    <a:pt x="180517" y="88589"/>
                  </a:lnTo>
                  <a:lnTo>
                    <a:pt x="180592" y="88365"/>
                  </a:lnTo>
                  <a:lnTo>
                    <a:pt x="180652" y="88140"/>
                  </a:lnTo>
                  <a:lnTo>
                    <a:pt x="180682" y="87901"/>
                  </a:lnTo>
                  <a:lnTo>
                    <a:pt x="180697" y="87661"/>
                  </a:lnTo>
                  <a:lnTo>
                    <a:pt x="180667" y="87422"/>
                  </a:lnTo>
                  <a:lnTo>
                    <a:pt x="180532" y="87661"/>
                  </a:lnTo>
                  <a:lnTo>
                    <a:pt x="180412" y="87886"/>
                  </a:lnTo>
                  <a:lnTo>
                    <a:pt x="180158" y="88365"/>
                  </a:lnTo>
                  <a:lnTo>
                    <a:pt x="179709" y="89323"/>
                  </a:lnTo>
                  <a:lnTo>
                    <a:pt x="179469" y="89802"/>
                  </a:lnTo>
                  <a:lnTo>
                    <a:pt x="179335" y="90026"/>
                  </a:lnTo>
                  <a:lnTo>
                    <a:pt x="179200" y="90251"/>
                  </a:lnTo>
                  <a:lnTo>
                    <a:pt x="179050" y="90475"/>
                  </a:lnTo>
                  <a:lnTo>
                    <a:pt x="178901" y="90700"/>
                  </a:lnTo>
                  <a:lnTo>
                    <a:pt x="178736" y="90909"/>
                  </a:lnTo>
                  <a:lnTo>
                    <a:pt x="178556" y="91104"/>
                  </a:lnTo>
                  <a:lnTo>
                    <a:pt x="178511" y="91134"/>
                  </a:lnTo>
                  <a:lnTo>
                    <a:pt x="178452" y="91149"/>
                  </a:lnTo>
                  <a:lnTo>
                    <a:pt x="178347" y="91164"/>
                  </a:lnTo>
                  <a:lnTo>
                    <a:pt x="178227" y="91149"/>
                  </a:lnTo>
                  <a:lnTo>
                    <a:pt x="178107" y="91119"/>
                  </a:lnTo>
                  <a:lnTo>
                    <a:pt x="177883" y="91029"/>
                  </a:lnTo>
                  <a:lnTo>
                    <a:pt x="177763" y="90984"/>
                  </a:lnTo>
                  <a:lnTo>
                    <a:pt x="177658" y="90954"/>
                  </a:lnTo>
                  <a:lnTo>
                    <a:pt x="177793" y="90819"/>
                  </a:lnTo>
                  <a:lnTo>
                    <a:pt x="177928" y="90685"/>
                  </a:lnTo>
                  <a:lnTo>
                    <a:pt x="178167" y="90400"/>
                  </a:lnTo>
                  <a:lnTo>
                    <a:pt x="178377" y="90101"/>
                  </a:lnTo>
                  <a:lnTo>
                    <a:pt x="178571" y="89772"/>
                  </a:lnTo>
                  <a:lnTo>
                    <a:pt x="178751" y="89457"/>
                  </a:lnTo>
                  <a:lnTo>
                    <a:pt x="178931" y="89113"/>
                  </a:lnTo>
                  <a:lnTo>
                    <a:pt x="179245" y="88440"/>
                  </a:lnTo>
                  <a:lnTo>
                    <a:pt x="179469" y="87931"/>
                  </a:lnTo>
                  <a:lnTo>
                    <a:pt x="179574" y="87676"/>
                  </a:lnTo>
                  <a:lnTo>
                    <a:pt x="179664" y="87422"/>
                  </a:lnTo>
                  <a:lnTo>
                    <a:pt x="179739" y="87152"/>
                  </a:lnTo>
                  <a:lnTo>
                    <a:pt x="179784" y="86883"/>
                  </a:lnTo>
                  <a:lnTo>
                    <a:pt x="179814" y="86614"/>
                  </a:lnTo>
                  <a:lnTo>
                    <a:pt x="179814" y="86464"/>
                  </a:lnTo>
                  <a:lnTo>
                    <a:pt x="179799" y="86329"/>
                  </a:lnTo>
                  <a:lnTo>
                    <a:pt x="179499" y="86913"/>
                  </a:lnTo>
                  <a:lnTo>
                    <a:pt x="179230" y="87497"/>
                  </a:lnTo>
                  <a:lnTo>
                    <a:pt x="178945" y="88095"/>
                  </a:lnTo>
                  <a:lnTo>
                    <a:pt x="178661" y="88694"/>
                  </a:lnTo>
                  <a:lnTo>
                    <a:pt x="178511" y="88978"/>
                  </a:lnTo>
                  <a:lnTo>
                    <a:pt x="178362" y="89263"/>
                  </a:lnTo>
                  <a:lnTo>
                    <a:pt x="178197" y="89547"/>
                  </a:lnTo>
                  <a:lnTo>
                    <a:pt x="178018" y="89831"/>
                  </a:lnTo>
                  <a:lnTo>
                    <a:pt x="177838" y="90086"/>
                  </a:lnTo>
                  <a:lnTo>
                    <a:pt x="177628" y="90355"/>
                  </a:lnTo>
                  <a:lnTo>
                    <a:pt x="177419" y="90595"/>
                  </a:lnTo>
                  <a:lnTo>
                    <a:pt x="177179" y="90834"/>
                  </a:lnTo>
                  <a:lnTo>
                    <a:pt x="176476" y="90804"/>
                  </a:lnTo>
                  <a:lnTo>
                    <a:pt x="176970" y="90221"/>
                  </a:lnTo>
                  <a:lnTo>
                    <a:pt x="177449" y="89637"/>
                  </a:lnTo>
                  <a:lnTo>
                    <a:pt x="177673" y="89338"/>
                  </a:lnTo>
                  <a:lnTo>
                    <a:pt x="177883" y="89023"/>
                  </a:lnTo>
                  <a:lnTo>
                    <a:pt x="178077" y="88694"/>
                  </a:lnTo>
                  <a:lnTo>
                    <a:pt x="178257" y="88365"/>
                  </a:lnTo>
                  <a:lnTo>
                    <a:pt x="178302" y="88275"/>
                  </a:lnTo>
                  <a:lnTo>
                    <a:pt x="178332" y="88185"/>
                  </a:lnTo>
                  <a:lnTo>
                    <a:pt x="178362" y="88080"/>
                  </a:lnTo>
                  <a:lnTo>
                    <a:pt x="178362" y="87976"/>
                  </a:lnTo>
                  <a:lnTo>
                    <a:pt x="178362" y="87571"/>
                  </a:lnTo>
                  <a:lnTo>
                    <a:pt x="177793" y="88365"/>
                  </a:lnTo>
                  <a:lnTo>
                    <a:pt x="177509" y="88769"/>
                  </a:lnTo>
                  <a:lnTo>
                    <a:pt x="177209" y="89158"/>
                  </a:lnTo>
                  <a:lnTo>
                    <a:pt x="176910" y="89532"/>
                  </a:lnTo>
                  <a:lnTo>
                    <a:pt x="176596" y="89906"/>
                  </a:lnTo>
                  <a:lnTo>
                    <a:pt x="176251" y="90266"/>
                  </a:lnTo>
                  <a:lnTo>
                    <a:pt x="175907" y="90610"/>
                  </a:lnTo>
                  <a:lnTo>
                    <a:pt x="175338" y="90415"/>
                  </a:lnTo>
                  <a:lnTo>
                    <a:pt x="175758" y="89757"/>
                  </a:lnTo>
                  <a:lnTo>
                    <a:pt x="175967" y="89412"/>
                  </a:lnTo>
                  <a:lnTo>
                    <a:pt x="176162" y="89068"/>
                  </a:lnTo>
                  <a:lnTo>
                    <a:pt x="176341" y="88724"/>
                  </a:lnTo>
                  <a:lnTo>
                    <a:pt x="176506" y="88365"/>
                  </a:lnTo>
                  <a:lnTo>
                    <a:pt x="176670" y="88005"/>
                  </a:lnTo>
                  <a:lnTo>
                    <a:pt x="176805" y="87631"/>
                  </a:lnTo>
                  <a:lnTo>
                    <a:pt x="176656" y="87676"/>
                  </a:lnTo>
                  <a:lnTo>
                    <a:pt x="176506" y="87751"/>
                  </a:lnTo>
                  <a:lnTo>
                    <a:pt x="176431" y="87781"/>
                  </a:lnTo>
                  <a:lnTo>
                    <a:pt x="176371" y="87841"/>
                  </a:lnTo>
                  <a:lnTo>
                    <a:pt x="176326" y="87901"/>
                  </a:lnTo>
                  <a:lnTo>
                    <a:pt x="176281" y="87976"/>
                  </a:lnTo>
                  <a:lnTo>
                    <a:pt x="175937" y="88574"/>
                  </a:lnTo>
                  <a:lnTo>
                    <a:pt x="175563" y="89158"/>
                  </a:lnTo>
                  <a:lnTo>
                    <a:pt x="175189" y="89727"/>
                  </a:lnTo>
                  <a:lnTo>
                    <a:pt x="174785" y="90295"/>
                  </a:lnTo>
                  <a:lnTo>
                    <a:pt x="174246" y="90176"/>
                  </a:lnTo>
                  <a:lnTo>
                    <a:pt x="174500" y="89757"/>
                  </a:lnTo>
                  <a:lnTo>
                    <a:pt x="174740" y="89338"/>
                  </a:lnTo>
                  <a:lnTo>
                    <a:pt x="174949" y="88904"/>
                  </a:lnTo>
                  <a:lnTo>
                    <a:pt x="175159" y="88455"/>
                  </a:lnTo>
                  <a:lnTo>
                    <a:pt x="175353" y="88005"/>
                  </a:lnTo>
                  <a:lnTo>
                    <a:pt x="175533" y="87556"/>
                  </a:lnTo>
                  <a:lnTo>
                    <a:pt x="175698" y="87093"/>
                  </a:lnTo>
                  <a:lnTo>
                    <a:pt x="175862" y="86629"/>
                  </a:lnTo>
                  <a:lnTo>
                    <a:pt x="175533" y="86629"/>
                  </a:lnTo>
                  <a:lnTo>
                    <a:pt x="175309" y="87048"/>
                  </a:lnTo>
                  <a:lnTo>
                    <a:pt x="175084" y="87467"/>
                  </a:lnTo>
                  <a:lnTo>
                    <a:pt x="174665" y="88320"/>
                  </a:lnTo>
                  <a:lnTo>
                    <a:pt x="174455" y="88739"/>
                  </a:lnTo>
                  <a:lnTo>
                    <a:pt x="174231" y="89143"/>
                  </a:lnTo>
                  <a:lnTo>
                    <a:pt x="173991" y="89562"/>
                  </a:lnTo>
                  <a:lnTo>
                    <a:pt x="173737" y="89966"/>
                  </a:lnTo>
                  <a:lnTo>
                    <a:pt x="172929" y="89861"/>
                  </a:lnTo>
                  <a:lnTo>
                    <a:pt x="173168" y="89517"/>
                  </a:lnTo>
                  <a:lnTo>
                    <a:pt x="173393" y="89158"/>
                  </a:lnTo>
                  <a:lnTo>
                    <a:pt x="173602" y="88799"/>
                  </a:lnTo>
                  <a:lnTo>
                    <a:pt x="173797" y="88425"/>
                  </a:lnTo>
                  <a:lnTo>
                    <a:pt x="174186" y="87691"/>
                  </a:lnTo>
                  <a:lnTo>
                    <a:pt x="174545" y="86943"/>
                  </a:lnTo>
                  <a:lnTo>
                    <a:pt x="174710" y="86584"/>
                  </a:lnTo>
                  <a:lnTo>
                    <a:pt x="174800" y="86404"/>
                  </a:lnTo>
                  <a:lnTo>
                    <a:pt x="174874" y="86224"/>
                  </a:lnTo>
                  <a:lnTo>
                    <a:pt x="174934" y="86030"/>
                  </a:lnTo>
                  <a:lnTo>
                    <a:pt x="174994" y="85850"/>
                  </a:lnTo>
                  <a:lnTo>
                    <a:pt x="175009" y="85656"/>
                  </a:lnTo>
                  <a:lnTo>
                    <a:pt x="175024" y="85446"/>
                  </a:lnTo>
                  <a:lnTo>
                    <a:pt x="175024" y="85446"/>
                  </a:lnTo>
                  <a:lnTo>
                    <a:pt x="174889" y="85536"/>
                  </a:lnTo>
                  <a:lnTo>
                    <a:pt x="174755" y="85611"/>
                  </a:lnTo>
                  <a:lnTo>
                    <a:pt x="174650" y="85716"/>
                  </a:lnTo>
                  <a:lnTo>
                    <a:pt x="174605" y="85775"/>
                  </a:lnTo>
                  <a:lnTo>
                    <a:pt x="174560" y="85850"/>
                  </a:lnTo>
                  <a:lnTo>
                    <a:pt x="174291" y="86329"/>
                  </a:lnTo>
                  <a:lnTo>
                    <a:pt x="174036" y="86808"/>
                  </a:lnTo>
                  <a:lnTo>
                    <a:pt x="173527" y="87766"/>
                  </a:lnTo>
                  <a:lnTo>
                    <a:pt x="173258" y="88245"/>
                  </a:lnTo>
                  <a:lnTo>
                    <a:pt x="172989" y="88709"/>
                  </a:lnTo>
                  <a:lnTo>
                    <a:pt x="172689" y="89158"/>
                  </a:lnTo>
                  <a:lnTo>
                    <a:pt x="172375" y="89607"/>
                  </a:lnTo>
                  <a:lnTo>
                    <a:pt x="171836" y="89562"/>
                  </a:lnTo>
                  <a:lnTo>
                    <a:pt x="171986" y="89397"/>
                  </a:lnTo>
                  <a:lnTo>
                    <a:pt x="172135" y="89233"/>
                  </a:lnTo>
                  <a:lnTo>
                    <a:pt x="172420" y="88874"/>
                  </a:lnTo>
                  <a:lnTo>
                    <a:pt x="172659" y="88514"/>
                  </a:lnTo>
                  <a:lnTo>
                    <a:pt x="172884" y="88125"/>
                  </a:lnTo>
                  <a:lnTo>
                    <a:pt x="173093" y="87721"/>
                  </a:lnTo>
                  <a:lnTo>
                    <a:pt x="173273" y="87317"/>
                  </a:lnTo>
                  <a:lnTo>
                    <a:pt x="173423" y="86898"/>
                  </a:lnTo>
                  <a:lnTo>
                    <a:pt x="173572" y="86464"/>
                  </a:lnTo>
                  <a:lnTo>
                    <a:pt x="173423" y="86449"/>
                  </a:lnTo>
                  <a:lnTo>
                    <a:pt x="173303" y="86748"/>
                  </a:lnTo>
                  <a:lnTo>
                    <a:pt x="173183" y="87048"/>
                  </a:lnTo>
                  <a:lnTo>
                    <a:pt x="173034" y="87332"/>
                  </a:lnTo>
                  <a:lnTo>
                    <a:pt x="172884" y="87616"/>
                  </a:lnTo>
                  <a:lnTo>
                    <a:pt x="172540" y="88155"/>
                  </a:lnTo>
                  <a:lnTo>
                    <a:pt x="172195" y="88694"/>
                  </a:lnTo>
                  <a:lnTo>
                    <a:pt x="172001" y="88948"/>
                  </a:lnTo>
                  <a:lnTo>
                    <a:pt x="171911" y="89083"/>
                  </a:lnTo>
                  <a:lnTo>
                    <a:pt x="171806" y="89203"/>
                  </a:lnTo>
                  <a:lnTo>
                    <a:pt x="171686" y="89308"/>
                  </a:lnTo>
                  <a:lnTo>
                    <a:pt x="171627" y="89353"/>
                  </a:lnTo>
                  <a:lnTo>
                    <a:pt x="171552" y="89382"/>
                  </a:lnTo>
                  <a:lnTo>
                    <a:pt x="171477" y="89412"/>
                  </a:lnTo>
                  <a:lnTo>
                    <a:pt x="171402" y="89412"/>
                  </a:lnTo>
                  <a:lnTo>
                    <a:pt x="171327" y="89427"/>
                  </a:lnTo>
                  <a:lnTo>
                    <a:pt x="171237" y="89412"/>
                  </a:lnTo>
                  <a:lnTo>
                    <a:pt x="171178" y="89233"/>
                  </a:lnTo>
                  <a:lnTo>
                    <a:pt x="171627" y="88514"/>
                  </a:lnTo>
                  <a:lnTo>
                    <a:pt x="171836" y="88140"/>
                  </a:lnTo>
                  <a:lnTo>
                    <a:pt x="172046" y="87766"/>
                  </a:lnTo>
                  <a:lnTo>
                    <a:pt x="172240" y="87392"/>
                  </a:lnTo>
                  <a:lnTo>
                    <a:pt x="172420" y="87003"/>
                  </a:lnTo>
                  <a:lnTo>
                    <a:pt x="172570" y="86614"/>
                  </a:lnTo>
                  <a:lnTo>
                    <a:pt x="172629" y="86404"/>
                  </a:lnTo>
                  <a:lnTo>
                    <a:pt x="172689" y="86194"/>
                  </a:lnTo>
                  <a:lnTo>
                    <a:pt x="172689" y="86194"/>
                  </a:lnTo>
                  <a:lnTo>
                    <a:pt x="172270" y="86973"/>
                  </a:lnTo>
                  <a:lnTo>
                    <a:pt x="171851" y="87721"/>
                  </a:lnTo>
                  <a:lnTo>
                    <a:pt x="171402" y="88484"/>
                  </a:lnTo>
                  <a:lnTo>
                    <a:pt x="170968" y="89233"/>
                  </a:lnTo>
                  <a:lnTo>
                    <a:pt x="170145" y="89008"/>
                  </a:lnTo>
                  <a:lnTo>
                    <a:pt x="170399" y="88679"/>
                  </a:lnTo>
                  <a:lnTo>
                    <a:pt x="170624" y="88335"/>
                  </a:lnTo>
                  <a:lnTo>
                    <a:pt x="170863" y="87991"/>
                  </a:lnTo>
                  <a:lnTo>
                    <a:pt x="171073" y="87646"/>
                  </a:lnTo>
                  <a:lnTo>
                    <a:pt x="171282" y="87302"/>
                  </a:lnTo>
                  <a:lnTo>
                    <a:pt x="171477" y="86928"/>
                  </a:lnTo>
                  <a:lnTo>
                    <a:pt x="171657" y="86569"/>
                  </a:lnTo>
                  <a:lnTo>
                    <a:pt x="171821" y="86194"/>
                  </a:lnTo>
                  <a:lnTo>
                    <a:pt x="171612" y="86509"/>
                  </a:lnTo>
                  <a:lnTo>
                    <a:pt x="171402" y="86838"/>
                  </a:lnTo>
                  <a:lnTo>
                    <a:pt x="171013" y="87497"/>
                  </a:lnTo>
                  <a:lnTo>
                    <a:pt x="170803" y="87826"/>
                  </a:lnTo>
                  <a:lnTo>
                    <a:pt x="170594" y="88140"/>
                  </a:lnTo>
                  <a:lnTo>
                    <a:pt x="170384" y="88455"/>
                  </a:lnTo>
                  <a:lnTo>
                    <a:pt x="170145" y="88769"/>
                  </a:lnTo>
                  <a:lnTo>
                    <a:pt x="170100" y="88799"/>
                  </a:lnTo>
                  <a:lnTo>
                    <a:pt x="170055" y="88829"/>
                  </a:lnTo>
                  <a:lnTo>
                    <a:pt x="169965" y="88859"/>
                  </a:lnTo>
                  <a:lnTo>
                    <a:pt x="169861" y="88859"/>
                  </a:lnTo>
                  <a:lnTo>
                    <a:pt x="169756" y="88844"/>
                  </a:lnTo>
                  <a:lnTo>
                    <a:pt x="169546" y="88784"/>
                  </a:lnTo>
                  <a:lnTo>
                    <a:pt x="169441" y="88754"/>
                  </a:lnTo>
                  <a:lnTo>
                    <a:pt x="169337" y="88739"/>
                  </a:lnTo>
                  <a:lnTo>
                    <a:pt x="169576" y="88335"/>
                  </a:lnTo>
                  <a:lnTo>
                    <a:pt x="169831" y="87961"/>
                  </a:lnTo>
                  <a:lnTo>
                    <a:pt x="170354" y="87182"/>
                  </a:lnTo>
                  <a:lnTo>
                    <a:pt x="170474" y="86988"/>
                  </a:lnTo>
                  <a:lnTo>
                    <a:pt x="170564" y="86793"/>
                  </a:lnTo>
                  <a:lnTo>
                    <a:pt x="170639" y="86584"/>
                  </a:lnTo>
                  <a:lnTo>
                    <a:pt x="170699" y="86359"/>
                  </a:lnTo>
                  <a:lnTo>
                    <a:pt x="170818" y="85925"/>
                  </a:lnTo>
                  <a:lnTo>
                    <a:pt x="170923" y="85491"/>
                  </a:lnTo>
                  <a:lnTo>
                    <a:pt x="170923" y="85491"/>
                  </a:lnTo>
                  <a:lnTo>
                    <a:pt x="170818" y="85701"/>
                  </a:lnTo>
                  <a:lnTo>
                    <a:pt x="170699" y="85910"/>
                  </a:lnTo>
                  <a:lnTo>
                    <a:pt x="170444" y="86299"/>
                  </a:lnTo>
                  <a:lnTo>
                    <a:pt x="170160" y="86673"/>
                  </a:lnTo>
                  <a:lnTo>
                    <a:pt x="169875" y="87033"/>
                  </a:lnTo>
                  <a:lnTo>
                    <a:pt x="169277" y="87751"/>
                  </a:lnTo>
                  <a:lnTo>
                    <a:pt x="168992" y="88125"/>
                  </a:lnTo>
                  <a:lnTo>
                    <a:pt x="168738" y="88514"/>
                  </a:lnTo>
                  <a:lnTo>
                    <a:pt x="168214" y="88350"/>
                  </a:lnTo>
                  <a:lnTo>
                    <a:pt x="167960" y="88260"/>
                  </a:lnTo>
                  <a:lnTo>
                    <a:pt x="167720" y="88155"/>
                  </a:lnTo>
                  <a:lnTo>
                    <a:pt x="168992" y="85940"/>
                  </a:lnTo>
                  <a:lnTo>
                    <a:pt x="169636" y="84833"/>
                  </a:lnTo>
                  <a:lnTo>
                    <a:pt x="170250" y="83710"/>
                  </a:lnTo>
                  <a:lnTo>
                    <a:pt x="170295" y="83620"/>
                  </a:lnTo>
                  <a:lnTo>
                    <a:pt x="170339" y="83530"/>
                  </a:lnTo>
                  <a:lnTo>
                    <a:pt x="170354" y="83441"/>
                  </a:lnTo>
                  <a:lnTo>
                    <a:pt x="170369" y="83336"/>
                  </a:lnTo>
                  <a:lnTo>
                    <a:pt x="170369" y="83141"/>
                  </a:lnTo>
                  <a:lnTo>
                    <a:pt x="170369" y="82947"/>
                  </a:lnTo>
                  <a:lnTo>
                    <a:pt x="170160" y="83141"/>
                  </a:lnTo>
                  <a:lnTo>
                    <a:pt x="169980" y="83336"/>
                  </a:lnTo>
                  <a:lnTo>
                    <a:pt x="169831" y="83545"/>
                  </a:lnTo>
                  <a:lnTo>
                    <a:pt x="169666" y="83770"/>
                  </a:lnTo>
                  <a:lnTo>
                    <a:pt x="169397" y="84234"/>
                  </a:lnTo>
                  <a:lnTo>
                    <a:pt x="169112" y="84698"/>
                  </a:lnTo>
                  <a:lnTo>
                    <a:pt x="168618" y="85521"/>
                  </a:lnTo>
                  <a:lnTo>
                    <a:pt x="168109" y="86344"/>
                  </a:lnTo>
                  <a:lnTo>
                    <a:pt x="167615" y="87167"/>
                  </a:lnTo>
                  <a:lnTo>
                    <a:pt x="167137" y="87991"/>
                  </a:lnTo>
                  <a:lnTo>
                    <a:pt x="166044" y="87601"/>
                  </a:lnTo>
                  <a:lnTo>
                    <a:pt x="166583" y="86928"/>
                  </a:lnTo>
                  <a:lnTo>
                    <a:pt x="166852" y="86599"/>
                  </a:lnTo>
                  <a:lnTo>
                    <a:pt x="167107" y="86254"/>
                  </a:lnTo>
                  <a:lnTo>
                    <a:pt x="167361" y="85910"/>
                  </a:lnTo>
                  <a:lnTo>
                    <a:pt x="167586" y="85536"/>
                  </a:lnTo>
                  <a:lnTo>
                    <a:pt x="167690" y="85356"/>
                  </a:lnTo>
                  <a:lnTo>
                    <a:pt x="167780" y="85162"/>
                  </a:lnTo>
                  <a:lnTo>
                    <a:pt x="167870" y="84967"/>
                  </a:lnTo>
                  <a:lnTo>
                    <a:pt x="167930" y="84758"/>
                  </a:lnTo>
                  <a:lnTo>
                    <a:pt x="167855" y="84788"/>
                  </a:lnTo>
                  <a:lnTo>
                    <a:pt x="167780" y="84803"/>
                  </a:lnTo>
                  <a:lnTo>
                    <a:pt x="167630" y="84877"/>
                  </a:lnTo>
                  <a:lnTo>
                    <a:pt x="167496" y="84967"/>
                  </a:lnTo>
                  <a:lnTo>
                    <a:pt x="167376" y="85087"/>
                  </a:lnTo>
                  <a:lnTo>
                    <a:pt x="167271" y="85207"/>
                  </a:lnTo>
                  <a:lnTo>
                    <a:pt x="167166" y="85326"/>
                  </a:lnTo>
                  <a:lnTo>
                    <a:pt x="166972" y="85596"/>
                  </a:lnTo>
                  <a:lnTo>
                    <a:pt x="166613" y="86060"/>
                  </a:lnTo>
                  <a:lnTo>
                    <a:pt x="166238" y="86524"/>
                  </a:lnTo>
                  <a:lnTo>
                    <a:pt x="165505" y="87437"/>
                  </a:lnTo>
                  <a:lnTo>
                    <a:pt x="165026" y="87197"/>
                  </a:lnTo>
                  <a:lnTo>
                    <a:pt x="165161" y="87137"/>
                  </a:lnTo>
                  <a:lnTo>
                    <a:pt x="165266" y="87078"/>
                  </a:lnTo>
                  <a:lnTo>
                    <a:pt x="165385" y="86988"/>
                  </a:lnTo>
                  <a:lnTo>
                    <a:pt x="165490" y="86913"/>
                  </a:lnTo>
                  <a:lnTo>
                    <a:pt x="165685" y="86733"/>
                  </a:lnTo>
                  <a:lnTo>
                    <a:pt x="165864" y="86524"/>
                  </a:lnTo>
                  <a:lnTo>
                    <a:pt x="166029" y="86314"/>
                  </a:lnTo>
                  <a:lnTo>
                    <a:pt x="166179" y="86090"/>
                  </a:lnTo>
                  <a:lnTo>
                    <a:pt x="166478" y="85641"/>
                  </a:lnTo>
                  <a:lnTo>
                    <a:pt x="166717" y="85267"/>
                  </a:lnTo>
                  <a:lnTo>
                    <a:pt x="166837" y="85072"/>
                  </a:lnTo>
                  <a:lnTo>
                    <a:pt x="166957" y="84877"/>
                  </a:lnTo>
                  <a:lnTo>
                    <a:pt x="167047" y="84683"/>
                  </a:lnTo>
                  <a:lnTo>
                    <a:pt x="167122" y="84488"/>
                  </a:lnTo>
                  <a:lnTo>
                    <a:pt x="167166" y="84264"/>
                  </a:lnTo>
                  <a:lnTo>
                    <a:pt x="167181" y="84159"/>
                  </a:lnTo>
                  <a:lnTo>
                    <a:pt x="167181" y="84039"/>
                  </a:lnTo>
                  <a:lnTo>
                    <a:pt x="166987" y="84264"/>
                  </a:lnTo>
                  <a:lnTo>
                    <a:pt x="166807" y="84518"/>
                  </a:lnTo>
                  <a:lnTo>
                    <a:pt x="166463" y="85012"/>
                  </a:lnTo>
                  <a:lnTo>
                    <a:pt x="166283" y="85252"/>
                  </a:lnTo>
                  <a:lnTo>
                    <a:pt x="166104" y="85491"/>
                  </a:lnTo>
                  <a:lnTo>
                    <a:pt x="165909" y="85731"/>
                  </a:lnTo>
                  <a:lnTo>
                    <a:pt x="165700" y="85940"/>
                  </a:lnTo>
                  <a:lnTo>
                    <a:pt x="165430" y="86209"/>
                  </a:lnTo>
                  <a:lnTo>
                    <a:pt x="165191" y="86509"/>
                  </a:lnTo>
                  <a:lnTo>
                    <a:pt x="164727" y="87107"/>
                  </a:lnTo>
                  <a:lnTo>
                    <a:pt x="164158" y="87018"/>
                  </a:lnTo>
                  <a:lnTo>
                    <a:pt x="164442" y="86629"/>
                  </a:lnTo>
                  <a:lnTo>
                    <a:pt x="164757" y="86254"/>
                  </a:lnTo>
                  <a:lnTo>
                    <a:pt x="165056" y="85895"/>
                  </a:lnTo>
                  <a:lnTo>
                    <a:pt x="165370" y="85521"/>
                  </a:lnTo>
                  <a:lnTo>
                    <a:pt x="165670" y="85147"/>
                  </a:lnTo>
                  <a:lnTo>
                    <a:pt x="165804" y="84952"/>
                  </a:lnTo>
                  <a:lnTo>
                    <a:pt x="165924" y="84743"/>
                  </a:lnTo>
                  <a:lnTo>
                    <a:pt x="166044" y="84548"/>
                  </a:lnTo>
                  <a:lnTo>
                    <a:pt x="166149" y="84324"/>
                  </a:lnTo>
                  <a:lnTo>
                    <a:pt x="166238" y="84114"/>
                  </a:lnTo>
                  <a:lnTo>
                    <a:pt x="166313" y="83875"/>
                  </a:lnTo>
                  <a:lnTo>
                    <a:pt x="165984" y="84219"/>
                  </a:lnTo>
                  <a:lnTo>
                    <a:pt x="165655" y="84578"/>
                  </a:lnTo>
                  <a:lnTo>
                    <a:pt x="165355" y="84952"/>
                  </a:lnTo>
                  <a:lnTo>
                    <a:pt x="165056" y="85311"/>
                  </a:lnTo>
                  <a:lnTo>
                    <a:pt x="164442" y="86060"/>
                  </a:lnTo>
                  <a:lnTo>
                    <a:pt x="164128" y="86419"/>
                  </a:lnTo>
                  <a:lnTo>
                    <a:pt x="163799" y="86778"/>
                  </a:lnTo>
                  <a:lnTo>
                    <a:pt x="163649" y="86718"/>
                  </a:lnTo>
                  <a:lnTo>
                    <a:pt x="163470" y="86688"/>
                  </a:lnTo>
                  <a:lnTo>
                    <a:pt x="163125" y="86629"/>
                  </a:lnTo>
                  <a:lnTo>
                    <a:pt x="162961" y="86569"/>
                  </a:lnTo>
                  <a:lnTo>
                    <a:pt x="162796" y="86509"/>
                  </a:lnTo>
                  <a:lnTo>
                    <a:pt x="162736" y="86464"/>
                  </a:lnTo>
                  <a:lnTo>
                    <a:pt x="162676" y="86419"/>
                  </a:lnTo>
                  <a:lnTo>
                    <a:pt x="162616" y="86359"/>
                  </a:lnTo>
                  <a:lnTo>
                    <a:pt x="162587" y="86284"/>
                  </a:lnTo>
                  <a:lnTo>
                    <a:pt x="163140" y="85671"/>
                  </a:lnTo>
                  <a:lnTo>
                    <a:pt x="163694" y="85042"/>
                  </a:lnTo>
                  <a:lnTo>
                    <a:pt x="164233" y="84398"/>
                  </a:lnTo>
                  <a:lnTo>
                    <a:pt x="164487" y="84069"/>
                  </a:lnTo>
                  <a:lnTo>
                    <a:pt x="164742" y="83725"/>
                  </a:lnTo>
                  <a:lnTo>
                    <a:pt x="164667" y="83710"/>
                  </a:lnTo>
                  <a:lnTo>
                    <a:pt x="164592" y="83710"/>
                  </a:lnTo>
                  <a:lnTo>
                    <a:pt x="164457" y="83740"/>
                  </a:lnTo>
                  <a:lnTo>
                    <a:pt x="164338" y="83785"/>
                  </a:lnTo>
                  <a:lnTo>
                    <a:pt x="164233" y="83860"/>
                  </a:lnTo>
                  <a:lnTo>
                    <a:pt x="164128" y="83934"/>
                  </a:lnTo>
                  <a:lnTo>
                    <a:pt x="164023" y="84039"/>
                  </a:lnTo>
                  <a:lnTo>
                    <a:pt x="163844" y="84234"/>
                  </a:lnTo>
                  <a:lnTo>
                    <a:pt x="163410" y="84743"/>
                  </a:lnTo>
                  <a:lnTo>
                    <a:pt x="162946" y="85237"/>
                  </a:lnTo>
                  <a:lnTo>
                    <a:pt x="162482" y="85731"/>
                  </a:lnTo>
                  <a:lnTo>
                    <a:pt x="162033" y="86224"/>
                  </a:lnTo>
                  <a:lnTo>
                    <a:pt x="161284" y="85985"/>
                  </a:lnTo>
                  <a:lnTo>
                    <a:pt x="161404" y="85745"/>
                  </a:lnTo>
                  <a:lnTo>
                    <a:pt x="161509" y="85491"/>
                  </a:lnTo>
                  <a:lnTo>
                    <a:pt x="161554" y="85356"/>
                  </a:lnTo>
                  <a:lnTo>
                    <a:pt x="161584" y="85222"/>
                  </a:lnTo>
                  <a:lnTo>
                    <a:pt x="161599" y="85087"/>
                  </a:lnTo>
                  <a:lnTo>
                    <a:pt x="161614" y="84952"/>
                  </a:lnTo>
                  <a:lnTo>
                    <a:pt x="161614" y="84952"/>
                  </a:lnTo>
                  <a:lnTo>
                    <a:pt x="161389" y="85162"/>
                  </a:lnTo>
                  <a:lnTo>
                    <a:pt x="161195" y="85386"/>
                  </a:lnTo>
                  <a:lnTo>
                    <a:pt x="161000" y="85626"/>
                  </a:lnTo>
                  <a:lnTo>
                    <a:pt x="160820" y="85865"/>
                  </a:lnTo>
                  <a:lnTo>
                    <a:pt x="160356" y="85566"/>
                  </a:lnTo>
                  <a:lnTo>
                    <a:pt x="160791" y="85102"/>
                  </a:lnTo>
                  <a:lnTo>
                    <a:pt x="160626" y="85192"/>
                  </a:lnTo>
                  <a:lnTo>
                    <a:pt x="160491" y="85311"/>
                  </a:lnTo>
                  <a:lnTo>
                    <a:pt x="160416" y="85371"/>
                  </a:lnTo>
                  <a:lnTo>
                    <a:pt x="160356" y="85431"/>
                  </a:lnTo>
                  <a:lnTo>
                    <a:pt x="160312" y="85506"/>
                  </a:lnTo>
                  <a:lnTo>
                    <a:pt x="160267" y="85596"/>
                  </a:lnTo>
                  <a:lnTo>
                    <a:pt x="159952" y="85491"/>
                  </a:lnTo>
                  <a:lnTo>
                    <a:pt x="159653" y="85371"/>
                  </a:lnTo>
                  <a:lnTo>
                    <a:pt x="159354" y="85252"/>
                  </a:lnTo>
                  <a:lnTo>
                    <a:pt x="159054" y="85102"/>
                  </a:lnTo>
                  <a:lnTo>
                    <a:pt x="160431" y="84698"/>
                  </a:lnTo>
                  <a:lnTo>
                    <a:pt x="161793" y="84279"/>
                  </a:lnTo>
                  <a:lnTo>
                    <a:pt x="162482" y="84084"/>
                  </a:lnTo>
                  <a:lnTo>
                    <a:pt x="163170" y="83890"/>
                  </a:lnTo>
                  <a:lnTo>
                    <a:pt x="163859" y="83695"/>
                  </a:lnTo>
                  <a:lnTo>
                    <a:pt x="164562" y="83530"/>
                  </a:lnTo>
                  <a:lnTo>
                    <a:pt x="165176" y="83366"/>
                  </a:lnTo>
                  <a:lnTo>
                    <a:pt x="165789" y="83216"/>
                  </a:lnTo>
                  <a:lnTo>
                    <a:pt x="166418" y="83081"/>
                  </a:lnTo>
                  <a:lnTo>
                    <a:pt x="167047" y="82962"/>
                  </a:lnTo>
                  <a:lnTo>
                    <a:pt x="168289" y="82722"/>
                  </a:lnTo>
                  <a:lnTo>
                    <a:pt x="169546" y="82483"/>
                  </a:lnTo>
                  <a:lnTo>
                    <a:pt x="170310" y="82348"/>
                  </a:lnTo>
                  <a:lnTo>
                    <a:pt x="171088" y="82213"/>
                  </a:lnTo>
                  <a:lnTo>
                    <a:pt x="171462" y="82153"/>
                  </a:lnTo>
                  <a:lnTo>
                    <a:pt x="171851" y="82109"/>
                  </a:lnTo>
                  <a:lnTo>
                    <a:pt x="172240" y="82079"/>
                  </a:lnTo>
                  <a:lnTo>
                    <a:pt x="172629" y="82049"/>
                  </a:lnTo>
                  <a:close/>
                  <a:moveTo>
                    <a:pt x="214582" y="94666"/>
                  </a:moveTo>
                  <a:lnTo>
                    <a:pt x="214806" y="94965"/>
                  </a:lnTo>
                  <a:lnTo>
                    <a:pt x="215046" y="95264"/>
                  </a:lnTo>
                  <a:lnTo>
                    <a:pt x="215285" y="95549"/>
                  </a:lnTo>
                  <a:lnTo>
                    <a:pt x="215540" y="95818"/>
                  </a:lnTo>
                  <a:lnTo>
                    <a:pt x="216049" y="96372"/>
                  </a:lnTo>
                  <a:lnTo>
                    <a:pt x="216288" y="96656"/>
                  </a:lnTo>
                  <a:lnTo>
                    <a:pt x="216543" y="96941"/>
                  </a:lnTo>
                  <a:lnTo>
                    <a:pt x="216228" y="97779"/>
                  </a:lnTo>
                  <a:lnTo>
                    <a:pt x="215615" y="97749"/>
                  </a:lnTo>
                  <a:lnTo>
                    <a:pt x="215016" y="97674"/>
                  </a:lnTo>
                  <a:lnTo>
                    <a:pt x="215031" y="97480"/>
                  </a:lnTo>
                  <a:lnTo>
                    <a:pt x="215061" y="97285"/>
                  </a:lnTo>
                  <a:lnTo>
                    <a:pt x="215151" y="96911"/>
                  </a:lnTo>
                  <a:lnTo>
                    <a:pt x="215181" y="96716"/>
                  </a:lnTo>
                  <a:lnTo>
                    <a:pt x="215196" y="96522"/>
                  </a:lnTo>
                  <a:lnTo>
                    <a:pt x="215166" y="96327"/>
                  </a:lnTo>
                  <a:lnTo>
                    <a:pt x="215151" y="96237"/>
                  </a:lnTo>
                  <a:lnTo>
                    <a:pt x="215121" y="96148"/>
                  </a:lnTo>
                  <a:lnTo>
                    <a:pt x="214986" y="96477"/>
                  </a:lnTo>
                  <a:lnTo>
                    <a:pt x="214941" y="96641"/>
                  </a:lnTo>
                  <a:lnTo>
                    <a:pt x="214881" y="96821"/>
                  </a:lnTo>
                  <a:lnTo>
                    <a:pt x="214851" y="96986"/>
                  </a:lnTo>
                  <a:lnTo>
                    <a:pt x="214821" y="97165"/>
                  </a:lnTo>
                  <a:lnTo>
                    <a:pt x="214806" y="97345"/>
                  </a:lnTo>
                  <a:lnTo>
                    <a:pt x="214806" y="97524"/>
                  </a:lnTo>
                  <a:lnTo>
                    <a:pt x="214028" y="97599"/>
                  </a:lnTo>
                  <a:lnTo>
                    <a:pt x="214028" y="97599"/>
                  </a:lnTo>
                  <a:lnTo>
                    <a:pt x="214163" y="96267"/>
                  </a:lnTo>
                  <a:lnTo>
                    <a:pt x="214238" y="95609"/>
                  </a:lnTo>
                  <a:lnTo>
                    <a:pt x="214283" y="94935"/>
                  </a:lnTo>
                  <a:lnTo>
                    <a:pt x="214582" y="94666"/>
                  </a:lnTo>
                  <a:close/>
                  <a:moveTo>
                    <a:pt x="216842" y="97330"/>
                  </a:moveTo>
                  <a:lnTo>
                    <a:pt x="217037" y="97524"/>
                  </a:lnTo>
                  <a:lnTo>
                    <a:pt x="217231" y="97704"/>
                  </a:lnTo>
                  <a:lnTo>
                    <a:pt x="217411" y="97899"/>
                  </a:lnTo>
                  <a:lnTo>
                    <a:pt x="217575" y="98123"/>
                  </a:lnTo>
                  <a:lnTo>
                    <a:pt x="217426" y="98048"/>
                  </a:lnTo>
                  <a:lnTo>
                    <a:pt x="217276" y="97988"/>
                  </a:lnTo>
                  <a:lnTo>
                    <a:pt x="217126" y="97944"/>
                  </a:lnTo>
                  <a:lnTo>
                    <a:pt x="216992" y="97884"/>
                  </a:lnTo>
                  <a:lnTo>
                    <a:pt x="216947" y="97839"/>
                  </a:lnTo>
                  <a:lnTo>
                    <a:pt x="216887" y="97794"/>
                  </a:lnTo>
                  <a:lnTo>
                    <a:pt x="216857" y="97749"/>
                  </a:lnTo>
                  <a:lnTo>
                    <a:pt x="216827" y="97689"/>
                  </a:lnTo>
                  <a:lnTo>
                    <a:pt x="216812" y="97614"/>
                  </a:lnTo>
                  <a:lnTo>
                    <a:pt x="216797" y="97539"/>
                  </a:lnTo>
                  <a:lnTo>
                    <a:pt x="216812" y="97450"/>
                  </a:lnTo>
                  <a:lnTo>
                    <a:pt x="216842" y="97330"/>
                  </a:lnTo>
                  <a:close/>
                  <a:moveTo>
                    <a:pt x="219102" y="93603"/>
                  </a:moveTo>
                  <a:lnTo>
                    <a:pt x="219431" y="93723"/>
                  </a:lnTo>
                  <a:lnTo>
                    <a:pt x="219775" y="93828"/>
                  </a:lnTo>
                  <a:lnTo>
                    <a:pt x="220120" y="93917"/>
                  </a:lnTo>
                  <a:lnTo>
                    <a:pt x="220464" y="93992"/>
                  </a:lnTo>
                  <a:lnTo>
                    <a:pt x="221167" y="94112"/>
                  </a:lnTo>
                  <a:lnTo>
                    <a:pt x="221871" y="94217"/>
                  </a:lnTo>
                  <a:lnTo>
                    <a:pt x="224655" y="94546"/>
                  </a:lnTo>
                  <a:lnTo>
                    <a:pt x="227409" y="94905"/>
                  </a:lnTo>
                  <a:lnTo>
                    <a:pt x="230178" y="95264"/>
                  </a:lnTo>
                  <a:lnTo>
                    <a:pt x="231569" y="95444"/>
                  </a:lnTo>
                  <a:lnTo>
                    <a:pt x="232961" y="95609"/>
                  </a:lnTo>
                  <a:lnTo>
                    <a:pt x="233964" y="95698"/>
                  </a:lnTo>
                  <a:lnTo>
                    <a:pt x="234982" y="95788"/>
                  </a:lnTo>
                  <a:lnTo>
                    <a:pt x="237002" y="95998"/>
                  </a:lnTo>
                  <a:lnTo>
                    <a:pt x="237392" y="95983"/>
                  </a:lnTo>
                  <a:lnTo>
                    <a:pt x="237766" y="95998"/>
                  </a:lnTo>
                  <a:lnTo>
                    <a:pt x="238155" y="96028"/>
                  </a:lnTo>
                  <a:lnTo>
                    <a:pt x="238529" y="96073"/>
                  </a:lnTo>
                  <a:lnTo>
                    <a:pt x="239292" y="96148"/>
                  </a:lnTo>
                  <a:lnTo>
                    <a:pt x="239667" y="96177"/>
                  </a:lnTo>
                  <a:lnTo>
                    <a:pt x="240056" y="96192"/>
                  </a:lnTo>
                  <a:lnTo>
                    <a:pt x="240804" y="96282"/>
                  </a:lnTo>
                  <a:lnTo>
                    <a:pt x="241567" y="96357"/>
                  </a:lnTo>
                  <a:lnTo>
                    <a:pt x="243079" y="96492"/>
                  </a:lnTo>
                  <a:lnTo>
                    <a:pt x="243842" y="96567"/>
                  </a:lnTo>
                  <a:lnTo>
                    <a:pt x="244591" y="96641"/>
                  </a:lnTo>
                  <a:lnTo>
                    <a:pt x="245354" y="96746"/>
                  </a:lnTo>
                  <a:lnTo>
                    <a:pt x="246102" y="96866"/>
                  </a:lnTo>
                  <a:lnTo>
                    <a:pt x="246462" y="96926"/>
                  </a:lnTo>
                  <a:lnTo>
                    <a:pt x="246821" y="96986"/>
                  </a:lnTo>
                  <a:lnTo>
                    <a:pt x="247180" y="97060"/>
                  </a:lnTo>
                  <a:lnTo>
                    <a:pt x="247524" y="97150"/>
                  </a:lnTo>
                  <a:lnTo>
                    <a:pt x="247869" y="97255"/>
                  </a:lnTo>
                  <a:lnTo>
                    <a:pt x="248213" y="97375"/>
                  </a:lnTo>
                  <a:lnTo>
                    <a:pt x="248901" y="97614"/>
                  </a:lnTo>
                  <a:lnTo>
                    <a:pt x="249575" y="97854"/>
                  </a:lnTo>
                  <a:lnTo>
                    <a:pt x="250263" y="98108"/>
                  </a:lnTo>
                  <a:lnTo>
                    <a:pt x="250952" y="98333"/>
                  </a:lnTo>
                  <a:lnTo>
                    <a:pt x="251296" y="98437"/>
                  </a:lnTo>
                  <a:lnTo>
                    <a:pt x="251640" y="98527"/>
                  </a:lnTo>
                  <a:lnTo>
                    <a:pt x="252044" y="98662"/>
                  </a:lnTo>
                  <a:lnTo>
                    <a:pt x="252448" y="98767"/>
                  </a:lnTo>
                  <a:lnTo>
                    <a:pt x="252853" y="98857"/>
                  </a:lnTo>
                  <a:lnTo>
                    <a:pt x="253257" y="98931"/>
                  </a:lnTo>
                  <a:lnTo>
                    <a:pt x="253661" y="98976"/>
                  </a:lnTo>
                  <a:lnTo>
                    <a:pt x="254080" y="99021"/>
                  </a:lnTo>
                  <a:lnTo>
                    <a:pt x="254484" y="99036"/>
                  </a:lnTo>
                  <a:lnTo>
                    <a:pt x="254903" y="99051"/>
                  </a:lnTo>
                  <a:lnTo>
                    <a:pt x="255741" y="99066"/>
                  </a:lnTo>
                  <a:lnTo>
                    <a:pt x="256564" y="99051"/>
                  </a:lnTo>
                  <a:lnTo>
                    <a:pt x="257403" y="99036"/>
                  </a:lnTo>
                  <a:lnTo>
                    <a:pt x="258226" y="99021"/>
                  </a:lnTo>
                  <a:lnTo>
                    <a:pt x="258899" y="99021"/>
                  </a:lnTo>
                  <a:lnTo>
                    <a:pt x="259228" y="99051"/>
                  </a:lnTo>
                  <a:lnTo>
                    <a:pt x="259573" y="99081"/>
                  </a:lnTo>
                  <a:lnTo>
                    <a:pt x="259902" y="99126"/>
                  </a:lnTo>
                  <a:lnTo>
                    <a:pt x="260231" y="99186"/>
                  </a:lnTo>
                  <a:lnTo>
                    <a:pt x="260561" y="99261"/>
                  </a:lnTo>
                  <a:lnTo>
                    <a:pt x="260890" y="99350"/>
                  </a:lnTo>
                  <a:lnTo>
                    <a:pt x="261204" y="99440"/>
                  </a:lnTo>
                  <a:lnTo>
                    <a:pt x="261533" y="99530"/>
                  </a:lnTo>
                  <a:lnTo>
                    <a:pt x="262162" y="99755"/>
                  </a:lnTo>
                  <a:lnTo>
                    <a:pt x="262791" y="99994"/>
                  </a:lnTo>
                  <a:lnTo>
                    <a:pt x="263419" y="100263"/>
                  </a:lnTo>
                  <a:lnTo>
                    <a:pt x="263793" y="100458"/>
                  </a:lnTo>
                  <a:lnTo>
                    <a:pt x="263973" y="100548"/>
                  </a:lnTo>
                  <a:lnTo>
                    <a:pt x="264153" y="100668"/>
                  </a:lnTo>
                  <a:lnTo>
                    <a:pt x="264317" y="100787"/>
                  </a:lnTo>
                  <a:lnTo>
                    <a:pt x="264467" y="100937"/>
                  </a:lnTo>
                  <a:lnTo>
                    <a:pt x="264602" y="101102"/>
                  </a:lnTo>
                  <a:lnTo>
                    <a:pt x="264662" y="101191"/>
                  </a:lnTo>
                  <a:lnTo>
                    <a:pt x="264706" y="101281"/>
                  </a:lnTo>
                  <a:lnTo>
                    <a:pt x="264183" y="101416"/>
                  </a:lnTo>
                  <a:lnTo>
                    <a:pt x="263674" y="101536"/>
                  </a:lnTo>
                  <a:lnTo>
                    <a:pt x="263674" y="100937"/>
                  </a:lnTo>
                  <a:lnTo>
                    <a:pt x="263419" y="101221"/>
                  </a:lnTo>
                  <a:lnTo>
                    <a:pt x="263165" y="101506"/>
                  </a:lnTo>
                  <a:lnTo>
                    <a:pt x="262686" y="101521"/>
                  </a:lnTo>
                  <a:lnTo>
                    <a:pt x="262836" y="101072"/>
                  </a:lnTo>
                  <a:lnTo>
                    <a:pt x="262985" y="100623"/>
                  </a:lnTo>
                  <a:lnTo>
                    <a:pt x="262851" y="100682"/>
                  </a:lnTo>
                  <a:lnTo>
                    <a:pt x="262731" y="100772"/>
                  </a:lnTo>
                  <a:lnTo>
                    <a:pt x="262641" y="100877"/>
                  </a:lnTo>
                  <a:lnTo>
                    <a:pt x="262551" y="100982"/>
                  </a:lnTo>
                  <a:lnTo>
                    <a:pt x="262401" y="101236"/>
                  </a:lnTo>
                  <a:lnTo>
                    <a:pt x="262252" y="101491"/>
                  </a:lnTo>
                  <a:lnTo>
                    <a:pt x="261533" y="101521"/>
                  </a:lnTo>
                  <a:lnTo>
                    <a:pt x="261548" y="100608"/>
                  </a:lnTo>
                  <a:lnTo>
                    <a:pt x="261294" y="101057"/>
                  </a:lnTo>
                  <a:lnTo>
                    <a:pt x="261039" y="101506"/>
                  </a:lnTo>
                  <a:lnTo>
                    <a:pt x="260456" y="101431"/>
                  </a:lnTo>
                  <a:lnTo>
                    <a:pt x="260486" y="100907"/>
                  </a:lnTo>
                  <a:lnTo>
                    <a:pt x="260486" y="100638"/>
                  </a:lnTo>
                  <a:lnTo>
                    <a:pt x="260486" y="100383"/>
                  </a:lnTo>
                  <a:lnTo>
                    <a:pt x="260411" y="100443"/>
                  </a:lnTo>
                  <a:lnTo>
                    <a:pt x="260366" y="100533"/>
                  </a:lnTo>
                  <a:lnTo>
                    <a:pt x="260276" y="100697"/>
                  </a:lnTo>
                  <a:lnTo>
                    <a:pt x="260112" y="101057"/>
                  </a:lnTo>
                  <a:lnTo>
                    <a:pt x="260082" y="101146"/>
                  </a:lnTo>
                  <a:lnTo>
                    <a:pt x="260022" y="101221"/>
                  </a:lnTo>
                  <a:lnTo>
                    <a:pt x="259977" y="101281"/>
                  </a:lnTo>
                  <a:lnTo>
                    <a:pt x="259902" y="101341"/>
                  </a:lnTo>
                  <a:lnTo>
                    <a:pt x="259827" y="101386"/>
                  </a:lnTo>
                  <a:lnTo>
                    <a:pt x="259752" y="101416"/>
                  </a:lnTo>
                  <a:lnTo>
                    <a:pt x="259528" y="101416"/>
                  </a:lnTo>
                  <a:lnTo>
                    <a:pt x="259558" y="100682"/>
                  </a:lnTo>
                  <a:lnTo>
                    <a:pt x="259408" y="100668"/>
                  </a:lnTo>
                  <a:lnTo>
                    <a:pt x="259154" y="101341"/>
                  </a:lnTo>
                  <a:lnTo>
                    <a:pt x="258450" y="101461"/>
                  </a:lnTo>
                  <a:lnTo>
                    <a:pt x="258540" y="101161"/>
                  </a:lnTo>
                  <a:lnTo>
                    <a:pt x="258600" y="100862"/>
                  </a:lnTo>
                  <a:lnTo>
                    <a:pt x="258615" y="100697"/>
                  </a:lnTo>
                  <a:lnTo>
                    <a:pt x="258615" y="100548"/>
                  </a:lnTo>
                  <a:lnTo>
                    <a:pt x="258600" y="100398"/>
                  </a:lnTo>
                  <a:lnTo>
                    <a:pt x="258570" y="100248"/>
                  </a:lnTo>
                  <a:lnTo>
                    <a:pt x="258465" y="100383"/>
                  </a:lnTo>
                  <a:lnTo>
                    <a:pt x="258375" y="100533"/>
                  </a:lnTo>
                  <a:lnTo>
                    <a:pt x="258226" y="100832"/>
                  </a:lnTo>
                  <a:lnTo>
                    <a:pt x="258106" y="101146"/>
                  </a:lnTo>
                  <a:lnTo>
                    <a:pt x="257971" y="101461"/>
                  </a:lnTo>
                  <a:lnTo>
                    <a:pt x="257462" y="101521"/>
                  </a:lnTo>
                  <a:lnTo>
                    <a:pt x="257462" y="101521"/>
                  </a:lnTo>
                  <a:lnTo>
                    <a:pt x="257627" y="101221"/>
                  </a:lnTo>
                  <a:lnTo>
                    <a:pt x="257702" y="101057"/>
                  </a:lnTo>
                  <a:lnTo>
                    <a:pt x="257762" y="100907"/>
                  </a:lnTo>
                  <a:lnTo>
                    <a:pt x="257807" y="100742"/>
                  </a:lnTo>
                  <a:lnTo>
                    <a:pt x="257837" y="100578"/>
                  </a:lnTo>
                  <a:lnTo>
                    <a:pt x="257837" y="100398"/>
                  </a:lnTo>
                  <a:lnTo>
                    <a:pt x="257822" y="100219"/>
                  </a:lnTo>
                  <a:lnTo>
                    <a:pt x="257582" y="100533"/>
                  </a:lnTo>
                  <a:lnTo>
                    <a:pt x="257358" y="100847"/>
                  </a:lnTo>
                  <a:lnTo>
                    <a:pt x="257148" y="101176"/>
                  </a:lnTo>
                  <a:lnTo>
                    <a:pt x="256939" y="101506"/>
                  </a:lnTo>
                  <a:lnTo>
                    <a:pt x="256370" y="101521"/>
                  </a:lnTo>
                  <a:lnTo>
                    <a:pt x="256370" y="101521"/>
                  </a:lnTo>
                  <a:lnTo>
                    <a:pt x="256445" y="101206"/>
                  </a:lnTo>
                  <a:lnTo>
                    <a:pt x="256504" y="100892"/>
                  </a:lnTo>
                  <a:lnTo>
                    <a:pt x="256549" y="100563"/>
                  </a:lnTo>
                  <a:lnTo>
                    <a:pt x="256564" y="100248"/>
                  </a:lnTo>
                  <a:lnTo>
                    <a:pt x="256490" y="100323"/>
                  </a:lnTo>
                  <a:lnTo>
                    <a:pt x="256430" y="100413"/>
                  </a:lnTo>
                  <a:lnTo>
                    <a:pt x="256325" y="100593"/>
                  </a:lnTo>
                  <a:lnTo>
                    <a:pt x="256235" y="100802"/>
                  </a:lnTo>
                  <a:lnTo>
                    <a:pt x="256160" y="100997"/>
                  </a:lnTo>
                  <a:lnTo>
                    <a:pt x="256070" y="101191"/>
                  </a:lnTo>
                  <a:lnTo>
                    <a:pt x="255981" y="101386"/>
                  </a:lnTo>
                  <a:lnTo>
                    <a:pt x="255921" y="101461"/>
                  </a:lnTo>
                  <a:lnTo>
                    <a:pt x="255846" y="101536"/>
                  </a:lnTo>
                  <a:lnTo>
                    <a:pt x="255771" y="101610"/>
                  </a:lnTo>
                  <a:lnTo>
                    <a:pt x="255666" y="101670"/>
                  </a:lnTo>
                  <a:lnTo>
                    <a:pt x="255666" y="101670"/>
                  </a:lnTo>
                  <a:lnTo>
                    <a:pt x="255741" y="101221"/>
                  </a:lnTo>
                  <a:lnTo>
                    <a:pt x="255816" y="100772"/>
                  </a:lnTo>
                  <a:lnTo>
                    <a:pt x="255831" y="100548"/>
                  </a:lnTo>
                  <a:lnTo>
                    <a:pt x="255846" y="100323"/>
                  </a:lnTo>
                  <a:lnTo>
                    <a:pt x="255831" y="100099"/>
                  </a:lnTo>
                  <a:lnTo>
                    <a:pt x="255801" y="99874"/>
                  </a:lnTo>
                  <a:lnTo>
                    <a:pt x="255696" y="100084"/>
                  </a:lnTo>
                  <a:lnTo>
                    <a:pt x="255606" y="100293"/>
                  </a:lnTo>
                  <a:lnTo>
                    <a:pt x="255532" y="100518"/>
                  </a:lnTo>
                  <a:lnTo>
                    <a:pt x="255472" y="100727"/>
                  </a:lnTo>
                  <a:lnTo>
                    <a:pt x="255352" y="101176"/>
                  </a:lnTo>
                  <a:lnTo>
                    <a:pt x="255232" y="101625"/>
                  </a:lnTo>
                  <a:lnTo>
                    <a:pt x="254349" y="101655"/>
                  </a:lnTo>
                  <a:lnTo>
                    <a:pt x="254469" y="101251"/>
                  </a:lnTo>
                  <a:lnTo>
                    <a:pt x="254574" y="100832"/>
                  </a:lnTo>
                  <a:lnTo>
                    <a:pt x="254679" y="100428"/>
                  </a:lnTo>
                  <a:lnTo>
                    <a:pt x="254753" y="100009"/>
                  </a:lnTo>
                  <a:lnTo>
                    <a:pt x="254394" y="99964"/>
                  </a:lnTo>
                  <a:lnTo>
                    <a:pt x="254304" y="100174"/>
                  </a:lnTo>
                  <a:lnTo>
                    <a:pt x="254230" y="100413"/>
                  </a:lnTo>
                  <a:lnTo>
                    <a:pt x="254095" y="100877"/>
                  </a:lnTo>
                  <a:lnTo>
                    <a:pt x="254005" y="101102"/>
                  </a:lnTo>
                  <a:lnTo>
                    <a:pt x="253900" y="101311"/>
                  </a:lnTo>
                  <a:lnTo>
                    <a:pt x="253840" y="101401"/>
                  </a:lnTo>
                  <a:lnTo>
                    <a:pt x="253766" y="101491"/>
                  </a:lnTo>
                  <a:lnTo>
                    <a:pt x="253691" y="101580"/>
                  </a:lnTo>
                  <a:lnTo>
                    <a:pt x="253601" y="101670"/>
                  </a:lnTo>
                  <a:lnTo>
                    <a:pt x="253706" y="101281"/>
                  </a:lnTo>
                  <a:lnTo>
                    <a:pt x="253795" y="100907"/>
                  </a:lnTo>
                  <a:lnTo>
                    <a:pt x="253840" y="100712"/>
                  </a:lnTo>
                  <a:lnTo>
                    <a:pt x="253870" y="100533"/>
                  </a:lnTo>
                  <a:lnTo>
                    <a:pt x="253885" y="100338"/>
                  </a:lnTo>
                  <a:lnTo>
                    <a:pt x="253885" y="100129"/>
                  </a:lnTo>
                  <a:lnTo>
                    <a:pt x="253766" y="100278"/>
                  </a:lnTo>
                  <a:lnTo>
                    <a:pt x="253646" y="100443"/>
                  </a:lnTo>
                  <a:lnTo>
                    <a:pt x="253556" y="100608"/>
                  </a:lnTo>
                  <a:lnTo>
                    <a:pt x="253481" y="100787"/>
                  </a:lnTo>
                  <a:lnTo>
                    <a:pt x="253331" y="101146"/>
                  </a:lnTo>
                  <a:lnTo>
                    <a:pt x="253197" y="101506"/>
                  </a:lnTo>
                  <a:lnTo>
                    <a:pt x="252538" y="101521"/>
                  </a:lnTo>
                  <a:lnTo>
                    <a:pt x="252673" y="100668"/>
                  </a:lnTo>
                  <a:lnTo>
                    <a:pt x="252778" y="99814"/>
                  </a:lnTo>
                  <a:lnTo>
                    <a:pt x="252493" y="99844"/>
                  </a:lnTo>
                  <a:lnTo>
                    <a:pt x="252299" y="100682"/>
                  </a:lnTo>
                  <a:lnTo>
                    <a:pt x="252209" y="101087"/>
                  </a:lnTo>
                  <a:lnTo>
                    <a:pt x="252134" y="101506"/>
                  </a:lnTo>
                  <a:lnTo>
                    <a:pt x="251326" y="101521"/>
                  </a:lnTo>
                  <a:lnTo>
                    <a:pt x="251326" y="101521"/>
                  </a:lnTo>
                  <a:lnTo>
                    <a:pt x="251341" y="101296"/>
                  </a:lnTo>
                  <a:lnTo>
                    <a:pt x="251371" y="101057"/>
                  </a:lnTo>
                  <a:lnTo>
                    <a:pt x="251416" y="100802"/>
                  </a:lnTo>
                  <a:lnTo>
                    <a:pt x="251446" y="100563"/>
                  </a:lnTo>
                  <a:lnTo>
                    <a:pt x="251446" y="100323"/>
                  </a:lnTo>
                  <a:lnTo>
                    <a:pt x="251446" y="100204"/>
                  </a:lnTo>
                  <a:lnTo>
                    <a:pt x="251431" y="100099"/>
                  </a:lnTo>
                  <a:lnTo>
                    <a:pt x="251401" y="99994"/>
                  </a:lnTo>
                  <a:lnTo>
                    <a:pt x="251356" y="99889"/>
                  </a:lnTo>
                  <a:lnTo>
                    <a:pt x="251296" y="99784"/>
                  </a:lnTo>
                  <a:lnTo>
                    <a:pt x="251221" y="99695"/>
                  </a:lnTo>
                  <a:lnTo>
                    <a:pt x="251131" y="100129"/>
                  </a:lnTo>
                  <a:lnTo>
                    <a:pt x="251042" y="100563"/>
                  </a:lnTo>
                  <a:lnTo>
                    <a:pt x="250877" y="101431"/>
                  </a:lnTo>
                  <a:lnTo>
                    <a:pt x="250458" y="101536"/>
                  </a:lnTo>
                  <a:lnTo>
                    <a:pt x="250473" y="100967"/>
                  </a:lnTo>
                  <a:lnTo>
                    <a:pt x="250473" y="100398"/>
                  </a:lnTo>
                  <a:lnTo>
                    <a:pt x="250458" y="99829"/>
                  </a:lnTo>
                  <a:lnTo>
                    <a:pt x="250428" y="99261"/>
                  </a:lnTo>
                  <a:lnTo>
                    <a:pt x="250129" y="99306"/>
                  </a:lnTo>
                  <a:lnTo>
                    <a:pt x="250099" y="99814"/>
                  </a:lnTo>
                  <a:lnTo>
                    <a:pt x="250069" y="100323"/>
                  </a:lnTo>
                  <a:lnTo>
                    <a:pt x="250054" y="101341"/>
                  </a:lnTo>
                  <a:lnTo>
                    <a:pt x="248782" y="101341"/>
                  </a:lnTo>
                  <a:lnTo>
                    <a:pt x="248916" y="100742"/>
                  </a:lnTo>
                  <a:lnTo>
                    <a:pt x="249051" y="100144"/>
                  </a:lnTo>
                  <a:lnTo>
                    <a:pt x="249156" y="99545"/>
                  </a:lnTo>
                  <a:lnTo>
                    <a:pt x="249231" y="98931"/>
                  </a:lnTo>
                  <a:lnTo>
                    <a:pt x="248976" y="98707"/>
                  </a:lnTo>
                  <a:lnTo>
                    <a:pt x="248856" y="99021"/>
                  </a:lnTo>
                  <a:lnTo>
                    <a:pt x="248752" y="99350"/>
                  </a:lnTo>
                  <a:lnTo>
                    <a:pt x="248662" y="99665"/>
                  </a:lnTo>
                  <a:lnTo>
                    <a:pt x="248587" y="99994"/>
                  </a:lnTo>
                  <a:lnTo>
                    <a:pt x="248437" y="100653"/>
                  </a:lnTo>
                  <a:lnTo>
                    <a:pt x="248362" y="100982"/>
                  </a:lnTo>
                  <a:lnTo>
                    <a:pt x="248273" y="101311"/>
                  </a:lnTo>
                  <a:lnTo>
                    <a:pt x="247719" y="101296"/>
                  </a:lnTo>
                  <a:lnTo>
                    <a:pt x="247943" y="100697"/>
                  </a:lnTo>
                  <a:lnTo>
                    <a:pt x="248033" y="100383"/>
                  </a:lnTo>
                  <a:lnTo>
                    <a:pt x="248123" y="100084"/>
                  </a:lnTo>
                  <a:lnTo>
                    <a:pt x="248183" y="99769"/>
                  </a:lnTo>
                  <a:lnTo>
                    <a:pt x="248213" y="99440"/>
                  </a:lnTo>
                  <a:lnTo>
                    <a:pt x="248228" y="99126"/>
                  </a:lnTo>
                  <a:lnTo>
                    <a:pt x="248213" y="98961"/>
                  </a:lnTo>
                  <a:lnTo>
                    <a:pt x="248198" y="98812"/>
                  </a:lnTo>
                  <a:lnTo>
                    <a:pt x="248093" y="98871"/>
                  </a:lnTo>
                  <a:lnTo>
                    <a:pt x="248018" y="98961"/>
                  </a:lnTo>
                  <a:lnTo>
                    <a:pt x="247958" y="99066"/>
                  </a:lnTo>
                  <a:lnTo>
                    <a:pt x="247913" y="99171"/>
                  </a:lnTo>
                  <a:lnTo>
                    <a:pt x="247839" y="99410"/>
                  </a:lnTo>
                  <a:lnTo>
                    <a:pt x="247779" y="99650"/>
                  </a:lnTo>
                  <a:lnTo>
                    <a:pt x="247674" y="100039"/>
                  </a:lnTo>
                  <a:lnTo>
                    <a:pt x="247539" y="100428"/>
                  </a:lnTo>
                  <a:lnTo>
                    <a:pt x="247390" y="100802"/>
                  </a:lnTo>
                  <a:lnTo>
                    <a:pt x="247210" y="101161"/>
                  </a:lnTo>
                  <a:lnTo>
                    <a:pt x="246611" y="101161"/>
                  </a:lnTo>
                  <a:lnTo>
                    <a:pt x="246746" y="100847"/>
                  </a:lnTo>
                  <a:lnTo>
                    <a:pt x="246881" y="100533"/>
                  </a:lnTo>
                  <a:lnTo>
                    <a:pt x="247000" y="100204"/>
                  </a:lnTo>
                  <a:lnTo>
                    <a:pt x="247105" y="99889"/>
                  </a:lnTo>
                  <a:lnTo>
                    <a:pt x="247210" y="99560"/>
                  </a:lnTo>
                  <a:lnTo>
                    <a:pt x="247300" y="99231"/>
                  </a:lnTo>
                  <a:lnTo>
                    <a:pt x="247375" y="98901"/>
                  </a:lnTo>
                  <a:lnTo>
                    <a:pt x="247434" y="98557"/>
                  </a:lnTo>
                  <a:lnTo>
                    <a:pt x="247120" y="98557"/>
                  </a:lnTo>
                  <a:lnTo>
                    <a:pt x="246941" y="99126"/>
                  </a:lnTo>
                  <a:lnTo>
                    <a:pt x="246731" y="99695"/>
                  </a:lnTo>
                  <a:lnTo>
                    <a:pt x="246521" y="100248"/>
                  </a:lnTo>
                  <a:lnTo>
                    <a:pt x="246267" y="100802"/>
                  </a:lnTo>
                  <a:lnTo>
                    <a:pt x="246237" y="100877"/>
                  </a:lnTo>
                  <a:lnTo>
                    <a:pt x="246192" y="100937"/>
                  </a:lnTo>
                  <a:lnTo>
                    <a:pt x="246132" y="100997"/>
                  </a:lnTo>
                  <a:lnTo>
                    <a:pt x="246072" y="101057"/>
                  </a:lnTo>
                  <a:lnTo>
                    <a:pt x="245938" y="101131"/>
                  </a:lnTo>
                  <a:lnTo>
                    <a:pt x="245788" y="101191"/>
                  </a:lnTo>
                  <a:lnTo>
                    <a:pt x="245788" y="101191"/>
                  </a:lnTo>
                  <a:lnTo>
                    <a:pt x="245998" y="100428"/>
                  </a:lnTo>
                  <a:lnTo>
                    <a:pt x="246087" y="100054"/>
                  </a:lnTo>
                  <a:lnTo>
                    <a:pt x="246177" y="99665"/>
                  </a:lnTo>
                  <a:lnTo>
                    <a:pt x="246252" y="99276"/>
                  </a:lnTo>
                  <a:lnTo>
                    <a:pt x="246312" y="98886"/>
                  </a:lnTo>
                  <a:lnTo>
                    <a:pt x="246357" y="98497"/>
                  </a:lnTo>
                  <a:lnTo>
                    <a:pt x="246387" y="98108"/>
                  </a:lnTo>
                  <a:lnTo>
                    <a:pt x="246043" y="98378"/>
                  </a:lnTo>
                  <a:lnTo>
                    <a:pt x="245938" y="98722"/>
                  </a:lnTo>
                  <a:lnTo>
                    <a:pt x="245848" y="99051"/>
                  </a:lnTo>
                  <a:lnTo>
                    <a:pt x="245683" y="99740"/>
                  </a:lnTo>
                  <a:lnTo>
                    <a:pt x="245519" y="100428"/>
                  </a:lnTo>
                  <a:lnTo>
                    <a:pt x="245324" y="101102"/>
                  </a:lnTo>
                  <a:lnTo>
                    <a:pt x="244785" y="100907"/>
                  </a:lnTo>
                  <a:lnTo>
                    <a:pt x="244980" y="100204"/>
                  </a:lnTo>
                  <a:lnTo>
                    <a:pt x="245159" y="99500"/>
                  </a:lnTo>
                  <a:lnTo>
                    <a:pt x="245234" y="99156"/>
                  </a:lnTo>
                  <a:lnTo>
                    <a:pt x="245294" y="98797"/>
                  </a:lnTo>
                  <a:lnTo>
                    <a:pt x="245339" y="98437"/>
                  </a:lnTo>
                  <a:lnTo>
                    <a:pt x="245354" y="98078"/>
                  </a:lnTo>
                  <a:lnTo>
                    <a:pt x="245249" y="98138"/>
                  </a:lnTo>
                  <a:lnTo>
                    <a:pt x="245174" y="98213"/>
                  </a:lnTo>
                  <a:lnTo>
                    <a:pt x="245115" y="98303"/>
                  </a:lnTo>
                  <a:lnTo>
                    <a:pt x="245055" y="98408"/>
                  </a:lnTo>
                  <a:lnTo>
                    <a:pt x="244995" y="98632"/>
                  </a:lnTo>
                  <a:lnTo>
                    <a:pt x="244935" y="98857"/>
                  </a:lnTo>
                  <a:lnTo>
                    <a:pt x="244651" y="99919"/>
                  </a:lnTo>
                  <a:lnTo>
                    <a:pt x="244486" y="100458"/>
                  </a:lnTo>
                  <a:lnTo>
                    <a:pt x="244321" y="100982"/>
                  </a:lnTo>
                  <a:lnTo>
                    <a:pt x="243723" y="100952"/>
                  </a:lnTo>
                  <a:lnTo>
                    <a:pt x="243887" y="100293"/>
                  </a:lnTo>
                  <a:lnTo>
                    <a:pt x="244037" y="99635"/>
                  </a:lnTo>
                  <a:lnTo>
                    <a:pt x="244157" y="98961"/>
                  </a:lnTo>
                  <a:lnTo>
                    <a:pt x="244261" y="98288"/>
                  </a:lnTo>
                  <a:lnTo>
                    <a:pt x="244142" y="98378"/>
                  </a:lnTo>
                  <a:lnTo>
                    <a:pt x="244037" y="98482"/>
                  </a:lnTo>
                  <a:lnTo>
                    <a:pt x="243977" y="98527"/>
                  </a:lnTo>
                  <a:lnTo>
                    <a:pt x="243947" y="98587"/>
                  </a:lnTo>
                  <a:lnTo>
                    <a:pt x="243917" y="98662"/>
                  </a:lnTo>
                  <a:lnTo>
                    <a:pt x="243887" y="98737"/>
                  </a:lnTo>
                  <a:lnTo>
                    <a:pt x="243738" y="99246"/>
                  </a:lnTo>
                  <a:lnTo>
                    <a:pt x="243603" y="99769"/>
                  </a:lnTo>
                  <a:lnTo>
                    <a:pt x="243543" y="100039"/>
                  </a:lnTo>
                  <a:lnTo>
                    <a:pt x="243498" y="100308"/>
                  </a:lnTo>
                  <a:lnTo>
                    <a:pt x="243483" y="100578"/>
                  </a:lnTo>
                  <a:lnTo>
                    <a:pt x="243468" y="100847"/>
                  </a:lnTo>
                  <a:lnTo>
                    <a:pt x="243109" y="100817"/>
                  </a:lnTo>
                  <a:lnTo>
                    <a:pt x="242735" y="100787"/>
                  </a:lnTo>
                  <a:lnTo>
                    <a:pt x="242001" y="100757"/>
                  </a:lnTo>
                  <a:lnTo>
                    <a:pt x="242061" y="100458"/>
                  </a:lnTo>
                  <a:lnTo>
                    <a:pt x="242151" y="100144"/>
                  </a:lnTo>
                  <a:lnTo>
                    <a:pt x="242241" y="99844"/>
                  </a:lnTo>
                  <a:lnTo>
                    <a:pt x="242331" y="99530"/>
                  </a:lnTo>
                  <a:lnTo>
                    <a:pt x="242391" y="99216"/>
                  </a:lnTo>
                  <a:lnTo>
                    <a:pt x="242406" y="99066"/>
                  </a:lnTo>
                  <a:lnTo>
                    <a:pt x="242421" y="98901"/>
                  </a:lnTo>
                  <a:lnTo>
                    <a:pt x="242406" y="98752"/>
                  </a:lnTo>
                  <a:lnTo>
                    <a:pt x="242391" y="98602"/>
                  </a:lnTo>
                  <a:lnTo>
                    <a:pt x="242346" y="98452"/>
                  </a:lnTo>
                  <a:lnTo>
                    <a:pt x="242286" y="98303"/>
                  </a:lnTo>
                  <a:lnTo>
                    <a:pt x="242181" y="98587"/>
                  </a:lnTo>
                  <a:lnTo>
                    <a:pt x="242076" y="98871"/>
                  </a:lnTo>
                  <a:lnTo>
                    <a:pt x="241912" y="99455"/>
                  </a:lnTo>
                  <a:lnTo>
                    <a:pt x="241762" y="100039"/>
                  </a:lnTo>
                  <a:lnTo>
                    <a:pt x="241597" y="100608"/>
                  </a:lnTo>
                  <a:lnTo>
                    <a:pt x="241148" y="100623"/>
                  </a:lnTo>
                  <a:lnTo>
                    <a:pt x="241148" y="100623"/>
                  </a:lnTo>
                  <a:lnTo>
                    <a:pt x="241448" y="99769"/>
                  </a:lnTo>
                  <a:lnTo>
                    <a:pt x="241582" y="99320"/>
                  </a:lnTo>
                  <a:lnTo>
                    <a:pt x="241702" y="98886"/>
                  </a:lnTo>
                  <a:lnTo>
                    <a:pt x="241792" y="98437"/>
                  </a:lnTo>
                  <a:lnTo>
                    <a:pt x="241867" y="97973"/>
                  </a:lnTo>
                  <a:lnTo>
                    <a:pt x="241897" y="97524"/>
                  </a:lnTo>
                  <a:lnTo>
                    <a:pt x="241912" y="97300"/>
                  </a:lnTo>
                  <a:lnTo>
                    <a:pt x="241912" y="97075"/>
                  </a:lnTo>
                  <a:lnTo>
                    <a:pt x="241837" y="97150"/>
                  </a:lnTo>
                  <a:lnTo>
                    <a:pt x="241762" y="97240"/>
                  </a:lnTo>
                  <a:lnTo>
                    <a:pt x="241657" y="97420"/>
                  </a:lnTo>
                  <a:lnTo>
                    <a:pt x="241567" y="97614"/>
                  </a:lnTo>
                  <a:lnTo>
                    <a:pt x="241508" y="97824"/>
                  </a:lnTo>
                  <a:lnTo>
                    <a:pt x="241403" y="98258"/>
                  </a:lnTo>
                  <a:lnTo>
                    <a:pt x="241343" y="98467"/>
                  </a:lnTo>
                  <a:lnTo>
                    <a:pt x="241298" y="98677"/>
                  </a:lnTo>
                  <a:lnTo>
                    <a:pt x="241163" y="99171"/>
                  </a:lnTo>
                  <a:lnTo>
                    <a:pt x="241014" y="99650"/>
                  </a:lnTo>
                  <a:lnTo>
                    <a:pt x="240864" y="100129"/>
                  </a:lnTo>
                  <a:lnTo>
                    <a:pt x="240699" y="100608"/>
                  </a:lnTo>
                  <a:lnTo>
                    <a:pt x="239712" y="100443"/>
                  </a:lnTo>
                  <a:lnTo>
                    <a:pt x="239861" y="100099"/>
                  </a:lnTo>
                  <a:lnTo>
                    <a:pt x="240011" y="99755"/>
                  </a:lnTo>
                  <a:lnTo>
                    <a:pt x="240131" y="99395"/>
                  </a:lnTo>
                  <a:lnTo>
                    <a:pt x="240250" y="99051"/>
                  </a:lnTo>
                  <a:lnTo>
                    <a:pt x="240445" y="98333"/>
                  </a:lnTo>
                  <a:lnTo>
                    <a:pt x="240624" y="97599"/>
                  </a:lnTo>
                  <a:lnTo>
                    <a:pt x="240654" y="97465"/>
                  </a:lnTo>
                  <a:lnTo>
                    <a:pt x="240684" y="97330"/>
                  </a:lnTo>
                  <a:lnTo>
                    <a:pt x="240699" y="97060"/>
                  </a:lnTo>
                  <a:lnTo>
                    <a:pt x="240699" y="96776"/>
                  </a:lnTo>
                  <a:lnTo>
                    <a:pt x="240684" y="96507"/>
                  </a:lnTo>
                  <a:lnTo>
                    <a:pt x="240565" y="96656"/>
                  </a:lnTo>
                  <a:lnTo>
                    <a:pt x="240475" y="96821"/>
                  </a:lnTo>
                  <a:lnTo>
                    <a:pt x="240400" y="96986"/>
                  </a:lnTo>
                  <a:lnTo>
                    <a:pt x="240340" y="97165"/>
                  </a:lnTo>
                  <a:lnTo>
                    <a:pt x="240235" y="97524"/>
                  </a:lnTo>
                  <a:lnTo>
                    <a:pt x="240146" y="97884"/>
                  </a:lnTo>
                  <a:lnTo>
                    <a:pt x="239951" y="98542"/>
                  </a:lnTo>
                  <a:lnTo>
                    <a:pt x="239756" y="99186"/>
                  </a:lnTo>
                  <a:lnTo>
                    <a:pt x="239517" y="99814"/>
                  </a:lnTo>
                  <a:lnTo>
                    <a:pt x="239262" y="100443"/>
                  </a:lnTo>
                  <a:lnTo>
                    <a:pt x="238843" y="100353"/>
                  </a:lnTo>
                  <a:lnTo>
                    <a:pt x="238424" y="100233"/>
                  </a:lnTo>
                  <a:lnTo>
                    <a:pt x="238155" y="100248"/>
                  </a:lnTo>
                  <a:lnTo>
                    <a:pt x="237886" y="100233"/>
                  </a:lnTo>
                  <a:lnTo>
                    <a:pt x="237616" y="100204"/>
                  </a:lnTo>
                  <a:lnTo>
                    <a:pt x="237347" y="100144"/>
                  </a:lnTo>
                  <a:lnTo>
                    <a:pt x="237466" y="99799"/>
                  </a:lnTo>
                  <a:lnTo>
                    <a:pt x="237571" y="99455"/>
                  </a:lnTo>
                  <a:lnTo>
                    <a:pt x="237646" y="99096"/>
                  </a:lnTo>
                  <a:lnTo>
                    <a:pt x="237676" y="98916"/>
                  </a:lnTo>
                  <a:lnTo>
                    <a:pt x="237691" y="98737"/>
                  </a:lnTo>
                  <a:lnTo>
                    <a:pt x="237526" y="98722"/>
                  </a:lnTo>
                  <a:lnTo>
                    <a:pt x="237437" y="98931"/>
                  </a:lnTo>
                  <a:lnTo>
                    <a:pt x="237347" y="99186"/>
                  </a:lnTo>
                  <a:lnTo>
                    <a:pt x="237272" y="99440"/>
                  </a:lnTo>
                  <a:lnTo>
                    <a:pt x="237167" y="99680"/>
                  </a:lnTo>
                  <a:lnTo>
                    <a:pt x="237092" y="99784"/>
                  </a:lnTo>
                  <a:lnTo>
                    <a:pt x="237032" y="99889"/>
                  </a:lnTo>
                  <a:lnTo>
                    <a:pt x="236958" y="99964"/>
                  </a:lnTo>
                  <a:lnTo>
                    <a:pt x="236868" y="100024"/>
                  </a:lnTo>
                  <a:lnTo>
                    <a:pt x="236763" y="100054"/>
                  </a:lnTo>
                  <a:lnTo>
                    <a:pt x="236658" y="100069"/>
                  </a:lnTo>
                  <a:lnTo>
                    <a:pt x="236524" y="100039"/>
                  </a:lnTo>
                  <a:lnTo>
                    <a:pt x="236389" y="99994"/>
                  </a:lnTo>
                  <a:lnTo>
                    <a:pt x="236404" y="99829"/>
                  </a:lnTo>
                  <a:lnTo>
                    <a:pt x="236434" y="99650"/>
                  </a:lnTo>
                  <a:lnTo>
                    <a:pt x="236509" y="99306"/>
                  </a:lnTo>
                  <a:lnTo>
                    <a:pt x="236703" y="98617"/>
                  </a:lnTo>
                  <a:lnTo>
                    <a:pt x="236793" y="98258"/>
                  </a:lnTo>
                  <a:lnTo>
                    <a:pt x="236823" y="98078"/>
                  </a:lnTo>
                  <a:lnTo>
                    <a:pt x="236838" y="97899"/>
                  </a:lnTo>
                  <a:lnTo>
                    <a:pt x="236838" y="97719"/>
                  </a:lnTo>
                  <a:lnTo>
                    <a:pt x="236838" y="97539"/>
                  </a:lnTo>
                  <a:lnTo>
                    <a:pt x="236808" y="97360"/>
                  </a:lnTo>
                  <a:lnTo>
                    <a:pt x="236763" y="97180"/>
                  </a:lnTo>
                  <a:lnTo>
                    <a:pt x="236673" y="97330"/>
                  </a:lnTo>
                  <a:lnTo>
                    <a:pt x="236598" y="97495"/>
                  </a:lnTo>
                  <a:lnTo>
                    <a:pt x="236524" y="97644"/>
                  </a:lnTo>
                  <a:lnTo>
                    <a:pt x="236464" y="97809"/>
                  </a:lnTo>
                  <a:lnTo>
                    <a:pt x="236359" y="98138"/>
                  </a:lnTo>
                  <a:lnTo>
                    <a:pt x="236269" y="98482"/>
                  </a:lnTo>
                  <a:lnTo>
                    <a:pt x="236179" y="98827"/>
                  </a:lnTo>
                  <a:lnTo>
                    <a:pt x="236089" y="99171"/>
                  </a:lnTo>
                  <a:lnTo>
                    <a:pt x="235985" y="99500"/>
                  </a:lnTo>
                  <a:lnTo>
                    <a:pt x="235910" y="99665"/>
                  </a:lnTo>
                  <a:lnTo>
                    <a:pt x="235835" y="99814"/>
                  </a:lnTo>
                  <a:lnTo>
                    <a:pt x="235416" y="99934"/>
                  </a:lnTo>
                  <a:lnTo>
                    <a:pt x="235536" y="99560"/>
                  </a:lnTo>
                  <a:lnTo>
                    <a:pt x="235670" y="99186"/>
                  </a:lnTo>
                  <a:lnTo>
                    <a:pt x="235820" y="98812"/>
                  </a:lnTo>
                  <a:lnTo>
                    <a:pt x="235970" y="98422"/>
                  </a:lnTo>
                  <a:lnTo>
                    <a:pt x="236089" y="98048"/>
                  </a:lnTo>
                  <a:lnTo>
                    <a:pt x="236149" y="97854"/>
                  </a:lnTo>
                  <a:lnTo>
                    <a:pt x="236179" y="97659"/>
                  </a:lnTo>
                  <a:lnTo>
                    <a:pt x="236209" y="97465"/>
                  </a:lnTo>
                  <a:lnTo>
                    <a:pt x="236224" y="97270"/>
                  </a:lnTo>
                  <a:lnTo>
                    <a:pt x="236224" y="97075"/>
                  </a:lnTo>
                  <a:lnTo>
                    <a:pt x="236209" y="96866"/>
                  </a:lnTo>
                  <a:lnTo>
                    <a:pt x="236089" y="97031"/>
                  </a:lnTo>
                  <a:lnTo>
                    <a:pt x="235985" y="97195"/>
                  </a:lnTo>
                  <a:lnTo>
                    <a:pt x="235895" y="97375"/>
                  </a:lnTo>
                  <a:lnTo>
                    <a:pt x="235805" y="97539"/>
                  </a:lnTo>
                  <a:lnTo>
                    <a:pt x="235640" y="97899"/>
                  </a:lnTo>
                  <a:lnTo>
                    <a:pt x="235506" y="98273"/>
                  </a:lnTo>
                  <a:lnTo>
                    <a:pt x="235386" y="98647"/>
                  </a:lnTo>
                  <a:lnTo>
                    <a:pt x="235236" y="99021"/>
                  </a:lnTo>
                  <a:lnTo>
                    <a:pt x="235087" y="99380"/>
                  </a:lnTo>
                  <a:lnTo>
                    <a:pt x="235012" y="99560"/>
                  </a:lnTo>
                  <a:lnTo>
                    <a:pt x="234907" y="99740"/>
                  </a:lnTo>
                  <a:lnTo>
                    <a:pt x="234473" y="99710"/>
                  </a:lnTo>
                  <a:lnTo>
                    <a:pt x="234039" y="99680"/>
                  </a:lnTo>
                  <a:lnTo>
                    <a:pt x="234159" y="99306"/>
                  </a:lnTo>
                  <a:lnTo>
                    <a:pt x="234293" y="98931"/>
                  </a:lnTo>
                  <a:lnTo>
                    <a:pt x="234428" y="98557"/>
                  </a:lnTo>
                  <a:lnTo>
                    <a:pt x="234563" y="98183"/>
                  </a:lnTo>
                  <a:lnTo>
                    <a:pt x="234668" y="97809"/>
                  </a:lnTo>
                  <a:lnTo>
                    <a:pt x="234757" y="97420"/>
                  </a:lnTo>
                  <a:lnTo>
                    <a:pt x="234817" y="97046"/>
                  </a:lnTo>
                  <a:lnTo>
                    <a:pt x="234847" y="96836"/>
                  </a:lnTo>
                  <a:lnTo>
                    <a:pt x="234847" y="96641"/>
                  </a:lnTo>
                  <a:lnTo>
                    <a:pt x="234727" y="96806"/>
                  </a:lnTo>
                  <a:lnTo>
                    <a:pt x="234623" y="96971"/>
                  </a:lnTo>
                  <a:lnTo>
                    <a:pt x="234533" y="97135"/>
                  </a:lnTo>
                  <a:lnTo>
                    <a:pt x="234443" y="97315"/>
                  </a:lnTo>
                  <a:lnTo>
                    <a:pt x="234293" y="97674"/>
                  </a:lnTo>
                  <a:lnTo>
                    <a:pt x="234174" y="98048"/>
                  </a:lnTo>
                  <a:lnTo>
                    <a:pt x="233934" y="98812"/>
                  </a:lnTo>
                  <a:lnTo>
                    <a:pt x="233815" y="99186"/>
                  </a:lnTo>
                  <a:lnTo>
                    <a:pt x="233680" y="99560"/>
                  </a:lnTo>
                  <a:lnTo>
                    <a:pt x="232916" y="99515"/>
                  </a:lnTo>
                  <a:lnTo>
                    <a:pt x="233066" y="99036"/>
                  </a:lnTo>
                  <a:lnTo>
                    <a:pt x="233216" y="98557"/>
                  </a:lnTo>
                  <a:lnTo>
                    <a:pt x="233291" y="98318"/>
                  </a:lnTo>
                  <a:lnTo>
                    <a:pt x="233336" y="98078"/>
                  </a:lnTo>
                  <a:lnTo>
                    <a:pt x="233366" y="97839"/>
                  </a:lnTo>
                  <a:lnTo>
                    <a:pt x="233366" y="97584"/>
                  </a:lnTo>
                  <a:lnTo>
                    <a:pt x="233231" y="97794"/>
                  </a:lnTo>
                  <a:lnTo>
                    <a:pt x="233111" y="98003"/>
                  </a:lnTo>
                  <a:lnTo>
                    <a:pt x="233021" y="98228"/>
                  </a:lnTo>
                  <a:lnTo>
                    <a:pt x="232916" y="98452"/>
                  </a:lnTo>
                  <a:lnTo>
                    <a:pt x="232752" y="98916"/>
                  </a:lnTo>
                  <a:lnTo>
                    <a:pt x="232587" y="99380"/>
                  </a:lnTo>
                  <a:lnTo>
                    <a:pt x="232018" y="99380"/>
                  </a:lnTo>
                  <a:lnTo>
                    <a:pt x="232258" y="98707"/>
                  </a:lnTo>
                  <a:lnTo>
                    <a:pt x="232378" y="98378"/>
                  </a:lnTo>
                  <a:lnTo>
                    <a:pt x="232482" y="98033"/>
                  </a:lnTo>
                  <a:lnTo>
                    <a:pt x="232572" y="97704"/>
                  </a:lnTo>
                  <a:lnTo>
                    <a:pt x="232647" y="97360"/>
                  </a:lnTo>
                  <a:lnTo>
                    <a:pt x="232692" y="97001"/>
                  </a:lnTo>
                  <a:lnTo>
                    <a:pt x="232722" y="96656"/>
                  </a:lnTo>
                  <a:lnTo>
                    <a:pt x="232617" y="96716"/>
                  </a:lnTo>
                  <a:lnTo>
                    <a:pt x="232542" y="96791"/>
                  </a:lnTo>
                  <a:lnTo>
                    <a:pt x="232467" y="96881"/>
                  </a:lnTo>
                  <a:lnTo>
                    <a:pt x="232423" y="96986"/>
                  </a:lnTo>
                  <a:lnTo>
                    <a:pt x="232333" y="97195"/>
                  </a:lnTo>
                  <a:lnTo>
                    <a:pt x="232258" y="97420"/>
                  </a:lnTo>
                  <a:lnTo>
                    <a:pt x="231959" y="98363"/>
                  </a:lnTo>
                  <a:lnTo>
                    <a:pt x="231794" y="98842"/>
                  </a:lnTo>
                  <a:lnTo>
                    <a:pt x="231629" y="99306"/>
                  </a:lnTo>
                  <a:lnTo>
                    <a:pt x="231195" y="99186"/>
                  </a:lnTo>
                  <a:lnTo>
                    <a:pt x="231300" y="98857"/>
                  </a:lnTo>
                  <a:lnTo>
                    <a:pt x="231420" y="98542"/>
                  </a:lnTo>
                  <a:lnTo>
                    <a:pt x="231659" y="97899"/>
                  </a:lnTo>
                  <a:lnTo>
                    <a:pt x="231764" y="97569"/>
                  </a:lnTo>
                  <a:lnTo>
                    <a:pt x="231854" y="97240"/>
                  </a:lnTo>
                  <a:lnTo>
                    <a:pt x="231914" y="96896"/>
                  </a:lnTo>
                  <a:lnTo>
                    <a:pt x="231959" y="96567"/>
                  </a:lnTo>
                  <a:lnTo>
                    <a:pt x="231884" y="96611"/>
                  </a:lnTo>
                  <a:lnTo>
                    <a:pt x="231824" y="96656"/>
                  </a:lnTo>
                  <a:lnTo>
                    <a:pt x="231764" y="96716"/>
                  </a:lnTo>
                  <a:lnTo>
                    <a:pt x="231734" y="96791"/>
                  </a:lnTo>
                  <a:lnTo>
                    <a:pt x="231659" y="96941"/>
                  </a:lnTo>
                  <a:lnTo>
                    <a:pt x="231584" y="97090"/>
                  </a:lnTo>
                  <a:lnTo>
                    <a:pt x="231180" y="98138"/>
                  </a:lnTo>
                  <a:lnTo>
                    <a:pt x="230776" y="99216"/>
                  </a:lnTo>
                  <a:lnTo>
                    <a:pt x="229908" y="99081"/>
                  </a:lnTo>
                  <a:lnTo>
                    <a:pt x="230028" y="98752"/>
                  </a:lnTo>
                  <a:lnTo>
                    <a:pt x="230148" y="98408"/>
                  </a:lnTo>
                  <a:lnTo>
                    <a:pt x="230267" y="98078"/>
                  </a:lnTo>
                  <a:lnTo>
                    <a:pt x="230387" y="97734"/>
                  </a:lnTo>
                  <a:lnTo>
                    <a:pt x="230477" y="97390"/>
                  </a:lnTo>
                  <a:lnTo>
                    <a:pt x="230522" y="97225"/>
                  </a:lnTo>
                  <a:lnTo>
                    <a:pt x="230552" y="97046"/>
                  </a:lnTo>
                  <a:lnTo>
                    <a:pt x="230567" y="96866"/>
                  </a:lnTo>
                  <a:lnTo>
                    <a:pt x="230567" y="96686"/>
                  </a:lnTo>
                  <a:lnTo>
                    <a:pt x="230567" y="96522"/>
                  </a:lnTo>
                  <a:lnTo>
                    <a:pt x="230537" y="96327"/>
                  </a:lnTo>
                  <a:lnTo>
                    <a:pt x="230372" y="96656"/>
                  </a:lnTo>
                  <a:lnTo>
                    <a:pt x="230222" y="96971"/>
                  </a:lnTo>
                  <a:lnTo>
                    <a:pt x="230088" y="97315"/>
                  </a:lnTo>
                  <a:lnTo>
                    <a:pt x="229968" y="97644"/>
                  </a:lnTo>
                  <a:lnTo>
                    <a:pt x="229743" y="98333"/>
                  </a:lnTo>
                  <a:lnTo>
                    <a:pt x="229624" y="98677"/>
                  </a:lnTo>
                  <a:lnTo>
                    <a:pt x="229504" y="99021"/>
                  </a:lnTo>
                  <a:lnTo>
                    <a:pt x="228845" y="99021"/>
                  </a:lnTo>
                  <a:lnTo>
                    <a:pt x="229100" y="98333"/>
                  </a:lnTo>
                  <a:lnTo>
                    <a:pt x="229235" y="97973"/>
                  </a:lnTo>
                  <a:lnTo>
                    <a:pt x="229369" y="97614"/>
                  </a:lnTo>
                  <a:lnTo>
                    <a:pt x="229459" y="97255"/>
                  </a:lnTo>
                  <a:lnTo>
                    <a:pt x="229534" y="96881"/>
                  </a:lnTo>
                  <a:lnTo>
                    <a:pt x="229564" y="96701"/>
                  </a:lnTo>
                  <a:lnTo>
                    <a:pt x="229564" y="96522"/>
                  </a:lnTo>
                  <a:lnTo>
                    <a:pt x="229564" y="96327"/>
                  </a:lnTo>
                  <a:lnTo>
                    <a:pt x="229564" y="96148"/>
                  </a:lnTo>
                  <a:lnTo>
                    <a:pt x="229444" y="96297"/>
                  </a:lnTo>
                  <a:lnTo>
                    <a:pt x="229354" y="96477"/>
                  </a:lnTo>
                  <a:lnTo>
                    <a:pt x="229265" y="96641"/>
                  </a:lnTo>
                  <a:lnTo>
                    <a:pt x="229175" y="96821"/>
                  </a:lnTo>
                  <a:lnTo>
                    <a:pt x="229040" y="97180"/>
                  </a:lnTo>
                  <a:lnTo>
                    <a:pt x="228920" y="97539"/>
                  </a:lnTo>
                  <a:lnTo>
                    <a:pt x="228681" y="98288"/>
                  </a:lnTo>
                  <a:lnTo>
                    <a:pt x="228561" y="98662"/>
                  </a:lnTo>
                  <a:lnTo>
                    <a:pt x="228411" y="99021"/>
                  </a:lnTo>
                  <a:lnTo>
                    <a:pt x="227454" y="98857"/>
                  </a:lnTo>
                  <a:lnTo>
                    <a:pt x="227813" y="98093"/>
                  </a:lnTo>
                  <a:lnTo>
                    <a:pt x="227992" y="97689"/>
                  </a:lnTo>
                  <a:lnTo>
                    <a:pt x="228142" y="97300"/>
                  </a:lnTo>
                  <a:lnTo>
                    <a:pt x="228277" y="96881"/>
                  </a:lnTo>
                  <a:lnTo>
                    <a:pt x="228322" y="96686"/>
                  </a:lnTo>
                  <a:lnTo>
                    <a:pt x="228367" y="96477"/>
                  </a:lnTo>
                  <a:lnTo>
                    <a:pt x="228396" y="96267"/>
                  </a:lnTo>
                  <a:lnTo>
                    <a:pt x="228411" y="96058"/>
                  </a:lnTo>
                  <a:lnTo>
                    <a:pt x="228411" y="95833"/>
                  </a:lnTo>
                  <a:lnTo>
                    <a:pt x="228411" y="95624"/>
                  </a:lnTo>
                  <a:lnTo>
                    <a:pt x="228217" y="96013"/>
                  </a:lnTo>
                  <a:lnTo>
                    <a:pt x="228052" y="96417"/>
                  </a:lnTo>
                  <a:lnTo>
                    <a:pt x="227903" y="96821"/>
                  </a:lnTo>
                  <a:lnTo>
                    <a:pt x="227753" y="97240"/>
                  </a:lnTo>
                  <a:lnTo>
                    <a:pt x="227618" y="97659"/>
                  </a:lnTo>
                  <a:lnTo>
                    <a:pt x="227454" y="98063"/>
                  </a:lnTo>
                  <a:lnTo>
                    <a:pt x="227274" y="98452"/>
                  </a:lnTo>
                  <a:lnTo>
                    <a:pt x="227184" y="98647"/>
                  </a:lnTo>
                  <a:lnTo>
                    <a:pt x="227079" y="98842"/>
                  </a:lnTo>
                  <a:lnTo>
                    <a:pt x="226810" y="98842"/>
                  </a:lnTo>
                  <a:lnTo>
                    <a:pt x="226541" y="98827"/>
                  </a:lnTo>
                  <a:lnTo>
                    <a:pt x="226017" y="98767"/>
                  </a:lnTo>
                  <a:lnTo>
                    <a:pt x="226226" y="98003"/>
                  </a:lnTo>
                  <a:lnTo>
                    <a:pt x="226421" y="97240"/>
                  </a:lnTo>
                  <a:lnTo>
                    <a:pt x="226600" y="96477"/>
                  </a:lnTo>
                  <a:lnTo>
                    <a:pt x="226810" y="95713"/>
                  </a:lnTo>
                  <a:lnTo>
                    <a:pt x="226630" y="95684"/>
                  </a:lnTo>
                  <a:lnTo>
                    <a:pt x="226496" y="96043"/>
                  </a:lnTo>
                  <a:lnTo>
                    <a:pt x="226361" y="96417"/>
                  </a:lnTo>
                  <a:lnTo>
                    <a:pt x="226226" y="96776"/>
                  </a:lnTo>
                  <a:lnTo>
                    <a:pt x="226121" y="97150"/>
                  </a:lnTo>
                  <a:lnTo>
                    <a:pt x="226017" y="97524"/>
                  </a:lnTo>
                  <a:lnTo>
                    <a:pt x="225912" y="97899"/>
                  </a:lnTo>
                  <a:lnTo>
                    <a:pt x="225837" y="98273"/>
                  </a:lnTo>
                  <a:lnTo>
                    <a:pt x="225762" y="98662"/>
                  </a:lnTo>
                  <a:lnTo>
                    <a:pt x="225403" y="98647"/>
                  </a:lnTo>
                  <a:lnTo>
                    <a:pt x="225044" y="98602"/>
                  </a:lnTo>
                  <a:lnTo>
                    <a:pt x="224685" y="98542"/>
                  </a:lnTo>
                  <a:lnTo>
                    <a:pt x="224340" y="98452"/>
                  </a:lnTo>
                  <a:lnTo>
                    <a:pt x="224670" y="97824"/>
                  </a:lnTo>
                  <a:lnTo>
                    <a:pt x="224804" y="97495"/>
                  </a:lnTo>
                  <a:lnTo>
                    <a:pt x="224939" y="97165"/>
                  </a:lnTo>
                  <a:lnTo>
                    <a:pt x="225059" y="96821"/>
                  </a:lnTo>
                  <a:lnTo>
                    <a:pt x="225134" y="96477"/>
                  </a:lnTo>
                  <a:lnTo>
                    <a:pt x="225164" y="96297"/>
                  </a:lnTo>
                  <a:lnTo>
                    <a:pt x="225194" y="96133"/>
                  </a:lnTo>
                  <a:lnTo>
                    <a:pt x="225194" y="95953"/>
                  </a:lnTo>
                  <a:lnTo>
                    <a:pt x="225208" y="95773"/>
                  </a:lnTo>
                  <a:lnTo>
                    <a:pt x="225089" y="95848"/>
                  </a:lnTo>
                  <a:lnTo>
                    <a:pt x="224999" y="95938"/>
                  </a:lnTo>
                  <a:lnTo>
                    <a:pt x="224924" y="96043"/>
                  </a:lnTo>
                  <a:lnTo>
                    <a:pt x="224864" y="96162"/>
                  </a:lnTo>
                  <a:lnTo>
                    <a:pt x="224774" y="96417"/>
                  </a:lnTo>
                  <a:lnTo>
                    <a:pt x="224685" y="96671"/>
                  </a:lnTo>
                  <a:lnTo>
                    <a:pt x="224520" y="97075"/>
                  </a:lnTo>
                  <a:lnTo>
                    <a:pt x="224340" y="97480"/>
                  </a:lnTo>
                  <a:lnTo>
                    <a:pt x="223966" y="98288"/>
                  </a:lnTo>
                  <a:lnTo>
                    <a:pt x="223472" y="98333"/>
                  </a:lnTo>
                  <a:lnTo>
                    <a:pt x="223742" y="97674"/>
                  </a:lnTo>
                  <a:lnTo>
                    <a:pt x="223981" y="97016"/>
                  </a:lnTo>
                  <a:lnTo>
                    <a:pt x="224221" y="96357"/>
                  </a:lnTo>
                  <a:lnTo>
                    <a:pt x="224445" y="95698"/>
                  </a:lnTo>
                  <a:lnTo>
                    <a:pt x="224475" y="95594"/>
                  </a:lnTo>
                  <a:lnTo>
                    <a:pt x="224490" y="95504"/>
                  </a:lnTo>
                  <a:lnTo>
                    <a:pt x="224505" y="95294"/>
                  </a:lnTo>
                  <a:lnTo>
                    <a:pt x="224490" y="94890"/>
                  </a:lnTo>
                  <a:lnTo>
                    <a:pt x="224355" y="95070"/>
                  </a:lnTo>
                  <a:lnTo>
                    <a:pt x="224236" y="95249"/>
                  </a:lnTo>
                  <a:lnTo>
                    <a:pt x="224116" y="95444"/>
                  </a:lnTo>
                  <a:lnTo>
                    <a:pt x="224011" y="95639"/>
                  </a:lnTo>
                  <a:lnTo>
                    <a:pt x="223832" y="96043"/>
                  </a:lnTo>
                  <a:lnTo>
                    <a:pt x="223667" y="96447"/>
                  </a:lnTo>
                  <a:lnTo>
                    <a:pt x="223368" y="97300"/>
                  </a:lnTo>
                  <a:lnTo>
                    <a:pt x="223218" y="97719"/>
                  </a:lnTo>
                  <a:lnTo>
                    <a:pt x="223053" y="98123"/>
                  </a:lnTo>
                  <a:lnTo>
                    <a:pt x="222589" y="97674"/>
                  </a:lnTo>
                  <a:lnTo>
                    <a:pt x="222679" y="97330"/>
                  </a:lnTo>
                  <a:lnTo>
                    <a:pt x="222799" y="96986"/>
                  </a:lnTo>
                  <a:lnTo>
                    <a:pt x="223038" y="96282"/>
                  </a:lnTo>
                  <a:lnTo>
                    <a:pt x="223143" y="95938"/>
                  </a:lnTo>
                  <a:lnTo>
                    <a:pt x="223218" y="95579"/>
                  </a:lnTo>
                  <a:lnTo>
                    <a:pt x="223248" y="95399"/>
                  </a:lnTo>
                  <a:lnTo>
                    <a:pt x="223263" y="95220"/>
                  </a:lnTo>
                  <a:lnTo>
                    <a:pt x="223278" y="95040"/>
                  </a:lnTo>
                  <a:lnTo>
                    <a:pt x="223263" y="94860"/>
                  </a:lnTo>
                  <a:lnTo>
                    <a:pt x="223143" y="94980"/>
                  </a:lnTo>
                  <a:lnTo>
                    <a:pt x="223038" y="95100"/>
                  </a:lnTo>
                  <a:lnTo>
                    <a:pt x="222948" y="95235"/>
                  </a:lnTo>
                  <a:lnTo>
                    <a:pt x="222874" y="95369"/>
                  </a:lnTo>
                  <a:lnTo>
                    <a:pt x="222799" y="95504"/>
                  </a:lnTo>
                  <a:lnTo>
                    <a:pt x="222724" y="95654"/>
                  </a:lnTo>
                  <a:lnTo>
                    <a:pt x="222604" y="95953"/>
                  </a:lnTo>
                  <a:lnTo>
                    <a:pt x="222410" y="96582"/>
                  </a:lnTo>
                  <a:lnTo>
                    <a:pt x="222305" y="96896"/>
                  </a:lnTo>
                  <a:lnTo>
                    <a:pt x="222185" y="97195"/>
                  </a:lnTo>
                  <a:lnTo>
                    <a:pt x="221736" y="96641"/>
                  </a:lnTo>
                  <a:lnTo>
                    <a:pt x="221796" y="96312"/>
                  </a:lnTo>
                  <a:lnTo>
                    <a:pt x="221826" y="95968"/>
                  </a:lnTo>
                  <a:lnTo>
                    <a:pt x="221826" y="95624"/>
                  </a:lnTo>
                  <a:lnTo>
                    <a:pt x="221811" y="95279"/>
                  </a:lnTo>
                  <a:lnTo>
                    <a:pt x="221691" y="95519"/>
                  </a:lnTo>
                  <a:lnTo>
                    <a:pt x="221572" y="95758"/>
                  </a:lnTo>
                  <a:lnTo>
                    <a:pt x="221467" y="96013"/>
                  </a:lnTo>
                  <a:lnTo>
                    <a:pt x="221377" y="96267"/>
                  </a:lnTo>
                  <a:lnTo>
                    <a:pt x="220793" y="95609"/>
                  </a:lnTo>
                  <a:lnTo>
                    <a:pt x="220210" y="94950"/>
                  </a:lnTo>
                  <a:lnTo>
                    <a:pt x="219656" y="94277"/>
                  </a:lnTo>
                  <a:lnTo>
                    <a:pt x="219102" y="93603"/>
                  </a:lnTo>
                  <a:close/>
                  <a:moveTo>
                    <a:pt x="246985" y="101865"/>
                  </a:moveTo>
                  <a:lnTo>
                    <a:pt x="247345" y="101895"/>
                  </a:lnTo>
                  <a:lnTo>
                    <a:pt x="247704" y="101925"/>
                  </a:lnTo>
                  <a:lnTo>
                    <a:pt x="248063" y="101970"/>
                  </a:lnTo>
                  <a:lnTo>
                    <a:pt x="248437" y="102030"/>
                  </a:lnTo>
                  <a:lnTo>
                    <a:pt x="248347" y="102134"/>
                  </a:lnTo>
                  <a:lnTo>
                    <a:pt x="248258" y="102224"/>
                  </a:lnTo>
                  <a:lnTo>
                    <a:pt x="248153" y="102314"/>
                  </a:lnTo>
                  <a:lnTo>
                    <a:pt x="248063" y="102389"/>
                  </a:lnTo>
                  <a:lnTo>
                    <a:pt x="247943" y="102464"/>
                  </a:lnTo>
                  <a:lnTo>
                    <a:pt x="247824" y="102523"/>
                  </a:lnTo>
                  <a:lnTo>
                    <a:pt x="247704" y="102568"/>
                  </a:lnTo>
                  <a:lnTo>
                    <a:pt x="247584" y="102613"/>
                  </a:lnTo>
                  <a:lnTo>
                    <a:pt x="246985" y="101865"/>
                  </a:lnTo>
                  <a:close/>
                  <a:moveTo>
                    <a:pt x="124226" y="79968"/>
                  </a:moveTo>
                  <a:lnTo>
                    <a:pt x="124540" y="80013"/>
                  </a:lnTo>
                  <a:lnTo>
                    <a:pt x="124855" y="80073"/>
                  </a:lnTo>
                  <a:lnTo>
                    <a:pt x="125169" y="80148"/>
                  </a:lnTo>
                  <a:lnTo>
                    <a:pt x="125483" y="80238"/>
                  </a:lnTo>
                  <a:lnTo>
                    <a:pt x="125783" y="80298"/>
                  </a:lnTo>
                  <a:lnTo>
                    <a:pt x="126112" y="80342"/>
                  </a:lnTo>
                  <a:lnTo>
                    <a:pt x="126262" y="80357"/>
                  </a:lnTo>
                  <a:lnTo>
                    <a:pt x="126426" y="80357"/>
                  </a:lnTo>
                  <a:lnTo>
                    <a:pt x="126561" y="80342"/>
                  </a:lnTo>
                  <a:lnTo>
                    <a:pt x="126681" y="80357"/>
                  </a:lnTo>
                  <a:lnTo>
                    <a:pt x="126800" y="80387"/>
                  </a:lnTo>
                  <a:lnTo>
                    <a:pt x="126905" y="80447"/>
                  </a:lnTo>
                  <a:lnTo>
                    <a:pt x="127025" y="80492"/>
                  </a:lnTo>
                  <a:lnTo>
                    <a:pt x="127130" y="80567"/>
                  </a:lnTo>
                  <a:lnTo>
                    <a:pt x="127324" y="80717"/>
                  </a:lnTo>
                  <a:lnTo>
                    <a:pt x="127309" y="81001"/>
                  </a:lnTo>
                  <a:lnTo>
                    <a:pt x="127279" y="81270"/>
                  </a:lnTo>
                  <a:lnTo>
                    <a:pt x="127234" y="81540"/>
                  </a:lnTo>
                  <a:lnTo>
                    <a:pt x="127175" y="81809"/>
                  </a:lnTo>
                  <a:lnTo>
                    <a:pt x="127100" y="82079"/>
                  </a:lnTo>
                  <a:lnTo>
                    <a:pt x="127010" y="82333"/>
                  </a:lnTo>
                  <a:lnTo>
                    <a:pt x="126905" y="82587"/>
                  </a:lnTo>
                  <a:lnTo>
                    <a:pt x="126785" y="82842"/>
                  </a:lnTo>
                  <a:lnTo>
                    <a:pt x="126666" y="83081"/>
                  </a:lnTo>
                  <a:lnTo>
                    <a:pt x="126531" y="83321"/>
                  </a:lnTo>
                  <a:lnTo>
                    <a:pt x="126247" y="83800"/>
                  </a:lnTo>
                  <a:lnTo>
                    <a:pt x="125932" y="84249"/>
                  </a:lnTo>
                  <a:lnTo>
                    <a:pt x="125603" y="84698"/>
                  </a:lnTo>
                  <a:lnTo>
                    <a:pt x="125139" y="85237"/>
                  </a:lnTo>
                  <a:lnTo>
                    <a:pt x="124660" y="85745"/>
                  </a:lnTo>
                  <a:lnTo>
                    <a:pt x="124166" y="86254"/>
                  </a:lnTo>
                  <a:lnTo>
                    <a:pt x="123657" y="86748"/>
                  </a:lnTo>
                  <a:lnTo>
                    <a:pt x="123148" y="87227"/>
                  </a:lnTo>
                  <a:lnTo>
                    <a:pt x="122610" y="87706"/>
                  </a:lnTo>
                  <a:lnTo>
                    <a:pt x="122071" y="88170"/>
                  </a:lnTo>
                  <a:lnTo>
                    <a:pt x="121532" y="88619"/>
                  </a:lnTo>
                  <a:lnTo>
                    <a:pt x="119691" y="90280"/>
                  </a:lnTo>
                  <a:lnTo>
                    <a:pt x="117850" y="91972"/>
                  </a:lnTo>
                  <a:lnTo>
                    <a:pt x="116054" y="93678"/>
                  </a:lnTo>
                  <a:lnTo>
                    <a:pt x="114258" y="95414"/>
                  </a:lnTo>
                  <a:lnTo>
                    <a:pt x="113375" y="96357"/>
                  </a:lnTo>
                  <a:lnTo>
                    <a:pt x="112507" y="97315"/>
                  </a:lnTo>
                  <a:lnTo>
                    <a:pt x="110786" y="99231"/>
                  </a:lnTo>
                  <a:lnTo>
                    <a:pt x="109050" y="101161"/>
                  </a:lnTo>
                  <a:lnTo>
                    <a:pt x="108181" y="102119"/>
                  </a:lnTo>
                  <a:lnTo>
                    <a:pt x="107313" y="103062"/>
                  </a:lnTo>
                  <a:lnTo>
                    <a:pt x="106520" y="103870"/>
                  </a:lnTo>
                  <a:lnTo>
                    <a:pt x="105742" y="104694"/>
                  </a:lnTo>
                  <a:lnTo>
                    <a:pt x="104964" y="105532"/>
                  </a:lnTo>
                  <a:lnTo>
                    <a:pt x="104185" y="106355"/>
                  </a:lnTo>
                  <a:lnTo>
                    <a:pt x="103916" y="106609"/>
                  </a:lnTo>
                  <a:lnTo>
                    <a:pt x="103617" y="106849"/>
                  </a:lnTo>
                  <a:lnTo>
                    <a:pt x="103467" y="106954"/>
                  </a:lnTo>
                  <a:lnTo>
                    <a:pt x="103302" y="107058"/>
                  </a:lnTo>
                  <a:lnTo>
                    <a:pt x="103138" y="107148"/>
                  </a:lnTo>
                  <a:lnTo>
                    <a:pt x="102973" y="107223"/>
                  </a:lnTo>
                  <a:lnTo>
                    <a:pt x="102793" y="107298"/>
                  </a:lnTo>
                  <a:lnTo>
                    <a:pt x="102614" y="107358"/>
                  </a:lnTo>
                  <a:lnTo>
                    <a:pt x="102434" y="107403"/>
                  </a:lnTo>
                  <a:lnTo>
                    <a:pt x="102255" y="107433"/>
                  </a:lnTo>
                  <a:lnTo>
                    <a:pt x="102060" y="107448"/>
                  </a:lnTo>
                  <a:lnTo>
                    <a:pt x="101880" y="107462"/>
                  </a:lnTo>
                  <a:lnTo>
                    <a:pt x="101686" y="107448"/>
                  </a:lnTo>
                  <a:lnTo>
                    <a:pt x="101506" y="107418"/>
                  </a:lnTo>
                  <a:lnTo>
                    <a:pt x="101207" y="107373"/>
                  </a:lnTo>
                  <a:lnTo>
                    <a:pt x="100922" y="107298"/>
                  </a:lnTo>
                  <a:lnTo>
                    <a:pt x="100653" y="107193"/>
                  </a:lnTo>
                  <a:lnTo>
                    <a:pt x="100384" y="107073"/>
                  </a:lnTo>
                  <a:lnTo>
                    <a:pt x="100114" y="106939"/>
                  </a:lnTo>
                  <a:lnTo>
                    <a:pt x="99860" y="106774"/>
                  </a:lnTo>
                  <a:lnTo>
                    <a:pt x="99620" y="106624"/>
                  </a:lnTo>
                  <a:lnTo>
                    <a:pt x="99381" y="106445"/>
                  </a:lnTo>
                  <a:lnTo>
                    <a:pt x="99321" y="106145"/>
                  </a:lnTo>
                  <a:lnTo>
                    <a:pt x="99306" y="105831"/>
                  </a:lnTo>
                  <a:lnTo>
                    <a:pt x="99321" y="105532"/>
                  </a:lnTo>
                  <a:lnTo>
                    <a:pt x="99336" y="105382"/>
                  </a:lnTo>
                  <a:lnTo>
                    <a:pt x="99366" y="105232"/>
                  </a:lnTo>
                  <a:lnTo>
                    <a:pt x="99725" y="105427"/>
                  </a:lnTo>
                  <a:lnTo>
                    <a:pt x="100054" y="105637"/>
                  </a:lnTo>
                  <a:lnTo>
                    <a:pt x="100399" y="105861"/>
                  </a:lnTo>
                  <a:lnTo>
                    <a:pt x="100743" y="106071"/>
                  </a:lnTo>
                  <a:lnTo>
                    <a:pt x="101102" y="106280"/>
                  </a:lnTo>
                  <a:lnTo>
                    <a:pt x="101461" y="106445"/>
                  </a:lnTo>
                  <a:lnTo>
                    <a:pt x="101656" y="106520"/>
                  </a:lnTo>
                  <a:lnTo>
                    <a:pt x="101835" y="106594"/>
                  </a:lnTo>
                  <a:lnTo>
                    <a:pt x="102030" y="106639"/>
                  </a:lnTo>
                  <a:lnTo>
                    <a:pt x="102240" y="106684"/>
                  </a:lnTo>
                  <a:lnTo>
                    <a:pt x="102180" y="106520"/>
                  </a:lnTo>
                  <a:lnTo>
                    <a:pt x="102090" y="106385"/>
                  </a:lnTo>
                  <a:lnTo>
                    <a:pt x="102045" y="106310"/>
                  </a:lnTo>
                  <a:lnTo>
                    <a:pt x="101985" y="106250"/>
                  </a:lnTo>
                  <a:lnTo>
                    <a:pt x="101925" y="106205"/>
                  </a:lnTo>
                  <a:lnTo>
                    <a:pt x="101850" y="106160"/>
                  </a:lnTo>
                  <a:lnTo>
                    <a:pt x="101267" y="105771"/>
                  </a:lnTo>
                  <a:lnTo>
                    <a:pt x="100683" y="105397"/>
                  </a:lnTo>
                  <a:lnTo>
                    <a:pt x="100384" y="105202"/>
                  </a:lnTo>
                  <a:lnTo>
                    <a:pt x="100099" y="105008"/>
                  </a:lnTo>
                  <a:lnTo>
                    <a:pt x="99830" y="104798"/>
                  </a:lnTo>
                  <a:lnTo>
                    <a:pt x="99546" y="104574"/>
                  </a:lnTo>
                  <a:lnTo>
                    <a:pt x="99710" y="104544"/>
                  </a:lnTo>
                  <a:lnTo>
                    <a:pt x="99875" y="104544"/>
                  </a:lnTo>
                  <a:lnTo>
                    <a:pt x="100024" y="104559"/>
                  </a:lnTo>
                  <a:lnTo>
                    <a:pt x="100189" y="104574"/>
                  </a:lnTo>
                  <a:lnTo>
                    <a:pt x="100339" y="104604"/>
                  </a:lnTo>
                  <a:lnTo>
                    <a:pt x="100488" y="104649"/>
                  </a:lnTo>
                  <a:lnTo>
                    <a:pt x="100803" y="104739"/>
                  </a:lnTo>
                  <a:lnTo>
                    <a:pt x="101102" y="104858"/>
                  </a:lnTo>
                  <a:lnTo>
                    <a:pt x="101416" y="104963"/>
                  </a:lnTo>
                  <a:lnTo>
                    <a:pt x="101716" y="105038"/>
                  </a:lnTo>
                  <a:lnTo>
                    <a:pt x="101880" y="105068"/>
                  </a:lnTo>
                  <a:lnTo>
                    <a:pt x="102045" y="105083"/>
                  </a:lnTo>
                  <a:lnTo>
                    <a:pt x="101910" y="104679"/>
                  </a:lnTo>
                  <a:lnTo>
                    <a:pt x="101686" y="104544"/>
                  </a:lnTo>
                  <a:lnTo>
                    <a:pt x="101446" y="104424"/>
                  </a:lnTo>
                  <a:lnTo>
                    <a:pt x="101207" y="104319"/>
                  </a:lnTo>
                  <a:lnTo>
                    <a:pt x="100967" y="104230"/>
                  </a:lnTo>
                  <a:lnTo>
                    <a:pt x="100473" y="104065"/>
                  </a:lnTo>
                  <a:lnTo>
                    <a:pt x="99965" y="103930"/>
                  </a:lnTo>
                  <a:lnTo>
                    <a:pt x="100309" y="103406"/>
                  </a:lnTo>
                  <a:lnTo>
                    <a:pt x="100937" y="103781"/>
                  </a:lnTo>
                  <a:lnTo>
                    <a:pt x="101252" y="103975"/>
                  </a:lnTo>
                  <a:lnTo>
                    <a:pt x="101566" y="104155"/>
                  </a:lnTo>
                  <a:lnTo>
                    <a:pt x="101880" y="104319"/>
                  </a:lnTo>
                  <a:lnTo>
                    <a:pt x="102210" y="104469"/>
                  </a:lnTo>
                  <a:lnTo>
                    <a:pt x="102554" y="104604"/>
                  </a:lnTo>
                  <a:lnTo>
                    <a:pt x="102913" y="104694"/>
                  </a:lnTo>
                  <a:lnTo>
                    <a:pt x="102853" y="104544"/>
                  </a:lnTo>
                  <a:lnTo>
                    <a:pt x="102808" y="104394"/>
                  </a:lnTo>
                  <a:lnTo>
                    <a:pt x="102763" y="104319"/>
                  </a:lnTo>
                  <a:lnTo>
                    <a:pt x="102719" y="104260"/>
                  </a:lnTo>
                  <a:lnTo>
                    <a:pt x="102659" y="104200"/>
                  </a:lnTo>
                  <a:lnTo>
                    <a:pt x="102599" y="104155"/>
                  </a:lnTo>
                  <a:lnTo>
                    <a:pt x="102105" y="103826"/>
                  </a:lnTo>
                  <a:lnTo>
                    <a:pt x="101596" y="103526"/>
                  </a:lnTo>
                  <a:lnTo>
                    <a:pt x="101087" y="103227"/>
                  </a:lnTo>
                  <a:lnTo>
                    <a:pt x="100593" y="102928"/>
                  </a:lnTo>
                  <a:lnTo>
                    <a:pt x="100908" y="102419"/>
                  </a:lnTo>
                  <a:lnTo>
                    <a:pt x="101222" y="101910"/>
                  </a:lnTo>
                  <a:lnTo>
                    <a:pt x="101731" y="102404"/>
                  </a:lnTo>
                  <a:lnTo>
                    <a:pt x="102000" y="102643"/>
                  </a:lnTo>
                  <a:lnTo>
                    <a:pt x="102270" y="102868"/>
                  </a:lnTo>
                  <a:lnTo>
                    <a:pt x="102554" y="103077"/>
                  </a:lnTo>
                  <a:lnTo>
                    <a:pt x="102838" y="103302"/>
                  </a:lnTo>
                  <a:lnTo>
                    <a:pt x="103123" y="103496"/>
                  </a:lnTo>
                  <a:lnTo>
                    <a:pt x="103422" y="103691"/>
                  </a:lnTo>
                  <a:lnTo>
                    <a:pt x="103512" y="103736"/>
                  </a:lnTo>
                  <a:lnTo>
                    <a:pt x="103587" y="103766"/>
                  </a:lnTo>
                  <a:lnTo>
                    <a:pt x="103676" y="103781"/>
                  </a:lnTo>
                  <a:lnTo>
                    <a:pt x="103781" y="103796"/>
                  </a:lnTo>
                  <a:lnTo>
                    <a:pt x="103961" y="103781"/>
                  </a:lnTo>
                  <a:lnTo>
                    <a:pt x="104155" y="103766"/>
                  </a:lnTo>
                  <a:lnTo>
                    <a:pt x="103497" y="103197"/>
                  </a:lnTo>
                  <a:lnTo>
                    <a:pt x="102823" y="102658"/>
                  </a:lnTo>
                  <a:lnTo>
                    <a:pt x="102150" y="102104"/>
                  </a:lnTo>
                  <a:lnTo>
                    <a:pt x="101821" y="101820"/>
                  </a:lnTo>
                  <a:lnTo>
                    <a:pt x="101506" y="101521"/>
                  </a:lnTo>
                  <a:lnTo>
                    <a:pt x="101566" y="101401"/>
                  </a:lnTo>
                  <a:lnTo>
                    <a:pt x="101626" y="101281"/>
                  </a:lnTo>
                  <a:lnTo>
                    <a:pt x="101776" y="101057"/>
                  </a:lnTo>
                  <a:lnTo>
                    <a:pt x="101940" y="100847"/>
                  </a:lnTo>
                  <a:lnTo>
                    <a:pt x="102120" y="100653"/>
                  </a:lnTo>
                  <a:lnTo>
                    <a:pt x="102479" y="100248"/>
                  </a:lnTo>
                  <a:lnTo>
                    <a:pt x="102644" y="100039"/>
                  </a:lnTo>
                  <a:lnTo>
                    <a:pt x="102808" y="99814"/>
                  </a:lnTo>
                  <a:lnTo>
                    <a:pt x="103302" y="100278"/>
                  </a:lnTo>
                  <a:lnTo>
                    <a:pt x="103557" y="100503"/>
                  </a:lnTo>
                  <a:lnTo>
                    <a:pt x="103826" y="100727"/>
                  </a:lnTo>
                  <a:lnTo>
                    <a:pt x="104110" y="100922"/>
                  </a:lnTo>
                  <a:lnTo>
                    <a:pt x="104395" y="101087"/>
                  </a:lnTo>
                  <a:lnTo>
                    <a:pt x="104559" y="101161"/>
                  </a:lnTo>
                  <a:lnTo>
                    <a:pt x="104709" y="101221"/>
                  </a:lnTo>
                  <a:lnTo>
                    <a:pt x="104874" y="101281"/>
                  </a:lnTo>
                  <a:lnTo>
                    <a:pt x="105038" y="101311"/>
                  </a:lnTo>
                  <a:lnTo>
                    <a:pt x="104964" y="101161"/>
                  </a:lnTo>
                  <a:lnTo>
                    <a:pt x="104874" y="101027"/>
                  </a:lnTo>
                  <a:lnTo>
                    <a:pt x="104784" y="100892"/>
                  </a:lnTo>
                  <a:lnTo>
                    <a:pt x="104664" y="100772"/>
                  </a:lnTo>
                  <a:lnTo>
                    <a:pt x="104440" y="100533"/>
                  </a:lnTo>
                  <a:lnTo>
                    <a:pt x="104185" y="100308"/>
                  </a:lnTo>
                  <a:lnTo>
                    <a:pt x="103661" y="99874"/>
                  </a:lnTo>
                  <a:lnTo>
                    <a:pt x="103407" y="99650"/>
                  </a:lnTo>
                  <a:lnTo>
                    <a:pt x="103183" y="99395"/>
                  </a:lnTo>
                  <a:lnTo>
                    <a:pt x="103527" y="98842"/>
                  </a:lnTo>
                  <a:lnTo>
                    <a:pt x="104170" y="99440"/>
                  </a:lnTo>
                  <a:lnTo>
                    <a:pt x="104485" y="99740"/>
                  </a:lnTo>
                  <a:lnTo>
                    <a:pt x="104814" y="100024"/>
                  </a:lnTo>
                  <a:lnTo>
                    <a:pt x="105158" y="100293"/>
                  </a:lnTo>
                  <a:lnTo>
                    <a:pt x="105517" y="100548"/>
                  </a:lnTo>
                  <a:lnTo>
                    <a:pt x="105697" y="100653"/>
                  </a:lnTo>
                  <a:lnTo>
                    <a:pt x="105892" y="100757"/>
                  </a:lnTo>
                  <a:lnTo>
                    <a:pt x="106086" y="100862"/>
                  </a:lnTo>
                  <a:lnTo>
                    <a:pt x="106281" y="100952"/>
                  </a:lnTo>
                  <a:lnTo>
                    <a:pt x="106251" y="100787"/>
                  </a:lnTo>
                  <a:lnTo>
                    <a:pt x="106176" y="100638"/>
                  </a:lnTo>
                  <a:lnTo>
                    <a:pt x="106086" y="100503"/>
                  </a:lnTo>
                  <a:lnTo>
                    <a:pt x="105981" y="100383"/>
                  </a:lnTo>
                  <a:lnTo>
                    <a:pt x="105877" y="100278"/>
                  </a:lnTo>
                  <a:lnTo>
                    <a:pt x="105742" y="100159"/>
                  </a:lnTo>
                  <a:lnTo>
                    <a:pt x="105502" y="99964"/>
                  </a:lnTo>
                  <a:lnTo>
                    <a:pt x="105083" y="99605"/>
                  </a:lnTo>
                  <a:lnTo>
                    <a:pt x="104664" y="99246"/>
                  </a:lnTo>
                  <a:lnTo>
                    <a:pt x="104260" y="98871"/>
                  </a:lnTo>
                  <a:lnTo>
                    <a:pt x="103871" y="98497"/>
                  </a:lnTo>
                  <a:lnTo>
                    <a:pt x="104036" y="98258"/>
                  </a:lnTo>
                  <a:lnTo>
                    <a:pt x="104215" y="98033"/>
                  </a:lnTo>
                  <a:lnTo>
                    <a:pt x="104604" y="97599"/>
                  </a:lnTo>
                  <a:lnTo>
                    <a:pt x="104844" y="97884"/>
                  </a:lnTo>
                  <a:lnTo>
                    <a:pt x="105113" y="98153"/>
                  </a:lnTo>
                  <a:lnTo>
                    <a:pt x="105383" y="98408"/>
                  </a:lnTo>
                  <a:lnTo>
                    <a:pt x="105652" y="98662"/>
                  </a:lnTo>
                  <a:lnTo>
                    <a:pt x="105936" y="98886"/>
                  </a:lnTo>
                  <a:lnTo>
                    <a:pt x="106236" y="99126"/>
                  </a:lnTo>
                  <a:lnTo>
                    <a:pt x="106834" y="99560"/>
                  </a:lnTo>
                  <a:lnTo>
                    <a:pt x="106924" y="99635"/>
                  </a:lnTo>
                  <a:lnTo>
                    <a:pt x="107029" y="99695"/>
                  </a:lnTo>
                  <a:lnTo>
                    <a:pt x="107134" y="99740"/>
                  </a:lnTo>
                  <a:lnTo>
                    <a:pt x="107239" y="99769"/>
                  </a:lnTo>
                  <a:lnTo>
                    <a:pt x="107358" y="99799"/>
                  </a:lnTo>
                  <a:lnTo>
                    <a:pt x="107463" y="99814"/>
                  </a:lnTo>
                  <a:lnTo>
                    <a:pt x="107703" y="99829"/>
                  </a:lnTo>
                  <a:lnTo>
                    <a:pt x="107703" y="99829"/>
                  </a:lnTo>
                  <a:lnTo>
                    <a:pt x="107373" y="99485"/>
                  </a:lnTo>
                  <a:lnTo>
                    <a:pt x="107044" y="99171"/>
                  </a:lnTo>
                  <a:lnTo>
                    <a:pt x="106685" y="98842"/>
                  </a:lnTo>
                  <a:lnTo>
                    <a:pt x="106341" y="98527"/>
                  </a:lnTo>
                  <a:lnTo>
                    <a:pt x="105622" y="97914"/>
                  </a:lnTo>
                  <a:lnTo>
                    <a:pt x="105278" y="97599"/>
                  </a:lnTo>
                  <a:lnTo>
                    <a:pt x="104934" y="97270"/>
                  </a:lnTo>
                  <a:lnTo>
                    <a:pt x="105472" y="96626"/>
                  </a:lnTo>
                  <a:lnTo>
                    <a:pt x="105787" y="96971"/>
                  </a:lnTo>
                  <a:lnTo>
                    <a:pt x="106101" y="97300"/>
                  </a:lnTo>
                  <a:lnTo>
                    <a:pt x="106445" y="97614"/>
                  </a:lnTo>
                  <a:lnTo>
                    <a:pt x="106805" y="97914"/>
                  </a:lnTo>
                  <a:lnTo>
                    <a:pt x="106999" y="98063"/>
                  </a:lnTo>
                  <a:lnTo>
                    <a:pt x="107179" y="98198"/>
                  </a:lnTo>
                  <a:lnTo>
                    <a:pt x="107373" y="98318"/>
                  </a:lnTo>
                  <a:lnTo>
                    <a:pt x="107583" y="98437"/>
                  </a:lnTo>
                  <a:lnTo>
                    <a:pt x="107792" y="98542"/>
                  </a:lnTo>
                  <a:lnTo>
                    <a:pt x="108002" y="98632"/>
                  </a:lnTo>
                  <a:lnTo>
                    <a:pt x="108211" y="98722"/>
                  </a:lnTo>
                  <a:lnTo>
                    <a:pt x="108436" y="98782"/>
                  </a:lnTo>
                  <a:lnTo>
                    <a:pt x="108436" y="98782"/>
                  </a:lnTo>
                  <a:lnTo>
                    <a:pt x="108331" y="98617"/>
                  </a:lnTo>
                  <a:lnTo>
                    <a:pt x="108211" y="98452"/>
                  </a:lnTo>
                  <a:lnTo>
                    <a:pt x="108062" y="98318"/>
                  </a:lnTo>
                  <a:lnTo>
                    <a:pt x="107912" y="98183"/>
                  </a:lnTo>
                  <a:lnTo>
                    <a:pt x="107598" y="97929"/>
                  </a:lnTo>
                  <a:lnTo>
                    <a:pt x="107269" y="97689"/>
                  </a:lnTo>
                  <a:lnTo>
                    <a:pt x="106894" y="97360"/>
                  </a:lnTo>
                  <a:lnTo>
                    <a:pt x="106520" y="97031"/>
                  </a:lnTo>
                  <a:lnTo>
                    <a:pt x="106146" y="96686"/>
                  </a:lnTo>
                  <a:lnTo>
                    <a:pt x="105802" y="96342"/>
                  </a:lnTo>
                  <a:lnTo>
                    <a:pt x="105936" y="96192"/>
                  </a:lnTo>
                  <a:lnTo>
                    <a:pt x="106071" y="96058"/>
                  </a:lnTo>
                  <a:lnTo>
                    <a:pt x="106356" y="95788"/>
                  </a:lnTo>
                  <a:lnTo>
                    <a:pt x="106760" y="96222"/>
                  </a:lnTo>
                  <a:lnTo>
                    <a:pt x="107179" y="96641"/>
                  </a:lnTo>
                  <a:lnTo>
                    <a:pt x="107388" y="96836"/>
                  </a:lnTo>
                  <a:lnTo>
                    <a:pt x="107613" y="97031"/>
                  </a:lnTo>
                  <a:lnTo>
                    <a:pt x="107837" y="97225"/>
                  </a:lnTo>
                  <a:lnTo>
                    <a:pt x="108077" y="97405"/>
                  </a:lnTo>
                  <a:lnTo>
                    <a:pt x="108152" y="97450"/>
                  </a:lnTo>
                  <a:lnTo>
                    <a:pt x="108241" y="97495"/>
                  </a:lnTo>
                  <a:lnTo>
                    <a:pt x="108331" y="97524"/>
                  </a:lnTo>
                  <a:lnTo>
                    <a:pt x="108421" y="97539"/>
                  </a:lnTo>
                  <a:lnTo>
                    <a:pt x="108616" y="97554"/>
                  </a:lnTo>
                  <a:lnTo>
                    <a:pt x="108795" y="97569"/>
                  </a:lnTo>
                  <a:lnTo>
                    <a:pt x="108541" y="97285"/>
                  </a:lnTo>
                  <a:lnTo>
                    <a:pt x="108286" y="97016"/>
                  </a:lnTo>
                  <a:lnTo>
                    <a:pt x="107762" y="96477"/>
                  </a:lnTo>
                  <a:lnTo>
                    <a:pt x="107224" y="95938"/>
                  </a:lnTo>
                  <a:lnTo>
                    <a:pt x="106969" y="95654"/>
                  </a:lnTo>
                  <a:lnTo>
                    <a:pt x="106715" y="95384"/>
                  </a:lnTo>
                  <a:lnTo>
                    <a:pt x="107134" y="94950"/>
                  </a:lnTo>
                  <a:lnTo>
                    <a:pt x="107628" y="95429"/>
                  </a:lnTo>
                  <a:lnTo>
                    <a:pt x="107882" y="95669"/>
                  </a:lnTo>
                  <a:lnTo>
                    <a:pt x="108152" y="95893"/>
                  </a:lnTo>
                  <a:lnTo>
                    <a:pt x="108421" y="96118"/>
                  </a:lnTo>
                  <a:lnTo>
                    <a:pt x="108705" y="96312"/>
                  </a:lnTo>
                  <a:lnTo>
                    <a:pt x="108990" y="96492"/>
                  </a:lnTo>
                  <a:lnTo>
                    <a:pt x="109304" y="96656"/>
                  </a:lnTo>
                  <a:lnTo>
                    <a:pt x="109214" y="96507"/>
                  </a:lnTo>
                  <a:lnTo>
                    <a:pt x="109109" y="96372"/>
                  </a:lnTo>
                  <a:lnTo>
                    <a:pt x="109005" y="96237"/>
                  </a:lnTo>
                  <a:lnTo>
                    <a:pt x="108885" y="96103"/>
                  </a:lnTo>
                  <a:lnTo>
                    <a:pt x="108631" y="95863"/>
                  </a:lnTo>
                  <a:lnTo>
                    <a:pt x="108376" y="95639"/>
                  </a:lnTo>
                  <a:lnTo>
                    <a:pt x="107837" y="95190"/>
                  </a:lnTo>
                  <a:lnTo>
                    <a:pt x="107583" y="94950"/>
                  </a:lnTo>
                  <a:lnTo>
                    <a:pt x="107343" y="94696"/>
                  </a:lnTo>
                  <a:lnTo>
                    <a:pt x="107538" y="94531"/>
                  </a:lnTo>
                  <a:lnTo>
                    <a:pt x="107747" y="94366"/>
                  </a:lnTo>
                  <a:lnTo>
                    <a:pt x="107942" y="94516"/>
                  </a:lnTo>
                  <a:lnTo>
                    <a:pt x="108122" y="94666"/>
                  </a:lnTo>
                  <a:lnTo>
                    <a:pt x="108481" y="94980"/>
                  </a:lnTo>
                  <a:lnTo>
                    <a:pt x="108675" y="95130"/>
                  </a:lnTo>
                  <a:lnTo>
                    <a:pt x="108870" y="95264"/>
                  </a:lnTo>
                  <a:lnTo>
                    <a:pt x="109080" y="95399"/>
                  </a:lnTo>
                  <a:lnTo>
                    <a:pt x="109289" y="95504"/>
                  </a:lnTo>
                  <a:lnTo>
                    <a:pt x="109364" y="95534"/>
                  </a:lnTo>
                  <a:lnTo>
                    <a:pt x="109424" y="95549"/>
                  </a:lnTo>
                  <a:lnTo>
                    <a:pt x="109499" y="95549"/>
                  </a:lnTo>
                  <a:lnTo>
                    <a:pt x="109573" y="95534"/>
                  </a:lnTo>
                  <a:lnTo>
                    <a:pt x="109723" y="95489"/>
                  </a:lnTo>
                  <a:lnTo>
                    <a:pt x="109858" y="95444"/>
                  </a:lnTo>
                  <a:lnTo>
                    <a:pt x="109409" y="95100"/>
                  </a:lnTo>
                  <a:lnTo>
                    <a:pt x="108975" y="94741"/>
                  </a:lnTo>
                  <a:lnTo>
                    <a:pt x="108541" y="94366"/>
                  </a:lnTo>
                  <a:lnTo>
                    <a:pt x="108331" y="94172"/>
                  </a:lnTo>
                  <a:lnTo>
                    <a:pt x="108137" y="93977"/>
                  </a:lnTo>
                  <a:lnTo>
                    <a:pt x="108571" y="93483"/>
                  </a:lnTo>
                  <a:lnTo>
                    <a:pt x="109020" y="94007"/>
                  </a:lnTo>
                  <a:lnTo>
                    <a:pt x="109244" y="94262"/>
                  </a:lnTo>
                  <a:lnTo>
                    <a:pt x="109484" y="94516"/>
                  </a:lnTo>
                  <a:lnTo>
                    <a:pt x="109723" y="94756"/>
                  </a:lnTo>
                  <a:lnTo>
                    <a:pt x="109993" y="94965"/>
                  </a:lnTo>
                  <a:lnTo>
                    <a:pt x="110127" y="95055"/>
                  </a:lnTo>
                  <a:lnTo>
                    <a:pt x="110262" y="95145"/>
                  </a:lnTo>
                  <a:lnTo>
                    <a:pt x="110427" y="95235"/>
                  </a:lnTo>
                  <a:lnTo>
                    <a:pt x="110576" y="95294"/>
                  </a:lnTo>
                  <a:lnTo>
                    <a:pt x="110576" y="95294"/>
                  </a:lnTo>
                  <a:lnTo>
                    <a:pt x="110516" y="95145"/>
                  </a:lnTo>
                  <a:lnTo>
                    <a:pt x="110442" y="94995"/>
                  </a:lnTo>
                  <a:lnTo>
                    <a:pt x="110352" y="94845"/>
                  </a:lnTo>
                  <a:lnTo>
                    <a:pt x="110247" y="94711"/>
                  </a:lnTo>
                  <a:lnTo>
                    <a:pt x="110037" y="94456"/>
                  </a:lnTo>
                  <a:lnTo>
                    <a:pt x="109813" y="94202"/>
                  </a:lnTo>
                  <a:lnTo>
                    <a:pt x="109573" y="93947"/>
                  </a:lnTo>
                  <a:lnTo>
                    <a:pt x="109349" y="93693"/>
                  </a:lnTo>
                  <a:lnTo>
                    <a:pt x="109139" y="93438"/>
                  </a:lnTo>
                  <a:lnTo>
                    <a:pt x="109035" y="93289"/>
                  </a:lnTo>
                  <a:lnTo>
                    <a:pt x="108945" y="93154"/>
                  </a:lnTo>
                  <a:lnTo>
                    <a:pt x="109109" y="92960"/>
                  </a:lnTo>
                  <a:lnTo>
                    <a:pt x="109274" y="92780"/>
                  </a:lnTo>
                  <a:lnTo>
                    <a:pt x="109618" y="92436"/>
                  </a:lnTo>
                  <a:lnTo>
                    <a:pt x="110097" y="92960"/>
                  </a:lnTo>
                  <a:lnTo>
                    <a:pt x="110352" y="93199"/>
                  </a:lnTo>
                  <a:lnTo>
                    <a:pt x="110606" y="93453"/>
                  </a:lnTo>
                  <a:lnTo>
                    <a:pt x="110861" y="93693"/>
                  </a:lnTo>
                  <a:lnTo>
                    <a:pt x="111130" y="93917"/>
                  </a:lnTo>
                  <a:lnTo>
                    <a:pt x="111414" y="94142"/>
                  </a:lnTo>
                  <a:lnTo>
                    <a:pt x="111699" y="94351"/>
                  </a:lnTo>
                  <a:lnTo>
                    <a:pt x="111774" y="94411"/>
                  </a:lnTo>
                  <a:lnTo>
                    <a:pt x="111848" y="94456"/>
                  </a:lnTo>
                  <a:lnTo>
                    <a:pt x="111938" y="94486"/>
                  </a:lnTo>
                  <a:lnTo>
                    <a:pt x="112028" y="94501"/>
                  </a:lnTo>
                  <a:lnTo>
                    <a:pt x="112223" y="94531"/>
                  </a:lnTo>
                  <a:lnTo>
                    <a:pt x="112402" y="94561"/>
                  </a:lnTo>
                  <a:lnTo>
                    <a:pt x="112267" y="94396"/>
                  </a:lnTo>
                  <a:lnTo>
                    <a:pt x="112133" y="94232"/>
                  </a:lnTo>
                  <a:lnTo>
                    <a:pt x="111833" y="93917"/>
                  </a:lnTo>
                  <a:lnTo>
                    <a:pt x="111519" y="93618"/>
                  </a:lnTo>
                  <a:lnTo>
                    <a:pt x="111205" y="93334"/>
                  </a:lnTo>
                  <a:lnTo>
                    <a:pt x="110891" y="93034"/>
                  </a:lnTo>
                  <a:lnTo>
                    <a:pt x="110576" y="92735"/>
                  </a:lnTo>
                  <a:lnTo>
                    <a:pt x="110277" y="92421"/>
                  </a:lnTo>
                  <a:lnTo>
                    <a:pt x="110142" y="92256"/>
                  </a:lnTo>
                  <a:lnTo>
                    <a:pt x="110022" y="92076"/>
                  </a:lnTo>
                  <a:lnTo>
                    <a:pt x="110157" y="91927"/>
                  </a:lnTo>
                  <a:lnTo>
                    <a:pt x="110307" y="91777"/>
                  </a:lnTo>
                  <a:lnTo>
                    <a:pt x="110621" y="91508"/>
                  </a:lnTo>
                  <a:lnTo>
                    <a:pt x="111130" y="92032"/>
                  </a:lnTo>
                  <a:lnTo>
                    <a:pt x="111384" y="92301"/>
                  </a:lnTo>
                  <a:lnTo>
                    <a:pt x="111639" y="92555"/>
                  </a:lnTo>
                  <a:lnTo>
                    <a:pt x="111923" y="92795"/>
                  </a:lnTo>
                  <a:lnTo>
                    <a:pt x="112073" y="92900"/>
                  </a:lnTo>
                  <a:lnTo>
                    <a:pt x="112223" y="93004"/>
                  </a:lnTo>
                  <a:lnTo>
                    <a:pt x="112387" y="93094"/>
                  </a:lnTo>
                  <a:lnTo>
                    <a:pt x="112537" y="93184"/>
                  </a:lnTo>
                  <a:lnTo>
                    <a:pt x="112716" y="93244"/>
                  </a:lnTo>
                  <a:lnTo>
                    <a:pt x="112896" y="93304"/>
                  </a:lnTo>
                  <a:lnTo>
                    <a:pt x="112836" y="93154"/>
                  </a:lnTo>
                  <a:lnTo>
                    <a:pt x="112761" y="93019"/>
                  </a:lnTo>
                  <a:lnTo>
                    <a:pt x="112657" y="92900"/>
                  </a:lnTo>
                  <a:lnTo>
                    <a:pt x="112552" y="92780"/>
                  </a:lnTo>
                  <a:lnTo>
                    <a:pt x="112327" y="92570"/>
                  </a:lnTo>
                  <a:lnTo>
                    <a:pt x="112088" y="92361"/>
                  </a:lnTo>
                  <a:lnTo>
                    <a:pt x="111774" y="92076"/>
                  </a:lnTo>
                  <a:lnTo>
                    <a:pt x="111489" y="91762"/>
                  </a:lnTo>
                  <a:lnTo>
                    <a:pt x="111205" y="91448"/>
                  </a:lnTo>
                  <a:lnTo>
                    <a:pt x="110935" y="91119"/>
                  </a:lnTo>
                  <a:lnTo>
                    <a:pt x="111399" y="90685"/>
                  </a:lnTo>
                  <a:lnTo>
                    <a:pt x="111594" y="90894"/>
                  </a:lnTo>
                  <a:lnTo>
                    <a:pt x="111804" y="91104"/>
                  </a:lnTo>
                  <a:lnTo>
                    <a:pt x="112013" y="91298"/>
                  </a:lnTo>
                  <a:lnTo>
                    <a:pt x="112223" y="91493"/>
                  </a:lnTo>
                  <a:lnTo>
                    <a:pt x="112462" y="91657"/>
                  </a:lnTo>
                  <a:lnTo>
                    <a:pt x="112702" y="91807"/>
                  </a:lnTo>
                  <a:lnTo>
                    <a:pt x="112956" y="91927"/>
                  </a:lnTo>
                  <a:lnTo>
                    <a:pt x="113240" y="92032"/>
                  </a:lnTo>
                  <a:lnTo>
                    <a:pt x="113180" y="91897"/>
                  </a:lnTo>
                  <a:lnTo>
                    <a:pt x="113106" y="91777"/>
                  </a:lnTo>
                  <a:lnTo>
                    <a:pt x="113031" y="91657"/>
                  </a:lnTo>
                  <a:lnTo>
                    <a:pt x="112941" y="91553"/>
                  </a:lnTo>
                  <a:lnTo>
                    <a:pt x="112746" y="91358"/>
                  </a:lnTo>
                  <a:lnTo>
                    <a:pt x="112537" y="91164"/>
                  </a:lnTo>
                  <a:lnTo>
                    <a:pt x="112312" y="90984"/>
                  </a:lnTo>
                  <a:lnTo>
                    <a:pt x="112088" y="90804"/>
                  </a:lnTo>
                  <a:lnTo>
                    <a:pt x="111893" y="90595"/>
                  </a:lnTo>
                  <a:lnTo>
                    <a:pt x="111804" y="90490"/>
                  </a:lnTo>
                  <a:lnTo>
                    <a:pt x="111714" y="90370"/>
                  </a:lnTo>
                  <a:lnTo>
                    <a:pt x="112687" y="89397"/>
                  </a:lnTo>
                  <a:lnTo>
                    <a:pt x="113016" y="89757"/>
                  </a:lnTo>
                  <a:lnTo>
                    <a:pt x="113330" y="90116"/>
                  </a:lnTo>
                  <a:lnTo>
                    <a:pt x="113674" y="90460"/>
                  </a:lnTo>
                  <a:lnTo>
                    <a:pt x="114034" y="90789"/>
                  </a:lnTo>
                  <a:lnTo>
                    <a:pt x="114483" y="90774"/>
                  </a:lnTo>
                  <a:lnTo>
                    <a:pt x="114138" y="90325"/>
                  </a:lnTo>
                  <a:lnTo>
                    <a:pt x="113794" y="89891"/>
                  </a:lnTo>
                  <a:lnTo>
                    <a:pt x="113061" y="89038"/>
                  </a:lnTo>
                  <a:lnTo>
                    <a:pt x="113629" y="88499"/>
                  </a:lnTo>
                  <a:lnTo>
                    <a:pt x="113854" y="88724"/>
                  </a:lnTo>
                  <a:lnTo>
                    <a:pt x="114093" y="88963"/>
                  </a:lnTo>
                  <a:lnTo>
                    <a:pt x="114318" y="89218"/>
                  </a:lnTo>
                  <a:lnTo>
                    <a:pt x="114557" y="89457"/>
                  </a:lnTo>
                  <a:lnTo>
                    <a:pt x="114812" y="89667"/>
                  </a:lnTo>
                  <a:lnTo>
                    <a:pt x="114947" y="89757"/>
                  </a:lnTo>
                  <a:lnTo>
                    <a:pt x="115096" y="89846"/>
                  </a:lnTo>
                  <a:lnTo>
                    <a:pt x="115231" y="89921"/>
                  </a:lnTo>
                  <a:lnTo>
                    <a:pt x="115396" y="89966"/>
                  </a:lnTo>
                  <a:lnTo>
                    <a:pt x="115545" y="90011"/>
                  </a:lnTo>
                  <a:lnTo>
                    <a:pt x="115725" y="90041"/>
                  </a:lnTo>
                  <a:lnTo>
                    <a:pt x="115276" y="89577"/>
                  </a:lnTo>
                  <a:lnTo>
                    <a:pt x="114827" y="89143"/>
                  </a:lnTo>
                  <a:lnTo>
                    <a:pt x="114378" y="88694"/>
                  </a:lnTo>
                  <a:lnTo>
                    <a:pt x="113944" y="88245"/>
                  </a:lnTo>
                  <a:lnTo>
                    <a:pt x="114243" y="87826"/>
                  </a:lnTo>
                  <a:lnTo>
                    <a:pt x="114468" y="88005"/>
                  </a:lnTo>
                  <a:lnTo>
                    <a:pt x="114692" y="88185"/>
                  </a:lnTo>
                  <a:lnTo>
                    <a:pt x="115141" y="88559"/>
                  </a:lnTo>
                  <a:lnTo>
                    <a:pt x="115366" y="88739"/>
                  </a:lnTo>
                  <a:lnTo>
                    <a:pt x="115590" y="88904"/>
                  </a:lnTo>
                  <a:lnTo>
                    <a:pt x="115845" y="89053"/>
                  </a:lnTo>
                  <a:lnTo>
                    <a:pt x="116099" y="89173"/>
                  </a:lnTo>
                  <a:lnTo>
                    <a:pt x="116039" y="89053"/>
                  </a:lnTo>
                  <a:lnTo>
                    <a:pt x="115979" y="88918"/>
                  </a:lnTo>
                  <a:lnTo>
                    <a:pt x="115815" y="88694"/>
                  </a:lnTo>
                  <a:lnTo>
                    <a:pt x="115635" y="88484"/>
                  </a:lnTo>
                  <a:lnTo>
                    <a:pt x="115440" y="88290"/>
                  </a:lnTo>
                  <a:lnTo>
                    <a:pt x="115231" y="88095"/>
                  </a:lnTo>
                  <a:lnTo>
                    <a:pt x="115021" y="87916"/>
                  </a:lnTo>
                  <a:lnTo>
                    <a:pt x="114812" y="87736"/>
                  </a:lnTo>
                  <a:lnTo>
                    <a:pt x="114617" y="87542"/>
                  </a:lnTo>
                  <a:lnTo>
                    <a:pt x="114962" y="87167"/>
                  </a:lnTo>
                  <a:lnTo>
                    <a:pt x="115321" y="86793"/>
                  </a:lnTo>
                  <a:lnTo>
                    <a:pt x="115575" y="87048"/>
                  </a:lnTo>
                  <a:lnTo>
                    <a:pt x="115830" y="87302"/>
                  </a:lnTo>
                  <a:lnTo>
                    <a:pt x="116099" y="87556"/>
                  </a:lnTo>
                  <a:lnTo>
                    <a:pt x="116368" y="87796"/>
                  </a:lnTo>
                  <a:lnTo>
                    <a:pt x="116653" y="88035"/>
                  </a:lnTo>
                  <a:lnTo>
                    <a:pt x="116937" y="88260"/>
                  </a:lnTo>
                  <a:lnTo>
                    <a:pt x="117237" y="88469"/>
                  </a:lnTo>
                  <a:lnTo>
                    <a:pt x="117536" y="88679"/>
                  </a:lnTo>
                  <a:lnTo>
                    <a:pt x="117611" y="88739"/>
                  </a:lnTo>
                  <a:lnTo>
                    <a:pt x="117686" y="88769"/>
                  </a:lnTo>
                  <a:lnTo>
                    <a:pt x="117775" y="88799"/>
                  </a:lnTo>
                  <a:lnTo>
                    <a:pt x="117865" y="88814"/>
                  </a:lnTo>
                  <a:lnTo>
                    <a:pt x="118239" y="88844"/>
                  </a:lnTo>
                  <a:lnTo>
                    <a:pt x="118239" y="88844"/>
                  </a:lnTo>
                  <a:lnTo>
                    <a:pt x="117940" y="88544"/>
                  </a:lnTo>
                  <a:lnTo>
                    <a:pt x="117626" y="88245"/>
                  </a:lnTo>
                  <a:lnTo>
                    <a:pt x="116982" y="87661"/>
                  </a:lnTo>
                  <a:lnTo>
                    <a:pt x="116668" y="87362"/>
                  </a:lnTo>
                  <a:lnTo>
                    <a:pt x="116353" y="87063"/>
                  </a:lnTo>
                  <a:lnTo>
                    <a:pt x="116054" y="86763"/>
                  </a:lnTo>
                  <a:lnTo>
                    <a:pt x="115770" y="86434"/>
                  </a:lnTo>
                  <a:lnTo>
                    <a:pt x="116368" y="85805"/>
                  </a:lnTo>
                  <a:lnTo>
                    <a:pt x="116638" y="85985"/>
                  </a:lnTo>
                  <a:lnTo>
                    <a:pt x="116907" y="86165"/>
                  </a:lnTo>
                  <a:lnTo>
                    <a:pt x="117162" y="86344"/>
                  </a:lnTo>
                  <a:lnTo>
                    <a:pt x="117431" y="86524"/>
                  </a:lnTo>
                  <a:lnTo>
                    <a:pt x="117715" y="86688"/>
                  </a:lnTo>
                  <a:lnTo>
                    <a:pt x="117850" y="86748"/>
                  </a:lnTo>
                  <a:lnTo>
                    <a:pt x="118000" y="86808"/>
                  </a:lnTo>
                  <a:lnTo>
                    <a:pt x="118150" y="86853"/>
                  </a:lnTo>
                  <a:lnTo>
                    <a:pt x="118314" y="86883"/>
                  </a:lnTo>
                  <a:lnTo>
                    <a:pt x="118464" y="86898"/>
                  </a:lnTo>
                  <a:lnTo>
                    <a:pt x="118628" y="86913"/>
                  </a:lnTo>
                  <a:lnTo>
                    <a:pt x="118628" y="86913"/>
                  </a:lnTo>
                  <a:lnTo>
                    <a:pt x="118554" y="86778"/>
                  </a:lnTo>
                  <a:lnTo>
                    <a:pt x="118464" y="86658"/>
                  </a:lnTo>
                  <a:lnTo>
                    <a:pt x="118374" y="86554"/>
                  </a:lnTo>
                  <a:lnTo>
                    <a:pt x="118254" y="86449"/>
                  </a:lnTo>
                  <a:lnTo>
                    <a:pt x="118030" y="86269"/>
                  </a:lnTo>
                  <a:lnTo>
                    <a:pt x="117775" y="86105"/>
                  </a:lnTo>
                  <a:lnTo>
                    <a:pt x="117266" y="85790"/>
                  </a:lnTo>
                  <a:lnTo>
                    <a:pt x="117012" y="85611"/>
                  </a:lnTo>
                  <a:lnTo>
                    <a:pt x="116907" y="85521"/>
                  </a:lnTo>
                  <a:lnTo>
                    <a:pt x="116788" y="85416"/>
                  </a:lnTo>
                  <a:lnTo>
                    <a:pt x="117042" y="85192"/>
                  </a:lnTo>
                  <a:lnTo>
                    <a:pt x="117177" y="85087"/>
                  </a:lnTo>
                  <a:lnTo>
                    <a:pt x="117311" y="84982"/>
                  </a:lnTo>
                  <a:lnTo>
                    <a:pt x="117835" y="85267"/>
                  </a:lnTo>
                  <a:lnTo>
                    <a:pt x="118374" y="85551"/>
                  </a:lnTo>
                  <a:lnTo>
                    <a:pt x="118643" y="85686"/>
                  </a:lnTo>
                  <a:lnTo>
                    <a:pt x="118913" y="85805"/>
                  </a:lnTo>
                  <a:lnTo>
                    <a:pt x="119197" y="85925"/>
                  </a:lnTo>
                  <a:lnTo>
                    <a:pt x="119482" y="86000"/>
                  </a:lnTo>
                  <a:lnTo>
                    <a:pt x="119482" y="86000"/>
                  </a:lnTo>
                  <a:lnTo>
                    <a:pt x="119467" y="85925"/>
                  </a:lnTo>
                  <a:lnTo>
                    <a:pt x="119452" y="85835"/>
                  </a:lnTo>
                  <a:lnTo>
                    <a:pt x="119422" y="85760"/>
                  </a:lnTo>
                  <a:lnTo>
                    <a:pt x="119377" y="85701"/>
                  </a:lnTo>
                  <a:lnTo>
                    <a:pt x="119332" y="85626"/>
                  </a:lnTo>
                  <a:lnTo>
                    <a:pt x="119272" y="85581"/>
                  </a:lnTo>
                  <a:lnTo>
                    <a:pt x="119197" y="85536"/>
                  </a:lnTo>
                  <a:lnTo>
                    <a:pt x="119122" y="85506"/>
                  </a:lnTo>
                  <a:lnTo>
                    <a:pt x="118374" y="85087"/>
                  </a:lnTo>
                  <a:lnTo>
                    <a:pt x="118000" y="84877"/>
                  </a:lnTo>
                  <a:lnTo>
                    <a:pt x="117641" y="84638"/>
                  </a:lnTo>
                  <a:lnTo>
                    <a:pt x="117940" y="84413"/>
                  </a:lnTo>
                  <a:lnTo>
                    <a:pt x="118090" y="84324"/>
                  </a:lnTo>
                  <a:lnTo>
                    <a:pt x="118254" y="84219"/>
                  </a:lnTo>
                  <a:lnTo>
                    <a:pt x="118404" y="84294"/>
                  </a:lnTo>
                  <a:lnTo>
                    <a:pt x="118569" y="84384"/>
                  </a:lnTo>
                  <a:lnTo>
                    <a:pt x="118883" y="84593"/>
                  </a:lnTo>
                  <a:lnTo>
                    <a:pt x="119197" y="84803"/>
                  </a:lnTo>
                  <a:lnTo>
                    <a:pt x="119512" y="84997"/>
                  </a:lnTo>
                  <a:lnTo>
                    <a:pt x="119676" y="85102"/>
                  </a:lnTo>
                  <a:lnTo>
                    <a:pt x="119841" y="85177"/>
                  </a:lnTo>
                  <a:lnTo>
                    <a:pt x="120005" y="85252"/>
                  </a:lnTo>
                  <a:lnTo>
                    <a:pt x="120185" y="85311"/>
                  </a:lnTo>
                  <a:lnTo>
                    <a:pt x="120350" y="85356"/>
                  </a:lnTo>
                  <a:lnTo>
                    <a:pt x="120529" y="85386"/>
                  </a:lnTo>
                  <a:lnTo>
                    <a:pt x="120709" y="85386"/>
                  </a:lnTo>
                  <a:lnTo>
                    <a:pt x="120903" y="85371"/>
                  </a:lnTo>
                  <a:lnTo>
                    <a:pt x="120634" y="85162"/>
                  </a:lnTo>
                  <a:lnTo>
                    <a:pt x="120335" y="84967"/>
                  </a:lnTo>
                  <a:lnTo>
                    <a:pt x="119751" y="84608"/>
                  </a:lnTo>
                  <a:lnTo>
                    <a:pt x="119167" y="84249"/>
                  </a:lnTo>
                  <a:lnTo>
                    <a:pt x="118868" y="84054"/>
                  </a:lnTo>
                  <a:lnTo>
                    <a:pt x="118584" y="83845"/>
                  </a:lnTo>
                  <a:lnTo>
                    <a:pt x="118763" y="83740"/>
                  </a:lnTo>
                  <a:lnTo>
                    <a:pt x="118928" y="83605"/>
                  </a:lnTo>
                  <a:lnTo>
                    <a:pt x="119242" y="83321"/>
                  </a:lnTo>
                  <a:lnTo>
                    <a:pt x="119392" y="83171"/>
                  </a:lnTo>
                  <a:lnTo>
                    <a:pt x="119556" y="83036"/>
                  </a:lnTo>
                  <a:lnTo>
                    <a:pt x="119736" y="82932"/>
                  </a:lnTo>
                  <a:lnTo>
                    <a:pt x="119826" y="82887"/>
                  </a:lnTo>
                  <a:lnTo>
                    <a:pt x="119931" y="82857"/>
                  </a:lnTo>
                  <a:lnTo>
                    <a:pt x="120365" y="82468"/>
                  </a:lnTo>
                  <a:lnTo>
                    <a:pt x="120739" y="82677"/>
                  </a:lnTo>
                  <a:lnTo>
                    <a:pt x="121113" y="82887"/>
                  </a:lnTo>
                  <a:lnTo>
                    <a:pt x="121846" y="83336"/>
                  </a:lnTo>
                  <a:lnTo>
                    <a:pt x="122221" y="83545"/>
                  </a:lnTo>
                  <a:lnTo>
                    <a:pt x="122595" y="83740"/>
                  </a:lnTo>
                  <a:lnTo>
                    <a:pt x="122999" y="83905"/>
                  </a:lnTo>
                  <a:lnTo>
                    <a:pt x="123193" y="83979"/>
                  </a:lnTo>
                  <a:lnTo>
                    <a:pt x="123403" y="84039"/>
                  </a:lnTo>
                  <a:lnTo>
                    <a:pt x="123343" y="83890"/>
                  </a:lnTo>
                  <a:lnTo>
                    <a:pt x="123268" y="83740"/>
                  </a:lnTo>
                  <a:lnTo>
                    <a:pt x="123223" y="83665"/>
                  </a:lnTo>
                  <a:lnTo>
                    <a:pt x="123178" y="83605"/>
                  </a:lnTo>
                  <a:lnTo>
                    <a:pt x="123104" y="83560"/>
                  </a:lnTo>
                  <a:lnTo>
                    <a:pt x="123044" y="83515"/>
                  </a:lnTo>
                  <a:lnTo>
                    <a:pt x="122744" y="83336"/>
                  </a:lnTo>
                  <a:lnTo>
                    <a:pt x="122460" y="83156"/>
                  </a:lnTo>
                  <a:lnTo>
                    <a:pt x="121861" y="82812"/>
                  </a:lnTo>
                  <a:lnTo>
                    <a:pt x="121278" y="82483"/>
                  </a:lnTo>
                  <a:lnTo>
                    <a:pt x="120679" y="82138"/>
                  </a:lnTo>
                  <a:lnTo>
                    <a:pt x="120918" y="82079"/>
                  </a:lnTo>
                  <a:lnTo>
                    <a:pt x="121143" y="82049"/>
                  </a:lnTo>
                  <a:lnTo>
                    <a:pt x="121367" y="82019"/>
                  </a:lnTo>
                  <a:lnTo>
                    <a:pt x="121592" y="82019"/>
                  </a:lnTo>
                  <a:lnTo>
                    <a:pt x="121816" y="82034"/>
                  </a:lnTo>
                  <a:lnTo>
                    <a:pt x="122041" y="82064"/>
                  </a:lnTo>
                  <a:lnTo>
                    <a:pt x="122280" y="82109"/>
                  </a:lnTo>
                  <a:lnTo>
                    <a:pt x="122505" y="82153"/>
                  </a:lnTo>
                  <a:lnTo>
                    <a:pt x="122954" y="82273"/>
                  </a:lnTo>
                  <a:lnTo>
                    <a:pt x="123403" y="82408"/>
                  </a:lnTo>
                  <a:lnTo>
                    <a:pt x="123852" y="82528"/>
                  </a:lnTo>
                  <a:lnTo>
                    <a:pt x="124061" y="82573"/>
                  </a:lnTo>
                  <a:lnTo>
                    <a:pt x="124286" y="82617"/>
                  </a:lnTo>
                  <a:lnTo>
                    <a:pt x="124226" y="82483"/>
                  </a:lnTo>
                  <a:lnTo>
                    <a:pt x="124151" y="82348"/>
                  </a:lnTo>
                  <a:lnTo>
                    <a:pt x="124106" y="82288"/>
                  </a:lnTo>
                  <a:lnTo>
                    <a:pt x="124047" y="82243"/>
                  </a:lnTo>
                  <a:lnTo>
                    <a:pt x="123987" y="82198"/>
                  </a:lnTo>
                  <a:lnTo>
                    <a:pt x="123927" y="82168"/>
                  </a:lnTo>
                  <a:lnTo>
                    <a:pt x="123642" y="82034"/>
                  </a:lnTo>
                  <a:lnTo>
                    <a:pt x="123358" y="81929"/>
                  </a:lnTo>
                  <a:lnTo>
                    <a:pt x="123059" y="81824"/>
                  </a:lnTo>
                  <a:lnTo>
                    <a:pt x="122774" y="81734"/>
                  </a:lnTo>
                  <a:lnTo>
                    <a:pt x="122475" y="81674"/>
                  </a:lnTo>
                  <a:lnTo>
                    <a:pt x="122176" y="81615"/>
                  </a:lnTo>
                  <a:lnTo>
                    <a:pt x="121876" y="81555"/>
                  </a:lnTo>
                  <a:lnTo>
                    <a:pt x="121577" y="81525"/>
                  </a:lnTo>
                  <a:lnTo>
                    <a:pt x="121772" y="81360"/>
                  </a:lnTo>
                  <a:lnTo>
                    <a:pt x="121981" y="81225"/>
                  </a:lnTo>
                  <a:lnTo>
                    <a:pt x="122176" y="81225"/>
                  </a:lnTo>
                  <a:lnTo>
                    <a:pt x="122370" y="81240"/>
                  </a:lnTo>
                  <a:lnTo>
                    <a:pt x="122744" y="81300"/>
                  </a:lnTo>
                  <a:lnTo>
                    <a:pt x="123119" y="81375"/>
                  </a:lnTo>
                  <a:lnTo>
                    <a:pt x="123508" y="81450"/>
                  </a:lnTo>
                  <a:lnTo>
                    <a:pt x="123882" y="81540"/>
                  </a:lnTo>
                  <a:lnTo>
                    <a:pt x="124271" y="81600"/>
                  </a:lnTo>
                  <a:lnTo>
                    <a:pt x="124645" y="81645"/>
                  </a:lnTo>
                  <a:lnTo>
                    <a:pt x="124840" y="81660"/>
                  </a:lnTo>
                  <a:lnTo>
                    <a:pt x="125034" y="81660"/>
                  </a:lnTo>
                  <a:lnTo>
                    <a:pt x="124900" y="81555"/>
                  </a:lnTo>
                  <a:lnTo>
                    <a:pt x="124780" y="81465"/>
                  </a:lnTo>
                  <a:lnTo>
                    <a:pt x="124630" y="81390"/>
                  </a:lnTo>
                  <a:lnTo>
                    <a:pt x="124496" y="81315"/>
                  </a:lnTo>
                  <a:lnTo>
                    <a:pt x="124346" y="81255"/>
                  </a:lnTo>
                  <a:lnTo>
                    <a:pt x="124196" y="81211"/>
                  </a:lnTo>
                  <a:lnTo>
                    <a:pt x="123897" y="81121"/>
                  </a:lnTo>
                  <a:lnTo>
                    <a:pt x="123568" y="81061"/>
                  </a:lnTo>
                  <a:lnTo>
                    <a:pt x="123253" y="81001"/>
                  </a:lnTo>
                  <a:lnTo>
                    <a:pt x="122939" y="80926"/>
                  </a:lnTo>
                  <a:lnTo>
                    <a:pt x="122640" y="80851"/>
                  </a:lnTo>
                  <a:lnTo>
                    <a:pt x="122909" y="80567"/>
                  </a:lnTo>
                  <a:lnTo>
                    <a:pt x="123044" y="80417"/>
                  </a:lnTo>
                  <a:lnTo>
                    <a:pt x="123193" y="80283"/>
                  </a:lnTo>
                  <a:lnTo>
                    <a:pt x="123358" y="80163"/>
                  </a:lnTo>
                  <a:lnTo>
                    <a:pt x="123523" y="80073"/>
                  </a:lnTo>
                  <a:lnTo>
                    <a:pt x="123612" y="80028"/>
                  </a:lnTo>
                  <a:lnTo>
                    <a:pt x="123702" y="79998"/>
                  </a:lnTo>
                  <a:lnTo>
                    <a:pt x="123807" y="79983"/>
                  </a:lnTo>
                  <a:lnTo>
                    <a:pt x="123912" y="79968"/>
                  </a:lnTo>
                  <a:close/>
                  <a:moveTo>
                    <a:pt x="30144" y="89397"/>
                  </a:moveTo>
                  <a:lnTo>
                    <a:pt x="31206" y="89487"/>
                  </a:lnTo>
                  <a:lnTo>
                    <a:pt x="32254" y="89547"/>
                  </a:lnTo>
                  <a:lnTo>
                    <a:pt x="33302" y="89592"/>
                  </a:lnTo>
                  <a:lnTo>
                    <a:pt x="34364" y="89622"/>
                  </a:lnTo>
                  <a:lnTo>
                    <a:pt x="33945" y="89891"/>
                  </a:lnTo>
                  <a:lnTo>
                    <a:pt x="33526" y="90176"/>
                  </a:lnTo>
                  <a:lnTo>
                    <a:pt x="33122" y="90475"/>
                  </a:lnTo>
                  <a:lnTo>
                    <a:pt x="32733" y="90789"/>
                  </a:lnTo>
                  <a:lnTo>
                    <a:pt x="32359" y="91134"/>
                  </a:lnTo>
                  <a:lnTo>
                    <a:pt x="31999" y="91478"/>
                  </a:lnTo>
                  <a:lnTo>
                    <a:pt x="31670" y="91852"/>
                  </a:lnTo>
                  <a:lnTo>
                    <a:pt x="31521" y="92062"/>
                  </a:lnTo>
                  <a:lnTo>
                    <a:pt x="31356" y="92256"/>
                  </a:lnTo>
                  <a:lnTo>
                    <a:pt x="30892" y="92166"/>
                  </a:lnTo>
                  <a:lnTo>
                    <a:pt x="30847" y="92286"/>
                  </a:lnTo>
                  <a:lnTo>
                    <a:pt x="30832" y="92406"/>
                  </a:lnTo>
                  <a:lnTo>
                    <a:pt x="30817" y="92526"/>
                  </a:lnTo>
                  <a:lnTo>
                    <a:pt x="30817" y="92645"/>
                  </a:lnTo>
                  <a:lnTo>
                    <a:pt x="30847" y="92750"/>
                  </a:lnTo>
                  <a:lnTo>
                    <a:pt x="30862" y="92870"/>
                  </a:lnTo>
                  <a:lnTo>
                    <a:pt x="30952" y="93094"/>
                  </a:lnTo>
                  <a:lnTo>
                    <a:pt x="31057" y="93319"/>
                  </a:lnTo>
                  <a:lnTo>
                    <a:pt x="31161" y="93528"/>
                  </a:lnTo>
                  <a:lnTo>
                    <a:pt x="31281" y="93753"/>
                  </a:lnTo>
                  <a:lnTo>
                    <a:pt x="31371" y="93962"/>
                  </a:lnTo>
                  <a:lnTo>
                    <a:pt x="31820" y="94815"/>
                  </a:lnTo>
                  <a:lnTo>
                    <a:pt x="32254" y="95684"/>
                  </a:lnTo>
                  <a:lnTo>
                    <a:pt x="33107" y="97405"/>
                  </a:lnTo>
                  <a:lnTo>
                    <a:pt x="33945" y="99141"/>
                  </a:lnTo>
                  <a:lnTo>
                    <a:pt x="34379" y="100009"/>
                  </a:lnTo>
                  <a:lnTo>
                    <a:pt x="34828" y="100862"/>
                  </a:lnTo>
                  <a:lnTo>
                    <a:pt x="35232" y="101625"/>
                  </a:lnTo>
                  <a:lnTo>
                    <a:pt x="35606" y="102404"/>
                  </a:lnTo>
                  <a:lnTo>
                    <a:pt x="35966" y="103197"/>
                  </a:lnTo>
                  <a:lnTo>
                    <a:pt x="36325" y="103990"/>
                  </a:lnTo>
                  <a:lnTo>
                    <a:pt x="36669" y="104768"/>
                  </a:lnTo>
                  <a:lnTo>
                    <a:pt x="37028" y="105562"/>
                  </a:lnTo>
                  <a:lnTo>
                    <a:pt x="37403" y="106340"/>
                  </a:lnTo>
                  <a:lnTo>
                    <a:pt x="37792" y="107118"/>
                  </a:lnTo>
                  <a:lnTo>
                    <a:pt x="37956" y="107388"/>
                  </a:lnTo>
                  <a:lnTo>
                    <a:pt x="38136" y="107657"/>
                  </a:lnTo>
                  <a:lnTo>
                    <a:pt x="38330" y="107926"/>
                  </a:lnTo>
                  <a:lnTo>
                    <a:pt x="38525" y="108181"/>
                  </a:lnTo>
                  <a:lnTo>
                    <a:pt x="38735" y="108420"/>
                  </a:lnTo>
                  <a:lnTo>
                    <a:pt x="38959" y="108645"/>
                  </a:lnTo>
                  <a:lnTo>
                    <a:pt x="39199" y="108854"/>
                  </a:lnTo>
                  <a:lnTo>
                    <a:pt x="39453" y="109049"/>
                  </a:lnTo>
                  <a:lnTo>
                    <a:pt x="39722" y="109229"/>
                  </a:lnTo>
                  <a:lnTo>
                    <a:pt x="40007" y="109378"/>
                  </a:lnTo>
                  <a:lnTo>
                    <a:pt x="40291" y="109513"/>
                  </a:lnTo>
                  <a:lnTo>
                    <a:pt x="40576" y="109618"/>
                  </a:lnTo>
                  <a:lnTo>
                    <a:pt x="41189" y="109827"/>
                  </a:lnTo>
                  <a:lnTo>
                    <a:pt x="41489" y="109932"/>
                  </a:lnTo>
                  <a:lnTo>
                    <a:pt x="41773" y="110052"/>
                  </a:lnTo>
                  <a:lnTo>
                    <a:pt x="41533" y="110067"/>
                  </a:lnTo>
                  <a:lnTo>
                    <a:pt x="41294" y="110067"/>
                  </a:lnTo>
                  <a:lnTo>
                    <a:pt x="41054" y="110052"/>
                  </a:lnTo>
                  <a:lnTo>
                    <a:pt x="40815" y="110037"/>
                  </a:lnTo>
                  <a:lnTo>
                    <a:pt x="40336" y="109977"/>
                  </a:lnTo>
                  <a:lnTo>
                    <a:pt x="39872" y="109902"/>
                  </a:lnTo>
                  <a:lnTo>
                    <a:pt x="39618" y="109902"/>
                  </a:lnTo>
                  <a:lnTo>
                    <a:pt x="39363" y="109887"/>
                  </a:lnTo>
                  <a:lnTo>
                    <a:pt x="39124" y="109857"/>
                  </a:lnTo>
                  <a:lnTo>
                    <a:pt x="38869" y="109812"/>
                  </a:lnTo>
                  <a:lnTo>
                    <a:pt x="38630" y="109752"/>
                  </a:lnTo>
                  <a:lnTo>
                    <a:pt x="38390" y="109678"/>
                  </a:lnTo>
                  <a:lnTo>
                    <a:pt x="38151" y="109588"/>
                  </a:lnTo>
                  <a:lnTo>
                    <a:pt x="37926" y="109498"/>
                  </a:lnTo>
                  <a:lnTo>
                    <a:pt x="37702" y="109378"/>
                  </a:lnTo>
                  <a:lnTo>
                    <a:pt x="37477" y="109259"/>
                  </a:lnTo>
                  <a:lnTo>
                    <a:pt x="37268" y="109124"/>
                  </a:lnTo>
                  <a:lnTo>
                    <a:pt x="37073" y="108974"/>
                  </a:lnTo>
                  <a:lnTo>
                    <a:pt x="36864" y="108824"/>
                  </a:lnTo>
                  <a:lnTo>
                    <a:pt x="36684" y="108660"/>
                  </a:lnTo>
                  <a:lnTo>
                    <a:pt x="36505" y="108480"/>
                  </a:lnTo>
                  <a:lnTo>
                    <a:pt x="36340" y="108301"/>
                  </a:lnTo>
                  <a:lnTo>
                    <a:pt x="37013" y="108375"/>
                  </a:lnTo>
                  <a:lnTo>
                    <a:pt x="37702" y="108420"/>
                  </a:lnTo>
                  <a:lnTo>
                    <a:pt x="37687" y="108196"/>
                  </a:lnTo>
                  <a:lnTo>
                    <a:pt x="37343" y="108121"/>
                  </a:lnTo>
                  <a:lnTo>
                    <a:pt x="36983" y="108061"/>
                  </a:lnTo>
                  <a:lnTo>
                    <a:pt x="36609" y="108016"/>
                  </a:lnTo>
                  <a:lnTo>
                    <a:pt x="36250" y="107941"/>
                  </a:lnTo>
                  <a:lnTo>
                    <a:pt x="36070" y="107897"/>
                  </a:lnTo>
                  <a:lnTo>
                    <a:pt x="35906" y="107852"/>
                  </a:lnTo>
                  <a:lnTo>
                    <a:pt x="35741" y="107792"/>
                  </a:lnTo>
                  <a:lnTo>
                    <a:pt x="35577" y="107717"/>
                  </a:lnTo>
                  <a:lnTo>
                    <a:pt x="35427" y="107612"/>
                  </a:lnTo>
                  <a:lnTo>
                    <a:pt x="35292" y="107507"/>
                  </a:lnTo>
                  <a:lnTo>
                    <a:pt x="35157" y="107373"/>
                  </a:lnTo>
                  <a:lnTo>
                    <a:pt x="35038" y="107223"/>
                  </a:lnTo>
                  <a:lnTo>
                    <a:pt x="35547" y="107238"/>
                  </a:lnTo>
                  <a:lnTo>
                    <a:pt x="36056" y="107238"/>
                  </a:lnTo>
                  <a:lnTo>
                    <a:pt x="36310" y="107223"/>
                  </a:lnTo>
                  <a:lnTo>
                    <a:pt x="36564" y="107208"/>
                  </a:lnTo>
                  <a:lnTo>
                    <a:pt x="36819" y="107163"/>
                  </a:lnTo>
                  <a:lnTo>
                    <a:pt x="37058" y="107103"/>
                  </a:lnTo>
                  <a:lnTo>
                    <a:pt x="36909" y="107013"/>
                  </a:lnTo>
                  <a:lnTo>
                    <a:pt x="36729" y="106954"/>
                  </a:lnTo>
                  <a:lnTo>
                    <a:pt x="36549" y="106909"/>
                  </a:lnTo>
                  <a:lnTo>
                    <a:pt x="36370" y="106879"/>
                  </a:lnTo>
                  <a:lnTo>
                    <a:pt x="36175" y="106864"/>
                  </a:lnTo>
                  <a:lnTo>
                    <a:pt x="35412" y="106864"/>
                  </a:lnTo>
                  <a:lnTo>
                    <a:pt x="35217" y="106849"/>
                  </a:lnTo>
                  <a:lnTo>
                    <a:pt x="35038" y="106834"/>
                  </a:lnTo>
                  <a:lnTo>
                    <a:pt x="34873" y="106789"/>
                  </a:lnTo>
                  <a:lnTo>
                    <a:pt x="34708" y="106714"/>
                  </a:lnTo>
                  <a:lnTo>
                    <a:pt x="34544" y="106624"/>
                  </a:lnTo>
                  <a:lnTo>
                    <a:pt x="34409" y="106490"/>
                  </a:lnTo>
                  <a:lnTo>
                    <a:pt x="34334" y="106415"/>
                  </a:lnTo>
                  <a:lnTo>
                    <a:pt x="34274" y="106340"/>
                  </a:lnTo>
                  <a:lnTo>
                    <a:pt x="34110" y="105936"/>
                  </a:lnTo>
                  <a:lnTo>
                    <a:pt x="33945" y="105532"/>
                  </a:lnTo>
                  <a:lnTo>
                    <a:pt x="34200" y="105487"/>
                  </a:lnTo>
                  <a:lnTo>
                    <a:pt x="34469" y="105472"/>
                  </a:lnTo>
                  <a:lnTo>
                    <a:pt x="35023" y="105442"/>
                  </a:lnTo>
                  <a:lnTo>
                    <a:pt x="35292" y="105412"/>
                  </a:lnTo>
                  <a:lnTo>
                    <a:pt x="35547" y="105367"/>
                  </a:lnTo>
                  <a:lnTo>
                    <a:pt x="35681" y="105322"/>
                  </a:lnTo>
                  <a:lnTo>
                    <a:pt x="35801" y="105277"/>
                  </a:lnTo>
                  <a:lnTo>
                    <a:pt x="35921" y="105217"/>
                  </a:lnTo>
                  <a:lnTo>
                    <a:pt x="36026" y="105143"/>
                  </a:lnTo>
                  <a:lnTo>
                    <a:pt x="35442" y="105128"/>
                  </a:lnTo>
                  <a:lnTo>
                    <a:pt x="34245" y="105128"/>
                  </a:lnTo>
                  <a:lnTo>
                    <a:pt x="33661" y="105113"/>
                  </a:lnTo>
                  <a:lnTo>
                    <a:pt x="33257" y="104379"/>
                  </a:lnTo>
                  <a:lnTo>
                    <a:pt x="33825" y="104364"/>
                  </a:lnTo>
                  <a:lnTo>
                    <a:pt x="34110" y="104334"/>
                  </a:lnTo>
                  <a:lnTo>
                    <a:pt x="34394" y="104304"/>
                  </a:lnTo>
                  <a:lnTo>
                    <a:pt x="34664" y="104245"/>
                  </a:lnTo>
                  <a:lnTo>
                    <a:pt x="34933" y="104170"/>
                  </a:lnTo>
                  <a:lnTo>
                    <a:pt x="35068" y="104110"/>
                  </a:lnTo>
                  <a:lnTo>
                    <a:pt x="35187" y="104050"/>
                  </a:lnTo>
                  <a:lnTo>
                    <a:pt x="35322" y="103990"/>
                  </a:lnTo>
                  <a:lnTo>
                    <a:pt x="35442" y="103900"/>
                  </a:lnTo>
                  <a:lnTo>
                    <a:pt x="35143" y="103870"/>
                  </a:lnTo>
                  <a:lnTo>
                    <a:pt x="34858" y="103855"/>
                  </a:lnTo>
                  <a:lnTo>
                    <a:pt x="34559" y="103840"/>
                  </a:lnTo>
                  <a:lnTo>
                    <a:pt x="34259" y="103855"/>
                  </a:lnTo>
                  <a:lnTo>
                    <a:pt x="33975" y="103870"/>
                  </a:lnTo>
                  <a:lnTo>
                    <a:pt x="33676" y="103900"/>
                  </a:lnTo>
                  <a:lnTo>
                    <a:pt x="33092" y="103975"/>
                  </a:lnTo>
                  <a:lnTo>
                    <a:pt x="32733" y="103167"/>
                  </a:lnTo>
                  <a:lnTo>
                    <a:pt x="32987" y="103137"/>
                  </a:lnTo>
                  <a:lnTo>
                    <a:pt x="33272" y="103122"/>
                  </a:lnTo>
                  <a:lnTo>
                    <a:pt x="33556" y="103122"/>
                  </a:lnTo>
                  <a:lnTo>
                    <a:pt x="33840" y="103107"/>
                  </a:lnTo>
                  <a:lnTo>
                    <a:pt x="33975" y="103092"/>
                  </a:lnTo>
                  <a:lnTo>
                    <a:pt x="34110" y="103077"/>
                  </a:lnTo>
                  <a:lnTo>
                    <a:pt x="34245" y="103032"/>
                  </a:lnTo>
                  <a:lnTo>
                    <a:pt x="34364" y="102987"/>
                  </a:lnTo>
                  <a:lnTo>
                    <a:pt x="34469" y="102928"/>
                  </a:lnTo>
                  <a:lnTo>
                    <a:pt x="34574" y="102853"/>
                  </a:lnTo>
                  <a:lnTo>
                    <a:pt x="34649" y="102748"/>
                  </a:lnTo>
                  <a:lnTo>
                    <a:pt x="34723" y="102628"/>
                  </a:lnTo>
                  <a:lnTo>
                    <a:pt x="34200" y="102628"/>
                  </a:lnTo>
                  <a:lnTo>
                    <a:pt x="33930" y="102643"/>
                  </a:lnTo>
                  <a:lnTo>
                    <a:pt x="33661" y="102673"/>
                  </a:lnTo>
                  <a:lnTo>
                    <a:pt x="33137" y="102748"/>
                  </a:lnTo>
                  <a:lnTo>
                    <a:pt x="32613" y="102868"/>
                  </a:lnTo>
                  <a:lnTo>
                    <a:pt x="32134" y="101685"/>
                  </a:lnTo>
                  <a:lnTo>
                    <a:pt x="32374" y="101745"/>
                  </a:lnTo>
                  <a:lnTo>
                    <a:pt x="32628" y="101790"/>
                  </a:lnTo>
                  <a:lnTo>
                    <a:pt x="32883" y="101820"/>
                  </a:lnTo>
                  <a:lnTo>
                    <a:pt x="33257" y="101820"/>
                  </a:lnTo>
                  <a:lnTo>
                    <a:pt x="33376" y="101790"/>
                  </a:lnTo>
                  <a:lnTo>
                    <a:pt x="33496" y="101760"/>
                  </a:lnTo>
                  <a:lnTo>
                    <a:pt x="33616" y="101730"/>
                  </a:lnTo>
                  <a:lnTo>
                    <a:pt x="33736" y="101670"/>
                  </a:lnTo>
                  <a:lnTo>
                    <a:pt x="33840" y="101610"/>
                  </a:lnTo>
                  <a:lnTo>
                    <a:pt x="33945" y="101536"/>
                  </a:lnTo>
                  <a:lnTo>
                    <a:pt x="34035" y="101446"/>
                  </a:lnTo>
                  <a:lnTo>
                    <a:pt x="33496" y="101416"/>
                  </a:lnTo>
                  <a:lnTo>
                    <a:pt x="33212" y="101401"/>
                  </a:lnTo>
                  <a:lnTo>
                    <a:pt x="32942" y="101371"/>
                  </a:lnTo>
                  <a:lnTo>
                    <a:pt x="32673" y="101341"/>
                  </a:lnTo>
                  <a:lnTo>
                    <a:pt x="32419" y="101281"/>
                  </a:lnTo>
                  <a:lnTo>
                    <a:pt x="32149" y="101221"/>
                  </a:lnTo>
                  <a:lnTo>
                    <a:pt x="31895" y="101131"/>
                  </a:lnTo>
                  <a:lnTo>
                    <a:pt x="31640" y="100578"/>
                  </a:lnTo>
                  <a:lnTo>
                    <a:pt x="32209" y="100608"/>
                  </a:lnTo>
                  <a:lnTo>
                    <a:pt x="32478" y="100608"/>
                  </a:lnTo>
                  <a:lnTo>
                    <a:pt x="32763" y="100623"/>
                  </a:lnTo>
                  <a:lnTo>
                    <a:pt x="33047" y="100608"/>
                  </a:lnTo>
                  <a:lnTo>
                    <a:pt x="33317" y="100578"/>
                  </a:lnTo>
                  <a:lnTo>
                    <a:pt x="33586" y="100533"/>
                  </a:lnTo>
                  <a:lnTo>
                    <a:pt x="33855" y="100443"/>
                  </a:lnTo>
                  <a:lnTo>
                    <a:pt x="33586" y="100368"/>
                  </a:lnTo>
                  <a:lnTo>
                    <a:pt x="33302" y="100293"/>
                  </a:lnTo>
                  <a:lnTo>
                    <a:pt x="33002" y="100248"/>
                  </a:lnTo>
                  <a:lnTo>
                    <a:pt x="32718" y="100219"/>
                  </a:lnTo>
                  <a:lnTo>
                    <a:pt x="32119" y="100144"/>
                  </a:lnTo>
                  <a:lnTo>
                    <a:pt x="31835" y="100099"/>
                  </a:lnTo>
                  <a:lnTo>
                    <a:pt x="31550" y="100054"/>
                  </a:lnTo>
                  <a:lnTo>
                    <a:pt x="31461" y="99964"/>
                  </a:lnTo>
                  <a:lnTo>
                    <a:pt x="31401" y="99874"/>
                  </a:lnTo>
                  <a:lnTo>
                    <a:pt x="31341" y="99769"/>
                  </a:lnTo>
                  <a:lnTo>
                    <a:pt x="31296" y="99665"/>
                  </a:lnTo>
                  <a:lnTo>
                    <a:pt x="31206" y="99455"/>
                  </a:lnTo>
                  <a:lnTo>
                    <a:pt x="31116" y="99246"/>
                  </a:lnTo>
                  <a:lnTo>
                    <a:pt x="31610" y="99291"/>
                  </a:lnTo>
                  <a:lnTo>
                    <a:pt x="31865" y="99306"/>
                  </a:lnTo>
                  <a:lnTo>
                    <a:pt x="32119" y="99306"/>
                  </a:lnTo>
                  <a:lnTo>
                    <a:pt x="32374" y="99291"/>
                  </a:lnTo>
                  <a:lnTo>
                    <a:pt x="32613" y="99246"/>
                  </a:lnTo>
                  <a:lnTo>
                    <a:pt x="32853" y="99156"/>
                  </a:lnTo>
                  <a:lnTo>
                    <a:pt x="32972" y="99111"/>
                  </a:lnTo>
                  <a:lnTo>
                    <a:pt x="33077" y="99051"/>
                  </a:lnTo>
                  <a:lnTo>
                    <a:pt x="32823" y="98991"/>
                  </a:lnTo>
                  <a:lnTo>
                    <a:pt x="32568" y="98946"/>
                  </a:lnTo>
                  <a:lnTo>
                    <a:pt x="32299" y="98916"/>
                  </a:lnTo>
                  <a:lnTo>
                    <a:pt x="32044" y="98901"/>
                  </a:lnTo>
                  <a:lnTo>
                    <a:pt x="31521" y="98871"/>
                  </a:lnTo>
                  <a:lnTo>
                    <a:pt x="30997" y="98827"/>
                  </a:lnTo>
                  <a:lnTo>
                    <a:pt x="30578" y="97958"/>
                  </a:lnTo>
                  <a:lnTo>
                    <a:pt x="30578" y="97958"/>
                  </a:lnTo>
                  <a:lnTo>
                    <a:pt x="30967" y="98063"/>
                  </a:lnTo>
                  <a:lnTo>
                    <a:pt x="31371" y="98138"/>
                  </a:lnTo>
                  <a:lnTo>
                    <a:pt x="31775" y="98213"/>
                  </a:lnTo>
                  <a:lnTo>
                    <a:pt x="32179" y="98273"/>
                  </a:lnTo>
                  <a:lnTo>
                    <a:pt x="32119" y="97884"/>
                  </a:lnTo>
                  <a:lnTo>
                    <a:pt x="31715" y="97764"/>
                  </a:lnTo>
                  <a:lnTo>
                    <a:pt x="31296" y="97674"/>
                  </a:lnTo>
                  <a:lnTo>
                    <a:pt x="31101" y="97629"/>
                  </a:lnTo>
                  <a:lnTo>
                    <a:pt x="30892" y="97614"/>
                  </a:lnTo>
                  <a:lnTo>
                    <a:pt x="30682" y="97614"/>
                  </a:lnTo>
                  <a:lnTo>
                    <a:pt x="30458" y="97644"/>
                  </a:lnTo>
                  <a:lnTo>
                    <a:pt x="30233" y="96881"/>
                  </a:lnTo>
                  <a:lnTo>
                    <a:pt x="30233" y="96881"/>
                  </a:lnTo>
                  <a:lnTo>
                    <a:pt x="30727" y="96956"/>
                  </a:lnTo>
                  <a:lnTo>
                    <a:pt x="30982" y="96986"/>
                  </a:lnTo>
                  <a:lnTo>
                    <a:pt x="31236" y="97016"/>
                  </a:lnTo>
                  <a:lnTo>
                    <a:pt x="31491" y="97031"/>
                  </a:lnTo>
                  <a:lnTo>
                    <a:pt x="31745" y="97016"/>
                  </a:lnTo>
                  <a:lnTo>
                    <a:pt x="31999" y="96986"/>
                  </a:lnTo>
                  <a:lnTo>
                    <a:pt x="32254" y="96926"/>
                  </a:lnTo>
                  <a:lnTo>
                    <a:pt x="32359" y="96866"/>
                  </a:lnTo>
                  <a:lnTo>
                    <a:pt x="32463" y="96806"/>
                  </a:lnTo>
                  <a:lnTo>
                    <a:pt x="32538" y="96701"/>
                  </a:lnTo>
                  <a:lnTo>
                    <a:pt x="32583" y="96582"/>
                  </a:lnTo>
                  <a:lnTo>
                    <a:pt x="31925" y="96537"/>
                  </a:lnTo>
                  <a:lnTo>
                    <a:pt x="31266" y="96477"/>
                  </a:lnTo>
                  <a:lnTo>
                    <a:pt x="30937" y="96447"/>
                  </a:lnTo>
                  <a:lnTo>
                    <a:pt x="30622" y="96402"/>
                  </a:lnTo>
                  <a:lnTo>
                    <a:pt x="30293" y="96342"/>
                  </a:lnTo>
                  <a:lnTo>
                    <a:pt x="29964" y="96267"/>
                  </a:lnTo>
                  <a:lnTo>
                    <a:pt x="29710" y="95534"/>
                  </a:lnTo>
                  <a:lnTo>
                    <a:pt x="30173" y="95639"/>
                  </a:lnTo>
                  <a:lnTo>
                    <a:pt x="30652" y="95728"/>
                  </a:lnTo>
                  <a:lnTo>
                    <a:pt x="30892" y="95758"/>
                  </a:lnTo>
                  <a:lnTo>
                    <a:pt x="31146" y="95773"/>
                  </a:lnTo>
                  <a:lnTo>
                    <a:pt x="31386" y="95758"/>
                  </a:lnTo>
                  <a:lnTo>
                    <a:pt x="31625" y="95713"/>
                  </a:lnTo>
                  <a:lnTo>
                    <a:pt x="31565" y="95639"/>
                  </a:lnTo>
                  <a:lnTo>
                    <a:pt x="31506" y="95579"/>
                  </a:lnTo>
                  <a:lnTo>
                    <a:pt x="31386" y="95474"/>
                  </a:lnTo>
                  <a:lnTo>
                    <a:pt x="31236" y="95384"/>
                  </a:lnTo>
                  <a:lnTo>
                    <a:pt x="31071" y="95324"/>
                  </a:lnTo>
                  <a:lnTo>
                    <a:pt x="30892" y="95279"/>
                  </a:lnTo>
                  <a:lnTo>
                    <a:pt x="30712" y="95235"/>
                  </a:lnTo>
                  <a:lnTo>
                    <a:pt x="30338" y="95175"/>
                  </a:lnTo>
                  <a:lnTo>
                    <a:pt x="30159" y="95145"/>
                  </a:lnTo>
                  <a:lnTo>
                    <a:pt x="29979" y="95115"/>
                  </a:lnTo>
                  <a:lnTo>
                    <a:pt x="29814" y="95055"/>
                  </a:lnTo>
                  <a:lnTo>
                    <a:pt x="29665" y="94980"/>
                  </a:lnTo>
                  <a:lnTo>
                    <a:pt x="29530" y="94890"/>
                  </a:lnTo>
                  <a:lnTo>
                    <a:pt x="29470" y="94830"/>
                  </a:lnTo>
                  <a:lnTo>
                    <a:pt x="29410" y="94771"/>
                  </a:lnTo>
                  <a:lnTo>
                    <a:pt x="29365" y="94696"/>
                  </a:lnTo>
                  <a:lnTo>
                    <a:pt x="29335" y="94621"/>
                  </a:lnTo>
                  <a:lnTo>
                    <a:pt x="29290" y="94531"/>
                  </a:lnTo>
                  <a:lnTo>
                    <a:pt x="29275" y="94441"/>
                  </a:lnTo>
                  <a:lnTo>
                    <a:pt x="29275" y="94441"/>
                  </a:lnTo>
                  <a:lnTo>
                    <a:pt x="29769" y="94636"/>
                  </a:lnTo>
                  <a:lnTo>
                    <a:pt x="30278" y="94830"/>
                  </a:lnTo>
                  <a:lnTo>
                    <a:pt x="30533" y="94920"/>
                  </a:lnTo>
                  <a:lnTo>
                    <a:pt x="30787" y="94980"/>
                  </a:lnTo>
                  <a:lnTo>
                    <a:pt x="31057" y="95025"/>
                  </a:lnTo>
                  <a:lnTo>
                    <a:pt x="31326" y="95040"/>
                  </a:lnTo>
                  <a:lnTo>
                    <a:pt x="31206" y="94920"/>
                  </a:lnTo>
                  <a:lnTo>
                    <a:pt x="31086" y="94815"/>
                  </a:lnTo>
                  <a:lnTo>
                    <a:pt x="30967" y="94726"/>
                  </a:lnTo>
                  <a:lnTo>
                    <a:pt x="30817" y="94636"/>
                  </a:lnTo>
                  <a:lnTo>
                    <a:pt x="30533" y="94486"/>
                  </a:lnTo>
                  <a:lnTo>
                    <a:pt x="30233" y="94351"/>
                  </a:lnTo>
                  <a:lnTo>
                    <a:pt x="29635" y="94097"/>
                  </a:lnTo>
                  <a:lnTo>
                    <a:pt x="29335" y="93962"/>
                  </a:lnTo>
                  <a:lnTo>
                    <a:pt x="29051" y="93798"/>
                  </a:lnTo>
                  <a:lnTo>
                    <a:pt x="28871" y="93214"/>
                  </a:lnTo>
                  <a:lnTo>
                    <a:pt x="28722" y="92615"/>
                  </a:lnTo>
                  <a:lnTo>
                    <a:pt x="29126" y="92795"/>
                  </a:lnTo>
                  <a:lnTo>
                    <a:pt x="29335" y="92885"/>
                  </a:lnTo>
                  <a:lnTo>
                    <a:pt x="29545" y="92960"/>
                  </a:lnTo>
                  <a:lnTo>
                    <a:pt x="29769" y="93019"/>
                  </a:lnTo>
                  <a:lnTo>
                    <a:pt x="29979" y="93064"/>
                  </a:lnTo>
                  <a:lnTo>
                    <a:pt x="30203" y="93094"/>
                  </a:lnTo>
                  <a:lnTo>
                    <a:pt x="30428" y="93109"/>
                  </a:lnTo>
                  <a:lnTo>
                    <a:pt x="30368" y="93004"/>
                  </a:lnTo>
                  <a:lnTo>
                    <a:pt x="30278" y="92900"/>
                  </a:lnTo>
                  <a:lnTo>
                    <a:pt x="30188" y="92810"/>
                  </a:lnTo>
                  <a:lnTo>
                    <a:pt x="30099" y="92735"/>
                  </a:lnTo>
                  <a:lnTo>
                    <a:pt x="29994" y="92660"/>
                  </a:lnTo>
                  <a:lnTo>
                    <a:pt x="29874" y="92600"/>
                  </a:lnTo>
                  <a:lnTo>
                    <a:pt x="29635" y="92481"/>
                  </a:lnTo>
                  <a:lnTo>
                    <a:pt x="29126" y="92286"/>
                  </a:lnTo>
                  <a:lnTo>
                    <a:pt x="28886" y="92181"/>
                  </a:lnTo>
                  <a:lnTo>
                    <a:pt x="28782" y="92121"/>
                  </a:lnTo>
                  <a:lnTo>
                    <a:pt x="28662" y="92047"/>
                  </a:lnTo>
                  <a:lnTo>
                    <a:pt x="28632" y="91538"/>
                  </a:lnTo>
                  <a:lnTo>
                    <a:pt x="29111" y="91762"/>
                  </a:lnTo>
                  <a:lnTo>
                    <a:pt x="29350" y="91882"/>
                  </a:lnTo>
                  <a:lnTo>
                    <a:pt x="29590" y="91987"/>
                  </a:lnTo>
                  <a:lnTo>
                    <a:pt x="29844" y="92076"/>
                  </a:lnTo>
                  <a:lnTo>
                    <a:pt x="30084" y="92151"/>
                  </a:lnTo>
                  <a:lnTo>
                    <a:pt x="30353" y="92196"/>
                  </a:lnTo>
                  <a:lnTo>
                    <a:pt x="30622" y="92226"/>
                  </a:lnTo>
                  <a:lnTo>
                    <a:pt x="30622" y="92226"/>
                  </a:lnTo>
                  <a:lnTo>
                    <a:pt x="30533" y="92076"/>
                  </a:lnTo>
                  <a:lnTo>
                    <a:pt x="30428" y="91957"/>
                  </a:lnTo>
                  <a:lnTo>
                    <a:pt x="30308" y="91852"/>
                  </a:lnTo>
                  <a:lnTo>
                    <a:pt x="30173" y="91762"/>
                  </a:lnTo>
                  <a:lnTo>
                    <a:pt x="30024" y="91687"/>
                  </a:lnTo>
                  <a:lnTo>
                    <a:pt x="29874" y="91613"/>
                  </a:lnTo>
                  <a:lnTo>
                    <a:pt x="29560" y="91493"/>
                  </a:lnTo>
                  <a:lnTo>
                    <a:pt x="29260" y="91358"/>
                  </a:lnTo>
                  <a:lnTo>
                    <a:pt x="29111" y="91283"/>
                  </a:lnTo>
                  <a:lnTo>
                    <a:pt x="28976" y="91193"/>
                  </a:lnTo>
                  <a:lnTo>
                    <a:pt x="28856" y="91104"/>
                  </a:lnTo>
                  <a:lnTo>
                    <a:pt x="28752" y="90984"/>
                  </a:lnTo>
                  <a:lnTo>
                    <a:pt x="28662" y="90849"/>
                  </a:lnTo>
                  <a:lnTo>
                    <a:pt x="28602" y="90700"/>
                  </a:lnTo>
                  <a:lnTo>
                    <a:pt x="28602" y="90700"/>
                  </a:lnTo>
                  <a:lnTo>
                    <a:pt x="28826" y="90864"/>
                  </a:lnTo>
                  <a:lnTo>
                    <a:pt x="29051" y="90999"/>
                  </a:lnTo>
                  <a:lnTo>
                    <a:pt x="29290" y="91104"/>
                  </a:lnTo>
                  <a:lnTo>
                    <a:pt x="29530" y="91193"/>
                  </a:lnTo>
                  <a:lnTo>
                    <a:pt x="29784" y="91283"/>
                  </a:lnTo>
                  <a:lnTo>
                    <a:pt x="30039" y="91343"/>
                  </a:lnTo>
                  <a:lnTo>
                    <a:pt x="30563" y="91478"/>
                  </a:lnTo>
                  <a:lnTo>
                    <a:pt x="30503" y="91149"/>
                  </a:lnTo>
                  <a:lnTo>
                    <a:pt x="30069" y="90999"/>
                  </a:lnTo>
                  <a:lnTo>
                    <a:pt x="29635" y="90819"/>
                  </a:lnTo>
                  <a:lnTo>
                    <a:pt x="28782" y="90460"/>
                  </a:lnTo>
                  <a:lnTo>
                    <a:pt x="29036" y="90221"/>
                  </a:lnTo>
                  <a:lnTo>
                    <a:pt x="29305" y="89981"/>
                  </a:lnTo>
                  <a:lnTo>
                    <a:pt x="29470" y="90116"/>
                  </a:lnTo>
                  <a:lnTo>
                    <a:pt x="29650" y="90251"/>
                  </a:lnTo>
                  <a:lnTo>
                    <a:pt x="29829" y="90370"/>
                  </a:lnTo>
                  <a:lnTo>
                    <a:pt x="30009" y="90475"/>
                  </a:lnTo>
                  <a:lnTo>
                    <a:pt x="30203" y="90580"/>
                  </a:lnTo>
                  <a:lnTo>
                    <a:pt x="30398" y="90670"/>
                  </a:lnTo>
                  <a:lnTo>
                    <a:pt x="30593" y="90744"/>
                  </a:lnTo>
                  <a:lnTo>
                    <a:pt x="30802" y="90819"/>
                  </a:lnTo>
                  <a:lnTo>
                    <a:pt x="30742" y="90729"/>
                  </a:lnTo>
                  <a:lnTo>
                    <a:pt x="30682" y="90655"/>
                  </a:lnTo>
                  <a:lnTo>
                    <a:pt x="30548" y="90505"/>
                  </a:lnTo>
                  <a:lnTo>
                    <a:pt x="30398" y="90370"/>
                  </a:lnTo>
                  <a:lnTo>
                    <a:pt x="30233" y="90266"/>
                  </a:lnTo>
                  <a:lnTo>
                    <a:pt x="29904" y="90041"/>
                  </a:lnTo>
                  <a:lnTo>
                    <a:pt x="29739" y="89921"/>
                  </a:lnTo>
                  <a:lnTo>
                    <a:pt x="29590" y="89787"/>
                  </a:lnTo>
                  <a:lnTo>
                    <a:pt x="30173" y="89697"/>
                  </a:lnTo>
                  <a:lnTo>
                    <a:pt x="30144" y="89397"/>
                  </a:lnTo>
                  <a:close/>
                  <a:moveTo>
                    <a:pt x="249305" y="102044"/>
                  </a:moveTo>
                  <a:lnTo>
                    <a:pt x="250158" y="102074"/>
                  </a:lnTo>
                  <a:lnTo>
                    <a:pt x="250548" y="102583"/>
                  </a:lnTo>
                  <a:lnTo>
                    <a:pt x="250937" y="103077"/>
                  </a:lnTo>
                  <a:lnTo>
                    <a:pt x="251341" y="103571"/>
                  </a:lnTo>
                  <a:lnTo>
                    <a:pt x="251745" y="104065"/>
                  </a:lnTo>
                  <a:lnTo>
                    <a:pt x="252568" y="105023"/>
                  </a:lnTo>
                  <a:lnTo>
                    <a:pt x="252972" y="105517"/>
                  </a:lnTo>
                  <a:lnTo>
                    <a:pt x="253376" y="106011"/>
                  </a:lnTo>
                  <a:lnTo>
                    <a:pt x="253751" y="106490"/>
                  </a:lnTo>
                  <a:lnTo>
                    <a:pt x="254155" y="106969"/>
                  </a:lnTo>
                  <a:lnTo>
                    <a:pt x="254544" y="107433"/>
                  </a:lnTo>
                  <a:lnTo>
                    <a:pt x="254963" y="107897"/>
                  </a:lnTo>
                  <a:lnTo>
                    <a:pt x="255786" y="108795"/>
                  </a:lnTo>
                  <a:lnTo>
                    <a:pt x="256639" y="109693"/>
                  </a:lnTo>
                  <a:lnTo>
                    <a:pt x="258345" y="111459"/>
                  </a:lnTo>
                  <a:lnTo>
                    <a:pt x="259199" y="112357"/>
                  </a:lnTo>
                  <a:lnTo>
                    <a:pt x="260037" y="113255"/>
                  </a:lnTo>
                  <a:lnTo>
                    <a:pt x="259842" y="113479"/>
                  </a:lnTo>
                  <a:lnTo>
                    <a:pt x="259633" y="113689"/>
                  </a:lnTo>
                  <a:lnTo>
                    <a:pt x="259393" y="113883"/>
                  </a:lnTo>
                  <a:lnTo>
                    <a:pt x="259154" y="114033"/>
                  </a:lnTo>
                  <a:lnTo>
                    <a:pt x="259019" y="114108"/>
                  </a:lnTo>
                  <a:lnTo>
                    <a:pt x="258899" y="114168"/>
                  </a:lnTo>
                  <a:lnTo>
                    <a:pt x="258765" y="114213"/>
                  </a:lnTo>
                  <a:lnTo>
                    <a:pt x="258615" y="114257"/>
                  </a:lnTo>
                  <a:lnTo>
                    <a:pt x="258480" y="114272"/>
                  </a:lnTo>
                  <a:lnTo>
                    <a:pt x="258330" y="114287"/>
                  </a:lnTo>
                  <a:lnTo>
                    <a:pt x="258181" y="114302"/>
                  </a:lnTo>
                  <a:lnTo>
                    <a:pt x="258016" y="114287"/>
                  </a:lnTo>
                  <a:lnTo>
                    <a:pt x="257477" y="113704"/>
                  </a:lnTo>
                  <a:lnTo>
                    <a:pt x="257702" y="113614"/>
                  </a:lnTo>
                  <a:lnTo>
                    <a:pt x="257926" y="113524"/>
                  </a:lnTo>
                  <a:lnTo>
                    <a:pt x="258151" y="113419"/>
                  </a:lnTo>
                  <a:lnTo>
                    <a:pt x="258375" y="113300"/>
                  </a:lnTo>
                  <a:lnTo>
                    <a:pt x="258570" y="113150"/>
                  </a:lnTo>
                  <a:lnTo>
                    <a:pt x="258645" y="113060"/>
                  </a:lnTo>
                  <a:lnTo>
                    <a:pt x="258735" y="112970"/>
                  </a:lnTo>
                  <a:lnTo>
                    <a:pt x="258794" y="112881"/>
                  </a:lnTo>
                  <a:lnTo>
                    <a:pt x="258869" y="112776"/>
                  </a:lnTo>
                  <a:lnTo>
                    <a:pt x="258914" y="112656"/>
                  </a:lnTo>
                  <a:lnTo>
                    <a:pt x="258944" y="112536"/>
                  </a:lnTo>
                  <a:lnTo>
                    <a:pt x="258720" y="112656"/>
                  </a:lnTo>
                  <a:lnTo>
                    <a:pt x="258495" y="112791"/>
                  </a:lnTo>
                  <a:lnTo>
                    <a:pt x="258271" y="112925"/>
                  </a:lnTo>
                  <a:lnTo>
                    <a:pt x="258046" y="113045"/>
                  </a:lnTo>
                  <a:lnTo>
                    <a:pt x="257807" y="113150"/>
                  </a:lnTo>
                  <a:lnTo>
                    <a:pt x="257552" y="113240"/>
                  </a:lnTo>
                  <a:lnTo>
                    <a:pt x="257432" y="113270"/>
                  </a:lnTo>
                  <a:lnTo>
                    <a:pt x="257298" y="113285"/>
                  </a:lnTo>
                  <a:lnTo>
                    <a:pt x="257043" y="113285"/>
                  </a:lnTo>
                  <a:lnTo>
                    <a:pt x="256460" y="112656"/>
                  </a:lnTo>
                  <a:lnTo>
                    <a:pt x="256924" y="112402"/>
                  </a:lnTo>
                  <a:lnTo>
                    <a:pt x="257148" y="112252"/>
                  </a:lnTo>
                  <a:lnTo>
                    <a:pt x="257373" y="112102"/>
                  </a:lnTo>
                  <a:lnTo>
                    <a:pt x="257582" y="111923"/>
                  </a:lnTo>
                  <a:lnTo>
                    <a:pt x="257762" y="111743"/>
                  </a:lnTo>
                  <a:lnTo>
                    <a:pt x="257852" y="111638"/>
                  </a:lnTo>
                  <a:lnTo>
                    <a:pt x="257926" y="111533"/>
                  </a:lnTo>
                  <a:lnTo>
                    <a:pt x="257986" y="111414"/>
                  </a:lnTo>
                  <a:lnTo>
                    <a:pt x="258046" y="111294"/>
                  </a:lnTo>
                  <a:lnTo>
                    <a:pt x="257807" y="111444"/>
                  </a:lnTo>
                  <a:lnTo>
                    <a:pt x="257552" y="111593"/>
                  </a:lnTo>
                  <a:lnTo>
                    <a:pt x="257073" y="111893"/>
                  </a:lnTo>
                  <a:lnTo>
                    <a:pt x="256834" y="112042"/>
                  </a:lnTo>
                  <a:lnTo>
                    <a:pt x="256579" y="112177"/>
                  </a:lnTo>
                  <a:lnTo>
                    <a:pt x="256325" y="112282"/>
                  </a:lnTo>
                  <a:lnTo>
                    <a:pt x="256175" y="112327"/>
                  </a:lnTo>
                  <a:lnTo>
                    <a:pt x="256041" y="112357"/>
                  </a:lnTo>
                  <a:lnTo>
                    <a:pt x="256265" y="112087"/>
                  </a:lnTo>
                  <a:lnTo>
                    <a:pt x="256490" y="111833"/>
                  </a:lnTo>
                  <a:lnTo>
                    <a:pt x="256729" y="111578"/>
                  </a:lnTo>
                  <a:lnTo>
                    <a:pt x="256954" y="111324"/>
                  </a:lnTo>
                  <a:lnTo>
                    <a:pt x="256669" y="111444"/>
                  </a:lnTo>
                  <a:lnTo>
                    <a:pt x="256385" y="111593"/>
                  </a:lnTo>
                  <a:lnTo>
                    <a:pt x="256115" y="111773"/>
                  </a:lnTo>
                  <a:lnTo>
                    <a:pt x="255846" y="111953"/>
                  </a:lnTo>
                  <a:lnTo>
                    <a:pt x="255592" y="111743"/>
                  </a:lnTo>
                  <a:lnTo>
                    <a:pt x="255352" y="111519"/>
                  </a:lnTo>
                  <a:lnTo>
                    <a:pt x="255113" y="111279"/>
                  </a:lnTo>
                  <a:lnTo>
                    <a:pt x="254873" y="111040"/>
                  </a:lnTo>
                  <a:lnTo>
                    <a:pt x="255292" y="110755"/>
                  </a:lnTo>
                  <a:lnTo>
                    <a:pt x="255711" y="110441"/>
                  </a:lnTo>
                  <a:lnTo>
                    <a:pt x="255906" y="110276"/>
                  </a:lnTo>
                  <a:lnTo>
                    <a:pt x="256085" y="110097"/>
                  </a:lnTo>
                  <a:lnTo>
                    <a:pt x="256265" y="109917"/>
                  </a:lnTo>
                  <a:lnTo>
                    <a:pt x="256445" y="109723"/>
                  </a:lnTo>
                  <a:lnTo>
                    <a:pt x="256445" y="109723"/>
                  </a:lnTo>
                  <a:lnTo>
                    <a:pt x="256310" y="109737"/>
                  </a:lnTo>
                  <a:lnTo>
                    <a:pt x="256175" y="109767"/>
                  </a:lnTo>
                  <a:lnTo>
                    <a:pt x="256055" y="109812"/>
                  </a:lnTo>
                  <a:lnTo>
                    <a:pt x="255936" y="109857"/>
                  </a:lnTo>
                  <a:lnTo>
                    <a:pt x="255711" y="109977"/>
                  </a:lnTo>
                  <a:lnTo>
                    <a:pt x="255487" y="110127"/>
                  </a:lnTo>
                  <a:lnTo>
                    <a:pt x="255068" y="110426"/>
                  </a:lnTo>
                  <a:lnTo>
                    <a:pt x="254843" y="110576"/>
                  </a:lnTo>
                  <a:lnTo>
                    <a:pt x="254619" y="110695"/>
                  </a:lnTo>
                  <a:lnTo>
                    <a:pt x="254364" y="110531"/>
                  </a:lnTo>
                  <a:lnTo>
                    <a:pt x="254574" y="110336"/>
                  </a:lnTo>
                  <a:lnTo>
                    <a:pt x="254783" y="110142"/>
                  </a:lnTo>
                  <a:lnTo>
                    <a:pt x="254978" y="109932"/>
                  </a:lnTo>
                  <a:lnTo>
                    <a:pt x="255157" y="109723"/>
                  </a:lnTo>
                  <a:lnTo>
                    <a:pt x="254918" y="109857"/>
                  </a:lnTo>
                  <a:lnTo>
                    <a:pt x="254679" y="109992"/>
                  </a:lnTo>
                  <a:lnTo>
                    <a:pt x="254544" y="110052"/>
                  </a:lnTo>
                  <a:lnTo>
                    <a:pt x="254424" y="110097"/>
                  </a:lnTo>
                  <a:lnTo>
                    <a:pt x="254289" y="110142"/>
                  </a:lnTo>
                  <a:lnTo>
                    <a:pt x="254155" y="110157"/>
                  </a:lnTo>
                  <a:lnTo>
                    <a:pt x="254080" y="110097"/>
                  </a:lnTo>
                  <a:lnTo>
                    <a:pt x="253990" y="110037"/>
                  </a:lnTo>
                  <a:lnTo>
                    <a:pt x="253855" y="109887"/>
                  </a:lnTo>
                  <a:lnTo>
                    <a:pt x="253601" y="109588"/>
                  </a:lnTo>
                  <a:lnTo>
                    <a:pt x="254035" y="109348"/>
                  </a:lnTo>
                  <a:lnTo>
                    <a:pt x="254244" y="109214"/>
                  </a:lnTo>
                  <a:lnTo>
                    <a:pt x="254439" y="109064"/>
                  </a:lnTo>
                  <a:lnTo>
                    <a:pt x="254634" y="108899"/>
                  </a:lnTo>
                  <a:lnTo>
                    <a:pt x="254708" y="108810"/>
                  </a:lnTo>
                  <a:lnTo>
                    <a:pt x="254783" y="108720"/>
                  </a:lnTo>
                  <a:lnTo>
                    <a:pt x="254858" y="108615"/>
                  </a:lnTo>
                  <a:lnTo>
                    <a:pt x="254903" y="108510"/>
                  </a:lnTo>
                  <a:lnTo>
                    <a:pt x="254963" y="108405"/>
                  </a:lnTo>
                  <a:lnTo>
                    <a:pt x="254993" y="108286"/>
                  </a:lnTo>
                  <a:lnTo>
                    <a:pt x="254993" y="108286"/>
                  </a:lnTo>
                  <a:lnTo>
                    <a:pt x="254589" y="108570"/>
                  </a:lnTo>
                  <a:lnTo>
                    <a:pt x="254200" y="108869"/>
                  </a:lnTo>
                  <a:lnTo>
                    <a:pt x="254005" y="109019"/>
                  </a:lnTo>
                  <a:lnTo>
                    <a:pt x="253795" y="109154"/>
                  </a:lnTo>
                  <a:lnTo>
                    <a:pt x="253586" y="109273"/>
                  </a:lnTo>
                  <a:lnTo>
                    <a:pt x="253361" y="109378"/>
                  </a:lnTo>
                  <a:lnTo>
                    <a:pt x="252927" y="108899"/>
                  </a:lnTo>
                  <a:lnTo>
                    <a:pt x="253197" y="108690"/>
                  </a:lnTo>
                  <a:lnTo>
                    <a:pt x="253317" y="108585"/>
                  </a:lnTo>
                  <a:lnTo>
                    <a:pt x="253451" y="108480"/>
                  </a:lnTo>
                  <a:lnTo>
                    <a:pt x="253556" y="108361"/>
                  </a:lnTo>
                  <a:lnTo>
                    <a:pt x="253661" y="108226"/>
                  </a:lnTo>
                  <a:lnTo>
                    <a:pt x="253736" y="108076"/>
                  </a:lnTo>
                  <a:lnTo>
                    <a:pt x="253751" y="108001"/>
                  </a:lnTo>
                  <a:lnTo>
                    <a:pt x="253766" y="107912"/>
                  </a:lnTo>
                  <a:lnTo>
                    <a:pt x="253481" y="108076"/>
                  </a:lnTo>
                  <a:lnTo>
                    <a:pt x="253197" y="108241"/>
                  </a:lnTo>
                  <a:lnTo>
                    <a:pt x="252643" y="108615"/>
                  </a:lnTo>
                  <a:lnTo>
                    <a:pt x="251969" y="107807"/>
                  </a:lnTo>
                  <a:lnTo>
                    <a:pt x="252134" y="107687"/>
                  </a:lnTo>
                  <a:lnTo>
                    <a:pt x="252299" y="107552"/>
                  </a:lnTo>
                  <a:lnTo>
                    <a:pt x="252448" y="107403"/>
                  </a:lnTo>
                  <a:lnTo>
                    <a:pt x="252523" y="107313"/>
                  </a:lnTo>
                  <a:lnTo>
                    <a:pt x="252583" y="107238"/>
                  </a:lnTo>
                  <a:lnTo>
                    <a:pt x="252284" y="107298"/>
                  </a:lnTo>
                  <a:lnTo>
                    <a:pt x="251984" y="107373"/>
                  </a:lnTo>
                  <a:lnTo>
                    <a:pt x="251835" y="107403"/>
                  </a:lnTo>
                  <a:lnTo>
                    <a:pt x="251685" y="107418"/>
                  </a:lnTo>
                  <a:lnTo>
                    <a:pt x="251535" y="107403"/>
                  </a:lnTo>
                  <a:lnTo>
                    <a:pt x="251386" y="107373"/>
                  </a:lnTo>
                  <a:lnTo>
                    <a:pt x="251730" y="107118"/>
                  </a:lnTo>
                  <a:lnTo>
                    <a:pt x="252089" y="106894"/>
                  </a:lnTo>
                  <a:lnTo>
                    <a:pt x="252448" y="106654"/>
                  </a:lnTo>
                  <a:lnTo>
                    <a:pt x="252808" y="106430"/>
                  </a:lnTo>
                  <a:lnTo>
                    <a:pt x="252853" y="106041"/>
                  </a:lnTo>
                  <a:lnTo>
                    <a:pt x="252134" y="106445"/>
                  </a:lnTo>
                  <a:lnTo>
                    <a:pt x="251775" y="106639"/>
                  </a:lnTo>
                  <a:lnTo>
                    <a:pt x="251416" y="106819"/>
                  </a:lnTo>
                  <a:lnTo>
                    <a:pt x="251356" y="106864"/>
                  </a:lnTo>
                  <a:lnTo>
                    <a:pt x="251296" y="106879"/>
                  </a:lnTo>
                  <a:lnTo>
                    <a:pt x="251191" y="106879"/>
                  </a:lnTo>
                  <a:lnTo>
                    <a:pt x="251086" y="106849"/>
                  </a:lnTo>
                  <a:lnTo>
                    <a:pt x="250997" y="106789"/>
                  </a:lnTo>
                  <a:lnTo>
                    <a:pt x="250907" y="106699"/>
                  </a:lnTo>
                  <a:lnTo>
                    <a:pt x="250832" y="106624"/>
                  </a:lnTo>
                  <a:lnTo>
                    <a:pt x="250757" y="106535"/>
                  </a:lnTo>
                  <a:lnTo>
                    <a:pt x="250667" y="106475"/>
                  </a:lnTo>
                  <a:lnTo>
                    <a:pt x="251027" y="106310"/>
                  </a:lnTo>
                  <a:lnTo>
                    <a:pt x="251206" y="106235"/>
                  </a:lnTo>
                  <a:lnTo>
                    <a:pt x="251386" y="106145"/>
                  </a:lnTo>
                  <a:lnTo>
                    <a:pt x="251550" y="106041"/>
                  </a:lnTo>
                  <a:lnTo>
                    <a:pt x="251715" y="105921"/>
                  </a:lnTo>
                  <a:lnTo>
                    <a:pt x="251865" y="105801"/>
                  </a:lnTo>
                  <a:lnTo>
                    <a:pt x="251999" y="105666"/>
                  </a:lnTo>
                  <a:lnTo>
                    <a:pt x="251805" y="105696"/>
                  </a:lnTo>
                  <a:lnTo>
                    <a:pt x="251595" y="105756"/>
                  </a:lnTo>
                  <a:lnTo>
                    <a:pt x="251206" y="105906"/>
                  </a:lnTo>
                  <a:lnTo>
                    <a:pt x="251012" y="105981"/>
                  </a:lnTo>
                  <a:lnTo>
                    <a:pt x="250802" y="106041"/>
                  </a:lnTo>
                  <a:lnTo>
                    <a:pt x="250607" y="106071"/>
                  </a:lnTo>
                  <a:lnTo>
                    <a:pt x="250503" y="106086"/>
                  </a:lnTo>
                  <a:lnTo>
                    <a:pt x="250398" y="106086"/>
                  </a:lnTo>
                  <a:lnTo>
                    <a:pt x="250158" y="105771"/>
                  </a:lnTo>
                  <a:lnTo>
                    <a:pt x="250248" y="105711"/>
                  </a:lnTo>
                  <a:lnTo>
                    <a:pt x="250353" y="105637"/>
                  </a:lnTo>
                  <a:lnTo>
                    <a:pt x="250578" y="105517"/>
                  </a:lnTo>
                  <a:lnTo>
                    <a:pt x="250802" y="105397"/>
                  </a:lnTo>
                  <a:lnTo>
                    <a:pt x="251027" y="105277"/>
                  </a:lnTo>
                  <a:lnTo>
                    <a:pt x="251236" y="105143"/>
                  </a:lnTo>
                  <a:lnTo>
                    <a:pt x="251326" y="105068"/>
                  </a:lnTo>
                  <a:lnTo>
                    <a:pt x="251416" y="104978"/>
                  </a:lnTo>
                  <a:lnTo>
                    <a:pt x="251476" y="104888"/>
                  </a:lnTo>
                  <a:lnTo>
                    <a:pt x="251535" y="104783"/>
                  </a:lnTo>
                  <a:lnTo>
                    <a:pt x="251580" y="104664"/>
                  </a:lnTo>
                  <a:lnTo>
                    <a:pt x="251610" y="104544"/>
                  </a:lnTo>
                  <a:lnTo>
                    <a:pt x="251371" y="104649"/>
                  </a:lnTo>
                  <a:lnTo>
                    <a:pt x="251146" y="104768"/>
                  </a:lnTo>
                  <a:lnTo>
                    <a:pt x="250682" y="105038"/>
                  </a:lnTo>
                  <a:lnTo>
                    <a:pt x="250458" y="105173"/>
                  </a:lnTo>
                  <a:lnTo>
                    <a:pt x="250233" y="105277"/>
                  </a:lnTo>
                  <a:lnTo>
                    <a:pt x="249979" y="105352"/>
                  </a:lnTo>
                  <a:lnTo>
                    <a:pt x="249859" y="105382"/>
                  </a:lnTo>
                  <a:lnTo>
                    <a:pt x="249739" y="105397"/>
                  </a:lnTo>
                  <a:lnTo>
                    <a:pt x="249635" y="105217"/>
                  </a:lnTo>
                  <a:lnTo>
                    <a:pt x="249709" y="105128"/>
                  </a:lnTo>
                  <a:lnTo>
                    <a:pt x="249784" y="105053"/>
                  </a:lnTo>
                  <a:lnTo>
                    <a:pt x="249979" y="104933"/>
                  </a:lnTo>
                  <a:lnTo>
                    <a:pt x="250173" y="104813"/>
                  </a:lnTo>
                  <a:lnTo>
                    <a:pt x="250383" y="104709"/>
                  </a:lnTo>
                  <a:lnTo>
                    <a:pt x="250593" y="104589"/>
                  </a:lnTo>
                  <a:lnTo>
                    <a:pt x="250787" y="104454"/>
                  </a:lnTo>
                  <a:lnTo>
                    <a:pt x="250877" y="104379"/>
                  </a:lnTo>
                  <a:lnTo>
                    <a:pt x="250952" y="104290"/>
                  </a:lnTo>
                  <a:lnTo>
                    <a:pt x="251027" y="104200"/>
                  </a:lnTo>
                  <a:lnTo>
                    <a:pt x="251086" y="104095"/>
                  </a:lnTo>
                  <a:lnTo>
                    <a:pt x="250652" y="104275"/>
                  </a:lnTo>
                  <a:lnTo>
                    <a:pt x="250233" y="104469"/>
                  </a:lnTo>
                  <a:lnTo>
                    <a:pt x="249380" y="104873"/>
                  </a:lnTo>
                  <a:lnTo>
                    <a:pt x="248826" y="104245"/>
                  </a:lnTo>
                  <a:lnTo>
                    <a:pt x="249305" y="104005"/>
                  </a:lnTo>
                  <a:lnTo>
                    <a:pt x="249784" y="103766"/>
                  </a:lnTo>
                  <a:lnTo>
                    <a:pt x="250233" y="103481"/>
                  </a:lnTo>
                  <a:lnTo>
                    <a:pt x="250667" y="103182"/>
                  </a:lnTo>
                  <a:lnTo>
                    <a:pt x="250548" y="102972"/>
                  </a:lnTo>
                  <a:lnTo>
                    <a:pt x="250054" y="103212"/>
                  </a:lnTo>
                  <a:lnTo>
                    <a:pt x="249545" y="103451"/>
                  </a:lnTo>
                  <a:lnTo>
                    <a:pt x="249036" y="103676"/>
                  </a:lnTo>
                  <a:lnTo>
                    <a:pt x="248782" y="103781"/>
                  </a:lnTo>
                  <a:lnTo>
                    <a:pt x="248512" y="103855"/>
                  </a:lnTo>
                  <a:lnTo>
                    <a:pt x="248243" y="103481"/>
                  </a:lnTo>
                  <a:lnTo>
                    <a:pt x="248452" y="103421"/>
                  </a:lnTo>
                  <a:lnTo>
                    <a:pt x="248647" y="103347"/>
                  </a:lnTo>
                  <a:lnTo>
                    <a:pt x="248841" y="103272"/>
                  </a:lnTo>
                  <a:lnTo>
                    <a:pt x="249036" y="103167"/>
                  </a:lnTo>
                  <a:lnTo>
                    <a:pt x="249216" y="103062"/>
                  </a:lnTo>
                  <a:lnTo>
                    <a:pt x="249380" y="102928"/>
                  </a:lnTo>
                  <a:lnTo>
                    <a:pt x="249545" y="102793"/>
                  </a:lnTo>
                  <a:lnTo>
                    <a:pt x="249680" y="102628"/>
                  </a:lnTo>
                  <a:lnTo>
                    <a:pt x="249275" y="102763"/>
                  </a:lnTo>
                  <a:lnTo>
                    <a:pt x="248886" y="102928"/>
                  </a:lnTo>
                  <a:lnTo>
                    <a:pt x="248093" y="103272"/>
                  </a:lnTo>
                  <a:lnTo>
                    <a:pt x="247719" y="102763"/>
                  </a:lnTo>
                  <a:lnTo>
                    <a:pt x="247839" y="102703"/>
                  </a:lnTo>
                  <a:lnTo>
                    <a:pt x="247943" y="102643"/>
                  </a:lnTo>
                  <a:lnTo>
                    <a:pt x="248048" y="102568"/>
                  </a:lnTo>
                  <a:lnTo>
                    <a:pt x="248153" y="102493"/>
                  </a:lnTo>
                  <a:lnTo>
                    <a:pt x="248243" y="102389"/>
                  </a:lnTo>
                  <a:lnTo>
                    <a:pt x="248318" y="102299"/>
                  </a:lnTo>
                  <a:lnTo>
                    <a:pt x="248377" y="102179"/>
                  </a:lnTo>
                  <a:lnTo>
                    <a:pt x="248437" y="102059"/>
                  </a:lnTo>
                  <a:lnTo>
                    <a:pt x="249305" y="102044"/>
                  </a:lnTo>
                  <a:close/>
                  <a:moveTo>
                    <a:pt x="260171" y="113404"/>
                  </a:moveTo>
                  <a:lnTo>
                    <a:pt x="261084" y="114392"/>
                  </a:lnTo>
                  <a:lnTo>
                    <a:pt x="262012" y="115380"/>
                  </a:lnTo>
                  <a:lnTo>
                    <a:pt x="262940" y="116338"/>
                  </a:lnTo>
                  <a:lnTo>
                    <a:pt x="263883" y="117296"/>
                  </a:lnTo>
                  <a:lnTo>
                    <a:pt x="264841" y="118239"/>
                  </a:lnTo>
                  <a:lnTo>
                    <a:pt x="265799" y="119182"/>
                  </a:lnTo>
                  <a:lnTo>
                    <a:pt x="267715" y="121052"/>
                  </a:lnTo>
                  <a:lnTo>
                    <a:pt x="269675" y="122834"/>
                  </a:lnTo>
                  <a:lnTo>
                    <a:pt x="271651" y="124600"/>
                  </a:lnTo>
                  <a:lnTo>
                    <a:pt x="273642" y="126351"/>
                  </a:lnTo>
                  <a:lnTo>
                    <a:pt x="275632" y="128087"/>
                  </a:lnTo>
                  <a:lnTo>
                    <a:pt x="277249" y="129419"/>
                  </a:lnTo>
                  <a:lnTo>
                    <a:pt x="278880" y="130751"/>
                  </a:lnTo>
                  <a:lnTo>
                    <a:pt x="279703" y="131410"/>
                  </a:lnTo>
                  <a:lnTo>
                    <a:pt x="280541" y="132038"/>
                  </a:lnTo>
                  <a:lnTo>
                    <a:pt x="281380" y="132667"/>
                  </a:lnTo>
                  <a:lnTo>
                    <a:pt x="282248" y="133265"/>
                  </a:lnTo>
                  <a:lnTo>
                    <a:pt x="282382" y="133191"/>
                  </a:lnTo>
                  <a:lnTo>
                    <a:pt x="282532" y="133146"/>
                  </a:lnTo>
                  <a:lnTo>
                    <a:pt x="282682" y="133116"/>
                  </a:lnTo>
                  <a:lnTo>
                    <a:pt x="282831" y="133101"/>
                  </a:lnTo>
                  <a:lnTo>
                    <a:pt x="282966" y="133086"/>
                  </a:lnTo>
                  <a:lnTo>
                    <a:pt x="283131" y="133101"/>
                  </a:lnTo>
                  <a:lnTo>
                    <a:pt x="283430" y="133131"/>
                  </a:lnTo>
                  <a:lnTo>
                    <a:pt x="284044" y="133236"/>
                  </a:lnTo>
                  <a:lnTo>
                    <a:pt x="284343" y="133280"/>
                  </a:lnTo>
                  <a:lnTo>
                    <a:pt x="284493" y="133295"/>
                  </a:lnTo>
                  <a:lnTo>
                    <a:pt x="284657" y="133295"/>
                  </a:lnTo>
                  <a:lnTo>
                    <a:pt x="284238" y="133355"/>
                  </a:lnTo>
                  <a:lnTo>
                    <a:pt x="283834" y="133400"/>
                  </a:lnTo>
                  <a:lnTo>
                    <a:pt x="283026" y="133400"/>
                  </a:lnTo>
                  <a:lnTo>
                    <a:pt x="282203" y="133385"/>
                  </a:lnTo>
                  <a:lnTo>
                    <a:pt x="281799" y="133385"/>
                  </a:lnTo>
                  <a:lnTo>
                    <a:pt x="281380" y="133400"/>
                  </a:lnTo>
                  <a:lnTo>
                    <a:pt x="281170" y="133415"/>
                  </a:lnTo>
                  <a:lnTo>
                    <a:pt x="280946" y="133400"/>
                  </a:lnTo>
                  <a:lnTo>
                    <a:pt x="280706" y="133355"/>
                  </a:lnTo>
                  <a:lnTo>
                    <a:pt x="280497" y="133295"/>
                  </a:lnTo>
                  <a:lnTo>
                    <a:pt x="280287" y="133206"/>
                  </a:lnTo>
                  <a:lnTo>
                    <a:pt x="280092" y="133101"/>
                  </a:lnTo>
                  <a:lnTo>
                    <a:pt x="280018" y="133026"/>
                  </a:lnTo>
                  <a:lnTo>
                    <a:pt x="279928" y="132951"/>
                  </a:lnTo>
                  <a:lnTo>
                    <a:pt x="279853" y="132876"/>
                  </a:lnTo>
                  <a:lnTo>
                    <a:pt x="279793" y="132787"/>
                  </a:lnTo>
                  <a:lnTo>
                    <a:pt x="279988" y="132622"/>
                  </a:lnTo>
                  <a:lnTo>
                    <a:pt x="280063" y="132532"/>
                  </a:lnTo>
                  <a:lnTo>
                    <a:pt x="280137" y="132442"/>
                  </a:lnTo>
                  <a:lnTo>
                    <a:pt x="280197" y="132338"/>
                  </a:lnTo>
                  <a:lnTo>
                    <a:pt x="280242" y="132233"/>
                  </a:lnTo>
                  <a:lnTo>
                    <a:pt x="280272" y="132113"/>
                  </a:lnTo>
                  <a:lnTo>
                    <a:pt x="280272" y="131978"/>
                  </a:lnTo>
                  <a:lnTo>
                    <a:pt x="280018" y="132113"/>
                  </a:lnTo>
                  <a:lnTo>
                    <a:pt x="279763" y="132248"/>
                  </a:lnTo>
                  <a:lnTo>
                    <a:pt x="279509" y="132382"/>
                  </a:lnTo>
                  <a:lnTo>
                    <a:pt x="279254" y="132502"/>
                  </a:lnTo>
                  <a:lnTo>
                    <a:pt x="279150" y="132472"/>
                  </a:lnTo>
                  <a:lnTo>
                    <a:pt x="279075" y="132427"/>
                  </a:lnTo>
                  <a:lnTo>
                    <a:pt x="279030" y="132382"/>
                  </a:lnTo>
                  <a:lnTo>
                    <a:pt x="279000" y="132338"/>
                  </a:lnTo>
                  <a:lnTo>
                    <a:pt x="279000" y="132278"/>
                  </a:lnTo>
                  <a:lnTo>
                    <a:pt x="279015" y="132203"/>
                  </a:lnTo>
                  <a:lnTo>
                    <a:pt x="279090" y="132068"/>
                  </a:lnTo>
                  <a:lnTo>
                    <a:pt x="279194" y="131918"/>
                  </a:lnTo>
                  <a:lnTo>
                    <a:pt x="279299" y="131754"/>
                  </a:lnTo>
                  <a:lnTo>
                    <a:pt x="279344" y="131664"/>
                  </a:lnTo>
                  <a:lnTo>
                    <a:pt x="279374" y="131589"/>
                  </a:lnTo>
                  <a:lnTo>
                    <a:pt x="279389" y="131514"/>
                  </a:lnTo>
                  <a:lnTo>
                    <a:pt x="279374" y="131425"/>
                  </a:lnTo>
                  <a:lnTo>
                    <a:pt x="279180" y="131574"/>
                  </a:lnTo>
                  <a:lnTo>
                    <a:pt x="279000" y="131739"/>
                  </a:lnTo>
                  <a:lnTo>
                    <a:pt x="278835" y="131933"/>
                  </a:lnTo>
                  <a:lnTo>
                    <a:pt x="278686" y="132143"/>
                  </a:lnTo>
                  <a:lnTo>
                    <a:pt x="278551" y="132053"/>
                  </a:lnTo>
                  <a:lnTo>
                    <a:pt x="278416" y="131978"/>
                  </a:lnTo>
                  <a:lnTo>
                    <a:pt x="278296" y="131874"/>
                  </a:lnTo>
                  <a:lnTo>
                    <a:pt x="278192" y="131769"/>
                  </a:lnTo>
                  <a:lnTo>
                    <a:pt x="278311" y="131559"/>
                  </a:lnTo>
                  <a:lnTo>
                    <a:pt x="278446" y="131335"/>
                  </a:lnTo>
                  <a:lnTo>
                    <a:pt x="278581" y="131125"/>
                  </a:lnTo>
                  <a:lnTo>
                    <a:pt x="278716" y="130901"/>
                  </a:lnTo>
                  <a:lnTo>
                    <a:pt x="278581" y="130946"/>
                  </a:lnTo>
                  <a:lnTo>
                    <a:pt x="278476" y="131005"/>
                  </a:lnTo>
                  <a:lnTo>
                    <a:pt x="278371" y="131080"/>
                  </a:lnTo>
                  <a:lnTo>
                    <a:pt x="278281" y="131170"/>
                  </a:lnTo>
                  <a:lnTo>
                    <a:pt x="278192" y="131260"/>
                  </a:lnTo>
                  <a:lnTo>
                    <a:pt x="278117" y="131365"/>
                  </a:lnTo>
                  <a:lnTo>
                    <a:pt x="277967" y="131574"/>
                  </a:lnTo>
                  <a:lnTo>
                    <a:pt x="277249" y="131185"/>
                  </a:lnTo>
                  <a:lnTo>
                    <a:pt x="277473" y="130916"/>
                  </a:lnTo>
                  <a:lnTo>
                    <a:pt x="277713" y="130631"/>
                  </a:lnTo>
                  <a:lnTo>
                    <a:pt x="277773" y="130182"/>
                  </a:lnTo>
                  <a:lnTo>
                    <a:pt x="277428" y="130586"/>
                  </a:lnTo>
                  <a:lnTo>
                    <a:pt x="277084" y="130990"/>
                  </a:lnTo>
                  <a:lnTo>
                    <a:pt x="276665" y="130721"/>
                  </a:lnTo>
                  <a:lnTo>
                    <a:pt x="276456" y="130571"/>
                  </a:lnTo>
                  <a:lnTo>
                    <a:pt x="276246" y="130422"/>
                  </a:lnTo>
                  <a:lnTo>
                    <a:pt x="276291" y="130302"/>
                  </a:lnTo>
                  <a:lnTo>
                    <a:pt x="276351" y="130182"/>
                  </a:lnTo>
                  <a:lnTo>
                    <a:pt x="276500" y="129973"/>
                  </a:lnTo>
                  <a:lnTo>
                    <a:pt x="276575" y="129853"/>
                  </a:lnTo>
                  <a:lnTo>
                    <a:pt x="276635" y="129748"/>
                  </a:lnTo>
                  <a:lnTo>
                    <a:pt x="276680" y="129614"/>
                  </a:lnTo>
                  <a:lnTo>
                    <a:pt x="276695" y="129479"/>
                  </a:lnTo>
                  <a:lnTo>
                    <a:pt x="276695" y="129479"/>
                  </a:lnTo>
                  <a:lnTo>
                    <a:pt x="276485" y="129629"/>
                  </a:lnTo>
                  <a:lnTo>
                    <a:pt x="276276" y="129793"/>
                  </a:lnTo>
                  <a:lnTo>
                    <a:pt x="275887" y="130122"/>
                  </a:lnTo>
                  <a:lnTo>
                    <a:pt x="275333" y="129688"/>
                  </a:lnTo>
                  <a:lnTo>
                    <a:pt x="275483" y="129524"/>
                  </a:lnTo>
                  <a:lnTo>
                    <a:pt x="275632" y="129344"/>
                  </a:lnTo>
                  <a:lnTo>
                    <a:pt x="275707" y="129239"/>
                  </a:lnTo>
                  <a:lnTo>
                    <a:pt x="275752" y="129150"/>
                  </a:lnTo>
                  <a:lnTo>
                    <a:pt x="275797" y="129030"/>
                  </a:lnTo>
                  <a:lnTo>
                    <a:pt x="275812" y="128910"/>
                  </a:lnTo>
                  <a:lnTo>
                    <a:pt x="275528" y="129239"/>
                  </a:lnTo>
                  <a:lnTo>
                    <a:pt x="275258" y="129599"/>
                  </a:lnTo>
                  <a:lnTo>
                    <a:pt x="274465" y="128970"/>
                  </a:lnTo>
                  <a:lnTo>
                    <a:pt x="274659" y="128820"/>
                  </a:lnTo>
                  <a:lnTo>
                    <a:pt x="274839" y="128641"/>
                  </a:lnTo>
                  <a:lnTo>
                    <a:pt x="274989" y="128461"/>
                  </a:lnTo>
                  <a:lnTo>
                    <a:pt x="275123" y="128252"/>
                  </a:lnTo>
                  <a:lnTo>
                    <a:pt x="274659" y="128521"/>
                  </a:lnTo>
                  <a:lnTo>
                    <a:pt x="274181" y="128790"/>
                  </a:lnTo>
                  <a:lnTo>
                    <a:pt x="273896" y="128431"/>
                  </a:lnTo>
                  <a:lnTo>
                    <a:pt x="274525" y="127982"/>
                  </a:lnTo>
                  <a:lnTo>
                    <a:pt x="274540" y="127548"/>
                  </a:lnTo>
                  <a:lnTo>
                    <a:pt x="274540" y="127548"/>
                  </a:lnTo>
                  <a:lnTo>
                    <a:pt x="273657" y="128252"/>
                  </a:lnTo>
                  <a:lnTo>
                    <a:pt x="273223" y="127922"/>
                  </a:lnTo>
                  <a:lnTo>
                    <a:pt x="273013" y="127743"/>
                  </a:lnTo>
                  <a:lnTo>
                    <a:pt x="272819" y="127548"/>
                  </a:lnTo>
                  <a:lnTo>
                    <a:pt x="272953" y="127369"/>
                  </a:lnTo>
                  <a:lnTo>
                    <a:pt x="273088" y="127189"/>
                  </a:lnTo>
                  <a:lnTo>
                    <a:pt x="273357" y="126815"/>
                  </a:lnTo>
                  <a:lnTo>
                    <a:pt x="273148" y="126919"/>
                  </a:lnTo>
                  <a:lnTo>
                    <a:pt x="272938" y="127039"/>
                  </a:lnTo>
                  <a:lnTo>
                    <a:pt x="272534" y="127279"/>
                  </a:lnTo>
                  <a:lnTo>
                    <a:pt x="272040" y="126860"/>
                  </a:lnTo>
                  <a:lnTo>
                    <a:pt x="272325" y="126500"/>
                  </a:lnTo>
                  <a:lnTo>
                    <a:pt x="272594" y="126141"/>
                  </a:lnTo>
                  <a:lnTo>
                    <a:pt x="272384" y="126261"/>
                  </a:lnTo>
                  <a:lnTo>
                    <a:pt x="272295" y="126321"/>
                  </a:lnTo>
                  <a:lnTo>
                    <a:pt x="272190" y="126396"/>
                  </a:lnTo>
                  <a:lnTo>
                    <a:pt x="272115" y="126470"/>
                  </a:lnTo>
                  <a:lnTo>
                    <a:pt x="272040" y="126560"/>
                  </a:lnTo>
                  <a:lnTo>
                    <a:pt x="271980" y="126650"/>
                  </a:lnTo>
                  <a:lnTo>
                    <a:pt x="271921" y="126770"/>
                  </a:lnTo>
                  <a:lnTo>
                    <a:pt x="271651" y="126560"/>
                  </a:lnTo>
                  <a:lnTo>
                    <a:pt x="271397" y="126366"/>
                  </a:lnTo>
                  <a:lnTo>
                    <a:pt x="271471" y="126231"/>
                  </a:lnTo>
                  <a:lnTo>
                    <a:pt x="271546" y="126111"/>
                  </a:lnTo>
                  <a:lnTo>
                    <a:pt x="271651" y="125992"/>
                  </a:lnTo>
                  <a:lnTo>
                    <a:pt x="271756" y="125887"/>
                  </a:lnTo>
                  <a:lnTo>
                    <a:pt x="271950" y="125662"/>
                  </a:lnTo>
                  <a:lnTo>
                    <a:pt x="272040" y="125543"/>
                  </a:lnTo>
                  <a:lnTo>
                    <a:pt x="272115" y="125408"/>
                  </a:lnTo>
                  <a:lnTo>
                    <a:pt x="271831" y="125543"/>
                  </a:lnTo>
                  <a:lnTo>
                    <a:pt x="271561" y="125692"/>
                  </a:lnTo>
                  <a:lnTo>
                    <a:pt x="271292" y="125872"/>
                  </a:lnTo>
                  <a:lnTo>
                    <a:pt x="271037" y="126051"/>
                  </a:lnTo>
                  <a:lnTo>
                    <a:pt x="270663" y="125752"/>
                  </a:lnTo>
                  <a:lnTo>
                    <a:pt x="270319" y="125438"/>
                  </a:lnTo>
                  <a:lnTo>
                    <a:pt x="270499" y="125228"/>
                  </a:lnTo>
                  <a:lnTo>
                    <a:pt x="270678" y="124989"/>
                  </a:lnTo>
                  <a:lnTo>
                    <a:pt x="270858" y="124764"/>
                  </a:lnTo>
                  <a:lnTo>
                    <a:pt x="271022" y="124510"/>
                  </a:lnTo>
                  <a:lnTo>
                    <a:pt x="270888" y="124570"/>
                  </a:lnTo>
                  <a:lnTo>
                    <a:pt x="270753" y="124645"/>
                  </a:lnTo>
                  <a:lnTo>
                    <a:pt x="270633" y="124734"/>
                  </a:lnTo>
                  <a:lnTo>
                    <a:pt x="270514" y="124824"/>
                  </a:lnTo>
                  <a:lnTo>
                    <a:pt x="270304" y="125034"/>
                  </a:lnTo>
                  <a:lnTo>
                    <a:pt x="270095" y="125243"/>
                  </a:lnTo>
                  <a:lnTo>
                    <a:pt x="269541" y="124794"/>
                  </a:lnTo>
                  <a:lnTo>
                    <a:pt x="269720" y="124600"/>
                  </a:lnTo>
                  <a:lnTo>
                    <a:pt x="269870" y="124405"/>
                  </a:lnTo>
                  <a:lnTo>
                    <a:pt x="270020" y="124196"/>
                  </a:lnTo>
                  <a:lnTo>
                    <a:pt x="270065" y="124091"/>
                  </a:lnTo>
                  <a:lnTo>
                    <a:pt x="270124" y="123971"/>
                  </a:lnTo>
                  <a:lnTo>
                    <a:pt x="270005" y="124031"/>
                  </a:lnTo>
                  <a:lnTo>
                    <a:pt x="269900" y="124091"/>
                  </a:lnTo>
                  <a:lnTo>
                    <a:pt x="269705" y="124240"/>
                  </a:lnTo>
                  <a:lnTo>
                    <a:pt x="269526" y="124405"/>
                  </a:lnTo>
                  <a:lnTo>
                    <a:pt x="269346" y="124585"/>
                  </a:lnTo>
                  <a:lnTo>
                    <a:pt x="269226" y="124480"/>
                  </a:lnTo>
                  <a:lnTo>
                    <a:pt x="269092" y="124360"/>
                  </a:lnTo>
                  <a:lnTo>
                    <a:pt x="269032" y="124300"/>
                  </a:lnTo>
                  <a:lnTo>
                    <a:pt x="268987" y="124225"/>
                  </a:lnTo>
                  <a:lnTo>
                    <a:pt x="268972" y="124151"/>
                  </a:lnTo>
                  <a:lnTo>
                    <a:pt x="268972" y="124061"/>
                  </a:lnTo>
                  <a:lnTo>
                    <a:pt x="268837" y="124031"/>
                  </a:lnTo>
                  <a:lnTo>
                    <a:pt x="268703" y="123971"/>
                  </a:lnTo>
                  <a:lnTo>
                    <a:pt x="268583" y="123911"/>
                  </a:lnTo>
                  <a:lnTo>
                    <a:pt x="268463" y="123851"/>
                  </a:lnTo>
                  <a:lnTo>
                    <a:pt x="268358" y="123761"/>
                  </a:lnTo>
                  <a:lnTo>
                    <a:pt x="268254" y="123672"/>
                  </a:lnTo>
                  <a:lnTo>
                    <a:pt x="268059" y="123477"/>
                  </a:lnTo>
                  <a:lnTo>
                    <a:pt x="268254" y="123312"/>
                  </a:lnTo>
                  <a:lnTo>
                    <a:pt x="268433" y="123133"/>
                  </a:lnTo>
                  <a:lnTo>
                    <a:pt x="268598" y="122938"/>
                  </a:lnTo>
                  <a:lnTo>
                    <a:pt x="268748" y="122729"/>
                  </a:lnTo>
                  <a:lnTo>
                    <a:pt x="268613" y="122774"/>
                  </a:lnTo>
                  <a:lnTo>
                    <a:pt x="268508" y="122834"/>
                  </a:lnTo>
                  <a:lnTo>
                    <a:pt x="268403" y="122908"/>
                  </a:lnTo>
                  <a:lnTo>
                    <a:pt x="268298" y="122998"/>
                  </a:lnTo>
                  <a:lnTo>
                    <a:pt x="268104" y="123163"/>
                  </a:lnTo>
                  <a:lnTo>
                    <a:pt x="267909" y="123342"/>
                  </a:lnTo>
                  <a:lnTo>
                    <a:pt x="267685" y="123148"/>
                  </a:lnTo>
                  <a:lnTo>
                    <a:pt x="267475" y="122953"/>
                  </a:lnTo>
                  <a:lnTo>
                    <a:pt x="267625" y="122774"/>
                  </a:lnTo>
                  <a:lnTo>
                    <a:pt x="267775" y="122594"/>
                  </a:lnTo>
                  <a:lnTo>
                    <a:pt x="267909" y="122399"/>
                  </a:lnTo>
                  <a:lnTo>
                    <a:pt x="268014" y="122190"/>
                  </a:lnTo>
                  <a:lnTo>
                    <a:pt x="268014" y="122190"/>
                  </a:lnTo>
                  <a:lnTo>
                    <a:pt x="267835" y="122340"/>
                  </a:lnTo>
                  <a:lnTo>
                    <a:pt x="267670" y="122504"/>
                  </a:lnTo>
                  <a:lnTo>
                    <a:pt x="267326" y="122848"/>
                  </a:lnTo>
                  <a:lnTo>
                    <a:pt x="266532" y="122160"/>
                  </a:lnTo>
                  <a:lnTo>
                    <a:pt x="266757" y="121726"/>
                  </a:lnTo>
                  <a:lnTo>
                    <a:pt x="266966" y="121292"/>
                  </a:lnTo>
                  <a:lnTo>
                    <a:pt x="266847" y="121322"/>
                  </a:lnTo>
                  <a:lnTo>
                    <a:pt x="266757" y="121367"/>
                  </a:lnTo>
                  <a:lnTo>
                    <a:pt x="266667" y="121457"/>
                  </a:lnTo>
                  <a:lnTo>
                    <a:pt x="266607" y="121546"/>
                  </a:lnTo>
                  <a:lnTo>
                    <a:pt x="266487" y="121741"/>
                  </a:lnTo>
                  <a:lnTo>
                    <a:pt x="266383" y="121950"/>
                  </a:lnTo>
                  <a:lnTo>
                    <a:pt x="266053" y="121711"/>
                  </a:lnTo>
                  <a:lnTo>
                    <a:pt x="266263" y="121487"/>
                  </a:lnTo>
                  <a:lnTo>
                    <a:pt x="266458" y="121262"/>
                  </a:lnTo>
                  <a:lnTo>
                    <a:pt x="266547" y="121142"/>
                  </a:lnTo>
                  <a:lnTo>
                    <a:pt x="266637" y="121023"/>
                  </a:lnTo>
                  <a:lnTo>
                    <a:pt x="266712" y="120888"/>
                  </a:lnTo>
                  <a:lnTo>
                    <a:pt x="266772" y="120753"/>
                  </a:lnTo>
                  <a:lnTo>
                    <a:pt x="266637" y="120813"/>
                  </a:lnTo>
                  <a:lnTo>
                    <a:pt x="266502" y="120903"/>
                  </a:lnTo>
                  <a:lnTo>
                    <a:pt x="266383" y="121008"/>
                  </a:lnTo>
                  <a:lnTo>
                    <a:pt x="266278" y="121112"/>
                  </a:lnTo>
                  <a:lnTo>
                    <a:pt x="266053" y="121322"/>
                  </a:lnTo>
                  <a:lnTo>
                    <a:pt x="265949" y="121427"/>
                  </a:lnTo>
                  <a:lnTo>
                    <a:pt x="265814" y="121516"/>
                  </a:lnTo>
                  <a:lnTo>
                    <a:pt x="265350" y="121097"/>
                  </a:lnTo>
                  <a:lnTo>
                    <a:pt x="265140" y="120873"/>
                  </a:lnTo>
                  <a:lnTo>
                    <a:pt x="264916" y="120648"/>
                  </a:lnTo>
                  <a:lnTo>
                    <a:pt x="265140" y="120499"/>
                  </a:lnTo>
                  <a:lnTo>
                    <a:pt x="265365" y="120334"/>
                  </a:lnTo>
                  <a:lnTo>
                    <a:pt x="265470" y="120244"/>
                  </a:lnTo>
                  <a:lnTo>
                    <a:pt x="265560" y="120154"/>
                  </a:lnTo>
                  <a:lnTo>
                    <a:pt x="265634" y="120035"/>
                  </a:lnTo>
                  <a:lnTo>
                    <a:pt x="265679" y="119915"/>
                  </a:lnTo>
                  <a:lnTo>
                    <a:pt x="265530" y="119990"/>
                  </a:lnTo>
                  <a:lnTo>
                    <a:pt x="265380" y="120080"/>
                  </a:lnTo>
                  <a:lnTo>
                    <a:pt x="265066" y="120244"/>
                  </a:lnTo>
                  <a:lnTo>
                    <a:pt x="264901" y="120304"/>
                  </a:lnTo>
                  <a:lnTo>
                    <a:pt x="264736" y="120364"/>
                  </a:lnTo>
                  <a:lnTo>
                    <a:pt x="264572" y="120394"/>
                  </a:lnTo>
                  <a:lnTo>
                    <a:pt x="264392" y="120394"/>
                  </a:lnTo>
                  <a:lnTo>
                    <a:pt x="264647" y="120139"/>
                  </a:lnTo>
                  <a:lnTo>
                    <a:pt x="264901" y="119900"/>
                  </a:lnTo>
                  <a:lnTo>
                    <a:pt x="265155" y="119631"/>
                  </a:lnTo>
                  <a:lnTo>
                    <a:pt x="265260" y="119496"/>
                  </a:lnTo>
                  <a:lnTo>
                    <a:pt x="265365" y="119346"/>
                  </a:lnTo>
                  <a:lnTo>
                    <a:pt x="265185" y="119376"/>
                  </a:lnTo>
                  <a:lnTo>
                    <a:pt x="265021" y="119421"/>
                  </a:lnTo>
                  <a:lnTo>
                    <a:pt x="264871" y="119496"/>
                  </a:lnTo>
                  <a:lnTo>
                    <a:pt x="264721" y="119571"/>
                  </a:lnTo>
                  <a:lnTo>
                    <a:pt x="264437" y="119765"/>
                  </a:lnTo>
                  <a:lnTo>
                    <a:pt x="264287" y="119855"/>
                  </a:lnTo>
                  <a:lnTo>
                    <a:pt x="264138" y="119945"/>
                  </a:lnTo>
                  <a:lnTo>
                    <a:pt x="263883" y="119735"/>
                  </a:lnTo>
                  <a:lnTo>
                    <a:pt x="263659" y="119526"/>
                  </a:lnTo>
                  <a:lnTo>
                    <a:pt x="263958" y="119406"/>
                  </a:lnTo>
                  <a:lnTo>
                    <a:pt x="264108" y="119346"/>
                  </a:lnTo>
                  <a:lnTo>
                    <a:pt x="264257" y="119271"/>
                  </a:lnTo>
                  <a:lnTo>
                    <a:pt x="264392" y="119197"/>
                  </a:lnTo>
                  <a:lnTo>
                    <a:pt x="264512" y="119092"/>
                  </a:lnTo>
                  <a:lnTo>
                    <a:pt x="264557" y="119017"/>
                  </a:lnTo>
                  <a:lnTo>
                    <a:pt x="264602" y="118957"/>
                  </a:lnTo>
                  <a:lnTo>
                    <a:pt x="264632" y="118882"/>
                  </a:lnTo>
                  <a:lnTo>
                    <a:pt x="264647" y="118792"/>
                  </a:lnTo>
                  <a:lnTo>
                    <a:pt x="264362" y="118972"/>
                  </a:lnTo>
                  <a:lnTo>
                    <a:pt x="264048" y="119122"/>
                  </a:lnTo>
                  <a:lnTo>
                    <a:pt x="263898" y="119197"/>
                  </a:lnTo>
                  <a:lnTo>
                    <a:pt x="263734" y="119256"/>
                  </a:lnTo>
                  <a:lnTo>
                    <a:pt x="263569" y="119316"/>
                  </a:lnTo>
                  <a:lnTo>
                    <a:pt x="263404" y="119361"/>
                  </a:lnTo>
                  <a:lnTo>
                    <a:pt x="262656" y="118673"/>
                  </a:lnTo>
                  <a:lnTo>
                    <a:pt x="263000" y="118463"/>
                  </a:lnTo>
                  <a:lnTo>
                    <a:pt x="263180" y="118358"/>
                  </a:lnTo>
                  <a:lnTo>
                    <a:pt x="263359" y="118239"/>
                  </a:lnTo>
                  <a:lnTo>
                    <a:pt x="263509" y="118119"/>
                  </a:lnTo>
                  <a:lnTo>
                    <a:pt x="263659" y="117969"/>
                  </a:lnTo>
                  <a:lnTo>
                    <a:pt x="263778" y="117820"/>
                  </a:lnTo>
                  <a:lnTo>
                    <a:pt x="263838" y="117715"/>
                  </a:lnTo>
                  <a:lnTo>
                    <a:pt x="263883" y="117625"/>
                  </a:lnTo>
                  <a:lnTo>
                    <a:pt x="263494" y="117820"/>
                  </a:lnTo>
                  <a:lnTo>
                    <a:pt x="263120" y="118029"/>
                  </a:lnTo>
                  <a:lnTo>
                    <a:pt x="262372" y="118418"/>
                  </a:lnTo>
                  <a:lnTo>
                    <a:pt x="261803" y="117924"/>
                  </a:lnTo>
                  <a:lnTo>
                    <a:pt x="262656" y="117026"/>
                  </a:lnTo>
                  <a:lnTo>
                    <a:pt x="262656" y="117026"/>
                  </a:lnTo>
                  <a:lnTo>
                    <a:pt x="262312" y="117131"/>
                  </a:lnTo>
                  <a:lnTo>
                    <a:pt x="262117" y="117341"/>
                  </a:lnTo>
                  <a:lnTo>
                    <a:pt x="262012" y="117430"/>
                  </a:lnTo>
                  <a:lnTo>
                    <a:pt x="261908" y="117520"/>
                  </a:lnTo>
                  <a:lnTo>
                    <a:pt x="261788" y="117595"/>
                  </a:lnTo>
                  <a:lnTo>
                    <a:pt x="261668" y="117670"/>
                  </a:lnTo>
                  <a:lnTo>
                    <a:pt x="261548" y="117715"/>
                  </a:lnTo>
                  <a:lnTo>
                    <a:pt x="261399" y="117745"/>
                  </a:lnTo>
                  <a:lnTo>
                    <a:pt x="261414" y="117655"/>
                  </a:lnTo>
                  <a:lnTo>
                    <a:pt x="261444" y="117565"/>
                  </a:lnTo>
                  <a:lnTo>
                    <a:pt x="261489" y="117490"/>
                  </a:lnTo>
                  <a:lnTo>
                    <a:pt x="261533" y="117415"/>
                  </a:lnTo>
                  <a:lnTo>
                    <a:pt x="261638" y="117281"/>
                  </a:lnTo>
                  <a:lnTo>
                    <a:pt x="261758" y="117161"/>
                  </a:lnTo>
                  <a:lnTo>
                    <a:pt x="261893" y="117041"/>
                  </a:lnTo>
                  <a:lnTo>
                    <a:pt x="262012" y="116907"/>
                  </a:lnTo>
                  <a:lnTo>
                    <a:pt x="262117" y="116772"/>
                  </a:lnTo>
                  <a:lnTo>
                    <a:pt x="262147" y="116697"/>
                  </a:lnTo>
                  <a:lnTo>
                    <a:pt x="262177" y="116607"/>
                  </a:lnTo>
                  <a:lnTo>
                    <a:pt x="261893" y="116742"/>
                  </a:lnTo>
                  <a:lnTo>
                    <a:pt x="261623" y="116892"/>
                  </a:lnTo>
                  <a:lnTo>
                    <a:pt x="261099" y="117221"/>
                  </a:lnTo>
                  <a:lnTo>
                    <a:pt x="260860" y="117041"/>
                  </a:lnTo>
                  <a:lnTo>
                    <a:pt x="260650" y="116847"/>
                  </a:lnTo>
                  <a:lnTo>
                    <a:pt x="260231" y="116428"/>
                  </a:lnTo>
                  <a:lnTo>
                    <a:pt x="260516" y="116203"/>
                  </a:lnTo>
                  <a:lnTo>
                    <a:pt x="260800" y="115964"/>
                  </a:lnTo>
                  <a:lnTo>
                    <a:pt x="260920" y="115829"/>
                  </a:lnTo>
                  <a:lnTo>
                    <a:pt x="261054" y="115694"/>
                  </a:lnTo>
                  <a:lnTo>
                    <a:pt x="261159" y="115545"/>
                  </a:lnTo>
                  <a:lnTo>
                    <a:pt x="261264" y="115395"/>
                  </a:lnTo>
                  <a:lnTo>
                    <a:pt x="261084" y="115455"/>
                  </a:lnTo>
                  <a:lnTo>
                    <a:pt x="260905" y="115530"/>
                  </a:lnTo>
                  <a:lnTo>
                    <a:pt x="260755" y="115619"/>
                  </a:lnTo>
                  <a:lnTo>
                    <a:pt x="260590" y="115724"/>
                  </a:lnTo>
                  <a:lnTo>
                    <a:pt x="260306" y="115964"/>
                  </a:lnTo>
                  <a:lnTo>
                    <a:pt x="260022" y="116203"/>
                  </a:lnTo>
                  <a:lnTo>
                    <a:pt x="259603" y="115799"/>
                  </a:lnTo>
                  <a:lnTo>
                    <a:pt x="259767" y="115724"/>
                  </a:lnTo>
                  <a:lnTo>
                    <a:pt x="259932" y="115634"/>
                  </a:lnTo>
                  <a:lnTo>
                    <a:pt x="260082" y="115530"/>
                  </a:lnTo>
                  <a:lnTo>
                    <a:pt x="260216" y="115425"/>
                  </a:lnTo>
                  <a:lnTo>
                    <a:pt x="260351" y="115305"/>
                  </a:lnTo>
                  <a:lnTo>
                    <a:pt x="260471" y="115170"/>
                  </a:lnTo>
                  <a:lnTo>
                    <a:pt x="260710" y="114901"/>
                  </a:lnTo>
                  <a:lnTo>
                    <a:pt x="260531" y="114961"/>
                  </a:lnTo>
                  <a:lnTo>
                    <a:pt x="260366" y="115036"/>
                  </a:lnTo>
                  <a:lnTo>
                    <a:pt x="260216" y="115126"/>
                  </a:lnTo>
                  <a:lnTo>
                    <a:pt x="260052" y="115230"/>
                  </a:lnTo>
                  <a:lnTo>
                    <a:pt x="259767" y="115455"/>
                  </a:lnTo>
                  <a:lnTo>
                    <a:pt x="259483" y="115679"/>
                  </a:lnTo>
                  <a:lnTo>
                    <a:pt x="259214" y="115440"/>
                  </a:lnTo>
                  <a:lnTo>
                    <a:pt x="258974" y="115200"/>
                  </a:lnTo>
                  <a:lnTo>
                    <a:pt x="259124" y="114946"/>
                  </a:lnTo>
                  <a:lnTo>
                    <a:pt x="259303" y="114721"/>
                  </a:lnTo>
                  <a:lnTo>
                    <a:pt x="259079" y="114766"/>
                  </a:lnTo>
                  <a:lnTo>
                    <a:pt x="258854" y="114796"/>
                  </a:lnTo>
                  <a:lnTo>
                    <a:pt x="258735" y="114811"/>
                  </a:lnTo>
                  <a:lnTo>
                    <a:pt x="258630" y="114796"/>
                  </a:lnTo>
                  <a:lnTo>
                    <a:pt x="258525" y="114766"/>
                  </a:lnTo>
                  <a:lnTo>
                    <a:pt x="258420" y="114721"/>
                  </a:lnTo>
                  <a:lnTo>
                    <a:pt x="258555" y="114692"/>
                  </a:lnTo>
                  <a:lnTo>
                    <a:pt x="258690" y="114647"/>
                  </a:lnTo>
                  <a:lnTo>
                    <a:pt x="258959" y="114542"/>
                  </a:lnTo>
                  <a:lnTo>
                    <a:pt x="259199" y="114407"/>
                  </a:lnTo>
                  <a:lnTo>
                    <a:pt x="259423" y="114243"/>
                  </a:lnTo>
                  <a:lnTo>
                    <a:pt x="259633" y="114063"/>
                  </a:lnTo>
                  <a:lnTo>
                    <a:pt x="259827" y="113853"/>
                  </a:lnTo>
                  <a:lnTo>
                    <a:pt x="260007" y="113644"/>
                  </a:lnTo>
                  <a:lnTo>
                    <a:pt x="260171" y="113404"/>
                  </a:lnTo>
                  <a:close/>
                  <a:moveTo>
                    <a:pt x="37373" y="109827"/>
                  </a:moveTo>
                  <a:lnTo>
                    <a:pt x="37552" y="110082"/>
                  </a:lnTo>
                  <a:lnTo>
                    <a:pt x="37687" y="110351"/>
                  </a:lnTo>
                  <a:lnTo>
                    <a:pt x="37822" y="110621"/>
                  </a:lnTo>
                  <a:lnTo>
                    <a:pt x="37941" y="110905"/>
                  </a:lnTo>
                  <a:lnTo>
                    <a:pt x="38151" y="111489"/>
                  </a:lnTo>
                  <a:lnTo>
                    <a:pt x="38271" y="111773"/>
                  </a:lnTo>
                  <a:lnTo>
                    <a:pt x="38390" y="112057"/>
                  </a:lnTo>
                  <a:lnTo>
                    <a:pt x="38675" y="112776"/>
                  </a:lnTo>
                  <a:lnTo>
                    <a:pt x="38974" y="113494"/>
                  </a:lnTo>
                  <a:lnTo>
                    <a:pt x="39288" y="114213"/>
                  </a:lnTo>
                  <a:lnTo>
                    <a:pt x="39618" y="114916"/>
                  </a:lnTo>
                  <a:lnTo>
                    <a:pt x="39947" y="115634"/>
                  </a:lnTo>
                  <a:lnTo>
                    <a:pt x="40261" y="116338"/>
                  </a:lnTo>
                  <a:lnTo>
                    <a:pt x="40546" y="117071"/>
                  </a:lnTo>
                  <a:lnTo>
                    <a:pt x="40815" y="117805"/>
                  </a:lnTo>
                  <a:lnTo>
                    <a:pt x="41040" y="118433"/>
                  </a:lnTo>
                  <a:lnTo>
                    <a:pt x="41279" y="119062"/>
                  </a:lnTo>
                  <a:lnTo>
                    <a:pt x="41743" y="120319"/>
                  </a:lnTo>
                  <a:lnTo>
                    <a:pt x="41953" y="120963"/>
                  </a:lnTo>
                  <a:lnTo>
                    <a:pt x="42147" y="121606"/>
                  </a:lnTo>
                  <a:lnTo>
                    <a:pt x="42237" y="121921"/>
                  </a:lnTo>
                  <a:lnTo>
                    <a:pt x="42312" y="122250"/>
                  </a:lnTo>
                  <a:lnTo>
                    <a:pt x="42387" y="122579"/>
                  </a:lnTo>
                  <a:lnTo>
                    <a:pt x="42431" y="122908"/>
                  </a:lnTo>
                  <a:lnTo>
                    <a:pt x="42491" y="123312"/>
                  </a:lnTo>
                  <a:lnTo>
                    <a:pt x="42536" y="123702"/>
                  </a:lnTo>
                  <a:lnTo>
                    <a:pt x="42551" y="124106"/>
                  </a:lnTo>
                  <a:lnTo>
                    <a:pt x="42566" y="124510"/>
                  </a:lnTo>
                  <a:lnTo>
                    <a:pt x="42566" y="124899"/>
                  </a:lnTo>
                  <a:lnTo>
                    <a:pt x="42551" y="125303"/>
                  </a:lnTo>
                  <a:lnTo>
                    <a:pt x="42521" y="125707"/>
                  </a:lnTo>
                  <a:lnTo>
                    <a:pt x="42491" y="126111"/>
                  </a:lnTo>
                  <a:lnTo>
                    <a:pt x="42402" y="126905"/>
                  </a:lnTo>
                  <a:lnTo>
                    <a:pt x="42297" y="127698"/>
                  </a:lnTo>
                  <a:lnTo>
                    <a:pt x="42072" y="129284"/>
                  </a:lnTo>
                  <a:lnTo>
                    <a:pt x="42012" y="129673"/>
                  </a:lnTo>
                  <a:lnTo>
                    <a:pt x="41938" y="130048"/>
                  </a:lnTo>
                  <a:lnTo>
                    <a:pt x="41833" y="130422"/>
                  </a:lnTo>
                  <a:lnTo>
                    <a:pt x="41773" y="130601"/>
                  </a:lnTo>
                  <a:lnTo>
                    <a:pt x="41713" y="130796"/>
                  </a:lnTo>
                  <a:lnTo>
                    <a:pt x="41668" y="130422"/>
                  </a:lnTo>
                  <a:lnTo>
                    <a:pt x="41638" y="130048"/>
                  </a:lnTo>
                  <a:lnTo>
                    <a:pt x="41608" y="129868"/>
                  </a:lnTo>
                  <a:lnTo>
                    <a:pt x="41563" y="129688"/>
                  </a:lnTo>
                  <a:lnTo>
                    <a:pt x="41503" y="129509"/>
                  </a:lnTo>
                  <a:lnTo>
                    <a:pt x="41429" y="129344"/>
                  </a:lnTo>
                  <a:lnTo>
                    <a:pt x="41354" y="129329"/>
                  </a:lnTo>
                  <a:lnTo>
                    <a:pt x="41279" y="129314"/>
                  </a:lnTo>
                  <a:lnTo>
                    <a:pt x="41219" y="129314"/>
                  </a:lnTo>
                  <a:lnTo>
                    <a:pt x="41159" y="129344"/>
                  </a:lnTo>
                  <a:lnTo>
                    <a:pt x="41114" y="129374"/>
                  </a:lnTo>
                  <a:lnTo>
                    <a:pt x="41069" y="129419"/>
                  </a:lnTo>
                  <a:lnTo>
                    <a:pt x="40980" y="129524"/>
                  </a:lnTo>
                  <a:lnTo>
                    <a:pt x="40920" y="129643"/>
                  </a:lnTo>
                  <a:lnTo>
                    <a:pt x="40860" y="129778"/>
                  </a:lnTo>
                  <a:lnTo>
                    <a:pt x="40815" y="129913"/>
                  </a:lnTo>
                  <a:lnTo>
                    <a:pt x="40755" y="130033"/>
                  </a:lnTo>
                  <a:lnTo>
                    <a:pt x="40620" y="130377"/>
                  </a:lnTo>
                  <a:lnTo>
                    <a:pt x="40471" y="130706"/>
                  </a:lnTo>
                  <a:lnTo>
                    <a:pt x="40321" y="131035"/>
                  </a:lnTo>
                  <a:lnTo>
                    <a:pt x="40142" y="131365"/>
                  </a:lnTo>
                  <a:lnTo>
                    <a:pt x="39977" y="131694"/>
                  </a:lnTo>
                  <a:lnTo>
                    <a:pt x="39782" y="132008"/>
                  </a:lnTo>
                  <a:lnTo>
                    <a:pt x="39588" y="132308"/>
                  </a:lnTo>
                  <a:lnTo>
                    <a:pt x="39378" y="132622"/>
                  </a:lnTo>
                  <a:lnTo>
                    <a:pt x="39154" y="132921"/>
                  </a:lnTo>
                  <a:lnTo>
                    <a:pt x="38929" y="133206"/>
                  </a:lnTo>
                  <a:lnTo>
                    <a:pt x="38705" y="133490"/>
                  </a:lnTo>
                  <a:lnTo>
                    <a:pt x="38450" y="133759"/>
                  </a:lnTo>
                  <a:lnTo>
                    <a:pt x="38196" y="134029"/>
                  </a:lnTo>
                  <a:lnTo>
                    <a:pt x="37941" y="134283"/>
                  </a:lnTo>
                  <a:lnTo>
                    <a:pt x="37672" y="134538"/>
                  </a:lnTo>
                  <a:lnTo>
                    <a:pt x="37403" y="134777"/>
                  </a:lnTo>
                  <a:lnTo>
                    <a:pt x="37403" y="134777"/>
                  </a:lnTo>
                  <a:lnTo>
                    <a:pt x="38495" y="133071"/>
                  </a:lnTo>
                  <a:lnTo>
                    <a:pt x="39573" y="131335"/>
                  </a:lnTo>
                  <a:lnTo>
                    <a:pt x="39797" y="130946"/>
                  </a:lnTo>
                  <a:lnTo>
                    <a:pt x="39992" y="130571"/>
                  </a:lnTo>
                  <a:lnTo>
                    <a:pt x="40186" y="130167"/>
                  </a:lnTo>
                  <a:lnTo>
                    <a:pt x="40351" y="129778"/>
                  </a:lnTo>
                  <a:lnTo>
                    <a:pt x="40516" y="129374"/>
                  </a:lnTo>
                  <a:lnTo>
                    <a:pt x="40650" y="128955"/>
                  </a:lnTo>
                  <a:lnTo>
                    <a:pt x="40785" y="128536"/>
                  </a:lnTo>
                  <a:lnTo>
                    <a:pt x="40905" y="128117"/>
                  </a:lnTo>
                  <a:lnTo>
                    <a:pt x="41010" y="127698"/>
                  </a:lnTo>
                  <a:lnTo>
                    <a:pt x="41099" y="127264"/>
                  </a:lnTo>
                  <a:lnTo>
                    <a:pt x="41174" y="126845"/>
                  </a:lnTo>
                  <a:lnTo>
                    <a:pt x="41249" y="126411"/>
                  </a:lnTo>
                  <a:lnTo>
                    <a:pt x="41309" y="125977"/>
                  </a:lnTo>
                  <a:lnTo>
                    <a:pt x="41354" y="125543"/>
                  </a:lnTo>
                  <a:lnTo>
                    <a:pt x="41384" y="125108"/>
                  </a:lnTo>
                  <a:lnTo>
                    <a:pt x="41414" y="124674"/>
                  </a:lnTo>
                  <a:lnTo>
                    <a:pt x="41384" y="123986"/>
                  </a:lnTo>
                  <a:lnTo>
                    <a:pt x="41354" y="123297"/>
                  </a:lnTo>
                  <a:lnTo>
                    <a:pt x="41294" y="122594"/>
                  </a:lnTo>
                  <a:lnTo>
                    <a:pt x="41234" y="121906"/>
                  </a:lnTo>
                  <a:lnTo>
                    <a:pt x="41144" y="121217"/>
                  </a:lnTo>
                  <a:lnTo>
                    <a:pt x="41025" y="120529"/>
                  </a:lnTo>
                  <a:lnTo>
                    <a:pt x="40890" y="119855"/>
                  </a:lnTo>
                  <a:lnTo>
                    <a:pt x="40725" y="119182"/>
                  </a:lnTo>
                  <a:lnTo>
                    <a:pt x="40561" y="118583"/>
                  </a:lnTo>
                  <a:lnTo>
                    <a:pt x="40381" y="117984"/>
                  </a:lnTo>
                  <a:lnTo>
                    <a:pt x="40201" y="117386"/>
                  </a:lnTo>
                  <a:lnTo>
                    <a:pt x="40007" y="116802"/>
                  </a:lnTo>
                  <a:lnTo>
                    <a:pt x="39603" y="115619"/>
                  </a:lnTo>
                  <a:lnTo>
                    <a:pt x="39184" y="114452"/>
                  </a:lnTo>
                  <a:lnTo>
                    <a:pt x="38735" y="113300"/>
                  </a:lnTo>
                  <a:lnTo>
                    <a:pt x="38286" y="112132"/>
                  </a:lnTo>
                  <a:lnTo>
                    <a:pt x="37373" y="109827"/>
                  </a:lnTo>
                  <a:close/>
                  <a:moveTo>
                    <a:pt x="200303" y="74640"/>
                  </a:moveTo>
                  <a:lnTo>
                    <a:pt x="200453" y="74670"/>
                  </a:lnTo>
                  <a:lnTo>
                    <a:pt x="200588" y="74715"/>
                  </a:lnTo>
                  <a:lnTo>
                    <a:pt x="200722" y="74790"/>
                  </a:lnTo>
                  <a:lnTo>
                    <a:pt x="200977" y="74984"/>
                  </a:lnTo>
                  <a:lnTo>
                    <a:pt x="201097" y="75074"/>
                  </a:lnTo>
                  <a:lnTo>
                    <a:pt x="201216" y="75149"/>
                  </a:lnTo>
                  <a:lnTo>
                    <a:pt x="202114" y="75927"/>
                  </a:lnTo>
                  <a:lnTo>
                    <a:pt x="202982" y="76735"/>
                  </a:lnTo>
                  <a:lnTo>
                    <a:pt x="203836" y="77559"/>
                  </a:lnTo>
                  <a:lnTo>
                    <a:pt x="204659" y="78397"/>
                  </a:lnTo>
                  <a:lnTo>
                    <a:pt x="205482" y="79265"/>
                  </a:lnTo>
                  <a:lnTo>
                    <a:pt x="206290" y="80133"/>
                  </a:lnTo>
                  <a:lnTo>
                    <a:pt x="207083" y="81016"/>
                  </a:lnTo>
                  <a:lnTo>
                    <a:pt x="207862" y="81899"/>
                  </a:lnTo>
                  <a:lnTo>
                    <a:pt x="209748" y="84114"/>
                  </a:lnTo>
                  <a:lnTo>
                    <a:pt x="210690" y="85207"/>
                  </a:lnTo>
                  <a:lnTo>
                    <a:pt x="211648" y="86284"/>
                  </a:lnTo>
                  <a:lnTo>
                    <a:pt x="212621" y="87377"/>
                  </a:lnTo>
                  <a:lnTo>
                    <a:pt x="213594" y="88440"/>
                  </a:lnTo>
                  <a:lnTo>
                    <a:pt x="214567" y="89517"/>
                  </a:lnTo>
                  <a:lnTo>
                    <a:pt x="215570" y="90565"/>
                  </a:lnTo>
                  <a:lnTo>
                    <a:pt x="216198" y="91268"/>
                  </a:lnTo>
                  <a:lnTo>
                    <a:pt x="216857" y="91942"/>
                  </a:lnTo>
                  <a:lnTo>
                    <a:pt x="217486" y="92645"/>
                  </a:lnTo>
                  <a:lnTo>
                    <a:pt x="217800" y="93004"/>
                  </a:lnTo>
                  <a:lnTo>
                    <a:pt x="218099" y="93364"/>
                  </a:lnTo>
                  <a:lnTo>
                    <a:pt x="219446" y="94950"/>
                  </a:lnTo>
                  <a:lnTo>
                    <a:pt x="220808" y="96522"/>
                  </a:lnTo>
                  <a:lnTo>
                    <a:pt x="223547" y="99650"/>
                  </a:lnTo>
                  <a:lnTo>
                    <a:pt x="224924" y="101206"/>
                  </a:lnTo>
                  <a:lnTo>
                    <a:pt x="226286" y="102778"/>
                  </a:lnTo>
                  <a:lnTo>
                    <a:pt x="227633" y="104364"/>
                  </a:lnTo>
                  <a:lnTo>
                    <a:pt x="228965" y="105966"/>
                  </a:lnTo>
                  <a:lnTo>
                    <a:pt x="230327" y="107537"/>
                  </a:lnTo>
                  <a:lnTo>
                    <a:pt x="231704" y="109109"/>
                  </a:lnTo>
                  <a:lnTo>
                    <a:pt x="232393" y="109902"/>
                  </a:lnTo>
                  <a:lnTo>
                    <a:pt x="233066" y="110695"/>
                  </a:lnTo>
                  <a:lnTo>
                    <a:pt x="233725" y="111504"/>
                  </a:lnTo>
                  <a:lnTo>
                    <a:pt x="234383" y="112312"/>
                  </a:lnTo>
                  <a:lnTo>
                    <a:pt x="234862" y="112925"/>
                  </a:lnTo>
                  <a:lnTo>
                    <a:pt x="235371" y="113524"/>
                  </a:lnTo>
                  <a:lnTo>
                    <a:pt x="236374" y="114692"/>
                  </a:lnTo>
                  <a:lnTo>
                    <a:pt x="237407" y="115844"/>
                  </a:lnTo>
                  <a:lnTo>
                    <a:pt x="238424" y="117026"/>
                  </a:lnTo>
                  <a:lnTo>
                    <a:pt x="240161" y="119167"/>
                  </a:lnTo>
                  <a:lnTo>
                    <a:pt x="241014" y="120259"/>
                  </a:lnTo>
                  <a:lnTo>
                    <a:pt x="241867" y="121337"/>
                  </a:lnTo>
                  <a:lnTo>
                    <a:pt x="242720" y="122429"/>
                  </a:lnTo>
                  <a:lnTo>
                    <a:pt x="243558" y="123537"/>
                  </a:lnTo>
                  <a:lnTo>
                    <a:pt x="244381" y="124645"/>
                  </a:lnTo>
                  <a:lnTo>
                    <a:pt x="245189" y="125752"/>
                  </a:lnTo>
                  <a:lnTo>
                    <a:pt x="245863" y="126605"/>
                  </a:lnTo>
                  <a:lnTo>
                    <a:pt x="246521" y="127458"/>
                  </a:lnTo>
                  <a:lnTo>
                    <a:pt x="247195" y="128296"/>
                  </a:lnTo>
                  <a:lnTo>
                    <a:pt x="247539" y="128716"/>
                  </a:lnTo>
                  <a:lnTo>
                    <a:pt x="247883" y="129135"/>
                  </a:lnTo>
                  <a:lnTo>
                    <a:pt x="248138" y="129434"/>
                  </a:lnTo>
                  <a:lnTo>
                    <a:pt x="248362" y="129733"/>
                  </a:lnTo>
                  <a:lnTo>
                    <a:pt x="248811" y="130362"/>
                  </a:lnTo>
                  <a:lnTo>
                    <a:pt x="249231" y="131005"/>
                  </a:lnTo>
                  <a:lnTo>
                    <a:pt x="249635" y="131664"/>
                  </a:lnTo>
                  <a:lnTo>
                    <a:pt x="250428" y="132981"/>
                  </a:lnTo>
                  <a:lnTo>
                    <a:pt x="250832" y="133625"/>
                  </a:lnTo>
                  <a:lnTo>
                    <a:pt x="251236" y="134283"/>
                  </a:lnTo>
                  <a:lnTo>
                    <a:pt x="251880" y="135301"/>
                  </a:lnTo>
                  <a:lnTo>
                    <a:pt x="252553" y="136304"/>
                  </a:lnTo>
                  <a:lnTo>
                    <a:pt x="253242" y="137307"/>
                  </a:lnTo>
                  <a:lnTo>
                    <a:pt x="253945" y="138279"/>
                  </a:lnTo>
                  <a:lnTo>
                    <a:pt x="254679" y="139252"/>
                  </a:lnTo>
                  <a:lnTo>
                    <a:pt x="255412" y="140225"/>
                  </a:lnTo>
                  <a:lnTo>
                    <a:pt x="256894" y="142126"/>
                  </a:lnTo>
                  <a:lnTo>
                    <a:pt x="256490" y="142350"/>
                  </a:lnTo>
                  <a:lnTo>
                    <a:pt x="256011" y="142380"/>
                  </a:lnTo>
                  <a:lnTo>
                    <a:pt x="255532" y="142425"/>
                  </a:lnTo>
                  <a:lnTo>
                    <a:pt x="254828" y="141617"/>
                  </a:lnTo>
                  <a:lnTo>
                    <a:pt x="255068" y="141467"/>
                  </a:lnTo>
                  <a:lnTo>
                    <a:pt x="255292" y="141303"/>
                  </a:lnTo>
                  <a:lnTo>
                    <a:pt x="255517" y="141138"/>
                  </a:lnTo>
                  <a:lnTo>
                    <a:pt x="255711" y="140943"/>
                  </a:lnTo>
                  <a:lnTo>
                    <a:pt x="255442" y="141033"/>
                  </a:lnTo>
                  <a:lnTo>
                    <a:pt x="255172" y="141153"/>
                  </a:lnTo>
                  <a:lnTo>
                    <a:pt x="254649" y="141393"/>
                  </a:lnTo>
                  <a:lnTo>
                    <a:pt x="254364" y="141048"/>
                  </a:lnTo>
                  <a:lnTo>
                    <a:pt x="254230" y="140869"/>
                  </a:lnTo>
                  <a:lnTo>
                    <a:pt x="254095" y="140689"/>
                  </a:lnTo>
                  <a:lnTo>
                    <a:pt x="254304" y="140524"/>
                  </a:lnTo>
                  <a:lnTo>
                    <a:pt x="254514" y="140375"/>
                  </a:lnTo>
                  <a:lnTo>
                    <a:pt x="254604" y="140285"/>
                  </a:lnTo>
                  <a:lnTo>
                    <a:pt x="254708" y="140195"/>
                  </a:lnTo>
                  <a:lnTo>
                    <a:pt x="254783" y="140105"/>
                  </a:lnTo>
                  <a:lnTo>
                    <a:pt x="254858" y="140001"/>
                  </a:lnTo>
                  <a:lnTo>
                    <a:pt x="254858" y="140001"/>
                  </a:lnTo>
                  <a:lnTo>
                    <a:pt x="254619" y="140090"/>
                  </a:lnTo>
                  <a:lnTo>
                    <a:pt x="254379" y="140195"/>
                  </a:lnTo>
                  <a:lnTo>
                    <a:pt x="253915" y="140420"/>
                  </a:lnTo>
                  <a:lnTo>
                    <a:pt x="253661" y="140135"/>
                  </a:lnTo>
                  <a:lnTo>
                    <a:pt x="253436" y="139836"/>
                  </a:lnTo>
                  <a:lnTo>
                    <a:pt x="253526" y="139806"/>
                  </a:lnTo>
                  <a:lnTo>
                    <a:pt x="253616" y="139761"/>
                  </a:lnTo>
                  <a:lnTo>
                    <a:pt x="253691" y="139701"/>
                  </a:lnTo>
                  <a:lnTo>
                    <a:pt x="253766" y="139641"/>
                  </a:lnTo>
                  <a:lnTo>
                    <a:pt x="253840" y="139567"/>
                  </a:lnTo>
                  <a:lnTo>
                    <a:pt x="253885" y="139492"/>
                  </a:lnTo>
                  <a:lnTo>
                    <a:pt x="253990" y="139312"/>
                  </a:lnTo>
                  <a:lnTo>
                    <a:pt x="253661" y="139522"/>
                  </a:lnTo>
                  <a:lnTo>
                    <a:pt x="253346" y="139731"/>
                  </a:lnTo>
                  <a:lnTo>
                    <a:pt x="253212" y="139611"/>
                  </a:lnTo>
                  <a:lnTo>
                    <a:pt x="253077" y="139477"/>
                  </a:lnTo>
                  <a:lnTo>
                    <a:pt x="252823" y="139192"/>
                  </a:lnTo>
                  <a:lnTo>
                    <a:pt x="252613" y="138893"/>
                  </a:lnTo>
                  <a:lnTo>
                    <a:pt x="252404" y="138579"/>
                  </a:lnTo>
                  <a:lnTo>
                    <a:pt x="252658" y="138519"/>
                  </a:lnTo>
                  <a:lnTo>
                    <a:pt x="252778" y="138474"/>
                  </a:lnTo>
                  <a:lnTo>
                    <a:pt x="252897" y="138429"/>
                  </a:lnTo>
                  <a:lnTo>
                    <a:pt x="253002" y="138354"/>
                  </a:lnTo>
                  <a:lnTo>
                    <a:pt x="253107" y="138279"/>
                  </a:lnTo>
                  <a:lnTo>
                    <a:pt x="253197" y="138190"/>
                  </a:lnTo>
                  <a:lnTo>
                    <a:pt x="253272" y="138070"/>
                  </a:lnTo>
                  <a:lnTo>
                    <a:pt x="253002" y="138130"/>
                  </a:lnTo>
                  <a:lnTo>
                    <a:pt x="252733" y="138205"/>
                  </a:lnTo>
                  <a:lnTo>
                    <a:pt x="252478" y="138294"/>
                  </a:lnTo>
                  <a:lnTo>
                    <a:pt x="252224" y="138384"/>
                  </a:lnTo>
                  <a:lnTo>
                    <a:pt x="251520" y="137456"/>
                  </a:lnTo>
                  <a:lnTo>
                    <a:pt x="252314" y="137441"/>
                  </a:lnTo>
                  <a:lnTo>
                    <a:pt x="252314" y="137202"/>
                  </a:lnTo>
                  <a:lnTo>
                    <a:pt x="252164" y="137187"/>
                  </a:lnTo>
                  <a:lnTo>
                    <a:pt x="251999" y="137202"/>
                  </a:lnTo>
                  <a:lnTo>
                    <a:pt x="251820" y="137217"/>
                  </a:lnTo>
                  <a:lnTo>
                    <a:pt x="251476" y="137217"/>
                  </a:lnTo>
                  <a:lnTo>
                    <a:pt x="251401" y="137202"/>
                  </a:lnTo>
                  <a:lnTo>
                    <a:pt x="251326" y="137172"/>
                  </a:lnTo>
                  <a:lnTo>
                    <a:pt x="251266" y="137142"/>
                  </a:lnTo>
                  <a:lnTo>
                    <a:pt x="251206" y="137082"/>
                  </a:lnTo>
                  <a:lnTo>
                    <a:pt x="251161" y="137022"/>
                  </a:lnTo>
                  <a:lnTo>
                    <a:pt x="251131" y="136947"/>
                  </a:lnTo>
                  <a:lnTo>
                    <a:pt x="251176" y="136887"/>
                  </a:lnTo>
                  <a:lnTo>
                    <a:pt x="251221" y="136828"/>
                  </a:lnTo>
                  <a:lnTo>
                    <a:pt x="251281" y="136798"/>
                  </a:lnTo>
                  <a:lnTo>
                    <a:pt x="251341" y="136753"/>
                  </a:lnTo>
                  <a:lnTo>
                    <a:pt x="251476" y="136708"/>
                  </a:lnTo>
                  <a:lnTo>
                    <a:pt x="251610" y="136663"/>
                  </a:lnTo>
                  <a:lnTo>
                    <a:pt x="251745" y="136618"/>
                  </a:lnTo>
                  <a:lnTo>
                    <a:pt x="251820" y="136573"/>
                  </a:lnTo>
                  <a:lnTo>
                    <a:pt x="251880" y="136543"/>
                  </a:lnTo>
                  <a:lnTo>
                    <a:pt x="251925" y="136498"/>
                  </a:lnTo>
                  <a:lnTo>
                    <a:pt x="251969" y="136438"/>
                  </a:lnTo>
                  <a:lnTo>
                    <a:pt x="252014" y="136364"/>
                  </a:lnTo>
                  <a:lnTo>
                    <a:pt x="252029" y="136274"/>
                  </a:lnTo>
                  <a:lnTo>
                    <a:pt x="251670" y="136468"/>
                  </a:lnTo>
                  <a:lnTo>
                    <a:pt x="251311" y="136558"/>
                  </a:lnTo>
                  <a:lnTo>
                    <a:pt x="250952" y="136648"/>
                  </a:lnTo>
                  <a:lnTo>
                    <a:pt x="250862" y="136588"/>
                  </a:lnTo>
                  <a:lnTo>
                    <a:pt x="250787" y="136528"/>
                  </a:lnTo>
                  <a:lnTo>
                    <a:pt x="250637" y="136379"/>
                  </a:lnTo>
                  <a:lnTo>
                    <a:pt x="250503" y="136229"/>
                  </a:lnTo>
                  <a:lnTo>
                    <a:pt x="250383" y="136064"/>
                  </a:lnTo>
                  <a:lnTo>
                    <a:pt x="250667" y="136004"/>
                  </a:lnTo>
                  <a:lnTo>
                    <a:pt x="250937" y="135915"/>
                  </a:lnTo>
                  <a:lnTo>
                    <a:pt x="251206" y="135795"/>
                  </a:lnTo>
                  <a:lnTo>
                    <a:pt x="251461" y="135645"/>
                  </a:lnTo>
                  <a:lnTo>
                    <a:pt x="251266" y="135660"/>
                  </a:lnTo>
                  <a:lnTo>
                    <a:pt x="251071" y="135690"/>
                  </a:lnTo>
                  <a:lnTo>
                    <a:pt x="250862" y="135720"/>
                  </a:lnTo>
                  <a:lnTo>
                    <a:pt x="250652" y="135750"/>
                  </a:lnTo>
                  <a:lnTo>
                    <a:pt x="250458" y="135765"/>
                  </a:lnTo>
                  <a:lnTo>
                    <a:pt x="250368" y="135765"/>
                  </a:lnTo>
                  <a:lnTo>
                    <a:pt x="250263" y="135750"/>
                  </a:lnTo>
                  <a:lnTo>
                    <a:pt x="250173" y="135720"/>
                  </a:lnTo>
                  <a:lnTo>
                    <a:pt x="250084" y="135690"/>
                  </a:lnTo>
                  <a:lnTo>
                    <a:pt x="249994" y="135630"/>
                  </a:lnTo>
                  <a:lnTo>
                    <a:pt x="249904" y="135570"/>
                  </a:lnTo>
                  <a:lnTo>
                    <a:pt x="250233" y="135481"/>
                  </a:lnTo>
                  <a:lnTo>
                    <a:pt x="250563" y="135376"/>
                  </a:lnTo>
                  <a:lnTo>
                    <a:pt x="250712" y="135316"/>
                  </a:lnTo>
                  <a:lnTo>
                    <a:pt x="250862" y="135241"/>
                  </a:lnTo>
                  <a:lnTo>
                    <a:pt x="251012" y="135151"/>
                  </a:lnTo>
                  <a:lnTo>
                    <a:pt x="251146" y="135047"/>
                  </a:lnTo>
                  <a:lnTo>
                    <a:pt x="250817" y="135076"/>
                  </a:lnTo>
                  <a:lnTo>
                    <a:pt x="250473" y="135121"/>
                  </a:lnTo>
                  <a:lnTo>
                    <a:pt x="249814" y="135241"/>
                  </a:lnTo>
                  <a:lnTo>
                    <a:pt x="249650" y="134987"/>
                  </a:lnTo>
                  <a:lnTo>
                    <a:pt x="249500" y="134717"/>
                  </a:lnTo>
                  <a:lnTo>
                    <a:pt x="249635" y="134642"/>
                  </a:lnTo>
                  <a:lnTo>
                    <a:pt x="249769" y="134568"/>
                  </a:lnTo>
                  <a:lnTo>
                    <a:pt x="249919" y="134493"/>
                  </a:lnTo>
                  <a:lnTo>
                    <a:pt x="250039" y="134418"/>
                  </a:lnTo>
                  <a:lnTo>
                    <a:pt x="250158" y="134328"/>
                  </a:lnTo>
                  <a:lnTo>
                    <a:pt x="250263" y="134223"/>
                  </a:lnTo>
                  <a:lnTo>
                    <a:pt x="250308" y="134163"/>
                  </a:lnTo>
                  <a:lnTo>
                    <a:pt x="250338" y="134104"/>
                  </a:lnTo>
                  <a:lnTo>
                    <a:pt x="250368" y="134029"/>
                  </a:lnTo>
                  <a:lnTo>
                    <a:pt x="250383" y="133954"/>
                  </a:lnTo>
                  <a:lnTo>
                    <a:pt x="250383" y="133954"/>
                  </a:lnTo>
                  <a:lnTo>
                    <a:pt x="249814" y="134178"/>
                  </a:lnTo>
                  <a:lnTo>
                    <a:pt x="249260" y="134433"/>
                  </a:lnTo>
                  <a:lnTo>
                    <a:pt x="248632" y="133700"/>
                  </a:lnTo>
                  <a:lnTo>
                    <a:pt x="248796" y="133625"/>
                  </a:lnTo>
                  <a:lnTo>
                    <a:pt x="248976" y="133550"/>
                  </a:lnTo>
                  <a:lnTo>
                    <a:pt x="249156" y="133490"/>
                  </a:lnTo>
                  <a:lnTo>
                    <a:pt x="249335" y="133415"/>
                  </a:lnTo>
                  <a:lnTo>
                    <a:pt x="249500" y="133325"/>
                  </a:lnTo>
                  <a:lnTo>
                    <a:pt x="249650" y="133206"/>
                  </a:lnTo>
                  <a:lnTo>
                    <a:pt x="249709" y="133146"/>
                  </a:lnTo>
                  <a:lnTo>
                    <a:pt x="249769" y="133071"/>
                  </a:lnTo>
                  <a:lnTo>
                    <a:pt x="249814" y="132996"/>
                  </a:lnTo>
                  <a:lnTo>
                    <a:pt x="249844" y="132891"/>
                  </a:lnTo>
                  <a:lnTo>
                    <a:pt x="249515" y="133041"/>
                  </a:lnTo>
                  <a:lnTo>
                    <a:pt x="249186" y="133191"/>
                  </a:lnTo>
                  <a:lnTo>
                    <a:pt x="248871" y="133340"/>
                  </a:lnTo>
                  <a:lnTo>
                    <a:pt x="248557" y="133520"/>
                  </a:lnTo>
                  <a:lnTo>
                    <a:pt x="248377" y="133355"/>
                  </a:lnTo>
                  <a:lnTo>
                    <a:pt x="248213" y="133191"/>
                  </a:lnTo>
                  <a:lnTo>
                    <a:pt x="247913" y="132846"/>
                  </a:lnTo>
                  <a:lnTo>
                    <a:pt x="249006" y="132367"/>
                  </a:lnTo>
                  <a:lnTo>
                    <a:pt x="249156" y="132038"/>
                  </a:lnTo>
                  <a:lnTo>
                    <a:pt x="249156" y="132038"/>
                  </a:lnTo>
                  <a:lnTo>
                    <a:pt x="248482" y="132323"/>
                  </a:lnTo>
                  <a:lnTo>
                    <a:pt x="248153" y="132472"/>
                  </a:lnTo>
                  <a:lnTo>
                    <a:pt x="247839" y="132637"/>
                  </a:lnTo>
                  <a:lnTo>
                    <a:pt x="247674" y="132487"/>
                  </a:lnTo>
                  <a:lnTo>
                    <a:pt x="247539" y="132323"/>
                  </a:lnTo>
                  <a:lnTo>
                    <a:pt x="247405" y="132158"/>
                  </a:lnTo>
                  <a:lnTo>
                    <a:pt x="247285" y="131993"/>
                  </a:lnTo>
                  <a:lnTo>
                    <a:pt x="247479" y="131918"/>
                  </a:lnTo>
                  <a:lnTo>
                    <a:pt x="247689" y="131844"/>
                  </a:lnTo>
                  <a:lnTo>
                    <a:pt x="247913" y="131769"/>
                  </a:lnTo>
                  <a:lnTo>
                    <a:pt x="248123" y="131694"/>
                  </a:lnTo>
                  <a:lnTo>
                    <a:pt x="248333" y="131604"/>
                  </a:lnTo>
                  <a:lnTo>
                    <a:pt x="248422" y="131544"/>
                  </a:lnTo>
                  <a:lnTo>
                    <a:pt x="248512" y="131484"/>
                  </a:lnTo>
                  <a:lnTo>
                    <a:pt x="248587" y="131410"/>
                  </a:lnTo>
                  <a:lnTo>
                    <a:pt x="248662" y="131320"/>
                  </a:lnTo>
                  <a:lnTo>
                    <a:pt x="248722" y="131230"/>
                  </a:lnTo>
                  <a:lnTo>
                    <a:pt x="248782" y="131125"/>
                  </a:lnTo>
                  <a:lnTo>
                    <a:pt x="248362" y="131260"/>
                  </a:lnTo>
                  <a:lnTo>
                    <a:pt x="247943" y="131425"/>
                  </a:lnTo>
                  <a:lnTo>
                    <a:pt x="247120" y="131754"/>
                  </a:lnTo>
                  <a:lnTo>
                    <a:pt x="246776" y="131335"/>
                  </a:lnTo>
                  <a:lnTo>
                    <a:pt x="246432" y="130901"/>
                  </a:lnTo>
                  <a:lnTo>
                    <a:pt x="246641" y="130871"/>
                  </a:lnTo>
                  <a:lnTo>
                    <a:pt x="246851" y="130826"/>
                  </a:lnTo>
                  <a:lnTo>
                    <a:pt x="247060" y="130766"/>
                  </a:lnTo>
                  <a:lnTo>
                    <a:pt x="247270" y="130706"/>
                  </a:lnTo>
                  <a:lnTo>
                    <a:pt x="247464" y="130616"/>
                  </a:lnTo>
                  <a:lnTo>
                    <a:pt x="247644" y="130497"/>
                  </a:lnTo>
                  <a:lnTo>
                    <a:pt x="247809" y="130377"/>
                  </a:lnTo>
                  <a:lnTo>
                    <a:pt x="247958" y="130212"/>
                  </a:lnTo>
                  <a:lnTo>
                    <a:pt x="247749" y="130242"/>
                  </a:lnTo>
                  <a:lnTo>
                    <a:pt x="247524" y="130272"/>
                  </a:lnTo>
                  <a:lnTo>
                    <a:pt x="247315" y="130317"/>
                  </a:lnTo>
                  <a:lnTo>
                    <a:pt x="247090" y="130377"/>
                  </a:lnTo>
                  <a:lnTo>
                    <a:pt x="246896" y="130452"/>
                  </a:lnTo>
                  <a:lnTo>
                    <a:pt x="246701" y="130556"/>
                  </a:lnTo>
                  <a:lnTo>
                    <a:pt x="246521" y="130676"/>
                  </a:lnTo>
                  <a:lnTo>
                    <a:pt x="246342" y="130811"/>
                  </a:lnTo>
                  <a:lnTo>
                    <a:pt x="246013" y="130422"/>
                  </a:lnTo>
                  <a:lnTo>
                    <a:pt x="245683" y="130018"/>
                  </a:lnTo>
                  <a:lnTo>
                    <a:pt x="246058" y="129883"/>
                  </a:lnTo>
                  <a:lnTo>
                    <a:pt x="246237" y="129808"/>
                  </a:lnTo>
                  <a:lnTo>
                    <a:pt x="246417" y="129718"/>
                  </a:lnTo>
                  <a:lnTo>
                    <a:pt x="246566" y="129614"/>
                  </a:lnTo>
                  <a:lnTo>
                    <a:pt x="246716" y="129494"/>
                  </a:lnTo>
                  <a:lnTo>
                    <a:pt x="246851" y="129344"/>
                  </a:lnTo>
                  <a:lnTo>
                    <a:pt x="246956" y="129165"/>
                  </a:lnTo>
                  <a:lnTo>
                    <a:pt x="246746" y="129045"/>
                  </a:lnTo>
                  <a:lnTo>
                    <a:pt x="246342" y="129239"/>
                  </a:lnTo>
                  <a:lnTo>
                    <a:pt x="246117" y="129344"/>
                  </a:lnTo>
                  <a:lnTo>
                    <a:pt x="245908" y="129434"/>
                  </a:lnTo>
                  <a:lnTo>
                    <a:pt x="245683" y="129494"/>
                  </a:lnTo>
                  <a:lnTo>
                    <a:pt x="245579" y="129509"/>
                  </a:lnTo>
                  <a:lnTo>
                    <a:pt x="245459" y="129524"/>
                  </a:lnTo>
                  <a:lnTo>
                    <a:pt x="245354" y="129524"/>
                  </a:lnTo>
                  <a:lnTo>
                    <a:pt x="245234" y="129509"/>
                  </a:lnTo>
                  <a:lnTo>
                    <a:pt x="245130" y="129464"/>
                  </a:lnTo>
                  <a:lnTo>
                    <a:pt x="245010" y="129419"/>
                  </a:lnTo>
                  <a:lnTo>
                    <a:pt x="245234" y="129284"/>
                  </a:lnTo>
                  <a:lnTo>
                    <a:pt x="245459" y="129165"/>
                  </a:lnTo>
                  <a:lnTo>
                    <a:pt x="245713" y="129060"/>
                  </a:lnTo>
                  <a:lnTo>
                    <a:pt x="245938" y="128940"/>
                  </a:lnTo>
                  <a:lnTo>
                    <a:pt x="246162" y="128820"/>
                  </a:lnTo>
                  <a:lnTo>
                    <a:pt x="246267" y="128745"/>
                  </a:lnTo>
                  <a:lnTo>
                    <a:pt x="246372" y="128656"/>
                  </a:lnTo>
                  <a:lnTo>
                    <a:pt x="246462" y="128566"/>
                  </a:lnTo>
                  <a:lnTo>
                    <a:pt x="246536" y="128476"/>
                  </a:lnTo>
                  <a:lnTo>
                    <a:pt x="246611" y="128356"/>
                  </a:lnTo>
                  <a:lnTo>
                    <a:pt x="246656" y="128237"/>
                  </a:lnTo>
                  <a:lnTo>
                    <a:pt x="246417" y="128326"/>
                  </a:lnTo>
                  <a:lnTo>
                    <a:pt x="246192" y="128431"/>
                  </a:lnTo>
                  <a:lnTo>
                    <a:pt x="245728" y="128626"/>
                  </a:lnTo>
                  <a:lnTo>
                    <a:pt x="245249" y="128820"/>
                  </a:lnTo>
                  <a:lnTo>
                    <a:pt x="245010" y="128910"/>
                  </a:lnTo>
                  <a:lnTo>
                    <a:pt x="244770" y="128970"/>
                  </a:lnTo>
                  <a:lnTo>
                    <a:pt x="244306" y="128431"/>
                  </a:lnTo>
                  <a:lnTo>
                    <a:pt x="244800" y="128296"/>
                  </a:lnTo>
                  <a:lnTo>
                    <a:pt x="245294" y="128132"/>
                  </a:lnTo>
                  <a:lnTo>
                    <a:pt x="245399" y="127773"/>
                  </a:lnTo>
                  <a:lnTo>
                    <a:pt x="244875" y="127982"/>
                  </a:lnTo>
                  <a:lnTo>
                    <a:pt x="244740" y="128027"/>
                  </a:lnTo>
                  <a:lnTo>
                    <a:pt x="244606" y="128072"/>
                  </a:lnTo>
                  <a:lnTo>
                    <a:pt x="244471" y="128087"/>
                  </a:lnTo>
                  <a:lnTo>
                    <a:pt x="244336" y="128102"/>
                  </a:lnTo>
                  <a:lnTo>
                    <a:pt x="244232" y="128117"/>
                  </a:lnTo>
                  <a:lnTo>
                    <a:pt x="244157" y="128102"/>
                  </a:lnTo>
                  <a:lnTo>
                    <a:pt x="244082" y="128087"/>
                  </a:lnTo>
                  <a:lnTo>
                    <a:pt x="244007" y="128057"/>
                  </a:lnTo>
                  <a:lnTo>
                    <a:pt x="243932" y="128012"/>
                  </a:lnTo>
                  <a:lnTo>
                    <a:pt x="243872" y="127967"/>
                  </a:lnTo>
                  <a:lnTo>
                    <a:pt x="243768" y="127847"/>
                  </a:lnTo>
                  <a:lnTo>
                    <a:pt x="243663" y="127713"/>
                  </a:lnTo>
                  <a:lnTo>
                    <a:pt x="243558" y="127563"/>
                  </a:lnTo>
                  <a:lnTo>
                    <a:pt x="243468" y="127428"/>
                  </a:lnTo>
                  <a:lnTo>
                    <a:pt x="243363" y="127309"/>
                  </a:lnTo>
                  <a:lnTo>
                    <a:pt x="243558" y="127309"/>
                  </a:lnTo>
                  <a:lnTo>
                    <a:pt x="243753" y="127279"/>
                  </a:lnTo>
                  <a:lnTo>
                    <a:pt x="243962" y="127234"/>
                  </a:lnTo>
                  <a:lnTo>
                    <a:pt x="244157" y="127174"/>
                  </a:lnTo>
                  <a:lnTo>
                    <a:pt x="244336" y="127084"/>
                  </a:lnTo>
                  <a:lnTo>
                    <a:pt x="244411" y="127024"/>
                  </a:lnTo>
                  <a:lnTo>
                    <a:pt x="244486" y="126964"/>
                  </a:lnTo>
                  <a:lnTo>
                    <a:pt x="244561" y="126905"/>
                  </a:lnTo>
                  <a:lnTo>
                    <a:pt x="244621" y="126815"/>
                  </a:lnTo>
                  <a:lnTo>
                    <a:pt x="244666" y="126740"/>
                  </a:lnTo>
                  <a:lnTo>
                    <a:pt x="244710" y="126635"/>
                  </a:lnTo>
                  <a:lnTo>
                    <a:pt x="244321" y="126755"/>
                  </a:lnTo>
                  <a:lnTo>
                    <a:pt x="243932" y="126875"/>
                  </a:lnTo>
                  <a:lnTo>
                    <a:pt x="243169" y="127144"/>
                  </a:lnTo>
                  <a:lnTo>
                    <a:pt x="242944" y="126830"/>
                  </a:lnTo>
                  <a:lnTo>
                    <a:pt x="243393" y="126650"/>
                  </a:lnTo>
                  <a:lnTo>
                    <a:pt x="243618" y="126560"/>
                  </a:lnTo>
                  <a:lnTo>
                    <a:pt x="243827" y="126456"/>
                  </a:lnTo>
                  <a:lnTo>
                    <a:pt x="244037" y="126336"/>
                  </a:lnTo>
                  <a:lnTo>
                    <a:pt x="244142" y="126276"/>
                  </a:lnTo>
                  <a:lnTo>
                    <a:pt x="244232" y="126201"/>
                  </a:lnTo>
                  <a:lnTo>
                    <a:pt x="244306" y="126111"/>
                  </a:lnTo>
                  <a:lnTo>
                    <a:pt x="244381" y="126021"/>
                  </a:lnTo>
                  <a:lnTo>
                    <a:pt x="244456" y="125917"/>
                  </a:lnTo>
                  <a:lnTo>
                    <a:pt x="244501" y="125812"/>
                  </a:lnTo>
                  <a:lnTo>
                    <a:pt x="244501" y="125812"/>
                  </a:lnTo>
                  <a:lnTo>
                    <a:pt x="242720" y="126515"/>
                  </a:lnTo>
                  <a:lnTo>
                    <a:pt x="242286" y="126036"/>
                  </a:lnTo>
                  <a:lnTo>
                    <a:pt x="241882" y="125543"/>
                  </a:lnTo>
                  <a:lnTo>
                    <a:pt x="242331" y="125378"/>
                  </a:lnTo>
                  <a:lnTo>
                    <a:pt x="242795" y="125213"/>
                  </a:lnTo>
                  <a:lnTo>
                    <a:pt x="243019" y="125123"/>
                  </a:lnTo>
                  <a:lnTo>
                    <a:pt x="243244" y="125019"/>
                  </a:lnTo>
                  <a:lnTo>
                    <a:pt x="243453" y="124899"/>
                  </a:lnTo>
                  <a:lnTo>
                    <a:pt x="243648" y="124764"/>
                  </a:lnTo>
                  <a:lnTo>
                    <a:pt x="243513" y="124749"/>
                  </a:lnTo>
                  <a:lnTo>
                    <a:pt x="243393" y="124749"/>
                  </a:lnTo>
                  <a:lnTo>
                    <a:pt x="243124" y="124764"/>
                  </a:lnTo>
                  <a:lnTo>
                    <a:pt x="242870" y="124809"/>
                  </a:lnTo>
                  <a:lnTo>
                    <a:pt x="242615" y="124869"/>
                  </a:lnTo>
                  <a:lnTo>
                    <a:pt x="242106" y="125034"/>
                  </a:lnTo>
                  <a:lnTo>
                    <a:pt x="241852" y="125108"/>
                  </a:lnTo>
                  <a:lnTo>
                    <a:pt x="241582" y="125168"/>
                  </a:lnTo>
                  <a:lnTo>
                    <a:pt x="241283" y="124899"/>
                  </a:lnTo>
                  <a:lnTo>
                    <a:pt x="241717" y="124719"/>
                  </a:lnTo>
                  <a:lnTo>
                    <a:pt x="241942" y="124630"/>
                  </a:lnTo>
                  <a:lnTo>
                    <a:pt x="242151" y="124525"/>
                  </a:lnTo>
                  <a:lnTo>
                    <a:pt x="242331" y="124405"/>
                  </a:lnTo>
                  <a:lnTo>
                    <a:pt x="242421" y="124330"/>
                  </a:lnTo>
                  <a:lnTo>
                    <a:pt x="242495" y="124240"/>
                  </a:lnTo>
                  <a:lnTo>
                    <a:pt x="242570" y="124166"/>
                  </a:lnTo>
                  <a:lnTo>
                    <a:pt x="242630" y="124061"/>
                  </a:lnTo>
                  <a:lnTo>
                    <a:pt x="242675" y="123956"/>
                  </a:lnTo>
                  <a:lnTo>
                    <a:pt x="242705" y="123836"/>
                  </a:lnTo>
                  <a:lnTo>
                    <a:pt x="242705" y="123836"/>
                  </a:lnTo>
                  <a:lnTo>
                    <a:pt x="242301" y="124061"/>
                  </a:lnTo>
                  <a:lnTo>
                    <a:pt x="241897" y="124255"/>
                  </a:lnTo>
                  <a:lnTo>
                    <a:pt x="241672" y="124345"/>
                  </a:lnTo>
                  <a:lnTo>
                    <a:pt x="241463" y="124420"/>
                  </a:lnTo>
                  <a:lnTo>
                    <a:pt x="241238" y="124480"/>
                  </a:lnTo>
                  <a:lnTo>
                    <a:pt x="241014" y="124525"/>
                  </a:lnTo>
                  <a:lnTo>
                    <a:pt x="240759" y="124225"/>
                  </a:lnTo>
                  <a:lnTo>
                    <a:pt x="240520" y="123926"/>
                  </a:lnTo>
                  <a:lnTo>
                    <a:pt x="240280" y="123627"/>
                  </a:lnTo>
                  <a:lnTo>
                    <a:pt x="240175" y="123462"/>
                  </a:lnTo>
                  <a:lnTo>
                    <a:pt x="240071" y="123297"/>
                  </a:lnTo>
                  <a:lnTo>
                    <a:pt x="240505" y="123148"/>
                  </a:lnTo>
                  <a:lnTo>
                    <a:pt x="240714" y="123073"/>
                  </a:lnTo>
                  <a:lnTo>
                    <a:pt x="240924" y="122968"/>
                  </a:lnTo>
                  <a:lnTo>
                    <a:pt x="241133" y="122863"/>
                  </a:lnTo>
                  <a:lnTo>
                    <a:pt x="241313" y="122744"/>
                  </a:lnTo>
                  <a:lnTo>
                    <a:pt x="241493" y="122594"/>
                  </a:lnTo>
                  <a:lnTo>
                    <a:pt x="241642" y="122414"/>
                  </a:lnTo>
                  <a:lnTo>
                    <a:pt x="241163" y="122564"/>
                  </a:lnTo>
                  <a:lnTo>
                    <a:pt x="240714" y="122714"/>
                  </a:lnTo>
                  <a:lnTo>
                    <a:pt x="239786" y="123043"/>
                  </a:lnTo>
                  <a:lnTo>
                    <a:pt x="239233" y="122429"/>
                  </a:lnTo>
                  <a:lnTo>
                    <a:pt x="239502" y="122385"/>
                  </a:lnTo>
                  <a:lnTo>
                    <a:pt x="239801" y="122340"/>
                  </a:lnTo>
                  <a:lnTo>
                    <a:pt x="240086" y="122265"/>
                  </a:lnTo>
                  <a:lnTo>
                    <a:pt x="240220" y="122205"/>
                  </a:lnTo>
                  <a:lnTo>
                    <a:pt x="240370" y="122160"/>
                  </a:lnTo>
                  <a:lnTo>
                    <a:pt x="240490" y="122085"/>
                  </a:lnTo>
                  <a:lnTo>
                    <a:pt x="240624" y="122010"/>
                  </a:lnTo>
                  <a:lnTo>
                    <a:pt x="240729" y="121936"/>
                  </a:lnTo>
                  <a:lnTo>
                    <a:pt x="240834" y="121831"/>
                  </a:lnTo>
                  <a:lnTo>
                    <a:pt x="240924" y="121726"/>
                  </a:lnTo>
                  <a:lnTo>
                    <a:pt x="240999" y="121621"/>
                  </a:lnTo>
                  <a:lnTo>
                    <a:pt x="241059" y="121487"/>
                  </a:lnTo>
                  <a:lnTo>
                    <a:pt x="241103" y="121337"/>
                  </a:lnTo>
                  <a:lnTo>
                    <a:pt x="240595" y="121561"/>
                  </a:lnTo>
                  <a:lnTo>
                    <a:pt x="240056" y="121756"/>
                  </a:lnTo>
                  <a:lnTo>
                    <a:pt x="239532" y="121936"/>
                  </a:lnTo>
                  <a:lnTo>
                    <a:pt x="238978" y="122085"/>
                  </a:lnTo>
                  <a:lnTo>
                    <a:pt x="238679" y="121696"/>
                  </a:lnTo>
                  <a:lnTo>
                    <a:pt x="238379" y="121322"/>
                  </a:lnTo>
                  <a:lnTo>
                    <a:pt x="238799" y="121277"/>
                  </a:lnTo>
                  <a:lnTo>
                    <a:pt x="239008" y="121247"/>
                  </a:lnTo>
                  <a:lnTo>
                    <a:pt x="239203" y="121187"/>
                  </a:lnTo>
                  <a:lnTo>
                    <a:pt x="239397" y="121127"/>
                  </a:lnTo>
                  <a:lnTo>
                    <a:pt x="239592" y="121037"/>
                  </a:lnTo>
                  <a:lnTo>
                    <a:pt x="239756" y="120933"/>
                  </a:lnTo>
                  <a:lnTo>
                    <a:pt x="239921" y="120798"/>
                  </a:lnTo>
                  <a:lnTo>
                    <a:pt x="239921" y="120798"/>
                  </a:lnTo>
                  <a:lnTo>
                    <a:pt x="239697" y="120813"/>
                  </a:lnTo>
                  <a:lnTo>
                    <a:pt x="239472" y="120843"/>
                  </a:lnTo>
                  <a:lnTo>
                    <a:pt x="239023" y="120903"/>
                  </a:lnTo>
                  <a:lnTo>
                    <a:pt x="238574" y="120948"/>
                  </a:lnTo>
                  <a:lnTo>
                    <a:pt x="238350" y="120963"/>
                  </a:lnTo>
                  <a:lnTo>
                    <a:pt x="238125" y="120963"/>
                  </a:lnTo>
                  <a:lnTo>
                    <a:pt x="237975" y="120798"/>
                  </a:lnTo>
                  <a:lnTo>
                    <a:pt x="237841" y="120633"/>
                  </a:lnTo>
                  <a:lnTo>
                    <a:pt x="237571" y="120304"/>
                  </a:lnTo>
                  <a:lnTo>
                    <a:pt x="237706" y="120334"/>
                  </a:lnTo>
                  <a:lnTo>
                    <a:pt x="237841" y="120349"/>
                  </a:lnTo>
                  <a:lnTo>
                    <a:pt x="237975" y="120364"/>
                  </a:lnTo>
                  <a:lnTo>
                    <a:pt x="238110" y="120364"/>
                  </a:lnTo>
                  <a:lnTo>
                    <a:pt x="238364" y="120349"/>
                  </a:lnTo>
                  <a:lnTo>
                    <a:pt x="238619" y="120289"/>
                  </a:lnTo>
                  <a:lnTo>
                    <a:pt x="238873" y="120214"/>
                  </a:lnTo>
                  <a:lnTo>
                    <a:pt x="239128" y="120125"/>
                  </a:lnTo>
                  <a:lnTo>
                    <a:pt x="239622" y="119930"/>
                  </a:lnTo>
                  <a:lnTo>
                    <a:pt x="239667" y="119571"/>
                  </a:lnTo>
                  <a:lnTo>
                    <a:pt x="239532" y="119631"/>
                  </a:lnTo>
                  <a:lnTo>
                    <a:pt x="239397" y="119676"/>
                  </a:lnTo>
                  <a:lnTo>
                    <a:pt x="239262" y="119720"/>
                  </a:lnTo>
                  <a:lnTo>
                    <a:pt x="239128" y="119750"/>
                  </a:lnTo>
                  <a:lnTo>
                    <a:pt x="238843" y="119795"/>
                  </a:lnTo>
                  <a:lnTo>
                    <a:pt x="238559" y="119825"/>
                  </a:lnTo>
                  <a:lnTo>
                    <a:pt x="238275" y="119870"/>
                  </a:lnTo>
                  <a:lnTo>
                    <a:pt x="238005" y="119945"/>
                  </a:lnTo>
                  <a:lnTo>
                    <a:pt x="237871" y="119990"/>
                  </a:lnTo>
                  <a:lnTo>
                    <a:pt x="237751" y="120035"/>
                  </a:lnTo>
                  <a:lnTo>
                    <a:pt x="237631" y="120110"/>
                  </a:lnTo>
                  <a:lnTo>
                    <a:pt x="237511" y="120199"/>
                  </a:lnTo>
                  <a:lnTo>
                    <a:pt x="237167" y="119676"/>
                  </a:lnTo>
                  <a:lnTo>
                    <a:pt x="237392" y="119616"/>
                  </a:lnTo>
                  <a:lnTo>
                    <a:pt x="237616" y="119541"/>
                  </a:lnTo>
                  <a:lnTo>
                    <a:pt x="237856" y="119481"/>
                  </a:lnTo>
                  <a:lnTo>
                    <a:pt x="238095" y="119406"/>
                  </a:lnTo>
                  <a:lnTo>
                    <a:pt x="238305" y="119316"/>
                  </a:lnTo>
                  <a:lnTo>
                    <a:pt x="238409" y="119256"/>
                  </a:lnTo>
                  <a:lnTo>
                    <a:pt x="238514" y="119197"/>
                  </a:lnTo>
                  <a:lnTo>
                    <a:pt x="238604" y="119122"/>
                  </a:lnTo>
                  <a:lnTo>
                    <a:pt x="238694" y="119047"/>
                  </a:lnTo>
                  <a:lnTo>
                    <a:pt x="238769" y="118957"/>
                  </a:lnTo>
                  <a:lnTo>
                    <a:pt x="238828" y="118852"/>
                  </a:lnTo>
                  <a:lnTo>
                    <a:pt x="238364" y="118987"/>
                  </a:lnTo>
                  <a:lnTo>
                    <a:pt x="237901" y="119137"/>
                  </a:lnTo>
                  <a:lnTo>
                    <a:pt x="237451" y="119286"/>
                  </a:lnTo>
                  <a:lnTo>
                    <a:pt x="237002" y="119466"/>
                  </a:lnTo>
                  <a:lnTo>
                    <a:pt x="236239" y="118478"/>
                  </a:lnTo>
                  <a:lnTo>
                    <a:pt x="236673" y="118418"/>
                  </a:lnTo>
                  <a:lnTo>
                    <a:pt x="236898" y="118373"/>
                  </a:lnTo>
                  <a:lnTo>
                    <a:pt x="237122" y="118314"/>
                  </a:lnTo>
                  <a:lnTo>
                    <a:pt x="237227" y="118284"/>
                  </a:lnTo>
                  <a:lnTo>
                    <a:pt x="237332" y="118239"/>
                  </a:lnTo>
                  <a:lnTo>
                    <a:pt x="237422" y="118179"/>
                  </a:lnTo>
                  <a:lnTo>
                    <a:pt x="237511" y="118119"/>
                  </a:lnTo>
                  <a:lnTo>
                    <a:pt x="237586" y="118044"/>
                  </a:lnTo>
                  <a:lnTo>
                    <a:pt x="237661" y="117969"/>
                  </a:lnTo>
                  <a:lnTo>
                    <a:pt x="237721" y="117865"/>
                  </a:lnTo>
                  <a:lnTo>
                    <a:pt x="237766" y="117760"/>
                  </a:lnTo>
                  <a:lnTo>
                    <a:pt x="237332" y="117894"/>
                  </a:lnTo>
                  <a:lnTo>
                    <a:pt x="236883" y="118014"/>
                  </a:lnTo>
                  <a:lnTo>
                    <a:pt x="236658" y="118059"/>
                  </a:lnTo>
                  <a:lnTo>
                    <a:pt x="236434" y="118104"/>
                  </a:lnTo>
                  <a:lnTo>
                    <a:pt x="236194" y="118119"/>
                  </a:lnTo>
                  <a:lnTo>
                    <a:pt x="235970" y="118104"/>
                  </a:lnTo>
                  <a:lnTo>
                    <a:pt x="235820" y="117939"/>
                  </a:lnTo>
                  <a:lnTo>
                    <a:pt x="235685" y="117760"/>
                  </a:lnTo>
                  <a:lnTo>
                    <a:pt x="235416" y="117401"/>
                  </a:lnTo>
                  <a:lnTo>
                    <a:pt x="235850" y="117311"/>
                  </a:lnTo>
                  <a:lnTo>
                    <a:pt x="236075" y="117251"/>
                  </a:lnTo>
                  <a:lnTo>
                    <a:pt x="236284" y="117191"/>
                  </a:lnTo>
                  <a:lnTo>
                    <a:pt x="236494" y="117101"/>
                  </a:lnTo>
                  <a:lnTo>
                    <a:pt x="236688" y="116996"/>
                  </a:lnTo>
                  <a:lnTo>
                    <a:pt x="236868" y="116862"/>
                  </a:lnTo>
                  <a:lnTo>
                    <a:pt x="236958" y="116787"/>
                  </a:lnTo>
                  <a:lnTo>
                    <a:pt x="237032" y="116697"/>
                  </a:lnTo>
                  <a:lnTo>
                    <a:pt x="236793" y="116712"/>
                  </a:lnTo>
                  <a:lnTo>
                    <a:pt x="236553" y="116742"/>
                  </a:lnTo>
                  <a:lnTo>
                    <a:pt x="236089" y="116832"/>
                  </a:lnTo>
                  <a:lnTo>
                    <a:pt x="235626" y="116937"/>
                  </a:lnTo>
                  <a:lnTo>
                    <a:pt x="235401" y="116966"/>
                  </a:lnTo>
                  <a:lnTo>
                    <a:pt x="235162" y="116996"/>
                  </a:lnTo>
                  <a:lnTo>
                    <a:pt x="234832" y="116652"/>
                  </a:lnTo>
                  <a:lnTo>
                    <a:pt x="235057" y="116577"/>
                  </a:lnTo>
                  <a:lnTo>
                    <a:pt x="235296" y="116517"/>
                  </a:lnTo>
                  <a:lnTo>
                    <a:pt x="235551" y="116458"/>
                  </a:lnTo>
                  <a:lnTo>
                    <a:pt x="235790" y="116398"/>
                  </a:lnTo>
                  <a:lnTo>
                    <a:pt x="236030" y="116308"/>
                  </a:lnTo>
                  <a:lnTo>
                    <a:pt x="236134" y="116263"/>
                  </a:lnTo>
                  <a:lnTo>
                    <a:pt x="236224" y="116188"/>
                  </a:lnTo>
                  <a:lnTo>
                    <a:pt x="236314" y="116113"/>
                  </a:lnTo>
                  <a:lnTo>
                    <a:pt x="236389" y="116024"/>
                  </a:lnTo>
                  <a:lnTo>
                    <a:pt x="236449" y="115919"/>
                  </a:lnTo>
                  <a:lnTo>
                    <a:pt x="236494" y="115799"/>
                  </a:lnTo>
                  <a:lnTo>
                    <a:pt x="236030" y="115934"/>
                  </a:lnTo>
                  <a:lnTo>
                    <a:pt x="235551" y="116068"/>
                  </a:lnTo>
                  <a:lnTo>
                    <a:pt x="235311" y="116113"/>
                  </a:lnTo>
                  <a:lnTo>
                    <a:pt x="235057" y="116158"/>
                  </a:lnTo>
                  <a:lnTo>
                    <a:pt x="234817" y="116173"/>
                  </a:lnTo>
                  <a:lnTo>
                    <a:pt x="234578" y="116173"/>
                  </a:lnTo>
                  <a:lnTo>
                    <a:pt x="234488" y="116113"/>
                  </a:lnTo>
                  <a:lnTo>
                    <a:pt x="234398" y="116054"/>
                  </a:lnTo>
                  <a:lnTo>
                    <a:pt x="234323" y="115979"/>
                  </a:lnTo>
                  <a:lnTo>
                    <a:pt x="234264" y="115904"/>
                  </a:lnTo>
                  <a:lnTo>
                    <a:pt x="234129" y="115724"/>
                  </a:lnTo>
                  <a:lnTo>
                    <a:pt x="234009" y="115575"/>
                  </a:lnTo>
                  <a:lnTo>
                    <a:pt x="234234" y="115515"/>
                  </a:lnTo>
                  <a:lnTo>
                    <a:pt x="234473" y="115485"/>
                  </a:lnTo>
                  <a:lnTo>
                    <a:pt x="234713" y="115440"/>
                  </a:lnTo>
                  <a:lnTo>
                    <a:pt x="234952" y="115380"/>
                  </a:lnTo>
                  <a:lnTo>
                    <a:pt x="235191" y="115320"/>
                  </a:lnTo>
                  <a:lnTo>
                    <a:pt x="235401" y="115230"/>
                  </a:lnTo>
                  <a:lnTo>
                    <a:pt x="235506" y="115170"/>
                  </a:lnTo>
                  <a:lnTo>
                    <a:pt x="235611" y="115096"/>
                  </a:lnTo>
                  <a:lnTo>
                    <a:pt x="235700" y="115021"/>
                  </a:lnTo>
                  <a:lnTo>
                    <a:pt x="235790" y="114931"/>
                  </a:lnTo>
                  <a:lnTo>
                    <a:pt x="235536" y="115006"/>
                  </a:lnTo>
                  <a:lnTo>
                    <a:pt x="235281" y="115096"/>
                  </a:lnTo>
                  <a:lnTo>
                    <a:pt x="235057" y="115096"/>
                  </a:lnTo>
                  <a:lnTo>
                    <a:pt x="234817" y="115141"/>
                  </a:lnTo>
                  <a:lnTo>
                    <a:pt x="234578" y="115200"/>
                  </a:lnTo>
                  <a:lnTo>
                    <a:pt x="234338" y="115245"/>
                  </a:lnTo>
                  <a:lnTo>
                    <a:pt x="234219" y="115275"/>
                  </a:lnTo>
                  <a:lnTo>
                    <a:pt x="233994" y="115275"/>
                  </a:lnTo>
                  <a:lnTo>
                    <a:pt x="233889" y="115245"/>
                  </a:lnTo>
                  <a:lnTo>
                    <a:pt x="233785" y="115215"/>
                  </a:lnTo>
                  <a:lnTo>
                    <a:pt x="233695" y="115155"/>
                  </a:lnTo>
                  <a:lnTo>
                    <a:pt x="233605" y="115066"/>
                  </a:lnTo>
                  <a:lnTo>
                    <a:pt x="233530" y="114961"/>
                  </a:lnTo>
                  <a:lnTo>
                    <a:pt x="232946" y="114198"/>
                  </a:lnTo>
                  <a:lnTo>
                    <a:pt x="232647" y="113823"/>
                  </a:lnTo>
                  <a:lnTo>
                    <a:pt x="232363" y="113434"/>
                  </a:lnTo>
                  <a:lnTo>
                    <a:pt x="232587" y="113449"/>
                  </a:lnTo>
                  <a:lnTo>
                    <a:pt x="232842" y="113449"/>
                  </a:lnTo>
                  <a:lnTo>
                    <a:pt x="233096" y="113434"/>
                  </a:lnTo>
                  <a:lnTo>
                    <a:pt x="233351" y="113389"/>
                  </a:lnTo>
                  <a:lnTo>
                    <a:pt x="233470" y="113359"/>
                  </a:lnTo>
                  <a:lnTo>
                    <a:pt x="233575" y="113315"/>
                  </a:lnTo>
                  <a:lnTo>
                    <a:pt x="233680" y="113255"/>
                  </a:lnTo>
                  <a:lnTo>
                    <a:pt x="233770" y="113195"/>
                  </a:lnTo>
                  <a:lnTo>
                    <a:pt x="233859" y="113120"/>
                  </a:lnTo>
                  <a:lnTo>
                    <a:pt x="233934" y="113015"/>
                  </a:lnTo>
                  <a:lnTo>
                    <a:pt x="233979" y="112910"/>
                  </a:lnTo>
                  <a:lnTo>
                    <a:pt x="234024" y="112791"/>
                  </a:lnTo>
                  <a:lnTo>
                    <a:pt x="233575" y="112910"/>
                  </a:lnTo>
                  <a:lnTo>
                    <a:pt x="233111" y="113015"/>
                  </a:lnTo>
                  <a:lnTo>
                    <a:pt x="232662" y="113105"/>
                  </a:lnTo>
                  <a:lnTo>
                    <a:pt x="232423" y="113135"/>
                  </a:lnTo>
                  <a:lnTo>
                    <a:pt x="232198" y="113165"/>
                  </a:lnTo>
                  <a:lnTo>
                    <a:pt x="231854" y="112851"/>
                  </a:lnTo>
                  <a:lnTo>
                    <a:pt x="232243" y="112791"/>
                  </a:lnTo>
                  <a:lnTo>
                    <a:pt x="232632" y="112701"/>
                  </a:lnTo>
                  <a:lnTo>
                    <a:pt x="233006" y="112596"/>
                  </a:lnTo>
                  <a:lnTo>
                    <a:pt x="233380" y="112461"/>
                  </a:lnTo>
                  <a:lnTo>
                    <a:pt x="233440" y="112072"/>
                  </a:lnTo>
                  <a:lnTo>
                    <a:pt x="233171" y="112147"/>
                  </a:lnTo>
                  <a:lnTo>
                    <a:pt x="232902" y="112222"/>
                  </a:lnTo>
                  <a:lnTo>
                    <a:pt x="232617" y="112297"/>
                  </a:lnTo>
                  <a:lnTo>
                    <a:pt x="232348" y="112372"/>
                  </a:lnTo>
                  <a:lnTo>
                    <a:pt x="232063" y="112402"/>
                  </a:lnTo>
                  <a:lnTo>
                    <a:pt x="231929" y="112417"/>
                  </a:lnTo>
                  <a:lnTo>
                    <a:pt x="231794" y="112402"/>
                  </a:lnTo>
                  <a:lnTo>
                    <a:pt x="231659" y="112387"/>
                  </a:lnTo>
                  <a:lnTo>
                    <a:pt x="231540" y="112357"/>
                  </a:lnTo>
                  <a:lnTo>
                    <a:pt x="231405" y="112297"/>
                  </a:lnTo>
                  <a:lnTo>
                    <a:pt x="231285" y="112237"/>
                  </a:lnTo>
                  <a:lnTo>
                    <a:pt x="231734" y="112132"/>
                  </a:lnTo>
                  <a:lnTo>
                    <a:pt x="231959" y="112072"/>
                  </a:lnTo>
                  <a:lnTo>
                    <a:pt x="232183" y="112012"/>
                  </a:lnTo>
                  <a:lnTo>
                    <a:pt x="232393" y="111923"/>
                  </a:lnTo>
                  <a:lnTo>
                    <a:pt x="232602" y="111833"/>
                  </a:lnTo>
                  <a:lnTo>
                    <a:pt x="232782" y="111698"/>
                  </a:lnTo>
                  <a:lnTo>
                    <a:pt x="232872" y="111623"/>
                  </a:lnTo>
                  <a:lnTo>
                    <a:pt x="232961" y="111533"/>
                  </a:lnTo>
                  <a:lnTo>
                    <a:pt x="232812" y="111533"/>
                  </a:lnTo>
                  <a:lnTo>
                    <a:pt x="232662" y="111563"/>
                  </a:lnTo>
                  <a:lnTo>
                    <a:pt x="232363" y="111623"/>
                  </a:lnTo>
                  <a:lnTo>
                    <a:pt x="232048" y="111698"/>
                  </a:lnTo>
                  <a:lnTo>
                    <a:pt x="231749" y="111758"/>
                  </a:lnTo>
                  <a:lnTo>
                    <a:pt x="231599" y="111773"/>
                  </a:lnTo>
                  <a:lnTo>
                    <a:pt x="231450" y="111788"/>
                  </a:lnTo>
                  <a:lnTo>
                    <a:pt x="231300" y="111773"/>
                  </a:lnTo>
                  <a:lnTo>
                    <a:pt x="231165" y="111758"/>
                  </a:lnTo>
                  <a:lnTo>
                    <a:pt x="231031" y="111713"/>
                  </a:lnTo>
                  <a:lnTo>
                    <a:pt x="230896" y="111653"/>
                  </a:lnTo>
                  <a:lnTo>
                    <a:pt x="230776" y="111563"/>
                  </a:lnTo>
                  <a:lnTo>
                    <a:pt x="230656" y="111444"/>
                  </a:lnTo>
                  <a:lnTo>
                    <a:pt x="231076" y="111324"/>
                  </a:lnTo>
                  <a:lnTo>
                    <a:pt x="231480" y="111189"/>
                  </a:lnTo>
                  <a:lnTo>
                    <a:pt x="231884" y="111010"/>
                  </a:lnTo>
                  <a:lnTo>
                    <a:pt x="232078" y="110920"/>
                  </a:lnTo>
                  <a:lnTo>
                    <a:pt x="232258" y="110815"/>
                  </a:lnTo>
                  <a:lnTo>
                    <a:pt x="232318" y="110516"/>
                  </a:lnTo>
                  <a:lnTo>
                    <a:pt x="231854" y="110710"/>
                  </a:lnTo>
                  <a:lnTo>
                    <a:pt x="231614" y="110800"/>
                  </a:lnTo>
                  <a:lnTo>
                    <a:pt x="231390" y="110875"/>
                  </a:lnTo>
                  <a:lnTo>
                    <a:pt x="231135" y="110950"/>
                  </a:lnTo>
                  <a:lnTo>
                    <a:pt x="230896" y="111010"/>
                  </a:lnTo>
                  <a:lnTo>
                    <a:pt x="230656" y="111055"/>
                  </a:lnTo>
                  <a:lnTo>
                    <a:pt x="230402" y="111084"/>
                  </a:lnTo>
                  <a:lnTo>
                    <a:pt x="229968" y="110576"/>
                  </a:lnTo>
                  <a:lnTo>
                    <a:pt x="230357" y="110471"/>
                  </a:lnTo>
                  <a:lnTo>
                    <a:pt x="230552" y="110411"/>
                  </a:lnTo>
                  <a:lnTo>
                    <a:pt x="230746" y="110351"/>
                  </a:lnTo>
                  <a:lnTo>
                    <a:pt x="230926" y="110276"/>
                  </a:lnTo>
                  <a:lnTo>
                    <a:pt x="231105" y="110172"/>
                  </a:lnTo>
                  <a:lnTo>
                    <a:pt x="231255" y="110052"/>
                  </a:lnTo>
                  <a:lnTo>
                    <a:pt x="231330" y="109992"/>
                  </a:lnTo>
                  <a:lnTo>
                    <a:pt x="231405" y="109902"/>
                  </a:lnTo>
                  <a:lnTo>
                    <a:pt x="231180" y="109932"/>
                  </a:lnTo>
                  <a:lnTo>
                    <a:pt x="230971" y="109962"/>
                  </a:lnTo>
                  <a:lnTo>
                    <a:pt x="230537" y="110052"/>
                  </a:lnTo>
                  <a:lnTo>
                    <a:pt x="229684" y="110246"/>
                  </a:lnTo>
                  <a:lnTo>
                    <a:pt x="229205" y="109782"/>
                  </a:lnTo>
                  <a:lnTo>
                    <a:pt x="229564" y="109648"/>
                  </a:lnTo>
                  <a:lnTo>
                    <a:pt x="229893" y="109498"/>
                  </a:lnTo>
                  <a:lnTo>
                    <a:pt x="230222" y="109318"/>
                  </a:lnTo>
                  <a:lnTo>
                    <a:pt x="230537" y="109124"/>
                  </a:lnTo>
                  <a:lnTo>
                    <a:pt x="230597" y="108690"/>
                  </a:lnTo>
                  <a:lnTo>
                    <a:pt x="230222" y="108899"/>
                  </a:lnTo>
                  <a:lnTo>
                    <a:pt x="229833" y="109094"/>
                  </a:lnTo>
                  <a:lnTo>
                    <a:pt x="229639" y="109184"/>
                  </a:lnTo>
                  <a:lnTo>
                    <a:pt x="229444" y="109273"/>
                  </a:lnTo>
                  <a:lnTo>
                    <a:pt x="229235" y="109333"/>
                  </a:lnTo>
                  <a:lnTo>
                    <a:pt x="229025" y="109378"/>
                  </a:lnTo>
                  <a:lnTo>
                    <a:pt x="228905" y="109333"/>
                  </a:lnTo>
                  <a:lnTo>
                    <a:pt x="228801" y="109259"/>
                  </a:lnTo>
                  <a:lnTo>
                    <a:pt x="228711" y="109184"/>
                  </a:lnTo>
                  <a:lnTo>
                    <a:pt x="228621" y="109079"/>
                  </a:lnTo>
                  <a:lnTo>
                    <a:pt x="228486" y="108854"/>
                  </a:lnTo>
                  <a:lnTo>
                    <a:pt x="228411" y="108750"/>
                  </a:lnTo>
                  <a:lnTo>
                    <a:pt x="228337" y="108660"/>
                  </a:lnTo>
                  <a:lnTo>
                    <a:pt x="228501" y="108630"/>
                  </a:lnTo>
                  <a:lnTo>
                    <a:pt x="228666" y="108600"/>
                  </a:lnTo>
                  <a:lnTo>
                    <a:pt x="228830" y="108555"/>
                  </a:lnTo>
                  <a:lnTo>
                    <a:pt x="228980" y="108495"/>
                  </a:lnTo>
                  <a:lnTo>
                    <a:pt x="229145" y="108435"/>
                  </a:lnTo>
                  <a:lnTo>
                    <a:pt x="229294" y="108346"/>
                  </a:lnTo>
                  <a:lnTo>
                    <a:pt x="229429" y="108271"/>
                  </a:lnTo>
                  <a:lnTo>
                    <a:pt x="229579" y="108166"/>
                  </a:lnTo>
                  <a:lnTo>
                    <a:pt x="229205" y="108166"/>
                  </a:lnTo>
                  <a:lnTo>
                    <a:pt x="229010" y="108196"/>
                  </a:lnTo>
                  <a:lnTo>
                    <a:pt x="228830" y="108256"/>
                  </a:lnTo>
                  <a:lnTo>
                    <a:pt x="228666" y="108316"/>
                  </a:lnTo>
                  <a:lnTo>
                    <a:pt x="228486" y="108390"/>
                  </a:lnTo>
                  <a:lnTo>
                    <a:pt x="228322" y="108465"/>
                  </a:lnTo>
                  <a:lnTo>
                    <a:pt x="228172" y="108570"/>
                  </a:lnTo>
                  <a:lnTo>
                    <a:pt x="227753" y="108121"/>
                  </a:lnTo>
                  <a:lnTo>
                    <a:pt x="227349" y="107657"/>
                  </a:lnTo>
                  <a:lnTo>
                    <a:pt x="227678" y="107582"/>
                  </a:lnTo>
                  <a:lnTo>
                    <a:pt x="228007" y="107477"/>
                  </a:lnTo>
                  <a:lnTo>
                    <a:pt x="228322" y="107358"/>
                  </a:lnTo>
                  <a:lnTo>
                    <a:pt x="228621" y="107193"/>
                  </a:lnTo>
                  <a:lnTo>
                    <a:pt x="228621" y="106759"/>
                  </a:lnTo>
                  <a:lnTo>
                    <a:pt x="228396" y="106834"/>
                  </a:lnTo>
                  <a:lnTo>
                    <a:pt x="228187" y="106924"/>
                  </a:lnTo>
                  <a:lnTo>
                    <a:pt x="227753" y="107103"/>
                  </a:lnTo>
                  <a:lnTo>
                    <a:pt x="227528" y="107178"/>
                  </a:lnTo>
                  <a:lnTo>
                    <a:pt x="227304" y="107223"/>
                  </a:lnTo>
                  <a:lnTo>
                    <a:pt x="227094" y="107223"/>
                  </a:lnTo>
                  <a:lnTo>
                    <a:pt x="226975" y="107208"/>
                  </a:lnTo>
                  <a:lnTo>
                    <a:pt x="226870" y="107178"/>
                  </a:lnTo>
                  <a:lnTo>
                    <a:pt x="226900" y="107043"/>
                  </a:lnTo>
                  <a:lnTo>
                    <a:pt x="227274" y="106849"/>
                  </a:lnTo>
                  <a:lnTo>
                    <a:pt x="227663" y="106654"/>
                  </a:lnTo>
                  <a:lnTo>
                    <a:pt x="228037" y="106445"/>
                  </a:lnTo>
                  <a:lnTo>
                    <a:pt x="228217" y="106325"/>
                  </a:lnTo>
                  <a:lnTo>
                    <a:pt x="228396" y="106205"/>
                  </a:lnTo>
                  <a:lnTo>
                    <a:pt x="228426" y="105831"/>
                  </a:lnTo>
                  <a:lnTo>
                    <a:pt x="228187" y="105966"/>
                  </a:lnTo>
                  <a:lnTo>
                    <a:pt x="227947" y="106086"/>
                  </a:lnTo>
                  <a:lnTo>
                    <a:pt x="227708" y="106205"/>
                  </a:lnTo>
                  <a:lnTo>
                    <a:pt x="227454" y="106310"/>
                  </a:lnTo>
                  <a:lnTo>
                    <a:pt x="227199" y="106415"/>
                  </a:lnTo>
                  <a:lnTo>
                    <a:pt x="226945" y="106505"/>
                  </a:lnTo>
                  <a:lnTo>
                    <a:pt x="226690" y="106594"/>
                  </a:lnTo>
                  <a:lnTo>
                    <a:pt x="226436" y="106654"/>
                  </a:lnTo>
                  <a:lnTo>
                    <a:pt x="225837" y="105966"/>
                  </a:lnTo>
                  <a:lnTo>
                    <a:pt x="226226" y="105816"/>
                  </a:lnTo>
                  <a:lnTo>
                    <a:pt x="226421" y="105741"/>
                  </a:lnTo>
                  <a:lnTo>
                    <a:pt x="226615" y="105666"/>
                  </a:lnTo>
                  <a:lnTo>
                    <a:pt x="226795" y="105562"/>
                  </a:lnTo>
                  <a:lnTo>
                    <a:pt x="226975" y="105442"/>
                  </a:lnTo>
                  <a:lnTo>
                    <a:pt x="227124" y="105307"/>
                  </a:lnTo>
                  <a:lnTo>
                    <a:pt x="227259" y="105143"/>
                  </a:lnTo>
                  <a:lnTo>
                    <a:pt x="227124" y="105128"/>
                  </a:lnTo>
                  <a:lnTo>
                    <a:pt x="226990" y="105143"/>
                  </a:lnTo>
                  <a:lnTo>
                    <a:pt x="226855" y="105158"/>
                  </a:lnTo>
                  <a:lnTo>
                    <a:pt x="226720" y="105188"/>
                  </a:lnTo>
                  <a:lnTo>
                    <a:pt x="226451" y="105277"/>
                  </a:lnTo>
                  <a:lnTo>
                    <a:pt x="226181" y="105367"/>
                  </a:lnTo>
                  <a:lnTo>
                    <a:pt x="225912" y="105427"/>
                  </a:lnTo>
                  <a:lnTo>
                    <a:pt x="225792" y="105457"/>
                  </a:lnTo>
                  <a:lnTo>
                    <a:pt x="225523" y="105457"/>
                  </a:lnTo>
                  <a:lnTo>
                    <a:pt x="225403" y="105427"/>
                  </a:lnTo>
                  <a:lnTo>
                    <a:pt x="225268" y="105367"/>
                  </a:lnTo>
                  <a:lnTo>
                    <a:pt x="225149" y="105292"/>
                  </a:lnTo>
                  <a:lnTo>
                    <a:pt x="225358" y="105202"/>
                  </a:lnTo>
                  <a:lnTo>
                    <a:pt x="225583" y="105128"/>
                  </a:lnTo>
                  <a:lnTo>
                    <a:pt x="225807" y="105053"/>
                  </a:lnTo>
                  <a:lnTo>
                    <a:pt x="226032" y="104978"/>
                  </a:lnTo>
                  <a:lnTo>
                    <a:pt x="226256" y="104873"/>
                  </a:lnTo>
                  <a:lnTo>
                    <a:pt x="226346" y="104813"/>
                  </a:lnTo>
                  <a:lnTo>
                    <a:pt x="226436" y="104753"/>
                  </a:lnTo>
                  <a:lnTo>
                    <a:pt x="226526" y="104679"/>
                  </a:lnTo>
                  <a:lnTo>
                    <a:pt x="226600" y="104589"/>
                  </a:lnTo>
                  <a:lnTo>
                    <a:pt x="226675" y="104499"/>
                  </a:lnTo>
                  <a:lnTo>
                    <a:pt x="226720" y="104394"/>
                  </a:lnTo>
                  <a:lnTo>
                    <a:pt x="226720" y="104394"/>
                  </a:lnTo>
                  <a:lnTo>
                    <a:pt x="226585" y="104424"/>
                  </a:lnTo>
                  <a:lnTo>
                    <a:pt x="226451" y="104454"/>
                  </a:lnTo>
                  <a:lnTo>
                    <a:pt x="226166" y="104574"/>
                  </a:lnTo>
                  <a:lnTo>
                    <a:pt x="225882" y="104694"/>
                  </a:lnTo>
                  <a:lnTo>
                    <a:pt x="225598" y="104813"/>
                  </a:lnTo>
                  <a:lnTo>
                    <a:pt x="225448" y="104858"/>
                  </a:lnTo>
                  <a:lnTo>
                    <a:pt x="225313" y="104888"/>
                  </a:lnTo>
                  <a:lnTo>
                    <a:pt x="225179" y="104903"/>
                  </a:lnTo>
                  <a:lnTo>
                    <a:pt x="225044" y="104918"/>
                  </a:lnTo>
                  <a:lnTo>
                    <a:pt x="224909" y="104888"/>
                  </a:lnTo>
                  <a:lnTo>
                    <a:pt x="224774" y="104843"/>
                  </a:lnTo>
                  <a:lnTo>
                    <a:pt x="224640" y="104768"/>
                  </a:lnTo>
                  <a:lnTo>
                    <a:pt x="224520" y="104664"/>
                  </a:lnTo>
                  <a:lnTo>
                    <a:pt x="224909" y="104394"/>
                  </a:lnTo>
                  <a:lnTo>
                    <a:pt x="225298" y="104125"/>
                  </a:lnTo>
                  <a:lnTo>
                    <a:pt x="225478" y="103975"/>
                  </a:lnTo>
                  <a:lnTo>
                    <a:pt x="225672" y="103826"/>
                  </a:lnTo>
                  <a:lnTo>
                    <a:pt x="225837" y="103661"/>
                  </a:lnTo>
                  <a:lnTo>
                    <a:pt x="226017" y="103496"/>
                  </a:lnTo>
                  <a:lnTo>
                    <a:pt x="225882" y="103511"/>
                  </a:lnTo>
                  <a:lnTo>
                    <a:pt x="225777" y="103541"/>
                  </a:lnTo>
                  <a:lnTo>
                    <a:pt x="225538" y="103616"/>
                  </a:lnTo>
                  <a:lnTo>
                    <a:pt x="225328" y="103721"/>
                  </a:lnTo>
                  <a:lnTo>
                    <a:pt x="225119" y="103840"/>
                  </a:lnTo>
                  <a:lnTo>
                    <a:pt x="224700" y="104080"/>
                  </a:lnTo>
                  <a:lnTo>
                    <a:pt x="224490" y="104200"/>
                  </a:lnTo>
                  <a:lnTo>
                    <a:pt x="224281" y="104304"/>
                  </a:lnTo>
                  <a:lnTo>
                    <a:pt x="223832" y="103885"/>
                  </a:lnTo>
                  <a:lnTo>
                    <a:pt x="224176" y="103601"/>
                  </a:lnTo>
                  <a:lnTo>
                    <a:pt x="224535" y="103302"/>
                  </a:lnTo>
                  <a:lnTo>
                    <a:pt x="224700" y="103152"/>
                  </a:lnTo>
                  <a:lnTo>
                    <a:pt x="224849" y="102987"/>
                  </a:lnTo>
                  <a:lnTo>
                    <a:pt x="224999" y="102808"/>
                  </a:lnTo>
                  <a:lnTo>
                    <a:pt x="225119" y="102613"/>
                  </a:lnTo>
                  <a:lnTo>
                    <a:pt x="224924" y="102658"/>
                  </a:lnTo>
                  <a:lnTo>
                    <a:pt x="224730" y="102718"/>
                  </a:lnTo>
                  <a:lnTo>
                    <a:pt x="224565" y="102808"/>
                  </a:lnTo>
                  <a:lnTo>
                    <a:pt x="224385" y="102913"/>
                  </a:lnTo>
                  <a:lnTo>
                    <a:pt x="224071" y="103137"/>
                  </a:lnTo>
                  <a:lnTo>
                    <a:pt x="223742" y="103362"/>
                  </a:lnTo>
                  <a:lnTo>
                    <a:pt x="223682" y="103436"/>
                  </a:lnTo>
                  <a:lnTo>
                    <a:pt x="223637" y="103451"/>
                  </a:lnTo>
                  <a:lnTo>
                    <a:pt x="223607" y="103466"/>
                  </a:lnTo>
                  <a:lnTo>
                    <a:pt x="223547" y="103451"/>
                  </a:lnTo>
                  <a:lnTo>
                    <a:pt x="223472" y="103421"/>
                  </a:lnTo>
                  <a:lnTo>
                    <a:pt x="223412" y="103377"/>
                  </a:lnTo>
                  <a:lnTo>
                    <a:pt x="223353" y="103317"/>
                  </a:lnTo>
                  <a:lnTo>
                    <a:pt x="223248" y="103197"/>
                  </a:lnTo>
                  <a:lnTo>
                    <a:pt x="223652" y="102957"/>
                  </a:lnTo>
                  <a:lnTo>
                    <a:pt x="224041" y="102703"/>
                  </a:lnTo>
                  <a:lnTo>
                    <a:pt x="224236" y="102568"/>
                  </a:lnTo>
                  <a:lnTo>
                    <a:pt x="224415" y="102419"/>
                  </a:lnTo>
                  <a:lnTo>
                    <a:pt x="224580" y="102254"/>
                  </a:lnTo>
                  <a:lnTo>
                    <a:pt x="224745" y="102089"/>
                  </a:lnTo>
                  <a:lnTo>
                    <a:pt x="224505" y="102149"/>
                  </a:lnTo>
                  <a:lnTo>
                    <a:pt x="224281" y="102254"/>
                  </a:lnTo>
                  <a:lnTo>
                    <a:pt x="224056" y="102359"/>
                  </a:lnTo>
                  <a:lnTo>
                    <a:pt x="223846" y="102479"/>
                  </a:lnTo>
                  <a:lnTo>
                    <a:pt x="223427" y="102733"/>
                  </a:lnTo>
                  <a:lnTo>
                    <a:pt x="223218" y="102853"/>
                  </a:lnTo>
                  <a:lnTo>
                    <a:pt x="222993" y="102957"/>
                  </a:lnTo>
                  <a:lnTo>
                    <a:pt x="222844" y="102718"/>
                  </a:lnTo>
                  <a:lnTo>
                    <a:pt x="223038" y="102553"/>
                  </a:lnTo>
                  <a:lnTo>
                    <a:pt x="223248" y="102389"/>
                  </a:lnTo>
                  <a:lnTo>
                    <a:pt x="223667" y="102074"/>
                  </a:lnTo>
                  <a:lnTo>
                    <a:pt x="223876" y="101910"/>
                  </a:lnTo>
                  <a:lnTo>
                    <a:pt x="224071" y="101745"/>
                  </a:lnTo>
                  <a:lnTo>
                    <a:pt x="224251" y="101551"/>
                  </a:lnTo>
                  <a:lnTo>
                    <a:pt x="224415" y="101341"/>
                  </a:lnTo>
                  <a:lnTo>
                    <a:pt x="224146" y="101461"/>
                  </a:lnTo>
                  <a:lnTo>
                    <a:pt x="223891" y="101610"/>
                  </a:lnTo>
                  <a:lnTo>
                    <a:pt x="223412" y="101925"/>
                  </a:lnTo>
                  <a:lnTo>
                    <a:pt x="223173" y="102074"/>
                  </a:lnTo>
                  <a:lnTo>
                    <a:pt x="222919" y="102224"/>
                  </a:lnTo>
                  <a:lnTo>
                    <a:pt x="222649" y="102344"/>
                  </a:lnTo>
                  <a:lnTo>
                    <a:pt x="222514" y="102389"/>
                  </a:lnTo>
                  <a:lnTo>
                    <a:pt x="222380" y="102434"/>
                  </a:lnTo>
                  <a:lnTo>
                    <a:pt x="222499" y="102269"/>
                  </a:lnTo>
                  <a:lnTo>
                    <a:pt x="222619" y="102119"/>
                  </a:lnTo>
                  <a:lnTo>
                    <a:pt x="222769" y="102000"/>
                  </a:lnTo>
                  <a:lnTo>
                    <a:pt x="222919" y="101865"/>
                  </a:lnTo>
                  <a:lnTo>
                    <a:pt x="223233" y="101625"/>
                  </a:lnTo>
                  <a:lnTo>
                    <a:pt x="223383" y="101491"/>
                  </a:lnTo>
                  <a:lnTo>
                    <a:pt x="223517" y="101356"/>
                  </a:lnTo>
                  <a:lnTo>
                    <a:pt x="223323" y="101386"/>
                  </a:lnTo>
                  <a:lnTo>
                    <a:pt x="223143" y="101446"/>
                  </a:lnTo>
                  <a:lnTo>
                    <a:pt x="222978" y="101521"/>
                  </a:lnTo>
                  <a:lnTo>
                    <a:pt x="222814" y="101595"/>
                  </a:lnTo>
                  <a:lnTo>
                    <a:pt x="222649" y="101700"/>
                  </a:lnTo>
                  <a:lnTo>
                    <a:pt x="222484" y="101790"/>
                  </a:lnTo>
                  <a:lnTo>
                    <a:pt x="222185" y="102015"/>
                  </a:lnTo>
                  <a:lnTo>
                    <a:pt x="221646" y="101386"/>
                  </a:lnTo>
                  <a:lnTo>
                    <a:pt x="222065" y="101102"/>
                  </a:lnTo>
                  <a:lnTo>
                    <a:pt x="222470" y="100802"/>
                  </a:lnTo>
                  <a:lnTo>
                    <a:pt x="222649" y="100638"/>
                  </a:lnTo>
                  <a:lnTo>
                    <a:pt x="222829" y="100473"/>
                  </a:lnTo>
                  <a:lnTo>
                    <a:pt x="223008" y="100278"/>
                  </a:lnTo>
                  <a:lnTo>
                    <a:pt x="223158" y="100084"/>
                  </a:lnTo>
                  <a:lnTo>
                    <a:pt x="222919" y="100159"/>
                  </a:lnTo>
                  <a:lnTo>
                    <a:pt x="222709" y="100263"/>
                  </a:lnTo>
                  <a:lnTo>
                    <a:pt x="222499" y="100383"/>
                  </a:lnTo>
                  <a:lnTo>
                    <a:pt x="222290" y="100518"/>
                  </a:lnTo>
                  <a:lnTo>
                    <a:pt x="221901" y="100802"/>
                  </a:lnTo>
                  <a:lnTo>
                    <a:pt x="221706" y="100937"/>
                  </a:lnTo>
                  <a:lnTo>
                    <a:pt x="221497" y="101072"/>
                  </a:lnTo>
                  <a:lnTo>
                    <a:pt x="221122" y="100892"/>
                  </a:lnTo>
                  <a:lnTo>
                    <a:pt x="221332" y="100742"/>
                  </a:lnTo>
                  <a:lnTo>
                    <a:pt x="221542" y="100593"/>
                  </a:lnTo>
                  <a:lnTo>
                    <a:pt x="221751" y="100458"/>
                  </a:lnTo>
                  <a:lnTo>
                    <a:pt x="221961" y="100308"/>
                  </a:lnTo>
                  <a:lnTo>
                    <a:pt x="222155" y="100159"/>
                  </a:lnTo>
                  <a:lnTo>
                    <a:pt x="222335" y="99979"/>
                  </a:lnTo>
                  <a:lnTo>
                    <a:pt x="222410" y="99889"/>
                  </a:lnTo>
                  <a:lnTo>
                    <a:pt x="222484" y="99784"/>
                  </a:lnTo>
                  <a:lnTo>
                    <a:pt x="222559" y="99680"/>
                  </a:lnTo>
                  <a:lnTo>
                    <a:pt x="222619" y="99560"/>
                  </a:lnTo>
                  <a:lnTo>
                    <a:pt x="222395" y="99650"/>
                  </a:lnTo>
                  <a:lnTo>
                    <a:pt x="222170" y="99769"/>
                  </a:lnTo>
                  <a:lnTo>
                    <a:pt x="221961" y="99889"/>
                  </a:lnTo>
                  <a:lnTo>
                    <a:pt x="221751" y="100024"/>
                  </a:lnTo>
                  <a:lnTo>
                    <a:pt x="221347" y="100293"/>
                  </a:lnTo>
                  <a:lnTo>
                    <a:pt x="220943" y="100563"/>
                  </a:lnTo>
                  <a:lnTo>
                    <a:pt x="220434" y="100114"/>
                  </a:lnTo>
                  <a:lnTo>
                    <a:pt x="220659" y="99964"/>
                  </a:lnTo>
                  <a:lnTo>
                    <a:pt x="220883" y="99814"/>
                  </a:lnTo>
                  <a:lnTo>
                    <a:pt x="221347" y="99530"/>
                  </a:lnTo>
                  <a:lnTo>
                    <a:pt x="221557" y="99380"/>
                  </a:lnTo>
                  <a:lnTo>
                    <a:pt x="221766" y="99216"/>
                  </a:lnTo>
                  <a:lnTo>
                    <a:pt x="221961" y="99036"/>
                  </a:lnTo>
                  <a:lnTo>
                    <a:pt x="222050" y="98946"/>
                  </a:lnTo>
                  <a:lnTo>
                    <a:pt x="222140" y="98827"/>
                  </a:lnTo>
                  <a:lnTo>
                    <a:pt x="222006" y="98857"/>
                  </a:lnTo>
                  <a:lnTo>
                    <a:pt x="221871" y="98886"/>
                  </a:lnTo>
                  <a:lnTo>
                    <a:pt x="221616" y="98991"/>
                  </a:lnTo>
                  <a:lnTo>
                    <a:pt x="221377" y="99096"/>
                  </a:lnTo>
                  <a:lnTo>
                    <a:pt x="221152" y="99231"/>
                  </a:lnTo>
                  <a:lnTo>
                    <a:pt x="220688" y="99530"/>
                  </a:lnTo>
                  <a:lnTo>
                    <a:pt x="220464" y="99680"/>
                  </a:lnTo>
                  <a:lnTo>
                    <a:pt x="220239" y="99814"/>
                  </a:lnTo>
                  <a:lnTo>
                    <a:pt x="220045" y="99650"/>
                  </a:lnTo>
                  <a:lnTo>
                    <a:pt x="219865" y="99485"/>
                  </a:lnTo>
                  <a:lnTo>
                    <a:pt x="219701" y="99306"/>
                  </a:lnTo>
                  <a:lnTo>
                    <a:pt x="219536" y="99111"/>
                  </a:lnTo>
                  <a:lnTo>
                    <a:pt x="219760" y="99006"/>
                  </a:lnTo>
                  <a:lnTo>
                    <a:pt x="219985" y="98901"/>
                  </a:lnTo>
                  <a:lnTo>
                    <a:pt x="220224" y="98797"/>
                  </a:lnTo>
                  <a:lnTo>
                    <a:pt x="220449" y="98677"/>
                  </a:lnTo>
                  <a:lnTo>
                    <a:pt x="220659" y="98557"/>
                  </a:lnTo>
                  <a:lnTo>
                    <a:pt x="220763" y="98482"/>
                  </a:lnTo>
                  <a:lnTo>
                    <a:pt x="220853" y="98408"/>
                  </a:lnTo>
                  <a:lnTo>
                    <a:pt x="220943" y="98318"/>
                  </a:lnTo>
                  <a:lnTo>
                    <a:pt x="221018" y="98228"/>
                  </a:lnTo>
                  <a:lnTo>
                    <a:pt x="221078" y="98123"/>
                  </a:lnTo>
                  <a:lnTo>
                    <a:pt x="221137" y="98003"/>
                  </a:lnTo>
                  <a:lnTo>
                    <a:pt x="220673" y="98228"/>
                  </a:lnTo>
                  <a:lnTo>
                    <a:pt x="220210" y="98452"/>
                  </a:lnTo>
                  <a:lnTo>
                    <a:pt x="219746" y="98662"/>
                  </a:lnTo>
                  <a:lnTo>
                    <a:pt x="219282" y="98857"/>
                  </a:lnTo>
                  <a:lnTo>
                    <a:pt x="219042" y="98572"/>
                  </a:lnTo>
                  <a:lnTo>
                    <a:pt x="218818" y="98288"/>
                  </a:lnTo>
                  <a:lnTo>
                    <a:pt x="218997" y="98138"/>
                  </a:lnTo>
                  <a:lnTo>
                    <a:pt x="219177" y="98003"/>
                  </a:lnTo>
                  <a:lnTo>
                    <a:pt x="219566" y="97749"/>
                  </a:lnTo>
                  <a:lnTo>
                    <a:pt x="219746" y="97614"/>
                  </a:lnTo>
                  <a:lnTo>
                    <a:pt x="219895" y="97465"/>
                  </a:lnTo>
                  <a:lnTo>
                    <a:pt x="219970" y="97375"/>
                  </a:lnTo>
                  <a:lnTo>
                    <a:pt x="220030" y="97285"/>
                  </a:lnTo>
                  <a:lnTo>
                    <a:pt x="220075" y="97180"/>
                  </a:lnTo>
                  <a:lnTo>
                    <a:pt x="220105" y="97060"/>
                  </a:lnTo>
                  <a:lnTo>
                    <a:pt x="219880" y="97165"/>
                  </a:lnTo>
                  <a:lnTo>
                    <a:pt x="219656" y="97285"/>
                  </a:lnTo>
                  <a:lnTo>
                    <a:pt x="219222" y="97554"/>
                  </a:lnTo>
                  <a:lnTo>
                    <a:pt x="218997" y="97689"/>
                  </a:lnTo>
                  <a:lnTo>
                    <a:pt x="218773" y="97809"/>
                  </a:lnTo>
                  <a:lnTo>
                    <a:pt x="218548" y="97899"/>
                  </a:lnTo>
                  <a:lnTo>
                    <a:pt x="218428" y="97929"/>
                  </a:lnTo>
                  <a:lnTo>
                    <a:pt x="218294" y="97958"/>
                  </a:lnTo>
                  <a:lnTo>
                    <a:pt x="218354" y="97839"/>
                  </a:lnTo>
                  <a:lnTo>
                    <a:pt x="218443" y="97734"/>
                  </a:lnTo>
                  <a:lnTo>
                    <a:pt x="218533" y="97644"/>
                  </a:lnTo>
                  <a:lnTo>
                    <a:pt x="218623" y="97554"/>
                  </a:lnTo>
                  <a:lnTo>
                    <a:pt x="218833" y="97405"/>
                  </a:lnTo>
                  <a:lnTo>
                    <a:pt x="219057" y="97255"/>
                  </a:lnTo>
                  <a:lnTo>
                    <a:pt x="219282" y="97120"/>
                  </a:lnTo>
                  <a:lnTo>
                    <a:pt x="219386" y="97031"/>
                  </a:lnTo>
                  <a:lnTo>
                    <a:pt x="219476" y="96956"/>
                  </a:lnTo>
                  <a:lnTo>
                    <a:pt x="219566" y="96866"/>
                  </a:lnTo>
                  <a:lnTo>
                    <a:pt x="219656" y="96761"/>
                  </a:lnTo>
                  <a:lnTo>
                    <a:pt x="219731" y="96656"/>
                  </a:lnTo>
                  <a:lnTo>
                    <a:pt x="219775" y="96537"/>
                  </a:lnTo>
                  <a:lnTo>
                    <a:pt x="219551" y="96611"/>
                  </a:lnTo>
                  <a:lnTo>
                    <a:pt x="219326" y="96701"/>
                  </a:lnTo>
                  <a:lnTo>
                    <a:pt x="219102" y="96821"/>
                  </a:lnTo>
                  <a:lnTo>
                    <a:pt x="218892" y="96941"/>
                  </a:lnTo>
                  <a:lnTo>
                    <a:pt x="218473" y="97195"/>
                  </a:lnTo>
                  <a:lnTo>
                    <a:pt x="218264" y="97315"/>
                  </a:lnTo>
                  <a:lnTo>
                    <a:pt x="218039" y="97420"/>
                  </a:lnTo>
                  <a:lnTo>
                    <a:pt x="217785" y="97090"/>
                  </a:lnTo>
                  <a:lnTo>
                    <a:pt x="218413" y="96671"/>
                  </a:lnTo>
                  <a:lnTo>
                    <a:pt x="218743" y="96462"/>
                  </a:lnTo>
                  <a:lnTo>
                    <a:pt x="219042" y="96222"/>
                  </a:lnTo>
                  <a:lnTo>
                    <a:pt x="219042" y="96222"/>
                  </a:lnTo>
                  <a:lnTo>
                    <a:pt x="218833" y="96237"/>
                  </a:lnTo>
                  <a:lnTo>
                    <a:pt x="218638" y="96282"/>
                  </a:lnTo>
                  <a:lnTo>
                    <a:pt x="218443" y="96342"/>
                  </a:lnTo>
                  <a:lnTo>
                    <a:pt x="218264" y="96417"/>
                  </a:lnTo>
                  <a:lnTo>
                    <a:pt x="218084" y="96507"/>
                  </a:lnTo>
                  <a:lnTo>
                    <a:pt x="217905" y="96611"/>
                  </a:lnTo>
                  <a:lnTo>
                    <a:pt x="217560" y="96806"/>
                  </a:lnTo>
                  <a:lnTo>
                    <a:pt x="217231" y="96492"/>
                  </a:lnTo>
                  <a:lnTo>
                    <a:pt x="216902" y="96162"/>
                  </a:lnTo>
                  <a:lnTo>
                    <a:pt x="217126" y="96058"/>
                  </a:lnTo>
                  <a:lnTo>
                    <a:pt x="217351" y="95953"/>
                  </a:lnTo>
                  <a:lnTo>
                    <a:pt x="217800" y="95743"/>
                  </a:lnTo>
                  <a:lnTo>
                    <a:pt x="218024" y="95624"/>
                  </a:lnTo>
                  <a:lnTo>
                    <a:pt x="218219" y="95489"/>
                  </a:lnTo>
                  <a:lnTo>
                    <a:pt x="218309" y="95399"/>
                  </a:lnTo>
                  <a:lnTo>
                    <a:pt x="218398" y="95324"/>
                  </a:lnTo>
                  <a:lnTo>
                    <a:pt x="218473" y="95220"/>
                  </a:lnTo>
                  <a:lnTo>
                    <a:pt x="218533" y="95115"/>
                  </a:lnTo>
                  <a:lnTo>
                    <a:pt x="218279" y="95175"/>
                  </a:lnTo>
                  <a:lnTo>
                    <a:pt x="218039" y="95249"/>
                  </a:lnTo>
                  <a:lnTo>
                    <a:pt x="217800" y="95339"/>
                  </a:lnTo>
                  <a:lnTo>
                    <a:pt x="217560" y="95444"/>
                  </a:lnTo>
                  <a:lnTo>
                    <a:pt x="217096" y="95654"/>
                  </a:lnTo>
                  <a:lnTo>
                    <a:pt x="216857" y="95758"/>
                  </a:lnTo>
                  <a:lnTo>
                    <a:pt x="216617" y="95848"/>
                  </a:lnTo>
                  <a:lnTo>
                    <a:pt x="216378" y="95504"/>
                  </a:lnTo>
                  <a:lnTo>
                    <a:pt x="216632" y="95399"/>
                  </a:lnTo>
                  <a:lnTo>
                    <a:pt x="216857" y="95294"/>
                  </a:lnTo>
                  <a:lnTo>
                    <a:pt x="217096" y="95175"/>
                  </a:lnTo>
                  <a:lnTo>
                    <a:pt x="217321" y="95055"/>
                  </a:lnTo>
                  <a:lnTo>
                    <a:pt x="217530" y="94905"/>
                  </a:lnTo>
                  <a:lnTo>
                    <a:pt x="217740" y="94756"/>
                  </a:lnTo>
                  <a:lnTo>
                    <a:pt x="217949" y="94591"/>
                  </a:lnTo>
                  <a:lnTo>
                    <a:pt x="218144" y="94426"/>
                  </a:lnTo>
                  <a:lnTo>
                    <a:pt x="218009" y="94441"/>
                  </a:lnTo>
                  <a:lnTo>
                    <a:pt x="217875" y="94486"/>
                  </a:lnTo>
                  <a:lnTo>
                    <a:pt x="217605" y="94561"/>
                  </a:lnTo>
                  <a:lnTo>
                    <a:pt x="217351" y="94681"/>
                  </a:lnTo>
                  <a:lnTo>
                    <a:pt x="217111" y="94800"/>
                  </a:lnTo>
                  <a:lnTo>
                    <a:pt x="216617" y="95070"/>
                  </a:lnTo>
                  <a:lnTo>
                    <a:pt x="216378" y="95190"/>
                  </a:lnTo>
                  <a:lnTo>
                    <a:pt x="216109" y="95294"/>
                  </a:lnTo>
                  <a:lnTo>
                    <a:pt x="215585" y="94636"/>
                  </a:lnTo>
                  <a:lnTo>
                    <a:pt x="215884" y="94426"/>
                  </a:lnTo>
                  <a:lnTo>
                    <a:pt x="216198" y="94202"/>
                  </a:lnTo>
                  <a:lnTo>
                    <a:pt x="216483" y="93962"/>
                  </a:lnTo>
                  <a:lnTo>
                    <a:pt x="216752" y="93693"/>
                  </a:lnTo>
                  <a:lnTo>
                    <a:pt x="216752" y="93693"/>
                  </a:lnTo>
                  <a:lnTo>
                    <a:pt x="216543" y="93708"/>
                  </a:lnTo>
                  <a:lnTo>
                    <a:pt x="216363" y="93753"/>
                  </a:lnTo>
                  <a:lnTo>
                    <a:pt x="216183" y="93828"/>
                  </a:lnTo>
                  <a:lnTo>
                    <a:pt x="216019" y="93917"/>
                  </a:lnTo>
                  <a:lnTo>
                    <a:pt x="215675" y="94112"/>
                  </a:lnTo>
                  <a:lnTo>
                    <a:pt x="215510" y="94217"/>
                  </a:lnTo>
                  <a:lnTo>
                    <a:pt x="215345" y="94307"/>
                  </a:lnTo>
                  <a:lnTo>
                    <a:pt x="215046" y="94037"/>
                  </a:lnTo>
                  <a:lnTo>
                    <a:pt x="214776" y="93753"/>
                  </a:lnTo>
                  <a:lnTo>
                    <a:pt x="215016" y="93603"/>
                  </a:lnTo>
                  <a:lnTo>
                    <a:pt x="215270" y="93468"/>
                  </a:lnTo>
                  <a:lnTo>
                    <a:pt x="215540" y="93319"/>
                  </a:lnTo>
                  <a:lnTo>
                    <a:pt x="215779" y="93169"/>
                  </a:lnTo>
                  <a:lnTo>
                    <a:pt x="216019" y="92989"/>
                  </a:lnTo>
                  <a:lnTo>
                    <a:pt x="216124" y="92900"/>
                  </a:lnTo>
                  <a:lnTo>
                    <a:pt x="216213" y="92795"/>
                  </a:lnTo>
                  <a:lnTo>
                    <a:pt x="216303" y="92675"/>
                  </a:lnTo>
                  <a:lnTo>
                    <a:pt x="216393" y="92555"/>
                  </a:lnTo>
                  <a:lnTo>
                    <a:pt x="216453" y="92436"/>
                  </a:lnTo>
                  <a:lnTo>
                    <a:pt x="216513" y="92301"/>
                  </a:lnTo>
                  <a:lnTo>
                    <a:pt x="216363" y="92346"/>
                  </a:lnTo>
                  <a:lnTo>
                    <a:pt x="216228" y="92406"/>
                  </a:lnTo>
                  <a:lnTo>
                    <a:pt x="215944" y="92540"/>
                  </a:lnTo>
                  <a:lnTo>
                    <a:pt x="215675" y="92690"/>
                  </a:lnTo>
                  <a:lnTo>
                    <a:pt x="215420" y="92855"/>
                  </a:lnTo>
                  <a:lnTo>
                    <a:pt x="215151" y="93004"/>
                  </a:lnTo>
                  <a:lnTo>
                    <a:pt x="214881" y="93139"/>
                  </a:lnTo>
                  <a:lnTo>
                    <a:pt x="214597" y="93259"/>
                  </a:lnTo>
                  <a:lnTo>
                    <a:pt x="214462" y="93304"/>
                  </a:lnTo>
                  <a:lnTo>
                    <a:pt x="214313" y="93349"/>
                  </a:lnTo>
                  <a:lnTo>
                    <a:pt x="214387" y="93214"/>
                  </a:lnTo>
                  <a:lnTo>
                    <a:pt x="214492" y="93109"/>
                  </a:lnTo>
                  <a:lnTo>
                    <a:pt x="214612" y="92989"/>
                  </a:lnTo>
                  <a:lnTo>
                    <a:pt x="214732" y="92900"/>
                  </a:lnTo>
                  <a:lnTo>
                    <a:pt x="214971" y="92705"/>
                  </a:lnTo>
                  <a:lnTo>
                    <a:pt x="215225" y="92511"/>
                  </a:lnTo>
                  <a:lnTo>
                    <a:pt x="215480" y="92331"/>
                  </a:lnTo>
                  <a:lnTo>
                    <a:pt x="215585" y="92226"/>
                  </a:lnTo>
                  <a:lnTo>
                    <a:pt x="215689" y="92106"/>
                  </a:lnTo>
                  <a:lnTo>
                    <a:pt x="215779" y="91987"/>
                  </a:lnTo>
                  <a:lnTo>
                    <a:pt x="215869" y="91867"/>
                  </a:lnTo>
                  <a:lnTo>
                    <a:pt x="215929" y="91717"/>
                  </a:lnTo>
                  <a:lnTo>
                    <a:pt x="215974" y="91568"/>
                  </a:lnTo>
                  <a:lnTo>
                    <a:pt x="215749" y="91702"/>
                  </a:lnTo>
                  <a:lnTo>
                    <a:pt x="215525" y="91852"/>
                  </a:lnTo>
                  <a:lnTo>
                    <a:pt x="215091" y="92151"/>
                  </a:lnTo>
                  <a:lnTo>
                    <a:pt x="214642" y="92466"/>
                  </a:lnTo>
                  <a:lnTo>
                    <a:pt x="214417" y="92600"/>
                  </a:lnTo>
                  <a:lnTo>
                    <a:pt x="214193" y="92735"/>
                  </a:lnTo>
                  <a:lnTo>
                    <a:pt x="214118" y="92780"/>
                  </a:lnTo>
                  <a:lnTo>
                    <a:pt x="214043" y="92780"/>
                  </a:lnTo>
                  <a:lnTo>
                    <a:pt x="213968" y="92750"/>
                  </a:lnTo>
                  <a:lnTo>
                    <a:pt x="213908" y="92705"/>
                  </a:lnTo>
                  <a:lnTo>
                    <a:pt x="213789" y="92585"/>
                  </a:lnTo>
                  <a:lnTo>
                    <a:pt x="213729" y="92540"/>
                  </a:lnTo>
                  <a:lnTo>
                    <a:pt x="213669" y="92496"/>
                  </a:lnTo>
                  <a:lnTo>
                    <a:pt x="214073" y="92211"/>
                  </a:lnTo>
                  <a:lnTo>
                    <a:pt x="214462" y="91912"/>
                  </a:lnTo>
                  <a:lnTo>
                    <a:pt x="214642" y="91762"/>
                  </a:lnTo>
                  <a:lnTo>
                    <a:pt x="214821" y="91583"/>
                  </a:lnTo>
                  <a:lnTo>
                    <a:pt x="214986" y="91418"/>
                  </a:lnTo>
                  <a:lnTo>
                    <a:pt x="215151" y="91223"/>
                  </a:lnTo>
                  <a:lnTo>
                    <a:pt x="215016" y="91223"/>
                  </a:lnTo>
                  <a:lnTo>
                    <a:pt x="214896" y="91238"/>
                  </a:lnTo>
                  <a:lnTo>
                    <a:pt x="214791" y="91268"/>
                  </a:lnTo>
                  <a:lnTo>
                    <a:pt x="214672" y="91313"/>
                  </a:lnTo>
                  <a:lnTo>
                    <a:pt x="214462" y="91418"/>
                  </a:lnTo>
                  <a:lnTo>
                    <a:pt x="214268" y="91553"/>
                  </a:lnTo>
                  <a:lnTo>
                    <a:pt x="213878" y="91837"/>
                  </a:lnTo>
                  <a:lnTo>
                    <a:pt x="213669" y="91972"/>
                  </a:lnTo>
                  <a:lnTo>
                    <a:pt x="213564" y="92017"/>
                  </a:lnTo>
                  <a:lnTo>
                    <a:pt x="213444" y="92062"/>
                  </a:lnTo>
                  <a:lnTo>
                    <a:pt x="213130" y="91837"/>
                  </a:lnTo>
                  <a:lnTo>
                    <a:pt x="213429" y="91523"/>
                  </a:lnTo>
                  <a:lnTo>
                    <a:pt x="213714" y="91208"/>
                  </a:lnTo>
                  <a:lnTo>
                    <a:pt x="213998" y="90864"/>
                  </a:lnTo>
                  <a:lnTo>
                    <a:pt x="214133" y="90700"/>
                  </a:lnTo>
                  <a:lnTo>
                    <a:pt x="214253" y="90505"/>
                  </a:lnTo>
                  <a:lnTo>
                    <a:pt x="214253" y="90505"/>
                  </a:lnTo>
                  <a:lnTo>
                    <a:pt x="214133" y="90535"/>
                  </a:lnTo>
                  <a:lnTo>
                    <a:pt x="214028" y="90550"/>
                  </a:lnTo>
                  <a:lnTo>
                    <a:pt x="213938" y="90595"/>
                  </a:lnTo>
                  <a:lnTo>
                    <a:pt x="213849" y="90640"/>
                  </a:lnTo>
                  <a:lnTo>
                    <a:pt x="213669" y="90759"/>
                  </a:lnTo>
                  <a:lnTo>
                    <a:pt x="213504" y="90894"/>
                  </a:lnTo>
                  <a:lnTo>
                    <a:pt x="213355" y="91059"/>
                  </a:lnTo>
                  <a:lnTo>
                    <a:pt x="213220" y="91208"/>
                  </a:lnTo>
                  <a:lnTo>
                    <a:pt x="213070" y="91373"/>
                  </a:lnTo>
                  <a:lnTo>
                    <a:pt x="212921" y="91523"/>
                  </a:lnTo>
                  <a:lnTo>
                    <a:pt x="212157" y="90744"/>
                  </a:lnTo>
                  <a:lnTo>
                    <a:pt x="212561" y="90385"/>
                  </a:lnTo>
                  <a:lnTo>
                    <a:pt x="212965" y="90026"/>
                  </a:lnTo>
                  <a:lnTo>
                    <a:pt x="213160" y="89831"/>
                  </a:lnTo>
                  <a:lnTo>
                    <a:pt x="213340" y="89637"/>
                  </a:lnTo>
                  <a:lnTo>
                    <a:pt x="213519" y="89442"/>
                  </a:lnTo>
                  <a:lnTo>
                    <a:pt x="213684" y="89218"/>
                  </a:lnTo>
                  <a:lnTo>
                    <a:pt x="213444" y="89323"/>
                  </a:lnTo>
                  <a:lnTo>
                    <a:pt x="213205" y="89457"/>
                  </a:lnTo>
                  <a:lnTo>
                    <a:pt x="212995" y="89592"/>
                  </a:lnTo>
                  <a:lnTo>
                    <a:pt x="212771" y="89757"/>
                  </a:lnTo>
                  <a:lnTo>
                    <a:pt x="212352" y="90086"/>
                  </a:lnTo>
                  <a:lnTo>
                    <a:pt x="212142" y="90251"/>
                  </a:lnTo>
                  <a:lnTo>
                    <a:pt x="211933" y="90400"/>
                  </a:lnTo>
                  <a:lnTo>
                    <a:pt x="211199" y="89637"/>
                  </a:lnTo>
                  <a:lnTo>
                    <a:pt x="211409" y="89547"/>
                  </a:lnTo>
                  <a:lnTo>
                    <a:pt x="211603" y="89442"/>
                  </a:lnTo>
                  <a:lnTo>
                    <a:pt x="211783" y="89323"/>
                  </a:lnTo>
                  <a:lnTo>
                    <a:pt x="211978" y="89203"/>
                  </a:lnTo>
                  <a:lnTo>
                    <a:pt x="212142" y="89068"/>
                  </a:lnTo>
                  <a:lnTo>
                    <a:pt x="212307" y="88918"/>
                  </a:lnTo>
                  <a:lnTo>
                    <a:pt x="212457" y="88754"/>
                  </a:lnTo>
                  <a:lnTo>
                    <a:pt x="212591" y="88574"/>
                  </a:lnTo>
                  <a:lnTo>
                    <a:pt x="212172" y="88559"/>
                  </a:lnTo>
                  <a:lnTo>
                    <a:pt x="210915" y="89338"/>
                  </a:lnTo>
                  <a:lnTo>
                    <a:pt x="210631" y="88933"/>
                  </a:lnTo>
                  <a:lnTo>
                    <a:pt x="210960" y="88754"/>
                  </a:lnTo>
                  <a:lnTo>
                    <a:pt x="211125" y="88664"/>
                  </a:lnTo>
                  <a:lnTo>
                    <a:pt x="211274" y="88559"/>
                  </a:lnTo>
                  <a:lnTo>
                    <a:pt x="211424" y="88440"/>
                  </a:lnTo>
                  <a:lnTo>
                    <a:pt x="211559" y="88305"/>
                  </a:lnTo>
                  <a:lnTo>
                    <a:pt x="211663" y="88155"/>
                  </a:lnTo>
                  <a:lnTo>
                    <a:pt x="211753" y="87976"/>
                  </a:lnTo>
                  <a:lnTo>
                    <a:pt x="211589" y="88035"/>
                  </a:lnTo>
                  <a:lnTo>
                    <a:pt x="211439" y="88110"/>
                  </a:lnTo>
                  <a:lnTo>
                    <a:pt x="211125" y="88260"/>
                  </a:lnTo>
                  <a:lnTo>
                    <a:pt x="210810" y="88425"/>
                  </a:lnTo>
                  <a:lnTo>
                    <a:pt x="210496" y="88574"/>
                  </a:lnTo>
                  <a:lnTo>
                    <a:pt x="210421" y="88559"/>
                  </a:lnTo>
                  <a:lnTo>
                    <a:pt x="210346" y="88544"/>
                  </a:lnTo>
                  <a:lnTo>
                    <a:pt x="210286" y="88499"/>
                  </a:lnTo>
                  <a:lnTo>
                    <a:pt x="210227" y="88455"/>
                  </a:lnTo>
                  <a:lnTo>
                    <a:pt x="210107" y="88350"/>
                  </a:lnTo>
                  <a:lnTo>
                    <a:pt x="210002" y="88260"/>
                  </a:lnTo>
                  <a:lnTo>
                    <a:pt x="210197" y="88140"/>
                  </a:lnTo>
                  <a:lnTo>
                    <a:pt x="210391" y="87991"/>
                  </a:lnTo>
                  <a:lnTo>
                    <a:pt x="210586" y="87856"/>
                  </a:lnTo>
                  <a:lnTo>
                    <a:pt x="210750" y="87691"/>
                  </a:lnTo>
                  <a:lnTo>
                    <a:pt x="210915" y="87527"/>
                  </a:lnTo>
                  <a:lnTo>
                    <a:pt x="211080" y="87347"/>
                  </a:lnTo>
                  <a:lnTo>
                    <a:pt x="211214" y="87152"/>
                  </a:lnTo>
                  <a:lnTo>
                    <a:pt x="211334" y="86958"/>
                  </a:lnTo>
                  <a:lnTo>
                    <a:pt x="210960" y="87018"/>
                  </a:lnTo>
                  <a:lnTo>
                    <a:pt x="210676" y="87272"/>
                  </a:lnTo>
                  <a:lnTo>
                    <a:pt x="210391" y="87512"/>
                  </a:lnTo>
                  <a:lnTo>
                    <a:pt x="210077" y="87736"/>
                  </a:lnTo>
                  <a:lnTo>
                    <a:pt x="209763" y="87946"/>
                  </a:lnTo>
                  <a:lnTo>
                    <a:pt x="209239" y="87332"/>
                  </a:lnTo>
                  <a:lnTo>
                    <a:pt x="209568" y="87078"/>
                  </a:lnTo>
                  <a:lnTo>
                    <a:pt x="209897" y="86808"/>
                  </a:lnTo>
                  <a:lnTo>
                    <a:pt x="210197" y="86539"/>
                  </a:lnTo>
                  <a:lnTo>
                    <a:pt x="210496" y="86254"/>
                  </a:lnTo>
                  <a:lnTo>
                    <a:pt x="210391" y="86239"/>
                  </a:lnTo>
                  <a:lnTo>
                    <a:pt x="210271" y="86239"/>
                  </a:lnTo>
                  <a:lnTo>
                    <a:pt x="210167" y="86254"/>
                  </a:lnTo>
                  <a:lnTo>
                    <a:pt x="210062" y="86284"/>
                  </a:lnTo>
                  <a:lnTo>
                    <a:pt x="209972" y="86314"/>
                  </a:lnTo>
                  <a:lnTo>
                    <a:pt x="209867" y="86359"/>
                  </a:lnTo>
                  <a:lnTo>
                    <a:pt x="209673" y="86479"/>
                  </a:lnTo>
                  <a:lnTo>
                    <a:pt x="209493" y="86599"/>
                  </a:lnTo>
                  <a:lnTo>
                    <a:pt x="209328" y="86733"/>
                  </a:lnTo>
                  <a:lnTo>
                    <a:pt x="209149" y="86868"/>
                  </a:lnTo>
                  <a:lnTo>
                    <a:pt x="208969" y="86988"/>
                  </a:lnTo>
                  <a:lnTo>
                    <a:pt x="208580" y="86599"/>
                  </a:lnTo>
                  <a:lnTo>
                    <a:pt x="208715" y="86479"/>
                  </a:lnTo>
                  <a:lnTo>
                    <a:pt x="208850" y="86359"/>
                  </a:lnTo>
                  <a:lnTo>
                    <a:pt x="208984" y="86254"/>
                  </a:lnTo>
                  <a:lnTo>
                    <a:pt x="209119" y="86135"/>
                  </a:lnTo>
                  <a:lnTo>
                    <a:pt x="209239" y="86000"/>
                  </a:lnTo>
                  <a:lnTo>
                    <a:pt x="209284" y="85925"/>
                  </a:lnTo>
                  <a:lnTo>
                    <a:pt x="209328" y="85850"/>
                  </a:lnTo>
                  <a:lnTo>
                    <a:pt x="209343" y="85775"/>
                  </a:lnTo>
                  <a:lnTo>
                    <a:pt x="209358" y="85686"/>
                  </a:lnTo>
                  <a:lnTo>
                    <a:pt x="209358" y="85596"/>
                  </a:lnTo>
                  <a:lnTo>
                    <a:pt x="209358" y="85506"/>
                  </a:lnTo>
                  <a:lnTo>
                    <a:pt x="209044" y="85641"/>
                  </a:lnTo>
                  <a:lnTo>
                    <a:pt x="208745" y="85805"/>
                  </a:lnTo>
                  <a:lnTo>
                    <a:pt x="208161" y="86135"/>
                  </a:lnTo>
                  <a:lnTo>
                    <a:pt x="208326" y="85985"/>
                  </a:lnTo>
                  <a:lnTo>
                    <a:pt x="208520" y="85835"/>
                  </a:lnTo>
                  <a:lnTo>
                    <a:pt x="208700" y="85701"/>
                  </a:lnTo>
                  <a:lnTo>
                    <a:pt x="208894" y="85551"/>
                  </a:lnTo>
                  <a:lnTo>
                    <a:pt x="209059" y="85401"/>
                  </a:lnTo>
                  <a:lnTo>
                    <a:pt x="209149" y="85311"/>
                  </a:lnTo>
                  <a:lnTo>
                    <a:pt x="209209" y="85222"/>
                  </a:lnTo>
                  <a:lnTo>
                    <a:pt x="209269" y="85117"/>
                  </a:lnTo>
                  <a:lnTo>
                    <a:pt x="209314" y="85027"/>
                  </a:lnTo>
                  <a:lnTo>
                    <a:pt x="209343" y="84907"/>
                  </a:lnTo>
                  <a:lnTo>
                    <a:pt x="209373" y="84788"/>
                  </a:lnTo>
                  <a:lnTo>
                    <a:pt x="208984" y="85027"/>
                  </a:lnTo>
                  <a:lnTo>
                    <a:pt x="208610" y="85282"/>
                  </a:lnTo>
                  <a:lnTo>
                    <a:pt x="207877" y="85805"/>
                  </a:lnTo>
                  <a:lnTo>
                    <a:pt x="207293" y="85222"/>
                  </a:lnTo>
                  <a:lnTo>
                    <a:pt x="207637" y="84982"/>
                  </a:lnTo>
                  <a:lnTo>
                    <a:pt x="207966" y="84713"/>
                  </a:lnTo>
                  <a:lnTo>
                    <a:pt x="208266" y="84428"/>
                  </a:lnTo>
                  <a:lnTo>
                    <a:pt x="208416" y="84279"/>
                  </a:lnTo>
                  <a:lnTo>
                    <a:pt x="208550" y="84114"/>
                  </a:lnTo>
                  <a:lnTo>
                    <a:pt x="208311" y="84114"/>
                  </a:lnTo>
                  <a:lnTo>
                    <a:pt x="208206" y="84129"/>
                  </a:lnTo>
                  <a:lnTo>
                    <a:pt x="208086" y="84159"/>
                  </a:lnTo>
                  <a:lnTo>
                    <a:pt x="207892" y="84249"/>
                  </a:lnTo>
                  <a:lnTo>
                    <a:pt x="207682" y="84354"/>
                  </a:lnTo>
                  <a:lnTo>
                    <a:pt x="207503" y="84488"/>
                  </a:lnTo>
                  <a:lnTo>
                    <a:pt x="207308" y="84623"/>
                  </a:lnTo>
                  <a:lnTo>
                    <a:pt x="207128" y="84758"/>
                  </a:lnTo>
                  <a:lnTo>
                    <a:pt x="206934" y="84892"/>
                  </a:lnTo>
                  <a:lnTo>
                    <a:pt x="206545" y="84488"/>
                  </a:lnTo>
                  <a:lnTo>
                    <a:pt x="206889" y="84279"/>
                  </a:lnTo>
                  <a:lnTo>
                    <a:pt x="207068" y="84159"/>
                  </a:lnTo>
                  <a:lnTo>
                    <a:pt x="207233" y="84039"/>
                  </a:lnTo>
                  <a:lnTo>
                    <a:pt x="207368" y="83905"/>
                  </a:lnTo>
                  <a:lnTo>
                    <a:pt x="207443" y="83830"/>
                  </a:lnTo>
                  <a:lnTo>
                    <a:pt x="207488" y="83740"/>
                  </a:lnTo>
                  <a:lnTo>
                    <a:pt x="207547" y="83665"/>
                  </a:lnTo>
                  <a:lnTo>
                    <a:pt x="207577" y="83560"/>
                  </a:lnTo>
                  <a:lnTo>
                    <a:pt x="207607" y="83471"/>
                  </a:lnTo>
                  <a:lnTo>
                    <a:pt x="207637" y="83366"/>
                  </a:lnTo>
                  <a:lnTo>
                    <a:pt x="207263" y="83545"/>
                  </a:lnTo>
                  <a:lnTo>
                    <a:pt x="206889" y="83755"/>
                  </a:lnTo>
                  <a:lnTo>
                    <a:pt x="206185" y="84174"/>
                  </a:lnTo>
                  <a:lnTo>
                    <a:pt x="205841" y="83800"/>
                  </a:lnTo>
                  <a:lnTo>
                    <a:pt x="206051" y="83635"/>
                  </a:lnTo>
                  <a:lnTo>
                    <a:pt x="206275" y="83485"/>
                  </a:lnTo>
                  <a:lnTo>
                    <a:pt x="206500" y="83321"/>
                  </a:lnTo>
                  <a:lnTo>
                    <a:pt x="206724" y="83156"/>
                  </a:lnTo>
                  <a:lnTo>
                    <a:pt x="206919" y="82962"/>
                  </a:lnTo>
                  <a:lnTo>
                    <a:pt x="207009" y="82857"/>
                  </a:lnTo>
                  <a:lnTo>
                    <a:pt x="207083" y="82752"/>
                  </a:lnTo>
                  <a:lnTo>
                    <a:pt x="207158" y="82647"/>
                  </a:lnTo>
                  <a:lnTo>
                    <a:pt x="207203" y="82528"/>
                  </a:lnTo>
                  <a:lnTo>
                    <a:pt x="207248" y="82393"/>
                  </a:lnTo>
                  <a:lnTo>
                    <a:pt x="207293" y="82258"/>
                  </a:lnTo>
                  <a:lnTo>
                    <a:pt x="207024" y="82393"/>
                  </a:lnTo>
                  <a:lnTo>
                    <a:pt x="206784" y="82543"/>
                  </a:lnTo>
                  <a:lnTo>
                    <a:pt x="206545" y="82707"/>
                  </a:lnTo>
                  <a:lnTo>
                    <a:pt x="206305" y="82887"/>
                  </a:lnTo>
                  <a:lnTo>
                    <a:pt x="206081" y="83081"/>
                  </a:lnTo>
                  <a:lnTo>
                    <a:pt x="205841" y="83246"/>
                  </a:lnTo>
                  <a:lnTo>
                    <a:pt x="205602" y="83411"/>
                  </a:lnTo>
                  <a:lnTo>
                    <a:pt x="205332" y="83545"/>
                  </a:lnTo>
                  <a:lnTo>
                    <a:pt x="205332" y="83545"/>
                  </a:lnTo>
                  <a:lnTo>
                    <a:pt x="205347" y="83411"/>
                  </a:lnTo>
                  <a:lnTo>
                    <a:pt x="205377" y="83291"/>
                  </a:lnTo>
                  <a:lnTo>
                    <a:pt x="205422" y="83186"/>
                  </a:lnTo>
                  <a:lnTo>
                    <a:pt x="205497" y="83096"/>
                  </a:lnTo>
                  <a:lnTo>
                    <a:pt x="205587" y="83007"/>
                  </a:lnTo>
                  <a:lnTo>
                    <a:pt x="205677" y="82917"/>
                  </a:lnTo>
                  <a:lnTo>
                    <a:pt x="205871" y="82752"/>
                  </a:lnTo>
                  <a:lnTo>
                    <a:pt x="206081" y="82587"/>
                  </a:lnTo>
                  <a:lnTo>
                    <a:pt x="206155" y="82498"/>
                  </a:lnTo>
                  <a:lnTo>
                    <a:pt x="206245" y="82408"/>
                  </a:lnTo>
                  <a:lnTo>
                    <a:pt x="206305" y="82303"/>
                  </a:lnTo>
                  <a:lnTo>
                    <a:pt x="206350" y="82198"/>
                  </a:lnTo>
                  <a:lnTo>
                    <a:pt x="206365" y="82064"/>
                  </a:lnTo>
                  <a:lnTo>
                    <a:pt x="206365" y="81929"/>
                  </a:lnTo>
                  <a:lnTo>
                    <a:pt x="206006" y="82183"/>
                  </a:lnTo>
                  <a:lnTo>
                    <a:pt x="205662" y="82453"/>
                  </a:lnTo>
                  <a:lnTo>
                    <a:pt x="204958" y="82992"/>
                  </a:lnTo>
                  <a:lnTo>
                    <a:pt x="204225" y="82258"/>
                  </a:lnTo>
                  <a:lnTo>
                    <a:pt x="204389" y="82123"/>
                  </a:lnTo>
                  <a:lnTo>
                    <a:pt x="204569" y="81989"/>
                  </a:lnTo>
                  <a:lnTo>
                    <a:pt x="204943" y="81734"/>
                  </a:lnTo>
                  <a:lnTo>
                    <a:pt x="205123" y="81585"/>
                  </a:lnTo>
                  <a:lnTo>
                    <a:pt x="205272" y="81435"/>
                  </a:lnTo>
                  <a:lnTo>
                    <a:pt x="205347" y="81345"/>
                  </a:lnTo>
                  <a:lnTo>
                    <a:pt x="205407" y="81255"/>
                  </a:lnTo>
                  <a:lnTo>
                    <a:pt x="205452" y="81151"/>
                  </a:lnTo>
                  <a:lnTo>
                    <a:pt x="205497" y="81046"/>
                  </a:lnTo>
                  <a:lnTo>
                    <a:pt x="205287" y="81136"/>
                  </a:lnTo>
                  <a:lnTo>
                    <a:pt x="205078" y="81240"/>
                  </a:lnTo>
                  <a:lnTo>
                    <a:pt x="204883" y="81360"/>
                  </a:lnTo>
                  <a:lnTo>
                    <a:pt x="204689" y="81480"/>
                  </a:lnTo>
                  <a:lnTo>
                    <a:pt x="204494" y="81615"/>
                  </a:lnTo>
                  <a:lnTo>
                    <a:pt x="204315" y="81749"/>
                  </a:lnTo>
                  <a:lnTo>
                    <a:pt x="204150" y="81899"/>
                  </a:lnTo>
                  <a:lnTo>
                    <a:pt x="203970" y="82049"/>
                  </a:lnTo>
                  <a:lnTo>
                    <a:pt x="203566" y="81585"/>
                  </a:lnTo>
                  <a:lnTo>
                    <a:pt x="203746" y="81480"/>
                  </a:lnTo>
                  <a:lnTo>
                    <a:pt x="203925" y="81360"/>
                  </a:lnTo>
                  <a:lnTo>
                    <a:pt x="204090" y="81240"/>
                  </a:lnTo>
                  <a:lnTo>
                    <a:pt x="204240" y="81091"/>
                  </a:lnTo>
                  <a:lnTo>
                    <a:pt x="204389" y="80941"/>
                  </a:lnTo>
                  <a:lnTo>
                    <a:pt x="204524" y="80791"/>
                  </a:lnTo>
                  <a:lnTo>
                    <a:pt x="204779" y="80447"/>
                  </a:lnTo>
                  <a:lnTo>
                    <a:pt x="204779" y="80447"/>
                  </a:lnTo>
                  <a:lnTo>
                    <a:pt x="204614" y="80582"/>
                  </a:lnTo>
                  <a:lnTo>
                    <a:pt x="204434" y="80717"/>
                  </a:lnTo>
                  <a:lnTo>
                    <a:pt x="204120" y="80986"/>
                  </a:lnTo>
                  <a:lnTo>
                    <a:pt x="203776" y="81255"/>
                  </a:lnTo>
                  <a:lnTo>
                    <a:pt x="203611" y="81375"/>
                  </a:lnTo>
                  <a:lnTo>
                    <a:pt x="203431" y="81495"/>
                  </a:lnTo>
                  <a:lnTo>
                    <a:pt x="202878" y="80956"/>
                  </a:lnTo>
                  <a:lnTo>
                    <a:pt x="203342" y="80657"/>
                  </a:lnTo>
                  <a:lnTo>
                    <a:pt x="203566" y="80492"/>
                  </a:lnTo>
                  <a:lnTo>
                    <a:pt x="203776" y="80327"/>
                  </a:lnTo>
                  <a:lnTo>
                    <a:pt x="203985" y="80148"/>
                  </a:lnTo>
                  <a:lnTo>
                    <a:pt x="204165" y="79938"/>
                  </a:lnTo>
                  <a:lnTo>
                    <a:pt x="204240" y="79834"/>
                  </a:lnTo>
                  <a:lnTo>
                    <a:pt x="204300" y="79714"/>
                  </a:lnTo>
                  <a:lnTo>
                    <a:pt x="204359" y="79594"/>
                  </a:lnTo>
                  <a:lnTo>
                    <a:pt x="204419" y="79459"/>
                  </a:lnTo>
                  <a:lnTo>
                    <a:pt x="204165" y="79564"/>
                  </a:lnTo>
                  <a:lnTo>
                    <a:pt x="203925" y="79699"/>
                  </a:lnTo>
                  <a:lnTo>
                    <a:pt x="203686" y="79863"/>
                  </a:lnTo>
                  <a:lnTo>
                    <a:pt x="203461" y="80028"/>
                  </a:lnTo>
                  <a:lnTo>
                    <a:pt x="203027" y="80357"/>
                  </a:lnTo>
                  <a:lnTo>
                    <a:pt x="202803" y="80522"/>
                  </a:lnTo>
                  <a:lnTo>
                    <a:pt x="202563" y="80672"/>
                  </a:lnTo>
                  <a:lnTo>
                    <a:pt x="202249" y="80298"/>
                  </a:lnTo>
                  <a:lnTo>
                    <a:pt x="202593" y="79968"/>
                  </a:lnTo>
                  <a:lnTo>
                    <a:pt x="202938" y="79639"/>
                  </a:lnTo>
                  <a:lnTo>
                    <a:pt x="203117" y="79474"/>
                  </a:lnTo>
                  <a:lnTo>
                    <a:pt x="203282" y="79310"/>
                  </a:lnTo>
                  <a:lnTo>
                    <a:pt x="203431" y="79130"/>
                  </a:lnTo>
                  <a:lnTo>
                    <a:pt x="203581" y="78936"/>
                  </a:lnTo>
                  <a:lnTo>
                    <a:pt x="203446" y="78936"/>
                  </a:lnTo>
                  <a:lnTo>
                    <a:pt x="203312" y="78951"/>
                  </a:lnTo>
                  <a:lnTo>
                    <a:pt x="203192" y="78995"/>
                  </a:lnTo>
                  <a:lnTo>
                    <a:pt x="203087" y="79040"/>
                  </a:lnTo>
                  <a:lnTo>
                    <a:pt x="202982" y="79100"/>
                  </a:lnTo>
                  <a:lnTo>
                    <a:pt x="202878" y="79160"/>
                  </a:lnTo>
                  <a:lnTo>
                    <a:pt x="202683" y="79310"/>
                  </a:lnTo>
                  <a:lnTo>
                    <a:pt x="202294" y="79654"/>
                  </a:lnTo>
                  <a:lnTo>
                    <a:pt x="202099" y="79819"/>
                  </a:lnTo>
                  <a:lnTo>
                    <a:pt x="201995" y="79878"/>
                  </a:lnTo>
                  <a:lnTo>
                    <a:pt x="201875" y="79938"/>
                  </a:lnTo>
                  <a:lnTo>
                    <a:pt x="201561" y="79744"/>
                  </a:lnTo>
                  <a:lnTo>
                    <a:pt x="201845" y="79474"/>
                  </a:lnTo>
                  <a:lnTo>
                    <a:pt x="202114" y="79190"/>
                  </a:lnTo>
                  <a:lnTo>
                    <a:pt x="202369" y="78906"/>
                  </a:lnTo>
                  <a:lnTo>
                    <a:pt x="202608" y="78606"/>
                  </a:lnTo>
                  <a:lnTo>
                    <a:pt x="202204" y="78591"/>
                  </a:lnTo>
                  <a:lnTo>
                    <a:pt x="201306" y="79429"/>
                  </a:lnTo>
                  <a:lnTo>
                    <a:pt x="200947" y="79115"/>
                  </a:lnTo>
                  <a:lnTo>
                    <a:pt x="201127" y="78711"/>
                  </a:lnTo>
                  <a:lnTo>
                    <a:pt x="201321" y="78307"/>
                  </a:lnTo>
                  <a:lnTo>
                    <a:pt x="201725" y="77514"/>
                  </a:lnTo>
                  <a:lnTo>
                    <a:pt x="201606" y="77529"/>
                  </a:lnTo>
                  <a:lnTo>
                    <a:pt x="201486" y="77559"/>
                  </a:lnTo>
                  <a:lnTo>
                    <a:pt x="201381" y="77618"/>
                  </a:lnTo>
                  <a:lnTo>
                    <a:pt x="201291" y="77678"/>
                  </a:lnTo>
                  <a:lnTo>
                    <a:pt x="201201" y="77753"/>
                  </a:lnTo>
                  <a:lnTo>
                    <a:pt x="201127" y="77828"/>
                  </a:lnTo>
                  <a:lnTo>
                    <a:pt x="201067" y="77918"/>
                  </a:lnTo>
                  <a:lnTo>
                    <a:pt x="200992" y="78023"/>
                  </a:lnTo>
                  <a:lnTo>
                    <a:pt x="200887" y="78232"/>
                  </a:lnTo>
                  <a:lnTo>
                    <a:pt x="200797" y="78457"/>
                  </a:lnTo>
                  <a:lnTo>
                    <a:pt x="200648" y="78891"/>
                  </a:lnTo>
                  <a:lnTo>
                    <a:pt x="200199" y="78516"/>
                  </a:lnTo>
                  <a:lnTo>
                    <a:pt x="200348" y="78277"/>
                  </a:lnTo>
                  <a:lnTo>
                    <a:pt x="200498" y="78052"/>
                  </a:lnTo>
                  <a:lnTo>
                    <a:pt x="200827" y="77589"/>
                  </a:lnTo>
                  <a:lnTo>
                    <a:pt x="200977" y="77349"/>
                  </a:lnTo>
                  <a:lnTo>
                    <a:pt x="201127" y="77125"/>
                  </a:lnTo>
                  <a:lnTo>
                    <a:pt x="201261" y="76870"/>
                  </a:lnTo>
                  <a:lnTo>
                    <a:pt x="201366" y="76616"/>
                  </a:lnTo>
                  <a:lnTo>
                    <a:pt x="201231" y="76676"/>
                  </a:lnTo>
                  <a:lnTo>
                    <a:pt x="201112" y="76750"/>
                  </a:lnTo>
                  <a:lnTo>
                    <a:pt x="200992" y="76840"/>
                  </a:lnTo>
                  <a:lnTo>
                    <a:pt x="200887" y="76930"/>
                  </a:lnTo>
                  <a:lnTo>
                    <a:pt x="200782" y="77020"/>
                  </a:lnTo>
                  <a:lnTo>
                    <a:pt x="200678" y="77125"/>
                  </a:lnTo>
                  <a:lnTo>
                    <a:pt x="200513" y="77349"/>
                  </a:lnTo>
                  <a:lnTo>
                    <a:pt x="200348" y="77589"/>
                  </a:lnTo>
                  <a:lnTo>
                    <a:pt x="200184" y="77843"/>
                  </a:lnTo>
                  <a:lnTo>
                    <a:pt x="200034" y="78082"/>
                  </a:lnTo>
                  <a:lnTo>
                    <a:pt x="199869" y="78322"/>
                  </a:lnTo>
                  <a:lnTo>
                    <a:pt x="199675" y="78187"/>
                  </a:lnTo>
                  <a:lnTo>
                    <a:pt x="199735" y="77993"/>
                  </a:lnTo>
                  <a:lnTo>
                    <a:pt x="199765" y="77798"/>
                  </a:lnTo>
                  <a:lnTo>
                    <a:pt x="199795" y="77603"/>
                  </a:lnTo>
                  <a:lnTo>
                    <a:pt x="199809" y="77409"/>
                  </a:lnTo>
                  <a:lnTo>
                    <a:pt x="199809" y="77199"/>
                  </a:lnTo>
                  <a:lnTo>
                    <a:pt x="199795" y="77005"/>
                  </a:lnTo>
                  <a:lnTo>
                    <a:pt x="199765" y="76810"/>
                  </a:lnTo>
                  <a:lnTo>
                    <a:pt x="199720" y="76616"/>
                  </a:lnTo>
                  <a:lnTo>
                    <a:pt x="199690" y="76481"/>
                  </a:lnTo>
                  <a:lnTo>
                    <a:pt x="199675" y="76361"/>
                  </a:lnTo>
                  <a:lnTo>
                    <a:pt x="199660" y="76227"/>
                  </a:lnTo>
                  <a:lnTo>
                    <a:pt x="199660" y="76107"/>
                  </a:lnTo>
                  <a:lnTo>
                    <a:pt x="199675" y="75837"/>
                  </a:lnTo>
                  <a:lnTo>
                    <a:pt x="199735" y="75583"/>
                  </a:lnTo>
                  <a:lnTo>
                    <a:pt x="199809" y="75343"/>
                  </a:lnTo>
                  <a:lnTo>
                    <a:pt x="199914" y="75104"/>
                  </a:lnTo>
                  <a:lnTo>
                    <a:pt x="200034" y="74865"/>
                  </a:lnTo>
                  <a:lnTo>
                    <a:pt x="200169" y="74640"/>
                  </a:lnTo>
                  <a:close/>
                  <a:moveTo>
                    <a:pt x="257073" y="142305"/>
                  </a:moveTo>
                  <a:lnTo>
                    <a:pt x="257807" y="143233"/>
                  </a:lnTo>
                  <a:lnTo>
                    <a:pt x="258555" y="144131"/>
                  </a:lnTo>
                  <a:lnTo>
                    <a:pt x="259303" y="145044"/>
                  </a:lnTo>
                  <a:lnTo>
                    <a:pt x="260052" y="145957"/>
                  </a:lnTo>
                  <a:lnTo>
                    <a:pt x="260336" y="146317"/>
                  </a:lnTo>
                  <a:lnTo>
                    <a:pt x="260635" y="146691"/>
                  </a:lnTo>
                  <a:lnTo>
                    <a:pt x="260785" y="146870"/>
                  </a:lnTo>
                  <a:lnTo>
                    <a:pt x="260950" y="147035"/>
                  </a:lnTo>
                  <a:lnTo>
                    <a:pt x="261114" y="147200"/>
                  </a:lnTo>
                  <a:lnTo>
                    <a:pt x="261294" y="147334"/>
                  </a:lnTo>
                  <a:lnTo>
                    <a:pt x="261189" y="147409"/>
                  </a:lnTo>
                  <a:lnTo>
                    <a:pt x="261084" y="147484"/>
                  </a:lnTo>
                  <a:lnTo>
                    <a:pt x="260845" y="147619"/>
                  </a:lnTo>
                  <a:lnTo>
                    <a:pt x="260740" y="147709"/>
                  </a:lnTo>
                  <a:lnTo>
                    <a:pt x="260650" y="147798"/>
                  </a:lnTo>
                  <a:lnTo>
                    <a:pt x="260576" y="147903"/>
                  </a:lnTo>
                  <a:lnTo>
                    <a:pt x="260516" y="148023"/>
                  </a:lnTo>
                  <a:lnTo>
                    <a:pt x="260605" y="147993"/>
                  </a:lnTo>
                  <a:lnTo>
                    <a:pt x="260695" y="147948"/>
                  </a:lnTo>
                  <a:lnTo>
                    <a:pt x="260785" y="147888"/>
                  </a:lnTo>
                  <a:lnTo>
                    <a:pt x="260860" y="147828"/>
                  </a:lnTo>
                  <a:lnTo>
                    <a:pt x="261010" y="147694"/>
                  </a:lnTo>
                  <a:lnTo>
                    <a:pt x="261159" y="147559"/>
                  </a:lnTo>
                  <a:lnTo>
                    <a:pt x="261533" y="147694"/>
                  </a:lnTo>
                  <a:lnTo>
                    <a:pt x="261982" y="148232"/>
                  </a:lnTo>
                  <a:lnTo>
                    <a:pt x="262431" y="148756"/>
                  </a:lnTo>
                  <a:lnTo>
                    <a:pt x="262895" y="149280"/>
                  </a:lnTo>
                  <a:lnTo>
                    <a:pt x="263374" y="149789"/>
                  </a:lnTo>
                  <a:lnTo>
                    <a:pt x="264317" y="150792"/>
                  </a:lnTo>
                  <a:lnTo>
                    <a:pt x="264781" y="151316"/>
                  </a:lnTo>
                  <a:lnTo>
                    <a:pt x="265245" y="151839"/>
                  </a:lnTo>
                  <a:lnTo>
                    <a:pt x="266083" y="152797"/>
                  </a:lnTo>
                  <a:lnTo>
                    <a:pt x="266922" y="153755"/>
                  </a:lnTo>
                  <a:lnTo>
                    <a:pt x="267760" y="154743"/>
                  </a:lnTo>
                  <a:lnTo>
                    <a:pt x="268583" y="155716"/>
                  </a:lnTo>
                  <a:lnTo>
                    <a:pt x="270199" y="157706"/>
                  </a:lnTo>
                  <a:lnTo>
                    <a:pt x="271801" y="159697"/>
                  </a:lnTo>
                  <a:lnTo>
                    <a:pt x="272100" y="160041"/>
                  </a:lnTo>
                  <a:lnTo>
                    <a:pt x="272265" y="160206"/>
                  </a:lnTo>
                  <a:lnTo>
                    <a:pt x="272429" y="160356"/>
                  </a:lnTo>
                  <a:lnTo>
                    <a:pt x="272594" y="160505"/>
                  </a:lnTo>
                  <a:lnTo>
                    <a:pt x="272789" y="160640"/>
                  </a:lnTo>
                  <a:lnTo>
                    <a:pt x="272983" y="160745"/>
                  </a:lnTo>
                  <a:lnTo>
                    <a:pt x="273193" y="160850"/>
                  </a:lnTo>
                  <a:lnTo>
                    <a:pt x="273357" y="160909"/>
                  </a:lnTo>
                  <a:lnTo>
                    <a:pt x="273537" y="160969"/>
                  </a:lnTo>
                  <a:lnTo>
                    <a:pt x="273896" y="161044"/>
                  </a:lnTo>
                  <a:lnTo>
                    <a:pt x="274255" y="161119"/>
                  </a:lnTo>
                  <a:lnTo>
                    <a:pt x="274630" y="161164"/>
                  </a:lnTo>
                  <a:lnTo>
                    <a:pt x="274989" y="161239"/>
                  </a:lnTo>
                  <a:lnTo>
                    <a:pt x="275348" y="161328"/>
                  </a:lnTo>
                  <a:lnTo>
                    <a:pt x="275528" y="161388"/>
                  </a:lnTo>
                  <a:lnTo>
                    <a:pt x="275692" y="161448"/>
                  </a:lnTo>
                  <a:lnTo>
                    <a:pt x="275872" y="161523"/>
                  </a:lnTo>
                  <a:lnTo>
                    <a:pt x="276036" y="161628"/>
                  </a:lnTo>
                  <a:lnTo>
                    <a:pt x="275857" y="161703"/>
                  </a:lnTo>
                  <a:lnTo>
                    <a:pt x="275677" y="161792"/>
                  </a:lnTo>
                  <a:lnTo>
                    <a:pt x="275498" y="161852"/>
                  </a:lnTo>
                  <a:lnTo>
                    <a:pt x="275318" y="161912"/>
                  </a:lnTo>
                  <a:lnTo>
                    <a:pt x="275138" y="161957"/>
                  </a:lnTo>
                  <a:lnTo>
                    <a:pt x="274944" y="161987"/>
                  </a:lnTo>
                  <a:lnTo>
                    <a:pt x="274764" y="162017"/>
                  </a:lnTo>
                  <a:lnTo>
                    <a:pt x="274570" y="162032"/>
                  </a:lnTo>
                  <a:lnTo>
                    <a:pt x="274375" y="162047"/>
                  </a:lnTo>
                  <a:lnTo>
                    <a:pt x="274181" y="162047"/>
                  </a:lnTo>
                  <a:lnTo>
                    <a:pt x="273806" y="162002"/>
                  </a:lnTo>
                  <a:lnTo>
                    <a:pt x="273432" y="161942"/>
                  </a:lnTo>
                  <a:lnTo>
                    <a:pt x="273058" y="161837"/>
                  </a:lnTo>
                  <a:lnTo>
                    <a:pt x="272848" y="161733"/>
                  </a:lnTo>
                  <a:lnTo>
                    <a:pt x="272639" y="161613"/>
                  </a:lnTo>
                  <a:lnTo>
                    <a:pt x="272429" y="161493"/>
                  </a:lnTo>
                  <a:lnTo>
                    <a:pt x="272235" y="161358"/>
                  </a:lnTo>
                  <a:lnTo>
                    <a:pt x="271846" y="161074"/>
                  </a:lnTo>
                  <a:lnTo>
                    <a:pt x="271486" y="160775"/>
                  </a:lnTo>
                  <a:lnTo>
                    <a:pt x="271950" y="160640"/>
                  </a:lnTo>
                  <a:lnTo>
                    <a:pt x="271771" y="160625"/>
                  </a:lnTo>
                  <a:lnTo>
                    <a:pt x="271576" y="160580"/>
                  </a:lnTo>
                  <a:lnTo>
                    <a:pt x="271397" y="160535"/>
                  </a:lnTo>
                  <a:lnTo>
                    <a:pt x="271232" y="160445"/>
                  </a:lnTo>
                  <a:lnTo>
                    <a:pt x="271157" y="160400"/>
                  </a:lnTo>
                  <a:lnTo>
                    <a:pt x="271082" y="160341"/>
                  </a:lnTo>
                  <a:lnTo>
                    <a:pt x="271037" y="160266"/>
                  </a:lnTo>
                  <a:lnTo>
                    <a:pt x="270993" y="160191"/>
                  </a:lnTo>
                  <a:lnTo>
                    <a:pt x="270963" y="160116"/>
                  </a:lnTo>
                  <a:lnTo>
                    <a:pt x="270948" y="160026"/>
                  </a:lnTo>
                  <a:lnTo>
                    <a:pt x="270948" y="159922"/>
                  </a:lnTo>
                  <a:lnTo>
                    <a:pt x="270963" y="159817"/>
                  </a:lnTo>
                  <a:lnTo>
                    <a:pt x="270499" y="159742"/>
                  </a:lnTo>
                  <a:lnTo>
                    <a:pt x="270469" y="159353"/>
                  </a:lnTo>
                  <a:lnTo>
                    <a:pt x="270349" y="159323"/>
                  </a:lnTo>
                  <a:lnTo>
                    <a:pt x="270244" y="159278"/>
                  </a:lnTo>
                  <a:lnTo>
                    <a:pt x="270154" y="159218"/>
                  </a:lnTo>
                  <a:lnTo>
                    <a:pt x="270065" y="159158"/>
                  </a:lnTo>
                  <a:lnTo>
                    <a:pt x="269990" y="159083"/>
                  </a:lnTo>
                  <a:lnTo>
                    <a:pt x="269930" y="158994"/>
                  </a:lnTo>
                  <a:lnTo>
                    <a:pt x="269885" y="158889"/>
                  </a:lnTo>
                  <a:lnTo>
                    <a:pt x="269840" y="158769"/>
                  </a:lnTo>
                  <a:lnTo>
                    <a:pt x="269406" y="158335"/>
                  </a:lnTo>
                  <a:lnTo>
                    <a:pt x="269182" y="158111"/>
                  </a:lnTo>
                  <a:lnTo>
                    <a:pt x="268987" y="157871"/>
                  </a:lnTo>
                  <a:lnTo>
                    <a:pt x="269451" y="157437"/>
                  </a:lnTo>
                  <a:lnTo>
                    <a:pt x="269451" y="157437"/>
                  </a:lnTo>
                  <a:lnTo>
                    <a:pt x="269152" y="157587"/>
                  </a:lnTo>
                  <a:lnTo>
                    <a:pt x="268867" y="157751"/>
                  </a:lnTo>
                  <a:lnTo>
                    <a:pt x="268673" y="157557"/>
                  </a:lnTo>
                  <a:lnTo>
                    <a:pt x="268568" y="157452"/>
                  </a:lnTo>
                  <a:lnTo>
                    <a:pt x="268463" y="157347"/>
                  </a:lnTo>
                  <a:lnTo>
                    <a:pt x="268388" y="157242"/>
                  </a:lnTo>
                  <a:lnTo>
                    <a:pt x="268328" y="157123"/>
                  </a:lnTo>
                  <a:lnTo>
                    <a:pt x="268284" y="156988"/>
                  </a:lnTo>
                  <a:lnTo>
                    <a:pt x="268284" y="156913"/>
                  </a:lnTo>
                  <a:lnTo>
                    <a:pt x="268284" y="156838"/>
                  </a:lnTo>
                  <a:lnTo>
                    <a:pt x="268164" y="156838"/>
                  </a:lnTo>
                  <a:lnTo>
                    <a:pt x="268059" y="156808"/>
                  </a:lnTo>
                  <a:lnTo>
                    <a:pt x="267969" y="156778"/>
                  </a:lnTo>
                  <a:lnTo>
                    <a:pt x="267879" y="156719"/>
                  </a:lnTo>
                  <a:lnTo>
                    <a:pt x="267805" y="156644"/>
                  </a:lnTo>
                  <a:lnTo>
                    <a:pt x="267715" y="156569"/>
                  </a:lnTo>
                  <a:lnTo>
                    <a:pt x="267580" y="156419"/>
                  </a:lnTo>
                  <a:lnTo>
                    <a:pt x="268104" y="155895"/>
                  </a:lnTo>
                  <a:lnTo>
                    <a:pt x="267745" y="156045"/>
                  </a:lnTo>
                  <a:lnTo>
                    <a:pt x="267371" y="156210"/>
                  </a:lnTo>
                  <a:lnTo>
                    <a:pt x="266727" y="155491"/>
                  </a:lnTo>
                  <a:lnTo>
                    <a:pt x="267326" y="154968"/>
                  </a:lnTo>
                  <a:lnTo>
                    <a:pt x="267116" y="155012"/>
                  </a:lnTo>
                  <a:lnTo>
                    <a:pt x="266922" y="155072"/>
                  </a:lnTo>
                  <a:lnTo>
                    <a:pt x="266712" y="155132"/>
                  </a:lnTo>
                  <a:lnTo>
                    <a:pt x="266532" y="155222"/>
                  </a:lnTo>
                  <a:lnTo>
                    <a:pt x="266383" y="155087"/>
                  </a:lnTo>
                  <a:lnTo>
                    <a:pt x="266263" y="154938"/>
                  </a:lnTo>
                  <a:lnTo>
                    <a:pt x="266158" y="154788"/>
                  </a:lnTo>
                  <a:lnTo>
                    <a:pt x="266113" y="154698"/>
                  </a:lnTo>
                  <a:lnTo>
                    <a:pt x="266083" y="154608"/>
                  </a:lnTo>
                  <a:lnTo>
                    <a:pt x="266458" y="154294"/>
                  </a:lnTo>
                  <a:lnTo>
                    <a:pt x="266218" y="154384"/>
                  </a:lnTo>
                  <a:lnTo>
                    <a:pt x="266098" y="154414"/>
                  </a:lnTo>
                  <a:lnTo>
                    <a:pt x="265979" y="154429"/>
                  </a:lnTo>
                  <a:lnTo>
                    <a:pt x="265859" y="154414"/>
                  </a:lnTo>
                  <a:lnTo>
                    <a:pt x="265754" y="154384"/>
                  </a:lnTo>
                  <a:lnTo>
                    <a:pt x="265709" y="154354"/>
                  </a:lnTo>
                  <a:lnTo>
                    <a:pt x="265649" y="154309"/>
                  </a:lnTo>
                  <a:lnTo>
                    <a:pt x="265604" y="154264"/>
                  </a:lnTo>
                  <a:lnTo>
                    <a:pt x="265560" y="154204"/>
                  </a:lnTo>
                  <a:lnTo>
                    <a:pt x="265799" y="153950"/>
                  </a:lnTo>
                  <a:lnTo>
                    <a:pt x="266038" y="153695"/>
                  </a:lnTo>
                  <a:lnTo>
                    <a:pt x="265485" y="154010"/>
                  </a:lnTo>
                  <a:lnTo>
                    <a:pt x="265140" y="153695"/>
                  </a:lnTo>
                  <a:lnTo>
                    <a:pt x="264826" y="153351"/>
                  </a:lnTo>
                  <a:lnTo>
                    <a:pt x="265021" y="153216"/>
                  </a:lnTo>
                  <a:lnTo>
                    <a:pt x="265230" y="153052"/>
                  </a:lnTo>
                  <a:lnTo>
                    <a:pt x="265395" y="152872"/>
                  </a:lnTo>
                  <a:lnTo>
                    <a:pt x="265485" y="152782"/>
                  </a:lnTo>
                  <a:lnTo>
                    <a:pt x="265560" y="152678"/>
                  </a:lnTo>
                  <a:lnTo>
                    <a:pt x="265111" y="152917"/>
                  </a:lnTo>
                  <a:lnTo>
                    <a:pt x="264691" y="153171"/>
                  </a:lnTo>
                  <a:lnTo>
                    <a:pt x="264332" y="152752"/>
                  </a:lnTo>
                  <a:lnTo>
                    <a:pt x="264003" y="152318"/>
                  </a:lnTo>
                  <a:lnTo>
                    <a:pt x="264212" y="152244"/>
                  </a:lnTo>
                  <a:lnTo>
                    <a:pt x="264302" y="152184"/>
                  </a:lnTo>
                  <a:lnTo>
                    <a:pt x="264392" y="152139"/>
                  </a:lnTo>
                  <a:lnTo>
                    <a:pt x="264482" y="152064"/>
                  </a:lnTo>
                  <a:lnTo>
                    <a:pt x="264542" y="151974"/>
                  </a:lnTo>
                  <a:lnTo>
                    <a:pt x="264587" y="151884"/>
                  </a:lnTo>
                  <a:lnTo>
                    <a:pt x="264632" y="151780"/>
                  </a:lnTo>
                  <a:lnTo>
                    <a:pt x="264272" y="151974"/>
                  </a:lnTo>
                  <a:lnTo>
                    <a:pt x="263913" y="152184"/>
                  </a:lnTo>
                  <a:lnTo>
                    <a:pt x="263404" y="151690"/>
                  </a:lnTo>
                  <a:lnTo>
                    <a:pt x="263778" y="151286"/>
                  </a:lnTo>
                  <a:lnTo>
                    <a:pt x="263180" y="151390"/>
                  </a:lnTo>
                  <a:lnTo>
                    <a:pt x="262731" y="150837"/>
                  </a:lnTo>
                  <a:lnTo>
                    <a:pt x="263404" y="150403"/>
                  </a:lnTo>
                  <a:lnTo>
                    <a:pt x="262970" y="150492"/>
                  </a:lnTo>
                  <a:lnTo>
                    <a:pt x="262746" y="150522"/>
                  </a:lnTo>
                  <a:lnTo>
                    <a:pt x="262536" y="150567"/>
                  </a:lnTo>
                  <a:lnTo>
                    <a:pt x="262431" y="150477"/>
                  </a:lnTo>
                  <a:lnTo>
                    <a:pt x="262342" y="150388"/>
                  </a:lnTo>
                  <a:lnTo>
                    <a:pt x="262162" y="150193"/>
                  </a:lnTo>
                  <a:lnTo>
                    <a:pt x="261833" y="149774"/>
                  </a:lnTo>
                  <a:lnTo>
                    <a:pt x="261952" y="149759"/>
                  </a:lnTo>
                  <a:lnTo>
                    <a:pt x="262072" y="149729"/>
                  </a:lnTo>
                  <a:lnTo>
                    <a:pt x="262192" y="149699"/>
                  </a:lnTo>
                  <a:lnTo>
                    <a:pt x="262297" y="149654"/>
                  </a:lnTo>
                  <a:lnTo>
                    <a:pt x="262416" y="149594"/>
                  </a:lnTo>
                  <a:lnTo>
                    <a:pt x="262506" y="149520"/>
                  </a:lnTo>
                  <a:lnTo>
                    <a:pt x="262596" y="149445"/>
                  </a:lnTo>
                  <a:lnTo>
                    <a:pt x="262686" y="149340"/>
                  </a:lnTo>
                  <a:lnTo>
                    <a:pt x="262686" y="149340"/>
                  </a:lnTo>
                  <a:lnTo>
                    <a:pt x="261683" y="149624"/>
                  </a:lnTo>
                  <a:lnTo>
                    <a:pt x="261264" y="149145"/>
                  </a:lnTo>
                  <a:lnTo>
                    <a:pt x="260845" y="148681"/>
                  </a:lnTo>
                  <a:lnTo>
                    <a:pt x="260441" y="148202"/>
                  </a:lnTo>
                  <a:lnTo>
                    <a:pt x="260052" y="147724"/>
                  </a:lnTo>
                  <a:lnTo>
                    <a:pt x="260052" y="147604"/>
                  </a:lnTo>
                  <a:lnTo>
                    <a:pt x="260097" y="147514"/>
                  </a:lnTo>
                  <a:lnTo>
                    <a:pt x="260156" y="147424"/>
                  </a:lnTo>
                  <a:lnTo>
                    <a:pt x="260231" y="147334"/>
                  </a:lnTo>
                  <a:lnTo>
                    <a:pt x="260381" y="147170"/>
                  </a:lnTo>
                  <a:lnTo>
                    <a:pt x="260456" y="147080"/>
                  </a:lnTo>
                  <a:lnTo>
                    <a:pt x="260516" y="146990"/>
                  </a:lnTo>
                  <a:lnTo>
                    <a:pt x="260141" y="147215"/>
                  </a:lnTo>
                  <a:lnTo>
                    <a:pt x="259797" y="147439"/>
                  </a:lnTo>
                  <a:lnTo>
                    <a:pt x="259423" y="146960"/>
                  </a:lnTo>
                  <a:lnTo>
                    <a:pt x="260007" y="146421"/>
                  </a:lnTo>
                  <a:lnTo>
                    <a:pt x="259872" y="146451"/>
                  </a:lnTo>
                  <a:lnTo>
                    <a:pt x="259722" y="146481"/>
                  </a:lnTo>
                  <a:lnTo>
                    <a:pt x="259453" y="146556"/>
                  </a:lnTo>
                  <a:lnTo>
                    <a:pt x="259318" y="146571"/>
                  </a:lnTo>
                  <a:lnTo>
                    <a:pt x="259184" y="146556"/>
                  </a:lnTo>
                  <a:lnTo>
                    <a:pt x="259049" y="146526"/>
                  </a:lnTo>
                  <a:lnTo>
                    <a:pt x="258974" y="146496"/>
                  </a:lnTo>
                  <a:lnTo>
                    <a:pt x="258914" y="146451"/>
                  </a:lnTo>
                  <a:lnTo>
                    <a:pt x="259064" y="146376"/>
                  </a:lnTo>
                  <a:lnTo>
                    <a:pt x="259214" y="146302"/>
                  </a:lnTo>
                  <a:lnTo>
                    <a:pt x="259363" y="146197"/>
                  </a:lnTo>
                  <a:lnTo>
                    <a:pt x="259498" y="146092"/>
                  </a:lnTo>
                  <a:lnTo>
                    <a:pt x="259139" y="146137"/>
                  </a:lnTo>
                  <a:lnTo>
                    <a:pt x="258765" y="146182"/>
                  </a:lnTo>
                  <a:lnTo>
                    <a:pt x="258211" y="145538"/>
                  </a:lnTo>
                  <a:lnTo>
                    <a:pt x="258645" y="145464"/>
                  </a:lnTo>
                  <a:lnTo>
                    <a:pt x="259079" y="145419"/>
                  </a:lnTo>
                  <a:lnTo>
                    <a:pt x="259064" y="145194"/>
                  </a:lnTo>
                  <a:lnTo>
                    <a:pt x="258824" y="145224"/>
                  </a:lnTo>
                  <a:lnTo>
                    <a:pt x="258585" y="145269"/>
                  </a:lnTo>
                  <a:lnTo>
                    <a:pt x="258480" y="145284"/>
                  </a:lnTo>
                  <a:lnTo>
                    <a:pt x="258360" y="145329"/>
                  </a:lnTo>
                  <a:lnTo>
                    <a:pt x="258271" y="145389"/>
                  </a:lnTo>
                  <a:lnTo>
                    <a:pt x="258181" y="145478"/>
                  </a:lnTo>
                  <a:lnTo>
                    <a:pt x="257852" y="145119"/>
                  </a:lnTo>
                  <a:lnTo>
                    <a:pt x="257537" y="144760"/>
                  </a:lnTo>
                  <a:lnTo>
                    <a:pt x="257896" y="144655"/>
                  </a:lnTo>
                  <a:lnTo>
                    <a:pt x="258256" y="144536"/>
                  </a:lnTo>
                  <a:lnTo>
                    <a:pt x="257642" y="144536"/>
                  </a:lnTo>
                  <a:lnTo>
                    <a:pt x="257492" y="144521"/>
                  </a:lnTo>
                  <a:lnTo>
                    <a:pt x="257343" y="144476"/>
                  </a:lnTo>
                  <a:lnTo>
                    <a:pt x="257283" y="144446"/>
                  </a:lnTo>
                  <a:lnTo>
                    <a:pt x="257223" y="144401"/>
                  </a:lnTo>
                  <a:lnTo>
                    <a:pt x="257163" y="144356"/>
                  </a:lnTo>
                  <a:lnTo>
                    <a:pt x="257103" y="144296"/>
                  </a:lnTo>
                  <a:lnTo>
                    <a:pt x="257492" y="144087"/>
                  </a:lnTo>
                  <a:lnTo>
                    <a:pt x="257881" y="143892"/>
                  </a:lnTo>
                  <a:lnTo>
                    <a:pt x="257642" y="143892"/>
                  </a:lnTo>
                  <a:lnTo>
                    <a:pt x="257417" y="143937"/>
                  </a:lnTo>
                  <a:lnTo>
                    <a:pt x="256968" y="144072"/>
                  </a:lnTo>
                  <a:lnTo>
                    <a:pt x="256624" y="143623"/>
                  </a:lnTo>
                  <a:lnTo>
                    <a:pt x="256789" y="143518"/>
                  </a:lnTo>
                  <a:lnTo>
                    <a:pt x="256939" y="143398"/>
                  </a:lnTo>
                  <a:lnTo>
                    <a:pt x="256998" y="143323"/>
                  </a:lnTo>
                  <a:lnTo>
                    <a:pt x="257058" y="143248"/>
                  </a:lnTo>
                  <a:lnTo>
                    <a:pt x="257103" y="143159"/>
                  </a:lnTo>
                  <a:lnTo>
                    <a:pt x="257148" y="143069"/>
                  </a:lnTo>
                  <a:lnTo>
                    <a:pt x="256954" y="143144"/>
                  </a:lnTo>
                  <a:lnTo>
                    <a:pt x="256759" y="143248"/>
                  </a:lnTo>
                  <a:lnTo>
                    <a:pt x="256654" y="143293"/>
                  </a:lnTo>
                  <a:lnTo>
                    <a:pt x="256549" y="143323"/>
                  </a:lnTo>
                  <a:lnTo>
                    <a:pt x="256460" y="143338"/>
                  </a:lnTo>
                  <a:lnTo>
                    <a:pt x="256355" y="143353"/>
                  </a:lnTo>
                  <a:lnTo>
                    <a:pt x="256190" y="143174"/>
                  </a:lnTo>
                  <a:lnTo>
                    <a:pt x="256041" y="143009"/>
                  </a:lnTo>
                  <a:lnTo>
                    <a:pt x="255741" y="142650"/>
                  </a:lnTo>
                  <a:lnTo>
                    <a:pt x="255921" y="142635"/>
                  </a:lnTo>
                  <a:lnTo>
                    <a:pt x="256085" y="142620"/>
                  </a:lnTo>
                  <a:lnTo>
                    <a:pt x="256430" y="142545"/>
                  </a:lnTo>
                  <a:lnTo>
                    <a:pt x="256759" y="142440"/>
                  </a:lnTo>
                  <a:lnTo>
                    <a:pt x="257073" y="142305"/>
                  </a:lnTo>
                  <a:close/>
                  <a:moveTo>
                    <a:pt x="100369" y="107837"/>
                  </a:moveTo>
                  <a:lnTo>
                    <a:pt x="100653" y="107941"/>
                  </a:lnTo>
                  <a:lnTo>
                    <a:pt x="100937" y="108016"/>
                  </a:lnTo>
                  <a:lnTo>
                    <a:pt x="101237" y="108076"/>
                  </a:lnTo>
                  <a:lnTo>
                    <a:pt x="101536" y="108106"/>
                  </a:lnTo>
                  <a:lnTo>
                    <a:pt x="101835" y="108136"/>
                  </a:lnTo>
                  <a:lnTo>
                    <a:pt x="102135" y="108136"/>
                  </a:lnTo>
                  <a:lnTo>
                    <a:pt x="102449" y="108121"/>
                  </a:lnTo>
                  <a:lnTo>
                    <a:pt x="102748" y="108106"/>
                  </a:lnTo>
                  <a:lnTo>
                    <a:pt x="102748" y="108106"/>
                  </a:lnTo>
                  <a:lnTo>
                    <a:pt x="102704" y="108810"/>
                  </a:lnTo>
                  <a:lnTo>
                    <a:pt x="102674" y="109513"/>
                  </a:lnTo>
                  <a:lnTo>
                    <a:pt x="102674" y="110216"/>
                  </a:lnTo>
                  <a:lnTo>
                    <a:pt x="102674" y="110920"/>
                  </a:lnTo>
                  <a:lnTo>
                    <a:pt x="102704" y="111623"/>
                  </a:lnTo>
                  <a:lnTo>
                    <a:pt x="102734" y="112327"/>
                  </a:lnTo>
                  <a:lnTo>
                    <a:pt x="102778" y="113030"/>
                  </a:lnTo>
                  <a:lnTo>
                    <a:pt x="102838" y="113734"/>
                  </a:lnTo>
                  <a:lnTo>
                    <a:pt x="102973" y="115141"/>
                  </a:lnTo>
                  <a:lnTo>
                    <a:pt x="103123" y="116547"/>
                  </a:lnTo>
                  <a:lnTo>
                    <a:pt x="103452" y="119346"/>
                  </a:lnTo>
                  <a:lnTo>
                    <a:pt x="103557" y="120035"/>
                  </a:lnTo>
                  <a:lnTo>
                    <a:pt x="103661" y="120738"/>
                  </a:lnTo>
                  <a:lnTo>
                    <a:pt x="103901" y="122115"/>
                  </a:lnTo>
                  <a:lnTo>
                    <a:pt x="104170" y="123507"/>
                  </a:lnTo>
                  <a:lnTo>
                    <a:pt x="104455" y="124884"/>
                  </a:lnTo>
                  <a:lnTo>
                    <a:pt x="104769" y="126246"/>
                  </a:lnTo>
                  <a:lnTo>
                    <a:pt x="105098" y="127623"/>
                  </a:lnTo>
                  <a:lnTo>
                    <a:pt x="105742" y="130362"/>
                  </a:lnTo>
                  <a:lnTo>
                    <a:pt x="106011" y="131469"/>
                  </a:lnTo>
                  <a:lnTo>
                    <a:pt x="106281" y="132577"/>
                  </a:lnTo>
                  <a:lnTo>
                    <a:pt x="106520" y="133700"/>
                  </a:lnTo>
                  <a:lnTo>
                    <a:pt x="106745" y="134822"/>
                  </a:lnTo>
                  <a:lnTo>
                    <a:pt x="106954" y="135945"/>
                  </a:lnTo>
                  <a:lnTo>
                    <a:pt x="107164" y="137067"/>
                  </a:lnTo>
                  <a:lnTo>
                    <a:pt x="107358" y="138190"/>
                  </a:lnTo>
                  <a:lnTo>
                    <a:pt x="107538" y="139312"/>
                  </a:lnTo>
                  <a:lnTo>
                    <a:pt x="107882" y="141572"/>
                  </a:lnTo>
                  <a:lnTo>
                    <a:pt x="108226" y="143832"/>
                  </a:lnTo>
                  <a:lnTo>
                    <a:pt x="108556" y="146092"/>
                  </a:lnTo>
                  <a:lnTo>
                    <a:pt x="108915" y="148352"/>
                  </a:lnTo>
                  <a:lnTo>
                    <a:pt x="109169" y="149939"/>
                  </a:lnTo>
                  <a:lnTo>
                    <a:pt x="109289" y="150747"/>
                  </a:lnTo>
                  <a:lnTo>
                    <a:pt x="109409" y="151540"/>
                  </a:lnTo>
                  <a:lnTo>
                    <a:pt x="109514" y="152348"/>
                  </a:lnTo>
                  <a:lnTo>
                    <a:pt x="109603" y="153142"/>
                  </a:lnTo>
                  <a:lnTo>
                    <a:pt x="109663" y="153950"/>
                  </a:lnTo>
                  <a:lnTo>
                    <a:pt x="109708" y="154758"/>
                  </a:lnTo>
                  <a:lnTo>
                    <a:pt x="109753" y="155192"/>
                  </a:lnTo>
                  <a:lnTo>
                    <a:pt x="109783" y="155626"/>
                  </a:lnTo>
                  <a:lnTo>
                    <a:pt x="109813" y="156045"/>
                  </a:lnTo>
                  <a:lnTo>
                    <a:pt x="109843" y="156479"/>
                  </a:lnTo>
                  <a:lnTo>
                    <a:pt x="109858" y="157332"/>
                  </a:lnTo>
                  <a:lnTo>
                    <a:pt x="109843" y="158200"/>
                  </a:lnTo>
                  <a:lnTo>
                    <a:pt x="109813" y="159053"/>
                  </a:lnTo>
                  <a:lnTo>
                    <a:pt x="109753" y="159907"/>
                  </a:lnTo>
                  <a:lnTo>
                    <a:pt x="109678" y="160775"/>
                  </a:lnTo>
                  <a:lnTo>
                    <a:pt x="109603" y="161628"/>
                  </a:lnTo>
                  <a:lnTo>
                    <a:pt x="109424" y="163334"/>
                  </a:lnTo>
                  <a:lnTo>
                    <a:pt x="109334" y="164202"/>
                  </a:lnTo>
                  <a:lnTo>
                    <a:pt x="109259" y="165055"/>
                  </a:lnTo>
                  <a:lnTo>
                    <a:pt x="109184" y="165908"/>
                  </a:lnTo>
                  <a:lnTo>
                    <a:pt x="109139" y="166776"/>
                  </a:lnTo>
                  <a:lnTo>
                    <a:pt x="109109" y="167630"/>
                  </a:lnTo>
                  <a:lnTo>
                    <a:pt x="109109" y="168483"/>
                  </a:lnTo>
                  <a:lnTo>
                    <a:pt x="109050" y="169081"/>
                  </a:lnTo>
                  <a:lnTo>
                    <a:pt x="109005" y="169695"/>
                  </a:lnTo>
                  <a:lnTo>
                    <a:pt x="108945" y="170294"/>
                  </a:lnTo>
                  <a:lnTo>
                    <a:pt x="108885" y="170892"/>
                  </a:lnTo>
                  <a:lnTo>
                    <a:pt x="108840" y="171192"/>
                  </a:lnTo>
                  <a:lnTo>
                    <a:pt x="108780" y="171491"/>
                  </a:lnTo>
                  <a:lnTo>
                    <a:pt x="108720" y="171790"/>
                  </a:lnTo>
                  <a:lnTo>
                    <a:pt x="108645" y="172075"/>
                  </a:lnTo>
                  <a:lnTo>
                    <a:pt x="108556" y="172359"/>
                  </a:lnTo>
                  <a:lnTo>
                    <a:pt x="108451" y="172643"/>
                  </a:lnTo>
                  <a:lnTo>
                    <a:pt x="108331" y="172928"/>
                  </a:lnTo>
                  <a:lnTo>
                    <a:pt x="108181" y="173197"/>
                  </a:lnTo>
                  <a:lnTo>
                    <a:pt x="108017" y="173482"/>
                  </a:lnTo>
                  <a:lnTo>
                    <a:pt x="107852" y="173781"/>
                  </a:lnTo>
                  <a:lnTo>
                    <a:pt x="107673" y="174065"/>
                  </a:lnTo>
                  <a:lnTo>
                    <a:pt x="107478" y="174350"/>
                  </a:lnTo>
                  <a:lnTo>
                    <a:pt x="107283" y="174619"/>
                  </a:lnTo>
                  <a:lnTo>
                    <a:pt x="107074" y="174888"/>
                  </a:lnTo>
                  <a:lnTo>
                    <a:pt x="106864" y="175158"/>
                  </a:lnTo>
                  <a:lnTo>
                    <a:pt x="106640" y="175412"/>
                  </a:lnTo>
                  <a:lnTo>
                    <a:pt x="106475" y="175577"/>
                  </a:lnTo>
                  <a:lnTo>
                    <a:pt x="106311" y="175742"/>
                  </a:lnTo>
                  <a:lnTo>
                    <a:pt x="106131" y="175891"/>
                  </a:lnTo>
                  <a:lnTo>
                    <a:pt x="105951" y="176026"/>
                  </a:lnTo>
                  <a:lnTo>
                    <a:pt x="105757" y="176146"/>
                  </a:lnTo>
                  <a:lnTo>
                    <a:pt x="105547" y="176235"/>
                  </a:lnTo>
                  <a:lnTo>
                    <a:pt x="105323" y="176310"/>
                  </a:lnTo>
                  <a:lnTo>
                    <a:pt x="105218" y="176325"/>
                  </a:lnTo>
                  <a:lnTo>
                    <a:pt x="105098" y="176340"/>
                  </a:lnTo>
                  <a:lnTo>
                    <a:pt x="104889" y="175966"/>
                  </a:lnTo>
                  <a:lnTo>
                    <a:pt x="104919" y="175772"/>
                  </a:lnTo>
                  <a:lnTo>
                    <a:pt x="104979" y="175592"/>
                  </a:lnTo>
                  <a:lnTo>
                    <a:pt x="105038" y="175412"/>
                  </a:lnTo>
                  <a:lnTo>
                    <a:pt x="105113" y="175233"/>
                  </a:lnTo>
                  <a:lnTo>
                    <a:pt x="105188" y="175053"/>
                  </a:lnTo>
                  <a:lnTo>
                    <a:pt x="105278" y="174888"/>
                  </a:lnTo>
                  <a:lnTo>
                    <a:pt x="105472" y="174559"/>
                  </a:lnTo>
                  <a:lnTo>
                    <a:pt x="105682" y="174245"/>
                  </a:lnTo>
                  <a:lnTo>
                    <a:pt x="105907" y="173931"/>
                  </a:lnTo>
                  <a:lnTo>
                    <a:pt x="106131" y="173601"/>
                  </a:lnTo>
                  <a:lnTo>
                    <a:pt x="106341" y="173287"/>
                  </a:lnTo>
                  <a:lnTo>
                    <a:pt x="106610" y="172868"/>
                  </a:lnTo>
                  <a:lnTo>
                    <a:pt x="106864" y="172419"/>
                  </a:lnTo>
                  <a:lnTo>
                    <a:pt x="107104" y="171970"/>
                  </a:lnTo>
                  <a:lnTo>
                    <a:pt x="107298" y="171506"/>
                  </a:lnTo>
                  <a:lnTo>
                    <a:pt x="107493" y="171027"/>
                  </a:lnTo>
                  <a:lnTo>
                    <a:pt x="107643" y="170548"/>
                  </a:lnTo>
                  <a:lnTo>
                    <a:pt x="107792" y="170054"/>
                  </a:lnTo>
                  <a:lnTo>
                    <a:pt x="107897" y="169560"/>
                  </a:lnTo>
                  <a:lnTo>
                    <a:pt x="108062" y="168767"/>
                  </a:lnTo>
                  <a:lnTo>
                    <a:pt x="108211" y="167959"/>
                  </a:lnTo>
                  <a:lnTo>
                    <a:pt x="108346" y="167151"/>
                  </a:lnTo>
                  <a:lnTo>
                    <a:pt x="108466" y="166342"/>
                  </a:lnTo>
                  <a:lnTo>
                    <a:pt x="108586" y="165549"/>
                  </a:lnTo>
                  <a:lnTo>
                    <a:pt x="108690" y="164726"/>
                  </a:lnTo>
                  <a:lnTo>
                    <a:pt x="108885" y="163110"/>
                  </a:lnTo>
                  <a:lnTo>
                    <a:pt x="108960" y="162301"/>
                  </a:lnTo>
                  <a:lnTo>
                    <a:pt x="109035" y="161478"/>
                  </a:lnTo>
                  <a:lnTo>
                    <a:pt x="109094" y="160655"/>
                  </a:lnTo>
                  <a:lnTo>
                    <a:pt x="109139" y="159847"/>
                  </a:lnTo>
                  <a:lnTo>
                    <a:pt x="109154" y="159024"/>
                  </a:lnTo>
                  <a:lnTo>
                    <a:pt x="109139" y="158200"/>
                  </a:lnTo>
                  <a:lnTo>
                    <a:pt x="109124" y="157796"/>
                  </a:lnTo>
                  <a:lnTo>
                    <a:pt x="109094" y="157392"/>
                  </a:lnTo>
                  <a:lnTo>
                    <a:pt x="109065" y="156973"/>
                  </a:lnTo>
                  <a:lnTo>
                    <a:pt x="109005" y="156569"/>
                  </a:lnTo>
                  <a:lnTo>
                    <a:pt x="108975" y="155716"/>
                  </a:lnTo>
                  <a:lnTo>
                    <a:pt x="108930" y="154863"/>
                  </a:lnTo>
                  <a:lnTo>
                    <a:pt x="108855" y="154010"/>
                  </a:lnTo>
                  <a:lnTo>
                    <a:pt x="108765" y="153157"/>
                  </a:lnTo>
                  <a:lnTo>
                    <a:pt x="108571" y="151465"/>
                  </a:lnTo>
                  <a:lnTo>
                    <a:pt x="108391" y="149774"/>
                  </a:lnTo>
                  <a:lnTo>
                    <a:pt x="108017" y="147020"/>
                  </a:lnTo>
                  <a:lnTo>
                    <a:pt x="107628" y="144266"/>
                  </a:lnTo>
                  <a:lnTo>
                    <a:pt x="106849" y="138758"/>
                  </a:lnTo>
                  <a:lnTo>
                    <a:pt x="106595" y="137112"/>
                  </a:lnTo>
                  <a:lnTo>
                    <a:pt x="106311" y="135466"/>
                  </a:lnTo>
                  <a:lnTo>
                    <a:pt x="105996" y="133834"/>
                  </a:lnTo>
                  <a:lnTo>
                    <a:pt x="105667" y="132203"/>
                  </a:lnTo>
                  <a:lnTo>
                    <a:pt x="105323" y="130571"/>
                  </a:lnTo>
                  <a:lnTo>
                    <a:pt x="104979" y="128940"/>
                  </a:lnTo>
                  <a:lnTo>
                    <a:pt x="104230" y="125692"/>
                  </a:lnTo>
                  <a:lnTo>
                    <a:pt x="104096" y="125004"/>
                  </a:lnTo>
                  <a:lnTo>
                    <a:pt x="103946" y="124315"/>
                  </a:lnTo>
                  <a:lnTo>
                    <a:pt x="103632" y="122953"/>
                  </a:lnTo>
                  <a:lnTo>
                    <a:pt x="102958" y="120229"/>
                  </a:lnTo>
                  <a:lnTo>
                    <a:pt x="102599" y="118523"/>
                  </a:lnTo>
                  <a:lnTo>
                    <a:pt x="102240" y="116832"/>
                  </a:lnTo>
                  <a:lnTo>
                    <a:pt x="101865" y="115141"/>
                  </a:lnTo>
                  <a:lnTo>
                    <a:pt x="101671" y="114302"/>
                  </a:lnTo>
                  <a:lnTo>
                    <a:pt x="101461" y="113449"/>
                  </a:lnTo>
                  <a:lnTo>
                    <a:pt x="101297" y="112731"/>
                  </a:lnTo>
                  <a:lnTo>
                    <a:pt x="101132" y="111997"/>
                  </a:lnTo>
                  <a:lnTo>
                    <a:pt x="100997" y="111264"/>
                  </a:lnTo>
                  <a:lnTo>
                    <a:pt x="100863" y="110531"/>
                  </a:lnTo>
                  <a:lnTo>
                    <a:pt x="101491" y="110576"/>
                  </a:lnTo>
                  <a:lnTo>
                    <a:pt x="101117" y="110246"/>
                  </a:lnTo>
                  <a:lnTo>
                    <a:pt x="101581" y="110052"/>
                  </a:lnTo>
                  <a:lnTo>
                    <a:pt x="101117" y="109872"/>
                  </a:lnTo>
                  <a:lnTo>
                    <a:pt x="100638" y="109723"/>
                  </a:lnTo>
                  <a:lnTo>
                    <a:pt x="100593" y="109139"/>
                  </a:lnTo>
                  <a:lnTo>
                    <a:pt x="101446" y="109109"/>
                  </a:lnTo>
                  <a:lnTo>
                    <a:pt x="101446" y="108914"/>
                  </a:lnTo>
                  <a:lnTo>
                    <a:pt x="100518" y="108780"/>
                  </a:lnTo>
                  <a:lnTo>
                    <a:pt x="100369" y="107837"/>
                  </a:lnTo>
                  <a:close/>
                  <a:moveTo>
                    <a:pt x="39692" y="0"/>
                  </a:moveTo>
                  <a:lnTo>
                    <a:pt x="39947" y="269"/>
                  </a:lnTo>
                  <a:lnTo>
                    <a:pt x="40201" y="524"/>
                  </a:lnTo>
                  <a:lnTo>
                    <a:pt x="40486" y="763"/>
                  </a:lnTo>
                  <a:lnTo>
                    <a:pt x="40755" y="1003"/>
                  </a:lnTo>
                  <a:lnTo>
                    <a:pt x="41324" y="1452"/>
                  </a:lnTo>
                  <a:lnTo>
                    <a:pt x="41893" y="1916"/>
                  </a:lnTo>
                  <a:lnTo>
                    <a:pt x="42821" y="2664"/>
                  </a:lnTo>
                  <a:lnTo>
                    <a:pt x="43734" y="3412"/>
                  </a:lnTo>
                  <a:lnTo>
                    <a:pt x="44632" y="4161"/>
                  </a:lnTo>
                  <a:lnTo>
                    <a:pt x="45530" y="4939"/>
                  </a:lnTo>
                  <a:lnTo>
                    <a:pt x="46413" y="5717"/>
                  </a:lnTo>
                  <a:lnTo>
                    <a:pt x="47281" y="6511"/>
                  </a:lnTo>
                  <a:lnTo>
                    <a:pt x="48134" y="7334"/>
                  </a:lnTo>
                  <a:lnTo>
                    <a:pt x="48987" y="8157"/>
                  </a:lnTo>
                  <a:lnTo>
                    <a:pt x="50020" y="9190"/>
                  </a:lnTo>
                  <a:lnTo>
                    <a:pt x="51052" y="10222"/>
                  </a:lnTo>
                  <a:lnTo>
                    <a:pt x="51546" y="10761"/>
                  </a:lnTo>
                  <a:lnTo>
                    <a:pt x="52040" y="11300"/>
                  </a:lnTo>
                  <a:lnTo>
                    <a:pt x="52519" y="11854"/>
                  </a:lnTo>
                  <a:lnTo>
                    <a:pt x="52983" y="12423"/>
                  </a:lnTo>
                  <a:lnTo>
                    <a:pt x="52624" y="12363"/>
                  </a:lnTo>
                  <a:lnTo>
                    <a:pt x="52265" y="12333"/>
                  </a:lnTo>
                  <a:lnTo>
                    <a:pt x="51531" y="12273"/>
                  </a:lnTo>
                  <a:lnTo>
                    <a:pt x="50798" y="12243"/>
                  </a:lnTo>
                  <a:lnTo>
                    <a:pt x="49346" y="12243"/>
                  </a:lnTo>
                  <a:lnTo>
                    <a:pt x="48613" y="12228"/>
                  </a:lnTo>
                  <a:lnTo>
                    <a:pt x="47894" y="12198"/>
                  </a:lnTo>
                  <a:lnTo>
                    <a:pt x="47520" y="12168"/>
                  </a:lnTo>
                  <a:lnTo>
                    <a:pt x="47161" y="12123"/>
                  </a:lnTo>
                  <a:lnTo>
                    <a:pt x="45200" y="12108"/>
                  </a:lnTo>
                  <a:lnTo>
                    <a:pt x="39184" y="12108"/>
                  </a:lnTo>
                  <a:lnTo>
                    <a:pt x="39034" y="12123"/>
                  </a:lnTo>
                  <a:lnTo>
                    <a:pt x="38899" y="12138"/>
                  </a:lnTo>
                  <a:lnTo>
                    <a:pt x="38750" y="12183"/>
                  </a:lnTo>
                  <a:lnTo>
                    <a:pt x="38615" y="12228"/>
                  </a:lnTo>
                  <a:lnTo>
                    <a:pt x="38495" y="12273"/>
                  </a:lnTo>
                  <a:lnTo>
                    <a:pt x="38226" y="12408"/>
                  </a:lnTo>
                  <a:lnTo>
                    <a:pt x="37986" y="12557"/>
                  </a:lnTo>
                  <a:lnTo>
                    <a:pt x="37747" y="12722"/>
                  </a:lnTo>
                  <a:lnTo>
                    <a:pt x="37298" y="13066"/>
                  </a:lnTo>
                  <a:lnTo>
                    <a:pt x="36909" y="12857"/>
                  </a:lnTo>
                  <a:lnTo>
                    <a:pt x="36505" y="12662"/>
                  </a:lnTo>
                  <a:lnTo>
                    <a:pt x="35696" y="12288"/>
                  </a:lnTo>
                  <a:lnTo>
                    <a:pt x="34888" y="11929"/>
                  </a:lnTo>
                  <a:lnTo>
                    <a:pt x="34050" y="11599"/>
                  </a:lnTo>
                  <a:lnTo>
                    <a:pt x="33212" y="11300"/>
                  </a:lnTo>
                  <a:lnTo>
                    <a:pt x="32374" y="11001"/>
                  </a:lnTo>
                  <a:lnTo>
                    <a:pt x="30697" y="10417"/>
                  </a:lnTo>
                  <a:lnTo>
                    <a:pt x="29186" y="9923"/>
                  </a:lnTo>
                  <a:lnTo>
                    <a:pt x="27689" y="9474"/>
                  </a:lnTo>
                  <a:lnTo>
                    <a:pt x="26162" y="9055"/>
                  </a:lnTo>
                  <a:lnTo>
                    <a:pt x="24636" y="8651"/>
                  </a:lnTo>
                  <a:lnTo>
                    <a:pt x="23109" y="8277"/>
                  </a:lnTo>
                  <a:lnTo>
                    <a:pt x="21582" y="7932"/>
                  </a:lnTo>
                  <a:lnTo>
                    <a:pt x="20041" y="7603"/>
                  </a:lnTo>
                  <a:lnTo>
                    <a:pt x="18484" y="7289"/>
                  </a:lnTo>
                  <a:lnTo>
                    <a:pt x="15521" y="6720"/>
                  </a:lnTo>
                  <a:lnTo>
                    <a:pt x="14039" y="6436"/>
                  </a:lnTo>
                  <a:lnTo>
                    <a:pt x="12542" y="6166"/>
                  </a:lnTo>
                  <a:lnTo>
                    <a:pt x="11061" y="5912"/>
                  </a:lnTo>
                  <a:lnTo>
                    <a:pt x="9564" y="5672"/>
                  </a:lnTo>
                  <a:lnTo>
                    <a:pt x="8067" y="5433"/>
                  </a:lnTo>
                  <a:lnTo>
                    <a:pt x="6571" y="5223"/>
                  </a:lnTo>
                  <a:lnTo>
                    <a:pt x="4939" y="5029"/>
                  </a:lnTo>
                  <a:lnTo>
                    <a:pt x="4116" y="4924"/>
                  </a:lnTo>
                  <a:lnTo>
                    <a:pt x="3293" y="4864"/>
                  </a:lnTo>
                  <a:lnTo>
                    <a:pt x="2470" y="4804"/>
                  </a:lnTo>
                  <a:lnTo>
                    <a:pt x="2065" y="4789"/>
                  </a:lnTo>
                  <a:lnTo>
                    <a:pt x="1242" y="4789"/>
                  </a:lnTo>
                  <a:lnTo>
                    <a:pt x="823" y="4804"/>
                  </a:lnTo>
                  <a:lnTo>
                    <a:pt x="419" y="4834"/>
                  </a:lnTo>
                  <a:lnTo>
                    <a:pt x="0" y="4879"/>
                  </a:lnTo>
                  <a:lnTo>
                    <a:pt x="0" y="5059"/>
                  </a:lnTo>
                  <a:lnTo>
                    <a:pt x="479" y="5134"/>
                  </a:lnTo>
                  <a:lnTo>
                    <a:pt x="958" y="5208"/>
                  </a:lnTo>
                  <a:lnTo>
                    <a:pt x="1437" y="5283"/>
                  </a:lnTo>
                  <a:lnTo>
                    <a:pt x="1916" y="5328"/>
                  </a:lnTo>
                  <a:lnTo>
                    <a:pt x="3323" y="5478"/>
                  </a:lnTo>
                  <a:lnTo>
                    <a:pt x="4715" y="5657"/>
                  </a:lnTo>
                  <a:lnTo>
                    <a:pt x="6122" y="5852"/>
                  </a:lnTo>
                  <a:lnTo>
                    <a:pt x="7513" y="6062"/>
                  </a:lnTo>
                  <a:lnTo>
                    <a:pt x="8905" y="6286"/>
                  </a:lnTo>
                  <a:lnTo>
                    <a:pt x="10297" y="6526"/>
                  </a:lnTo>
                  <a:lnTo>
                    <a:pt x="11689" y="6780"/>
                  </a:lnTo>
                  <a:lnTo>
                    <a:pt x="13066" y="7034"/>
                  </a:lnTo>
                  <a:lnTo>
                    <a:pt x="14847" y="7379"/>
                  </a:lnTo>
                  <a:lnTo>
                    <a:pt x="16628" y="7738"/>
                  </a:lnTo>
                  <a:lnTo>
                    <a:pt x="18394" y="8112"/>
                  </a:lnTo>
                  <a:lnTo>
                    <a:pt x="20161" y="8486"/>
                  </a:lnTo>
                  <a:lnTo>
                    <a:pt x="21927" y="8890"/>
                  </a:lnTo>
                  <a:lnTo>
                    <a:pt x="23693" y="9309"/>
                  </a:lnTo>
                  <a:lnTo>
                    <a:pt x="25444" y="9743"/>
                  </a:lnTo>
                  <a:lnTo>
                    <a:pt x="27195" y="10207"/>
                  </a:lnTo>
                  <a:lnTo>
                    <a:pt x="28422" y="10567"/>
                  </a:lnTo>
                  <a:lnTo>
                    <a:pt x="29650" y="10941"/>
                  </a:lnTo>
                  <a:lnTo>
                    <a:pt x="30862" y="11330"/>
                  </a:lnTo>
                  <a:lnTo>
                    <a:pt x="32074" y="11734"/>
                  </a:lnTo>
                  <a:lnTo>
                    <a:pt x="33287" y="12153"/>
                  </a:lnTo>
                  <a:lnTo>
                    <a:pt x="34484" y="12587"/>
                  </a:lnTo>
                  <a:lnTo>
                    <a:pt x="35681" y="13036"/>
                  </a:lnTo>
                  <a:lnTo>
                    <a:pt x="36879" y="13500"/>
                  </a:lnTo>
                  <a:lnTo>
                    <a:pt x="36684" y="13755"/>
                  </a:lnTo>
                  <a:lnTo>
                    <a:pt x="36519" y="14024"/>
                  </a:lnTo>
                  <a:lnTo>
                    <a:pt x="36370" y="14308"/>
                  </a:lnTo>
                  <a:lnTo>
                    <a:pt x="36235" y="14593"/>
                  </a:lnTo>
                  <a:lnTo>
                    <a:pt x="36130" y="14892"/>
                  </a:lnTo>
                  <a:lnTo>
                    <a:pt x="36041" y="15191"/>
                  </a:lnTo>
                  <a:lnTo>
                    <a:pt x="35981" y="15506"/>
                  </a:lnTo>
                  <a:lnTo>
                    <a:pt x="35936" y="15820"/>
                  </a:lnTo>
                  <a:lnTo>
                    <a:pt x="35906" y="16134"/>
                  </a:lnTo>
                  <a:lnTo>
                    <a:pt x="35906" y="16449"/>
                  </a:lnTo>
                  <a:lnTo>
                    <a:pt x="35921" y="16778"/>
                  </a:lnTo>
                  <a:lnTo>
                    <a:pt x="35966" y="17092"/>
                  </a:lnTo>
                  <a:lnTo>
                    <a:pt x="36026" y="17392"/>
                  </a:lnTo>
                  <a:lnTo>
                    <a:pt x="36100" y="17706"/>
                  </a:lnTo>
                  <a:lnTo>
                    <a:pt x="36205" y="18005"/>
                  </a:lnTo>
                  <a:lnTo>
                    <a:pt x="36325" y="18305"/>
                  </a:lnTo>
                  <a:lnTo>
                    <a:pt x="36460" y="18574"/>
                  </a:lnTo>
                  <a:lnTo>
                    <a:pt x="36594" y="18828"/>
                  </a:lnTo>
                  <a:lnTo>
                    <a:pt x="36744" y="19083"/>
                  </a:lnTo>
                  <a:lnTo>
                    <a:pt x="36909" y="19337"/>
                  </a:lnTo>
                  <a:lnTo>
                    <a:pt x="37073" y="19592"/>
                  </a:lnTo>
                  <a:lnTo>
                    <a:pt x="37238" y="19831"/>
                  </a:lnTo>
                  <a:lnTo>
                    <a:pt x="37432" y="20071"/>
                  </a:lnTo>
                  <a:lnTo>
                    <a:pt x="37627" y="20295"/>
                  </a:lnTo>
                  <a:lnTo>
                    <a:pt x="37822" y="20520"/>
                  </a:lnTo>
                  <a:lnTo>
                    <a:pt x="38031" y="20729"/>
                  </a:lnTo>
                  <a:lnTo>
                    <a:pt x="38241" y="20939"/>
                  </a:lnTo>
                  <a:lnTo>
                    <a:pt x="38465" y="21133"/>
                  </a:lnTo>
                  <a:lnTo>
                    <a:pt x="38690" y="21328"/>
                  </a:lnTo>
                  <a:lnTo>
                    <a:pt x="38929" y="21507"/>
                  </a:lnTo>
                  <a:lnTo>
                    <a:pt x="39184" y="21672"/>
                  </a:lnTo>
                  <a:lnTo>
                    <a:pt x="39423" y="21837"/>
                  </a:lnTo>
                  <a:lnTo>
                    <a:pt x="39588" y="21927"/>
                  </a:lnTo>
                  <a:lnTo>
                    <a:pt x="39752" y="21986"/>
                  </a:lnTo>
                  <a:lnTo>
                    <a:pt x="39917" y="22031"/>
                  </a:lnTo>
                  <a:lnTo>
                    <a:pt x="40082" y="22076"/>
                  </a:lnTo>
                  <a:lnTo>
                    <a:pt x="40246" y="22091"/>
                  </a:lnTo>
                  <a:lnTo>
                    <a:pt x="40426" y="22106"/>
                  </a:lnTo>
                  <a:lnTo>
                    <a:pt x="40770" y="22121"/>
                  </a:lnTo>
                  <a:lnTo>
                    <a:pt x="41474" y="22091"/>
                  </a:lnTo>
                  <a:lnTo>
                    <a:pt x="41818" y="22091"/>
                  </a:lnTo>
                  <a:lnTo>
                    <a:pt x="41997" y="22106"/>
                  </a:lnTo>
                  <a:lnTo>
                    <a:pt x="42162" y="22121"/>
                  </a:lnTo>
                  <a:lnTo>
                    <a:pt x="42716" y="22525"/>
                  </a:lnTo>
                  <a:lnTo>
                    <a:pt x="43270" y="22929"/>
                  </a:lnTo>
                  <a:lnTo>
                    <a:pt x="43554" y="23109"/>
                  </a:lnTo>
                  <a:lnTo>
                    <a:pt x="43853" y="23274"/>
                  </a:lnTo>
                  <a:lnTo>
                    <a:pt x="44153" y="23438"/>
                  </a:lnTo>
                  <a:lnTo>
                    <a:pt x="44467" y="23573"/>
                  </a:lnTo>
                  <a:lnTo>
                    <a:pt x="44512" y="23857"/>
                  </a:lnTo>
                  <a:lnTo>
                    <a:pt x="44557" y="24157"/>
                  </a:lnTo>
                  <a:lnTo>
                    <a:pt x="44617" y="24456"/>
                  </a:lnTo>
                  <a:lnTo>
                    <a:pt x="44691" y="24740"/>
                  </a:lnTo>
                  <a:lnTo>
                    <a:pt x="44766" y="25040"/>
                  </a:lnTo>
                  <a:lnTo>
                    <a:pt x="44856" y="25324"/>
                  </a:lnTo>
                  <a:lnTo>
                    <a:pt x="44961" y="25608"/>
                  </a:lnTo>
                  <a:lnTo>
                    <a:pt x="45066" y="25878"/>
                  </a:lnTo>
                  <a:lnTo>
                    <a:pt x="45185" y="26147"/>
                  </a:lnTo>
                  <a:lnTo>
                    <a:pt x="45320" y="26417"/>
                  </a:lnTo>
                  <a:lnTo>
                    <a:pt x="45470" y="26686"/>
                  </a:lnTo>
                  <a:lnTo>
                    <a:pt x="45634" y="26925"/>
                  </a:lnTo>
                  <a:lnTo>
                    <a:pt x="45814" y="27180"/>
                  </a:lnTo>
                  <a:lnTo>
                    <a:pt x="45994" y="27404"/>
                  </a:lnTo>
                  <a:lnTo>
                    <a:pt x="46188" y="27629"/>
                  </a:lnTo>
                  <a:lnTo>
                    <a:pt x="46413" y="27838"/>
                  </a:lnTo>
                  <a:lnTo>
                    <a:pt x="46502" y="27898"/>
                  </a:lnTo>
                  <a:lnTo>
                    <a:pt x="46592" y="27958"/>
                  </a:lnTo>
                  <a:lnTo>
                    <a:pt x="46697" y="27988"/>
                  </a:lnTo>
                  <a:lnTo>
                    <a:pt x="46787" y="28003"/>
                  </a:lnTo>
                  <a:lnTo>
                    <a:pt x="46892" y="28018"/>
                  </a:lnTo>
                  <a:lnTo>
                    <a:pt x="46981" y="28018"/>
                  </a:lnTo>
                  <a:lnTo>
                    <a:pt x="47086" y="28003"/>
                  </a:lnTo>
                  <a:lnTo>
                    <a:pt x="47176" y="27973"/>
                  </a:lnTo>
                  <a:lnTo>
                    <a:pt x="47266" y="27943"/>
                  </a:lnTo>
                  <a:lnTo>
                    <a:pt x="47371" y="27898"/>
                  </a:lnTo>
                  <a:lnTo>
                    <a:pt x="47445" y="27838"/>
                  </a:lnTo>
                  <a:lnTo>
                    <a:pt x="47535" y="27779"/>
                  </a:lnTo>
                  <a:lnTo>
                    <a:pt x="47610" y="27704"/>
                  </a:lnTo>
                  <a:lnTo>
                    <a:pt x="47670" y="27629"/>
                  </a:lnTo>
                  <a:lnTo>
                    <a:pt x="47730" y="27539"/>
                  </a:lnTo>
                  <a:lnTo>
                    <a:pt x="47790" y="27449"/>
                  </a:lnTo>
                  <a:lnTo>
                    <a:pt x="47879" y="27539"/>
                  </a:lnTo>
                  <a:lnTo>
                    <a:pt x="47984" y="27629"/>
                  </a:lnTo>
                  <a:lnTo>
                    <a:pt x="48194" y="27764"/>
                  </a:lnTo>
                  <a:lnTo>
                    <a:pt x="48418" y="27868"/>
                  </a:lnTo>
                  <a:lnTo>
                    <a:pt x="48658" y="27943"/>
                  </a:lnTo>
                  <a:lnTo>
                    <a:pt x="48912" y="27988"/>
                  </a:lnTo>
                  <a:lnTo>
                    <a:pt x="49152" y="28018"/>
                  </a:lnTo>
                  <a:lnTo>
                    <a:pt x="49406" y="28018"/>
                  </a:lnTo>
                  <a:lnTo>
                    <a:pt x="49675" y="27988"/>
                  </a:lnTo>
                  <a:lnTo>
                    <a:pt x="49840" y="27809"/>
                  </a:lnTo>
                  <a:lnTo>
                    <a:pt x="49975" y="27614"/>
                  </a:lnTo>
                  <a:lnTo>
                    <a:pt x="50095" y="27404"/>
                  </a:lnTo>
                  <a:lnTo>
                    <a:pt x="50184" y="27180"/>
                  </a:lnTo>
                  <a:lnTo>
                    <a:pt x="50274" y="26955"/>
                  </a:lnTo>
                  <a:lnTo>
                    <a:pt x="50349" y="26716"/>
                  </a:lnTo>
                  <a:lnTo>
                    <a:pt x="50499" y="26252"/>
                  </a:lnTo>
                  <a:lnTo>
                    <a:pt x="50559" y="26013"/>
                  </a:lnTo>
                  <a:lnTo>
                    <a:pt x="50648" y="25788"/>
                  </a:lnTo>
                  <a:lnTo>
                    <a:pt x="50738" y="25564"/>
                  </a:lnTo>
                  <a:lnTo>
                    <a:pt x="50843" y="25354"/>
                  </a:lnTo>
                  <a:lnTo>
                    <a:pt x="50978" y="25159"/>
                  </a:lnTo>
                  <a:lnTo>
                    <a:pt x="51127" y="24965"/>
                  </a:lnTo>
                  <a:lnTo>
                    <a:pt x="51307" y="24800"/>
                  </a:lnTo>
                  <a:lnTo>
                    <a:pt x="51412" y="24725"/>
                  </a:lnTo>
                  <a:lnTo>
                    <a:pt x="51516" y="24665"/>
                  </a:lnTo>
                  <a:lnTo>
                    <a:pt x="51801" y="24546"/>
                  </a:lnTo>
                  <a:lnTo>
                    <a:pt x="52085" y="24441"/>
                  </a:lnTo>
                  <a:lnTo>
                    <a:pt x="52370" y="24351"/>
                  </a:lnTo>
                  <a:lnTo>
                    <a:pt x="52669" y="24276"/>
                  </a:lnTo>
                  <a:lnTo>
                    <a:pt x="52953" y="24216"/>
                  </a:lnTo>
                  <a:lnTo>
                    <a:pt x="53253" y="24172"/>
                  </a:lnTo>
                  <a:lnTo>
                    <a:pt x="53552" y="24127"/>
                  </a:lnTo>
                  <a:lnTo>
                    <a:pt x="53851" y="24097"/>
                  </a:lnTo>
                  <a:lnTo>
                    <a:pt x="54465" y="24052"/>
                  </a:lnTo>
                  <a:lnTo>
                    <a:pt x="55064" y="24037"/>
                  </a:lnTo>
                  <a:lnTo>
                    <a:pt x="55677" y="24052"/>
                  </a:lnTo>
                  <a:lnTo>
                    <a:pt x="56276" y="24082"/>
                  </a:lnTo>
                  <a:lnTo>
                    <a:pt x="56441" y="24097"/>
                  </a:lnTo>
                  <a:lnTo>
                    <a:pt x="56590" y="24112"/>
                  </a:lnTo>
                  <a:lnTo>
                    <a:pt x="56755" y="24157"/>
                  </a:lnTo>
                  <a:lnTo>
                    <a:pt x="56905" y="24202"/>
                  </a:lnTo>
                  <a:lnTo>
                    <a:pt x="57204" y="24321"/>
                  </a:lnTo>
                  <a:lnTo>
                    <a:pt x="57503" y="24441"/>
                  </a:lnTo>
                  <a:lnTo>
                    <a:pt x="57803" y="24576"/>
                  </a:lnTo>
                  <a:lnTo>
                    <a:pt x="58102" y="24695"/>
                  </a:lnTo>
                  <a:lnTo>
                    <a:pt x="58401" y="24800"/>
                  </a:lnTo>
                  <a:lnTo>
                    <a:pt x="58566" y="24845"/>
                  </a:lnTo>
                  <a:lnTo>
                    <a:pt x="58716" y="24875"/>
                  </a:lnTo>
                  <a:lnTo>
                    <a:pt x="59524" y="25698"/>
                  </a:lnTo>
                  <a:lnTo>
                    <a:pt x="59943" y="26087"/>
                  </a:lnTo>
                  <a:lnTo>
                    <a:pt x="60362" y="26476"/>
                  </a:lnTo>
                  <a:lnTo>
                    <a:pt x="60796" y="26851"/>
                  </a:lnTo>
                  <a:lnTo>
                    <a:pt x="61245" y="27210"/>
                  </a:lnTo>
                  <a:lnTo>
                    <a:pt x="61709" y="27554"/>
                  </a:lnTo>
                  <a:lnTo>
                    <a:pt x="62203" y="27868"/>
                  </a:lnTo>
                  <a:lnTo>
                    <a:pt x="61993" y="28063"/>
                  </a:lnTo>
                  <a:lnTo>
                    <a:pt x="61814" y="28287"/>
                  </a:lnTo>
                  <a:lnTo>
                    <a:pt x="61679" y="28512"/>
                  </a:lnTo>
                  <a:lnTo>
                    <a:pt x="61559" y="28751"/>
                  </a:lnTo>
                  <a:lnTo>
                    <a:pt x="61469" y="29006"/>
                  </a:lnTo>
                  <a:lnTo>
                    <a:pt x="61410" y="29260"/>
                  </a:lnTo>
                  <a:lnTo>
                    <a:pt x="61380" y="29530"/>
                  </a:lnTo>
                  <a:lnTo>
                    <a:pt x="61365" y="29799"/>
                  </a:lnTo>
                  <a:lnTo>
                    <a:pt x="61380" y="30069"/>
                  </a:lnTo>
                  <a:lnTo>
                    <a:pt x="61425" y="30338"/>
                  </a:lnTo>
                  <a:lnTo>
                    <a:pt x="61484" y="30607"/>
                  </a:lnTo>
                  <a:lnTo>
                    <a:pt x="61574" y="30862"/>
                  </a:lnTo>
                  <a:lnTo>
                    <a:pt x="61679" y="31116"/>
                  </a:lnTo>
                  <a:lnTo>
                    <a:pt x="61799" y="31371"/>
                  </a:lnTo>
                  <a:lnTo>
                    <a:pt x="61933" y="31595"/>
                  </a:lnTo>
                  <a:lnTo>
                    <a:pt x="62098" y="31820"/>
                  </a:lnTo>
                  <a:lnTo>
                    <a:pt x="61993" y="32089"/>
                  </a:lnTo>
                  <a:lnTo>
                    <a:pt x="61904" y="32373"/>
                  </a:lnTo>
                  <a:lnTo>
                    <a:pt x="61829" y="32658"/>
                  </a:lnTo>
                  <a:lnTo>
                    <a:pt x="61784" y="32957"/>
                  </a:lnTo>
                  <a:lnTo>
                    <a:pt x="61769" y="33242"/>
                  </a:lnTo>
                  <a:lnTo>
                    <a:pt x="61769" y="33541"/>
                  </a:lnTo>
                  <a:lnTo>
                    <a:pt x="61769" y="33825"/>
                  </a:lnTo>
                  <a:lnTo>
                    <a:pt x="61799" y="34125"/>
                  </a:lnTo>
                  <a:lnTo>
                    <a:pt x="61844" y="34424"/>
                  </a:lnTo>
                  <a:lnTo>
                    <a:pt x="61904" y="34708"/>
                  </a:lnTo>
                  <a:lnTo>
                    <a:pt x="61963" y="34993"/>
                  </a:lnTo>
                  <a:lnTo>
                    <a:pt x="62038" y="35292"/>
                  </a:lnTo>
                  <a:lnTo>
                    <a:pt x="62218" y="35861"/>
                  </a:lnTo>
                  <a:lnTo>
                    <a:pt x="62397" y="36415"/>
                  </a:lnTo>
                  <a:lnTo>
                    <a:pt x="62757" y="37223"/>
                  </a:lnTo>
                  <a:lnTo>
                    <a:pt x="63116" y="38016"/>
                  </a:lnTo>
                  <a:lnTo>
                    <a:pt x="63834" y="39632"/>
                  </a:lnTo>
                  <a:lnTo>
                    <a:pt x="64193" y="40426"/>
                  </a:lnTo>
                  <a:lnTo>
                    <a:pt x="64538" y="41249"/>
                  </a:lnTo>
                  <a:lnTo>
                    <a:pt x="64882" y="42057"/>
                  </a:lnTo>
                  <a:lnTo>
                    <a:pt x="65181" y="42880"/>
                  </a:lnTo>
                  <a:lnTo>
                    <a:pt x="65705" y="44317"/>
                  </a:lnTo>
                  <a:lnTo>
                    <a:pt x="66184" y="45769"/>
                  </a:lnTo>
                  <a:lnTo>
                    <a:pt x="66648" y="47236"/>
                  </a:lnTo>
                  <a:lnTo>
                    <a:pt x="67082" y="48702"/>
                  </a:lnTo>
                  <a:lnTo>
                    <a:pt x="67471" y="50184"/>
                  </a:lnTo>
                  <a:lnTo>
                    <a:pt x="67845" y="51666"/>
                  </a:lnTo>
                  <a:lnTo>
                    <a:pt x="68175" y="53148"/>
                  </a:lnTo>
                  <a:lnTo>
                    <a:pt x="68489" y="54644"/>
                  </a:lnTo>
                  <a:lnTo>
                    <a:pt x="68579" y="55138"/>
                  </a:lnTo>
                  <a:lnTo>
                    <a:pt x="68639" y="55632"/>
                  </a:lnTo>
                  <a:lnTo>
                    <a:pt x="68773" y="56605"/>
                  </a:lnTo>
                  <a:lnTo>
                    <a:pt x="68893" y="57593"/>
                  </a:lnTo>
                  <a:lnTo>
                    <a:pt x="69028" y="58581"/>
                  </a:lnTo>
                  <a:lnTo>
                    <a:pt x="69073" y="59045"/>
                  </a:lnTo>
                  <a:lnTo>
                    <a:pt x="69148" y="59508"/>
                  </a:lnTo>
                  <a:lnTo>
                    <a:pt x="69282" y="60451"/>
                  </a:lnTo>
                  <a:lnTo>
                    <a:pt x="69342" y="60915"/>
                  </a:lnTo>
                  <a:lnTo>
                    <a:pt x="69402" y="61394"/>
                  </a:lnTo>
                  <a:lnTo>
                    <a:pt x="69432" y="61858"/>
                  </a:lnTo>
                  <a:lnTo>
                    <a:pt x="69432" y="62337"/>
                  </a:lnTo>
                  <a:lnTo>
                    <a:pt x="69462" y="62996"/>
                  </a:lnTo>
                  <a:lnTo>
                    <a:pt x="69522" y="63654"/>
                  </a:lnTo>
                  <a:lnTo>
                    <a:pt x="69567" y="64313"/>
                  </a:lnTo>
                  <a:lnTo>
                    <a:pt x="69612" y="64971"/>
                  </a:lnTo>
                  <a:lnTo>
                    <a:pt x="69118" y="65046"/>
                  </a:lnTo>
                  <a:lnTo>
                    <a:pt x="68624" y="65136"/>
                  </a:lnTo>
                  <a:lnTo>
                    <a:pt x="68130" y="65226"/>
                  </a:lnTo>
                  <a:lnTo>
                    <a:pt x="67651" y="65346"/>
                  </a:lnTo>
                  <a:lnTo>
                    <a:pt x="67157" y="65465"/>
                  </a:lnTo>
                  <a:lnTo>
                    <a:pt x="66678" y="65585"/>
                  </a:lnTo>
                  <a:lnTo>
                    <a:pt x="66199" y="65735"/>
                  </a:lnTo>
                  <a:lnTo>
                    <a:pt x="65735" y="65884"/>
                  </a:lnTo>
                  <a:lnTo>
                    <a:pt x="65256" y="66049"/>
                  </a:lnTo>
                  <a:lnTo>
                    <a:pt x="64792" y="66229"/>
                  </a:lnTo>
                  <a:lnTo>
                    <a:pt x="63864" y="66588"/>
                  </a:lnTo>
                  <a:lnTo>
                    <a:pt x="62951" y="66992"/>
                  </a:lnTo>
                  <a:lnTo>
                    <a:pt x="62038" y="67411"/>
                  </a:lnTo>
                  <a:lnTo>
                    <a:pt x="60886" y="67980"/>
                  </a:lnTo>
                  <a:lnTo>
                    <a:pt x="59733" y="68548"/>
                  </a:lnTo>
                  <a:lnTo>
                    <a:pt x="57428" y="69701"/>
                  </a:lnTo>
                  <a:lnTo>
                    <a:pt x="52848" y="72051"/>
                  </a:lnTo>
                  <a:lnTo>
                    <a:pt x="50559" y="73218"/>
                  </a:lnTo>
                  <a:lnTo>
                    <a:pt x="48254" y="74356"/>
                  </a:lnTo>
                  <a:lnTo>
                    <a:pt x="47101" y="74924"/>
                  </a:lnTo>
                  <a:lnTo>
                    <a:pt x="45934" y="75463"/>
                  </a:lnTo>
                  <a:lnTo>
                    <a:pt x="44766" y="76002"/>
                  </a:lnTo>
                  <a:lnTo>
                    <a:pt x="43584" y="76526"/>
                  </a:lnTo>
                  <a:lnTo>
                    <a:pt x="42536" y="77005"/>
                  </a:lnTo>
                  <a:lnTo>
                    <a:pt x="41474" y="77469"/>
                  </a:lnTo>
                  <a:lnTo>
                    <a:pt x="40411" y="77918"/>
                  </a:lnTo>
                  <a:lnTo>
                    <a:pt x="39333" y="78367"/>
                  </a:lnTo>
                  <a:lnTo>
                    <a:pt x="37193" y="79250"/>
                  </a:lnTo>
                  <a:lnTo>
                    <a:pt x="35068" y="80133"/>
                  </a:lnTo>
                  <a:lnTo>
                    <a:pt x="33960" y="80537"/>
                  </a:lnTo>
                  <a:lnTo>
                    <a:pt x="32883" y="80956"/>
                  </a:lnTo>
                  <a:lnTo>
                    <a:pt x="31790" y="81390"/>
                  </a:lnTo>
                  <a:lnTo>
                    <a:pt x="30712" y="81854"/>
                  </a:lnTo>
                  <a:lnTo>
                    <a:pt x="30248" y="82079"/>
                  </a:lnTo>
                  <a:lnTo>
                    <a:pt x="29799" y="82318"/>
                  </a:lnTo>
                  <a:lnTo>
                    <a:pt x="29350" y="82573"/>
                  </a:lnTo>
                  <a:lnTo>
                    <a:pt x="28916" y="82842"/>
                  </a:lnTo>
                  <a:lnTo>
                    <a:pt x="28482" y="83111"/>
                  </a:lnTo>
                  <a:lnTo>
                    <a:pt x="28048" y="83411"/>
                  </a:lnTo>
                  <a:lnTo>
                    <a:pt x="27210" y="83994"/>
                  </a:lnTo>
                  <a:lnTo>
                    <a:pt x="26866" y="84279"/>
                  </a:lnTo>
                  <a:lnTo>
                    <a:pt x="26551" y="84593"/>
                  </a:lnTo>
                  <a:lnTo>
                    <a:pt x="26237" y="84922"/>
                  </a:lnTo>
                  <a:lnTo>
                    <a:pt x="26102" y="85087"/>
                  </a:lnTo>
                  <a:lnTo>
                    <a:pt x="25968" y="85267"/>
                  </a:lnTo>
                  <a:lnTo>
                    <a:pt x="25833" y="85461"/>
                  </a:lnTo>
                  <a:lnTo>
                    <a:pt x="25713" y="85641"/>
                  </a:lnTo>
                  <a:lnTo>
                    <a:pt x="25609" y="85835"/>
                  </a:lnTo>
                  <a:lnTo>
                    <a:pt x="25519" y="86045"/>
                  </a:lnTo>
                  <a:lnTo>
                    <a:pt x="25429" y="86239"/>
                  </a:lnTo>
                  <a:lnTo>
                    <a:pt x="25369" y="86464"/>
                  </a:lnTo>
                  <a:lnTo>
                    <a:pt x="25309" y="86673"/>
                  </a:lnTo>
                  <a:lnTo>
                    <a:pt x="25264" y="86898"/>
                  </a:lnTo>
                  <a:lnTo>
                    <a:pt x="25264" y="87093"/>
                  </a:lnTo>
                  <a:lnTo>
                    <a:pt x="25294" y="87272"/>
                  </a:lnTo>
                  <a:lnTo>
                    <a:pt x="25339" y="87452"/>
                  </a:lnTo>
                  <a:lnTo>
                    <a:pt x="25399" y="87631"/>
                  </a:lnTo>
                  <a:lnTo>
                    <a:pt x="25489" y="87796"/>
                  </a:lnTo>
                  <a:lnTo>
                    <a:pt x="25579" y="87946"/>
                  </a:lnTo>
                  <a:lnTo>
                    <a:pt x="25683" y="88095"/>
                  </a:lnTo>
                  <a:lnTo>
                    <a:pt x="25818" y="88245"/>
                  </a:lnTo>
                  <a:lnTo>
                    <a:pt x="25953" y="88365"/>
                  </a:lnTo>
                  <a:lnTo>
                    <a:pt x="26087" y="88484"/>
                  </a:lnTo>
                  <a:lnTo>
                    <a:pt x="26237" y="88604"/>
                  </a:lnTo>
                  <a:lnTo>
                    <a:pt x="26402" y="88709"/>
                  </a:lnTo>
                  <a:lnTo>
                    <a:pt x="26566" y="88799"/>
                  </a:lnTo>
                  <a:lnTo>
                    <a:pt x="26746" y="88874"/>
                  </a:lnTo>
                  <a:lnTo>
                    <a:pt x="26911" y="88933"/>
                  </a:lnTo>
                  <a:lnTo>
                    <a:pt x="27090" y="88993"/>
                  </a:lnTo>
                  <a:lnTo>
                    <a:pt x="27225" y="89053"/>
                  </a:lnTo>
                  <a:lnTo>
                    <a:pt x="27375" y="89098"/>
                  </a:lnTo>
                  <a:lnTo>
                    <a:pt x="27524" y="89143"/>
                  </a:lnTo>
                  <a:lnTo>
                    <a:pt x="27659" y="89173"/>
                  </a:lnTo>
                  <a:lnTo>
                    <a:pt x="27958" y="89203"/>
                  </a:lnTo>
                  <a:lnTo>
                    <a:pt x="28258" y="89233"/>
                  </a:lnTo>
                  <a:lnTo>
                    <a:pt x="28557" y="89248"/>
                  </a:lnTo>
                  <a:lnTo>
                    <a:pt x="28856" y="89278"/>
                  </a:lnTo>
                  <a:lnTo>
                    <a:pt x="29006" y="89308"/>
                  </a:lnTo>
                  <a:lnTo>
                    <a:pt x="29156" y="89338"/>
                  </a:lnTo>
                  <a:lnTo>
                    <a:pt x="29290" y="89382"/>
                  </a:lnTo>
                  <a:lnTo>
                    <a:pt x="29440" y="89442"/>
                  </a:lnTo>
                  <a:lnTo>
                    <a:pt x="29216" y="89532"/>
                  </a:lnTo>
                  <a:lnTo>
                    <a:pt x="29006" y="89637"/>
                  </a:lnTo>
                  <a:lnTo>
                    <a:pt x="28826" y="89757"/>
                  </a:lnTo>
                  <a:lnTo>
                    <a:pt x="28647" y="89906"/>
                  </a:lnTo>
                  <a:lnTo>
                    <a:pt x="28482" y="90071"/>
                  </a:lnTo>
                  <a:lnTo>
                    <a:pt x="28348" y="90266"/>
                  </a:lnTo>
                  <a:lnTo>
                    <a:pt x="28243" y="90460"/>
                  </a:lnTo>
                  <a:lnTo>
                    <a:pt x="28198" y="90580"/>
                  </a:lnTo>
                  <a:lnTo>
                    <a:pt x="28168" y="90700"/>
                  </a:lnTo>
                  <a:lnTo>
                    <a:pt x="28108" y="90999"/>
                  </a:lnTo>
                  <a:lnTo>
                    <a:pt x="28078" y="91313"/>
                  </a:lnTo>
                  <a:lnTo>
                    <a:pt x="28063" y="91627"/>
                  </a:lnTo>
                  <a:lnTo>
                    <a:pt x="28078" y="91942"/>
                  </a:lnTo>
                  <a:lnTo>
                    <a:pt x="28093" y="92241"/>
                  </a:lnTo>
                  <a:lnTo>
                    <a:pt x="28138" y="92555"/>
                  </a:lnTo>
                  <a:lnTo>
                    <a:pt x="28183" y="92870"/>
                  </a:lnTo>
                  <a:lnTo>
                    <a:pt x="28258" y="93169"/>
                  </a:lnTo>
                  <a:lnTo>
                    <a:pt x="28333" y="93468"/>
                  </a:lnTo>
                  <a:lnTo>
                    <a:pt x="28422" y="93768"/>
                  </a:lnTo>
                  <a:lnTo>
                    <a:pt x="28617" y="94366"/>
                  </a:lnTo>
                  <a:lnTo>
                    <a:pt x="28841" y="94965"/>
                  </a:lnTo>
                  <a:lnTo>
                    <a:pt x="29066" y="95549"/>
                  </a:lnTo>
                  <a:lnTo>
                    <a:pt x="29799" y="97465"/>
                  </a:lnTo>
                  <a:lnTo>
                    <a:pt x="30533" y="99380"/>
                  </a:lnTo>
                  <a:lnTo>
                    <a:pt x="31311" y="101281"/>
                  </a:lnTo>
                  <a:lnTo>
                    <a:pt x="32104" y="103182"/>
                  </a:lnTo>
                  <a:lnTo>
                    <a:pt x="32269" y="103601"/>
                  </a:lnTo>
                  <a:lnTo>
                    <a:pt x="32448" y="104005"/>
                  </a:lnTo>
                  <a:lnTo>
                    <a:pt x="32628" y="104424"/>
                  </a:lnTo>
                  <a:lnTo>
                    <a:pt x="32823" y="104828"/>
                  </a:lnTo>
                  <a:lnTo>
                    <a:pt x="33017" y="105217"/>
                  </a:lnTo>
                  <a:lnTo>
                    <a:pt x="33242" y="105622"/>
                  </a:lnTo>
                  <a:lnTo>
                    <a:pt x="33466" y="106011"/>
                  </a:lnTo>
                  <a:lnTo>
                    <a:pt x="33706" y="106385"/>
                  </a:lnTo>
                  <a:lnTo>
                    <a:pt x="33945" y="106759"/>
                  </a:lnTo>
                  <a:lnTo>
                    <a:pt x="34215" y="107118"/>
                  </a:lnTo>
                  <a:lnTo>
                    <a:pt x="34484" y="107477"/>
                  </a:lnTo>
                  <a:lnTo>
                    <a:pt x="34768" y="107807"/>
                  </a:lnTo>
                  <a:lnTo>
                    <a:pt x="35083" y="108136"/>
                  </a:lnTo>
                  <a:lnTo>
                    <a:pt x="35397" y="108465"/>
                  </a:lnTo>
                  <a:lnTo>
                    <a:pt x="35726" y="108765"/>
                  </a:lnTo>
                  <a:lnTo>
                    <a:pt x="36070" y="109049"/>
                  </a:lnTo>
                  <a:lnTo>
                    <a:pt x="36175" y="109124"/>
                  </a:lnTo>
                  <a:lnTo>
                    <a:pt x="36265" y="109214"/>
                  </a:lnTo>
                  <a:lnTo>
                    <a:pt x="36355" y="109303"/>
                  </a:lnTo>
                  <a:lnTo>
                    <a:pt x="36430" y="109408"/>
                  </a:lnTo>
                  <a:lnTo>
                    <a:pt x="36579" y="109618"/>
                  </a:lnTo>
                  <a:lnTo>
                    <a:pt x="36684" y="109842"/>
                  </a:lnTo>
                  <a:lnTo>
                    <a:pt x="36789" y="110082"/>
                  </a:lnTo>
                  <a:lnTo>
                    <a:pt x="36879" y="110321"/>
                  </a:lnTo>
                  <a:lnTo>
                    <a:pt x="36983" y="110561"/>
                  </a:lnTo>
                  <a:lnTo>
                    <a:pt x="37088" y="110800"/>
                  </a:lnTo>
                  <a:lnTo>
                    <a:pt x="37403" y="111548"/>
                  </a:lnTo>
                  <a:lnTo>
                    <a:pt x="37717" y="112312"/>
                  </a:lnTo>
                  <a:lnTo>
                    <a:pt x="38016" y="113075"/>
                  </a:lnTo>
                  <a:lnTo>
                    <a:pt x="38316" y="113853"/>
                  </a:lnTo>
                  <a:lnTo>
                    <a:pt x="38600" y="114617"/>
                  </a:lnTo>
                  <a:lnTo>
                    <a:pt x="38869" y="115395"/>
                  </a:lnTo>
                  <a:lnTo>
                    <a:pt x="39124" y="116173"/>
                  </a:lnTo>
                  <a:lnTo>
                    <a:pt x="39378" y="116966"/>
                  </a:lnTo>
                  <a:lnTo>
                    <a:pt x="39603" y="117625"/>
                  </a:lnTo>
                  <a:lnTo>
                    <a:pt x="39797" y="118284"/>
                  </a:lnTo>
                  <a:lnTo>
                    <a:pt x="39992" y="118942"/>
                  </a:lnTo>
                  <a:lnTo>
                    <a:pt x="40156" y="119616"/>
                  </a:lnTo>
                  <a:lnTo>
                    <a:pt x="40306" y="120289"/>
                  </a:lnTo>
                  <a:lnTo>
                    <a:pt x="40441" y="120978"/>
                  </a:lnTo>
                  <a:lnTo>
                    <a:pt x="40546" y="121651"/>
                  </a:lnTo>
                  <a:lnTo>
                    <a:pt x="40620" y="122340"/>
                  </a:lnTo>
                  <a:lnTo>
                    <a:pt x="40695" y="122774"/>
                  </a:lnTo>
                  <a:lnTo>
                    <a:pt x="40740" y="123208"/>
                  </a:lnTo>
                  <a:lnTo>
                    <a:pt x="40770" y="123642"/>
                  </a:lnTo>
                  <a:lnTo>
                    <a:pt x="40770" y="124076"/>
                  </a:lnTo>
                  <a:lnTo>
                    <a:pt x="40770" y="124495"/>
                  </a:lnTo>
                  <a:lnTo>
                    <a:pt x="40755" y="124929"/>
                  </a:lnTo>
                  <a:lnTo>
                    <a:pt x="40710" y="125363"/>
                  </a:lnTo>
                  <a:lnTo>
                    <a:pt x="40665" y="125782"/>
                  </a:lnTo>
                  <a:lnTo>
                    <a:pt x="40605" y="126216"/>
                  </a:lnTo>
                  <a:lnTo>
                    <a:pt x="40531" y="126635"/>
                  </a:lnTo>
                  <a:lnTo>
                    <a:pt x="40441" y="127069"/>
                  </a:lnTo>
                  <a:lnTo>
                    <a:pt x="40351" y="127488"/>
                  </a:lnTo>
                  <a:lnTo>
                    <a:pt x="40142" y="128326"/>
                  </a:lnTo>
                  <a:lnTo>
                    <a:pt x="39902" y="129165"/>
                  </a:lnTo>
                  <a:lnTo>
                    <a:pt x="39633" y="129793"/>
                  </a:lnTo>
                  <a:lnTo>
                    <a:pt x="39333" y="130422"/>
                  </a:lnTo>
                  <a:lnTo>
                    <a:pt x="39004" y="131020"/>
                  </a:lnTo>
                  <a:lnTo>
                    <a:pt x="38675" y="131619"/>
                  </a:lnTo>
                  <a:lnTo>
                    <a:pt x="38316" y="132218"/>
                  </a:lnTo>
                  <a:lnTo>
                    <a:pt x="37971" y="132816"/>
                  </a:lnTo>
                  <a:lnTo>
                    <a:pt x="37253" y="133999"/>
                  </a:lnTo>
                  <a:lnTo>
                    <a:pt x="37013" y="134403"/>
                  </a:lnTo>
                  <a:lnTo>
                    <a:pt x="36759" y="134822"/>
                  </a:lnTo>
                  <a:lnTo>
                    <a:pt x="36654" y="135047"/>
                  </a:lnTo>
                  <a:lnTo>
                    <a:pt x="36564" y="135256"/>
                  </a:lnTo>
                  <a:lnTo>
                    <a:pt x="36490" y="135496"/>
                  </a:lnTo>
                  <a:lnTo>
                    <a:pt x="36445" y="135720"/>
                  </a:lnTo>
                  <a:lnTo>
                    <a:pt x="36445" y="135795"/>
                  </a:lnTo>
                  <a:lnTo>
                    <a:pt x="36460" y="135840"/>
                  </a:lnTo>
                  <a:lnTo>
                    <a:pt x="36475" y="135885"/>
                  </a:lnTo>
                  <a:lnTo>
                    <a:pt x="36505" y="135915"/>
                  </a:lnTo>
                  <a:lnTo>
                    <a:pt x="36534" y="135930"/>
                  </a:lnTo>
                  <a:lnTo>
                    <a:pt x="36579" y="135945"/>
                  </a:lnTo>
                  <a:lnTo>
                    <a:pt x="36669" y="135930"/>
                  </a:lnTo>
                  <a:lnTo>
                    <a:pt x="36759" y="135900"/>
                  </a:lnTo>
                  <a:lnTo>
                    <a:pt x="36849" y="135870"/>
                  </a:lnTo>
                  <a:lnTo>
                    <a:pt x="36939" y="135810"/>
                  </a:lnTo>
                  <a:lnTo>
                    <a:pt x="37013" y="135765"/>
                  </a:lnTo>
                  <a:lnTo>
                    <a:pt x="37358" y="135481"/>
                  </a:lnTo>
                  <a:lnTo>
                    <a:pt x="37702" y="135196"/>
                  </a:lnTo>
                  <a:lnTo>
                    <a:pt x="38031" y="134897"/>
                  </a:lnTo>
                  <a:lnTo>
                    <a:pt x="38345" y="134598"/>
                  </a:lnTo>
                  <a:lnTo>
                    <a:pt x="38645" y="134268"/>
                  </a:lnTo>
                  <a:lnTo>
                    <a:pt x="38944" y="133939"/>
                  </a:lnTo>
                  <a:lnTo>
                    <a:pt x="39229" y="133610"/>
                  </a:lnTo>
                  <a:lnTo>
                    <a:pt x="39513" y="133265"/>
                  </a:lnTo>
                  <a:lnTo>
                    <a:pt x="39767" y="132906"/>
                  </a:lnTo>
                  <a:lnTo>
                    <a:pt x="40022" y="132532"/>
                  </a:lnTo>
                  <a:lnTo>
                    <a:pt x="40261" y="132158"/>
                  </a:lnTo>
                  <a:lnTo>
                    <a:pt x="40486" y="131784"/>
                  </a:lnTo>
                  <a:lnTo>
                    <a:pt x="40695" y="131395"/>
                  </a:lnTo>
                  <a:lnTo>
                    <a:pt x="40890" y="130990"/>
                  </a:lnTo>
                  <a:lnTo>
                    <a:pt x="41069" y="130586"/>
                  </a:lnTo>
                  <a:lnTo>
                    <a:pt x="41234" y="130182"/>
                  </a:lnTo>
                  <a:lnTo>
                    <a:pt x="41264" y="130362"/>
                  </a:lnTo>
                  <a:lnTo>
                    <a:pt x="41264" y="130541"/>
                  </a:lnTo>
                  <a:lnTo>
                    <a:pt x="41279" y="130736"/>
                  </a:lnTo>
                  <a:lnTo>
                    <a:pt x="41294" y="130931"/>
                  </a:lnTo>
                  <a:lnTo>
                    <a:pt x="41324" y="131110"/>
                  </a:lnTo>
                  <a:lnTo>
                    <a:pt x="41354" y="131200"/>
                  </a:lnTo>
                  <a:lnTo>
                    <a:pt x="41384" y="131290"/>
                  </a:lnTo>
                  <a:lnTo>
                    <a:pt x="41429" y="131365"/>
                  </a:lnTo>
                  <a:lnTo>
                    <a:pt x="41489" y="131440"/>
                  </a:lnTo>
                  <a:lnTo>
                    <a:pt x="41563" y="131514"/>
                  </a:lnTo>
                  <a:lnTo>
                    <a:pt x="41638" y="131574"/>
                  </a:lnTo>
                  <a:lnTo>
                    <a:pt x="41743" y="131529"/>
                  </a:lnTo>
                  <a:lnTo>
                    <a:pt x="41833" y="131469"/>
                  </a:lnTo>
                  <a:lnTo>
                    <a:pt x="41908" y="131410"/>
                  </a:lnTo>
                  <a:lnTo>
                    <a:pt x="41982" y="131335"/>
                  </a:lnTo>
                  <a:lnTo>
                    <a:pt x="42042" y="131260"/>
                  </a:lnTo>
                  <a:lnTo>
                    <a:pt x="42102" y="131170"/>
                  </a:lnTo>
                  <a:lnTo>
                    <a:pt x="42192" y="130976"/>
                  </a:lnTo>
                  <a:lnTo>
                    <a:pt x="42267" y="130781"/>
                  </a:lnTo>
                  <a:lnTo>
                    <a:pt x="42312" y="130571"/>
                  </a:lnTo>
                  <a:lnTo>
                    <a:pt x="42372" y="130362"/>
                  </a:lnTo>
                  <a:lnTo>
                    <a:pt x="42431" y="130167"/>
                  </a:lnTo>
                  <a:lnTo>
                    <a:pt x="42551" y="129509"/>
                  </a:lnTo>
                  <a:lnTo>
                    <a:pt x="42671" y="128850"/>
                  </a:lnTo>
                  <a:lnTo>
                    <a:pt x="42880" y="127518"/>
                  </a:lnTo>
                  <a:lnTo>
                    <a:pt x="43060" y="126186"/>
                  </a:lnTo>
                  <a:lnTo>
                    <a:pt x="43225" y="124854"/>
                  </a:lnTo>
                  <a:lnTo>
                    <a:pt x="43195" y="124270"/>
                  </a:lnTo>
                  <a:lnTo>
                    <a:pt x="43150" y="123672"/>
                  </a:lnTo>
                  <a:lnTo>
                    <a:pt x="43075" y="123088"/>
                  </a:lnTo>
                  <a:lnTo>
                    <a:pt x="42985" y="122504"/>
                  </a:lnTo>
                  <a:lnTo>
                    <a:pt x="42880" y="121921"/>
                  </a:lnTo>
                  <a:lnTo>
                    <a:pt x="42746" y="121337"/>
                  </a:lnTo>
                  <a:lnTo>
                    <a:pt x="42581" y="120768"/>
                  </a:lnTo>
                  <a:lnTo>
                    <a:pt x="42387" y="120214"/>
                  </a:lnTo>
                  <a:lnTo>
                    <a:pt x="41863" y="118733"/>
                  </a:lnTo>
                  <a:lnTo>
                    <a:pt x="41593" y="117984"/>
                  </a:lnTo>
                  <a:lnTo>
                    <a:pt x="41324" y="117251"/>
                  </a:lnTo>
                  <a:lnTo>
                    <a:pt x="41040" y="116517"/>
                  </a:lnTo>
                  <a:lnTo>
                    <a:pt x="40740" y="115799"/>
                  </a:lnTo>
                  <a:lnTo>
                    <a:pt x="40426" y="115081"/>
                  </a:lnTo>
                  <a:lnTo>
                    <a:pt x="40082" y="114377"/>
                  </a:lnTo>
                  <a:lnTo>
                    <a:pt x="39827" y="113868"/>
                  </a:lnTo>
                  <a:lnTo>
                    <a:pt x="39588" y="113359"/>
                  </a:lnTo>
                  <a:lnTo>
                    <a:pt x="39154" y="112327"/>
                  </a:lnTo>
                  <a:lnTo>
                    <a:pt x="38929" y="111803"/>
                  </a:lnTo>
                  <a:lnTo>
                    <a:pt x="38705" y="111294"/>
                  </a:lnTo>
                  <a:lnTo>
                    <a:pt x="38465" y="110785"/>
                  </a:lnTo>
                  <a:lnTo>
                    <a:pt x="38196" y="110291"/>
                  </a:lnTo>
                  <a:lnTo>
                    <a:pt x="38435" y="110351"/>
                  </a:lnTo>
                  <a:lnTo>
                    <a:pt x="38690" y="110411"/>
                  </a:lnTo>
                  <a:lnTo>
                    <a:pt x="38944" y="110441"/>
                  </a:lnTo>
                  <a:lnTo>
                    <a:pt x="39199" y="110486"/>
                  </a:lnTo>
                  <a:lnTo>
                    <a:pt x="39707" y="110531"/>
                  </a:lnTo>
                  <a:lnTo>
                    <a:pt x="40216" y="110576"/>
                  </a:lnTo>
                  <a:lnTo>
                    <a:pt x="40845" y="110621"/>
                  </a:lnTo>
                  <a:lnTo>
                    <a:pt x="41489" y="110621"/>
                  </a:lnTo>
                  <a:lnTo>
                    <a:pt x="41803" y="110606"/>
                  </a:lnTo>
                  <a:lnTo>
                    <a:pt x="42117" y="110546"/>
                  </a:lnTo>
                  <a:lnTo>
                    <a:pt x="42416" y="110471"/>
                  </a:lnTo>
                  <a:lnTo>
                    <a:pt x="42566" y="110426"/>
                  </a:lnTo>
                  <a:lnTo>
                    <a:pt x="42716" y="110366"/>
                  </a:lnTo>
                  <a:lnTo>
                    <a:pt x="42716" y="110186"/>
                  </a:lnTo>
                  <a:lnTo>
                    <a:pt x="42716" y="110082"/>
                  </a:lnTo>
                  <a:lnTo>
                    <a:pt x="42701" y="110007"/>
                  </a:lnTo>
                  <a:lnTo>
                    <a:pt x="42686" y="109917"/>
                  </a:lnTo>
                  <a:lnTo>
                    <a:pt x="42641" y="109842"/>
                  </a:lnTo>
                  <a:lnTo>
                    <a:pt x="42581" y="109782"/>
                  </a:lnTo>
                  <a:lnTo>
                    <a:pt x="42491" y="109752"/>
                  </a:lnTo>
                  <a:lnTo>
                    <a:pt x="42252" y="109648"/>
                  </a:lnTo>
                  <a:lnTo>
                    <a:pt x="42012" y="109543"/>
                  </a:lnTo>
                  <a:lnTo>
                    <a:pt x="41518" y="109378"/>
                  </a:lnTo>
                  <a:lnTo>
                    <a:pt x="41025" y="109214"/>
                  </a:lnTo>
                  <a:lnTo>
                    <a:pt x="40785" y="109124"/>
                  </a:lnTo>
                  <a:lnTo>
                    <a:pt x="40546" y="109034"/>
                  </a:lnTo>
                  <a:lnTo>
                    <a:pt x="40351" y="108944"/>
                  </a:lnTo>
                  <a:lnTo>
                    <a:pt x="40186" y="108854"/>
                  </a:lnTo>
                  <a:lnTo>
                    <a:pt x="40007" y="108765"/>
                  </a:lnTo>
                  <a:lnTo>
                    <a:pt x="39842" y="108645"/>
                  </a:lnTo>
                  <a:lnTo>
                    <a:pt x="39678" y="108540"/>
                  </a:lnTo>
                  <a:lnTo>
                    <a:pt x="39528" y="108405"/>
                  </a:lnTo>
                  <a:lnTo>
                    <a:pt x="39243" y="108136"/>
                  </a:lnTo>
                  <a:lnTo>
                    <a:pt x="38974" y="107837"/>
                  </a:lnTo>
                  <a:lnTo>
                    <a:pt x="38735" y="107522"/>
                  </a:lnTo>
                  <a:lnTo>
                    <a:pt x="38510" y="107193"/>
                  </a:lnTo>
                  <a:lnTo>
                    <a:pt x="38316" y="106864"/>
                  </a:lnTo>
                  <a:lnTo>
                    <a:pt x="37911" y="106071"/>
                  </a:lnTo>
                  <a:lnTo>
                    <a:pt x="37552" y="105277"/>
                  </a:lnTo>
                  <a:lnTo>
                    <a:pt x="37193" y="104469"/>
                  </a:lnTo>
                  <a:lnTo>
                    <a:pt x="36849" y="103676"/>
                  </a:lnTo>
                  <a:lnTo>
                    <a:pt x="36505" y="102868"/>
                  </a:lnTo>
                  <a:lnTo>
                    <a:pt x="36145" y="102059"/>
                  </a:lnTo>
                  <a:lnTo>
                    <a:pt x="35756" y="101281"/>
                  </a:lnTo>
                  <a:lnTo>
                    <a:pt x="35562" y="100892"/>
                  </a:lnTo>
                  <a:lnTo>
                    <a:pt x="35352" y="100503"/>
                  </a:lnTo>
                  <a:lnTo>
                    <a:pt x="34903" y="99635"/>
                  </a:lnTo>
                  <a:lnTo>
                    <a:pt x="34484" y="98752"/>
                  </a:lnTo>
                  <a:lnTo>
                    <a:pt x="33646" y="97001"/>
                  </a:lnTo>
                  <a:lnTo>
                    <a:pt x="33227" y="96118"/>
                  </a:lnTo>
                  <a:lnTo>
                    <a:pt x="32793" y="95235"/>
                  </a:lnTo>
                  <a:lnTo>
                    <a:pt x="32359" y="94366"/>
                  </a:lnTo>
                  <a:lnTo>
                    <a:pt x="31910" y="93498"/>
                  </a:lnTo>
                  <a:lnTo>
                    <a:pt x="31865" y="93394"/>
                  </a:lnTo>
                  <a:lnTo>
                    <a:pt x="31820" y="93304"/>
                  </a:lnTo>
                  <a:lnTo>
                    <a:pt x="31715" y="93094"/>
                  </a:lnTo>
                  <a:lnTo>
                    <a:pt x="31685" y="92989"/>
                  </a:lnTo>
                  <a:lnTo>
                    <a:pt x="31685" y="92900"/>
                  </a:lnTo>
                  <a:lnTo>
                    <a:pt x="31685" y="92840"/>
                  </a:lnTo>
                  <a:lnTo>
                    <a:pt x="31700" y="92795"/>
                  </a:lnTo>
                  <a:lnTo>
                    <a:pt x="31730" y="92750"/>
                  </a:lnTo>
                  <a:lnTo>
                    <a:pt x="31775" y="92705"/>
                  </a:lnTo>
                  <a:lnTo>
                    <a:pt x="32059" y="92376"/>
                  </a:lnTo>
                  <a:lnTo>
                    <a:pt x="32374" y="92047"/>
                  </a:lnTo>
                  <a:lnTo>
                    <a:pt x="32688" y="91747"/>
                  </a:lnTo>
                  <a:lnTo>
                    <a:pt x="33017" y="91463"/>
                  </a:lnTo>
                  <a:lnTo>
                    <a:pt x="33361" y="91178"/>
                  </a:lnTo>
                  <a:lnTo>
                    <a:pt x="33706" y="90894"/>
                  </a:lnTo>
                  <a:lnTo>
                    <a:pt x="34409" y="90355"/>
                  </a:lnTo>
                  <a:lnTo>
                    <a:pt x="34499" y="90280"/>
                  </a:lnTo>
                  <a:lnTo>
                    <a:pt x="34589" y="90206"/>
                  </a:lnTo>
                  <a:lnTo>
                    <a:pt x="34649" y="90116"/>
                  </a:lnTo>
                  <a:lnTo>
                    <a:pt x="34723" y="90011"/>
                  </a:lnTo>
                  <a:lnTo>
                    <a:pt x="34828" y="89802"/>
                  </a:lnTo>
                  <a:lnTo>
                    <a:pt x="34918" y="89592"/>
                  </a:lnTo>
                  <a:lnTo>
                    <a:pt x="35801" y="89607"/>
                  </a:lnTo>
                  <a:lnTo>
                    <a:pt x="36699" y="89592"/>
                  </a:lnTo>
                  <a:lnTo>
                    <a:pt x="37597" y="89547"/>
                  </a:lnTo>
                  <a:lnTo>
                    <a:pt x="38480" y="89487"/>
                  </a:lnTo>
                  <a:lnTo>
                    <a:pt x="39363" y="89382"/>
                  </a:lnTo>
                  <a:lnTo>
                    <a:pt x="40246" y="89248"/>
                  </a:lnTo>
                  <a:lnTo>
                    <a:pt x="41129" y="89098"/>
                  </a:lnTo>
                  <a:lnTo>
                    <a:pt x="41563" y="88993"/>
                  </a:lnTo>
                  <a:lnTo>
                    <a:pt x="41997" y="88904"/>
                  </a:lnTo>
                  <a:lnTo>
                    <a:pt x="42895" y="88664"/>
                  </a:lnTo>
                  <a:lnTo>
                    <a:pt x="43793" y="88425"/>
                  </a:lnTo>
                  <a:lnTo>
                    <a:pt x="44677" y="88155"/>
                  </a:lnTo>
                  <a:lnTo>
                    <a:pt x="45560" y="87886"/>
                  </a:lnTo>
                  <a:lnTo>
                    <a:pt x="46443" y="87601"/>
                  </a:lnTo>
                  <a:lnTo>
                    <a:pt x="47326" y="87302"/>
                  </a:lnTo>
                  <a:lnTo>
                    <a:pt x="48194" y="87003"/>
                  </a:lnTo>
                  <a:lnTo>
                    <a:pt x="49062" y="86688"/>
                  </a:lnTo>
                  <a:lnTo>
                    <a:pt x="49601" y="86479"/>
                  </a:lnTo>
                  <a:lnTo>
                    <a:pt x="50124" y="86269"/>
                  </a:lnTo>
                  <a:lnTo>
                    <a:pt x="50633" y="86045"/>
                  </a:lnTo>
                  <a:lnTo>
                    <a:pt x="51157" y="85820"/>
                  </a:lnTo>
                  <a:lnTo>
                    <a:pt x="52175" y="85326"/>
                  </a:lnTo>
                  <a:lnTo>
                    <a:pt x="53178" y="84833"/>
                  </a:lnTo>
                  <a:lnTo>
                    <a:pt x="54181" y="84309"/>
                  </a:lnTo>
                  <a:lnTo>
                    <a:pt x="55168" y="83770"/>
                  </a:lnTo>
                  <a:lnTo>
                    <a:pt x="57144" y="82677"/>
                  </a:lnTo>
                  <a:lnTo>
                    <a:pt x="58446" y="81899"/>
                  </a:lnTo>
                  <a:lnTo>
                    <a:pt x="59748" y="81106"/>
                  </a:lnTo>
                  <a:lnTo>
                    <a:pt x="60392" y="80702"/>
                  </a:lnTo>
                  <a:lnTo>
                    <a:pt x="61020" y="80283"/>
                  </a:lnTo>
                  <a:lnTo>
                    <a:pt x="61649" y="79863"/>
                  </a:lnTo>
                  <a:lnTo>
                    <a:pt x="62263" y="79414"/>
                  </a:lnTo>
                  <a:lnTo>
                    <a:pt x="62906" y="78936"/>
                  </a:lnTo>
                  <a:lnTo>
                    <a:pt x="63535" y="78427"/>
                  </a:lnTo>
                  <a:lnTo>
                    <a:pt x="64164" y="77918"/>
                  </a:lnTo>
                  <a:lnTo>
                    <a:pt x="64777" y="77394"/>
                  </a:lnTo>
                  <a:lnTo>
                    <a:pt x="65376" y="76855"/>
                  </a:lnTo>
                  <a:lnTo>
                    <a:pt x="65975" y="76301"/>
                  </a:lnTo>
                  <a:lnTo>
                    <a:pt x="66543" y="75733"/>
                  </a:lnTo>
                  <a:lnTo>
                    <a:pt x="67112" y="75149"/>
                  </a:lnTo>
                  <a:lnTo>
                    <a:pt x="67845" y="74356"/>
                  </a:lnTo>
                  <a:lnTo>
                    <a:pt x="68220" y="73952"/>
                  </a:lnTo>
                  <a:lnTo>
                    <a:pt x="68579" y="73547"/>
                  </a:lnTo>
                  <a:lnTo>
                    <a:pt x="68938" y="73128"/>
                  </a:lnTo>
                  <a:lnTo>
                    <a:pt x="69267" y="72709"/>
                  </a:lnTo>
                  <a:lnTo>
                    <a:pt x="69582" y="72275"/>
                  </a:lnTo>
                  <a:lnTo>
                    <a:pt x="69881" y="71811"/>
                  </a:lnTo>
                  <a:lnTo>
                    <a:pt x="70150" y="71826"/>
                  </a:lnTo>
                  <a:lnTo>
                    <a:pt x="70420" y="71826"/>
                  </a:lnTo>
                  <a:lnTo>
                    <a:pt x="70689" y="71811"/>
                  </a:lnTo>
                  <a:lnTo>
                    <a:pt x="70959" y="71766"/>
                  </a:lnTo>
                  <a:lnTo>
                    <a:pt x="71213" y="71721"/>
                  </a:lnTo>
                  <a:lnTo>
                    <a:pt x="71467" y="71662"/>
                  </a:lnTo>
                  <a:lnTo>
                    <a:pt x="71722" y="71572"/>
                  </a:lnTo>
                  <a:lnTo>
                    <a:pt x="71976" y="71497"/>
                  </a:lnTo>
                  <a:lnTo>
                    <a:pt x="72231" y="71392"/>
                  </a:lnTo>
                  <a:lnTo>
                    <a:pt x="72470" y="71287"/>
                  </a:lnTo>
                  <a:lnTo>
                    <a:pt x="72964" y="71063"/>
                  </a:lnTo>
                  <a:lnTo>
                    <a:pt x="73428" y="70809"/>
                  </a:lnTo>
                  <a:lnTo>
                    <a:pt x="73892" y="70539"/>
                  </a:lnTo>
                  <a:lnTo>
                    <a:pt x="74416" y="70135"/>
                  </a:lnTo>
                  <a:lnTo>
                    <a:pt x="74940" y="69701"/>
                  </a:lnTo>
                  <a:lnTo>
                    <a:pt x="75194" y="69476"/>
                  </a:lnTo>
                  <a:lnTo>
                    <a:pt x="75434" y="69252"/>
                  </a:lnTo>
                  <a:lnTo>
                    <a:pt x="75673" y="69012"/>
                  </a:lnTo>
                  <a:lnTo>
                    <a:pt x="75898" y="68758"/>
                  </a:lnTo>
                  <a:lnTo>
                    <a:pt x="76107" y="68504"/>
                  </a:lnTo>
                  <a:lnTo>
                    <a:pt x="76317" y="68249"/>
                  </a:lnTo>
                  <a:lnTo>
                    <a:pt x="76496" y="67965"/>
                  </a:lnTo>
                  <a:lnTo>
                    <a:pt x="76676" y="67680"/>
                  </a:lnTo>
                  <a:lnTo>
                    <a:pt x="76826" y="67396"/>
                  </a:lnTo>
                  <a:lnTo>
                    <a:pt x="76945" y="67082"/>
                  </a:lnTo>
                  <a:lnTo>
                    <a:pt x="77050" y="66767"/>
                  </a:lnTo>
                  <a:lnTo>
                    <a:pt x="77140" y="66438"/>
                  </a:lnTo>
                  <a:lnTo>
                    <a:pt x="77409" y="66663"/>
                  </a:lnTo>
                  <a:lnTo>
                    <a:pt x="77544" y="66767"/>
                  </a:lnTo>
                  <a:lnTo>
                    <a:pt x="77694" y="66857"/>
                  </a:lnTo>
                  <a:lnTo>
                    <a:pt x="77769" y="66902"/>
                  </a:lnTo>
                  <a:lnTo>
                    <a:pt x="77843" y="66917"/>
                  </a:lnTo>
                  <a:lnTo>
                    <a:pt x="77918" y="66932"/>
                  </a:lnTo>
                  <a:lnTo>
                    <a:pt x="77993" y="66932"/>
                  </a:lnTo>
                  <a:lnTo>
                    <a:pt x="78068" y="66917"/>
                  </a:lnTo>
                  <a:lnTo>
                    <a:pt x="78143" y="66887"/>
                  </a:lnTo>
                  <a:lnTo>
                    <a:pt x="78218" y="66827"/>
                  </a:lnTo>
                  <a:lnTo>
                    <a:pt x="78292" y="66752"/>
                  </a:lnTo>
                  <a:lnTo>
                    <a:pt x="78412" y="66603"/>
                  </a:lnTo>
                  <a:lnTo>
                    <a:pt x="78517" y="66423"/>
                  </a:lnTo>
                  <a:lnTo>
                    <a:pt x="78607" y="66259"/>
                  </a:lnTo>
                  <a:lnTo>
                    <a:pt x="78682" y="66079"/>
                  </a:lnTo>
                  <a:lnTo>
                    <a:pt x="78756" y="65899"/>
                  </a:lnTo>
                  <a:lnTo>
                    <a:pt x="78816" y="65705"/>
                  </a:lnTo>
                  <a:lnTo>
                    <a:pt x="78936" y="65331"/>
                  </a:lnTo>
                  <a:lnTo>
                    <a:pt x="79026" y="64941"/>
                  </a:lnTo>
                  <a:lnTo>
                    <a:pt x="79086" y="64552"/>
                  </a:lnTo>
                  <a:lnTo>
                    <a:pt x="79220" y="63789"/>
                  </a:lnTo>
                  <a:lnTo>
                    <a:pt x="79235" y="61933"/>
                  </a:lnTo>
                  <a:lnTo>
                    <a:pt x="79235" y="60990"/>
                  </a:lnTo>
                  <a:lnTo>
                    <a:pt x="79220" y="60062"/>
                  </a:lnTo>
                  <a:lnTo>
                    <a:pt x="79175" y="59134"/>
                  </a:lnTo>
                  <a:lnTo>
                    <a:pt x="79146" y="58685"/>
                  </a:lnTo>
                  <a:lnTo>
                    <a:pt x="79101" y="58221"/>
                  </a:lnTo>
                  <a:lnTo>
                    <a:pt x="79041" y="57757"/>
                  </a:lnTo>
                  <a:lnTo>
                    <a:pt x="78966" y="57308"/>
                  </a:lnTo>
                  <a:lnTo>
                    <a:pt x="78876" y="56844"/>
                  </a:lnTo>
                  <a:lnTo>
                    <a:pt x="78786" y="56395"/>
                  </a:lnTo>
                  <a:lnTo>
                    <a:pt x="78412" y="55048"/>
                  </a:lnTo>
                  <a:lnTo>
                    <a:pt x="78053" y="53716"/>
                  </a:lnTo>
                  <a:lnTo>
                    <a:pt x="77858" y="53058"/>
                  </a:lnTo>
                  <a:lnTo>
                    <a:pt x="77649" y="52399"/>
                  </a:lnTo>
                  <a:lnTo>
                    <a:pt x="77409" y="51756"/>
                  </a:lnTo>
                  <a:lnTo>
                    <a:pt x="77155" y="51097"/>
                  </a:lnTo>
                  <a:lnTo>
                    <a:pt x="76900" y="50468"/>
                  </a:lnTo>
                  <a:lnTo>
                    <a:pt x="76661" y="49825"/>
                  </a:lnTo>
                  <a:lnTo>
                    <a:pt x="76167" y="48538"/>
                  </a:lnTo>
                  <a:lnTo>
                    <a:pt x="75913" y="47894"/>
                  </a:lnTo>
                  <a:lnTo>
                    <a:pt x="75658" y="47251"/>
                  </a:lnTo>
                  <a:lnTo>
                    <a:pt x="75374" y="46622"/>
                  </a:lnTo>
                  <a:lnTo>
                    <a:pt x="75074" y="46008"/>
                  </a:lnTo>
                  <a:lnTo>
                    <a:pt x="74700" y="45245"/>
                  </a:lnTo>
                  <a:lnTo>
                    <a:pt x="74341" y="44467"/>
                  </a:lnTo>
                  <a:lnTo>
                    <a:pt x="73623" y="42925"/>
                  </a:lnTo>
                  <a:lnTo>
                    <a:pt x="73263" y="42162"/>
                  </a:lnTo>
                  <a:lnTo>
                    <a:pt x="72889" y="41399"/>
                  </a:lnTo>
                  <a:lnTo>
                    <a:pt x="72515" y="40635"/>
                  </a:lnTo>
                  <a:lnTo>
                    <a:pt x="72111" y="39887"/>
                  </a:lnTo>
                  <a:lnTo>
                    <a:pt x="71857" y="39393"/>
                  </a:lnTo>
                  <a:lnTo>
                    <a:pt x="71587" y="38914"/>
                  </a:lnTo>
                  <a:lnTo>
                    <a:pt x="71318" y="38450"/>
                  </a:lnTo>
                  <a:lnTo>
                    <a:pt x="71033" y="37971"/>
                  </a:lnTo>
                  <a:lnTo>
                    <a:pt x="70749" y="37507"/>
                  </a:lnTo>
                  <a:lnTo>
                    <a:pt x="70450" y="37043"/>
                  </a:lnTo>
                  <a:lnTo>
                    <a:pt x="69836" y="36145"/>
                  </a:lnTo>
                  <a:lnTo>
                    <a:pt x="69192" y="35262"/>
                  </a:lnTo>
                  <a:lnTo>
                    <a:pt x="68519" y="34394"/>
                  </a:lnTo>
                  <a:lnTo>
                    <a:pt x="67815" y="33541"/>
                  </a:lnTo>
                  <a:lnTo>
                    <a:pt x="67097" y="32718"/>
                  </a:lnTo>
                  <a:lnTo>
                    <a:pt x="67651" y="32224"/>
                  </a:lnTo>
                  <a:lnTo>
                    <a:pt x="67696" y="31580"/>
                  </a:lnTo>
                  <a:lnTo>
                    <a:pt x="70285" y="33062"/>
                  </a:lnTo>
                  <a:lnTo>
                    <a:pt x="71587" y="33780"/>
                  </a:lnTo>
                  <a:lnTo>
                    <a:pt x="72904" y="34499"/>
                  </a:lnTo>
                  <a:lnTo>
                    <a:pt x="73668" y="34933"/>
                  </a:lnTo>
                  <a:lnTo>
                    <a:pt x="74416" y="35382"/>
                  </a:lnTo>
                  <a:lnTo>
                    <a:pt x="75164" y="35861"/>
                  </a:lnTo>
                  <a:lnTo>
                    <a:pt x="75898" y="36340"/>
                  </a:lnTo>
                  <a:lnTo>
                    <a:pt x="77349" y="37342"/>
                  </a:lnTo>
                  <a:lnTo>
                    <a:pt x="78801" y="38345"/>
                  </a:lnTo>
                  <a:lnTo>
                    <a:pt x="79849" y="39079"/>
                  </a:lnTo>
                  <a:lnTo>
                    <a:pt x="80867" y="39827"/>
                  </a:lnTo>
                  <a:lnTo>
                    <a:pt x="81899" y="40590"/>
                  </a:lnTo>
                  <a:lnTo>
                    <a:pt x="82917" y="41354"/>
                  </a:lnTo>
                  <a:lnTo>
                    <a:pt x="84938" y="42895"/>
                  </a:lnTo>
                  <a:lnTo>
                    <a:pt x="85970" y="43659"/>
                  </a:lnTo>
                  <a:lnTo>
                    <a:pt x="86988" y="44407"/>
                  </a:lnTo>
                  <a:lnTo>
                    <a:pt x="87467" y="44736"/>
                  </a:lnTo>
                  <a:lnTo>
                    <a:pt x="87946" y="45080"/>
                  </a:lnTo>
                  <a:lnTo>
                    <a:pt x="88171" y="45245"/>
                  </a:lnTo>
                  <a:lnTo>
                    <a:pt x="88395" y="45425"/>
                  </a:lnTo>
                  <a:lnTo>
                    <a:pt x="88620" y="45619"/>
                  </a:lnTo>
                  <a:lnTo>
                    <a:pt x="88814" y="45829"/>
                  </a:lnTo>
                  <a:lnTo>
                    <a:pt x="89054" y="45933"/>
                  </a:lnTo>
                  <a:lnTo>
                    <a:pt x="89278" y="46068"/>
                  </a:lnTo>
                  <a:lnTo>
                    <a:pt x="89488" y="46203"/>
                  </a:lnTo>
                  <a:lnTo>
                    <a:pt x="89697" y="46368"/>
                  </a:lnTo>
                  <a:lnTo>
                    <a:pt x="90101" y="46682"/>
                  </a:lnTo>
                  <a:lnTo>
                    <a:pt x="90311" y="46831"/>
                  </a:lnTo>
                  <a:lnTo>
                    <a:pt x="90520" y="46981"/>
                  </a:lnTo>
                  <a:lnTo>
                    <a:pt x="92376" y="48358"/>
                  </a:lnTo>
                  <a:lnTo>
                    <a:pt x="93289" y="49062"/>
                  </a:lnTo>
                  <a:lnTo>
                    <a:pt x="94217" y="49765"/>
                  </a:lnTo>
                  <a:lnTo>
                    <a:pt x="95115" y="50483"/>
                  </a:lnTo>
                  <a:lnTo>
                    <a:pt x="96028" y="51202"/>
                  </a:lnTo>
                  <a:lnTo>
                    <a:pt x="96926" y="51935"/>
                  </a:lnTo>
                  <a:lnTo>
                    <a:pt x="97809" y="52669"/>
                  </a:lnTo>
                  <a:lnTo>
                    <a:pt x="98438" y="53148"/>
                  </a:lnTo>
                  <a:lnTo>
                    <a:pt x="99037" y="53641"/>
                  </a:lnTo>
                  <a:lnTo>
                    <a:pt x="99635" y="54150"/>
                  </a:lnTo>
                  <a:lnTo>
                    <a:pt x="100219" y="54674"/>
                  </a:lnTo>
                  <a:lnTo>
                    <a:pt x="101372" y="55722"/>
                  </a:lnTo>
                  <a:lnTo>
                    <a:pt x="101955" y="56246"/>
                  </a:lnTo>
                  <a:lnTo>
                    <a:pt x="102554" y="56755"/>
                  </a:lnTo>
                  <a:lnTo>
                    <a:pt x="102569" y="57099"/>
                  </a:lnTo>
                  <a:lnTo>
                    <a:pt x="102584" y="57443"/>
                  </a:lnTo>
                  <a:lnTo>
                    <a:pt x="102614" y="57772"/>
                  </a:lnTo>
                  <a:lnTo>
                    <a:pt x="102659" y="58117"/>
                  </a:lnTo>
                  <a:lnTo>
                    <a:pt x="102704" y="58655"/>
                  </a:lnTo>
                  <a:lnTo>
                    <a:pt x="102734" y="59194"/>
                  </a:lnTo>
                  <a:lnTo>
                    <a:pt x="102734" y="59733"/>
                  </a:lnTo>
                  <a:lnTo>
                    <a:pt x="102734" y="60272"/>
                  </a:lnTo>
                  <a:lnTo>
                    <a:pt x="102734" y="60811"/>
                  </a:lnTo>
                  <a:lnTo>
                    <a:pt x="102748" y="61364"/>
                  </a:lnTo>
                  <a:lnTo>
                    <a:pt x="102778" y="61903"/>
                  </a:lnTo>
                  <a:lnTo>
                    <a:pt x="102808" y="62173"/>
                  </a:lnTo>
                  <a:lnTo>
                    <a:pt x="102838" y="62442"/>
                  </a:lnTo>
                  <a:lnTo>
                    <a:pt x="102868" y="62876"/>
                  </a:lnTo>
                  <a:lnTo>
                    <a:pt x="102883" y="63295"/>
                  </a:lnTo>
                  <a:lnTo>
                    <a:pt x="102913" y="64163"/>
                  </a:lnTo>
                  <a:lnTo>
                    <a:pt x="102958" y="65031"/>
                  </a:lnTo>
                  <a:lnTo>
                    <a:pt x="102988" y="65465"/>
                  </a:lnTo>
                  <a:lnTo>
                    <a:pt x="103033" y="65899"/>
                  </a:lnTo>
                  <a:lnTo>
                    <a:pt x="103048" y="66857"/>
                  </a:lnTo>
                  <a:lnTo>
                    <a:pt x="103078" y="67815"/>
                  </a:lnTo>
                  <a:lnTo>
                    <a:pt x="103168" y="69731"/>
                  </a:lnTo>
                  <a:lnTo>
                    <a:pt x="103212" y="70689"/>
                  </a:lnTo>
                  <a:lnTo>
                    <a:pt x="103257" y="71647"/>
                  </a:lnTo>
                  <a:lnTo>
                    <a:pt x="103272" y="72605"/>
                  </a:lnTo>
                  <a:lnTo>
                    <a:pt x="103272" y="73562"/>
                  </a:lnTo>
                  <a:lnTo>
                    <a:pt x="103347" y="74311"/>
                  </a:lnTo>
                  <a:lnTo>
                    <a:pt x="103407" y="75074"/>
                  </a:lnTo>
                  <a:lnTo>
                    <a:pt x="103437" y="75822"/>
                  </a:lnTo>
                  <a:lnTo>
                    <a:pt x="103452" y="76586"/>
                  </a:lnTo>
                  <a:lnTo>
                    <a:pt x="103527" y="77274"/>
                  </a:lnTo>
                  <a:lnTo>
                    <a:pt x="103587" y="77963"/>
                  </a:lnTo>
                  <a:lnTo>
                    <a:pt x="103617" y="78651"/>
                  </a:lnTo>
                  <a:lnTo>
                    <a:pt x="103632" y="79340"/>
                  </a:lnTo>
                  <a:lnTo>
                    <a:pt x="103632" y="80732"/>
                  </a:lnTo>
                  <a:lnTo>
                    <a:pt x="103632" y="82109"/>
                  </a:lnTo>
                  <a:lnTo>
                    <a:pt x="103632" y="83620"/>
                  </a:lnTo>
                  <a:lnTo>
                    <a:pt x="103617" y="85132"/>
                  </a:lnTo>
                  <a:lnTo>
                    <a:pt x="103602" y="85895"/>
                  </a:lnTo>
                  <a:lnTo>
                    <a:pt x="103572" y="86644"/>
                  </a:lnTo>
                  <a:lnTo>
                    <a:pt x="103527" y="87407"/>
                  </a:lnTo>
                  <a:lnTo>
                    <a:pt x="103452" y="88155"/>
                  </a:lnTo>
                  <a:lnTo>
                    <a:pt x="103452" y="89772"/>
                  </a:lnTo>
                  <a:lnTo>
                    <a:pt x="103422" y="91373"/>
                  </a:lnTo>
                  <a:lnTo>
                    <a:pt x="103422" y="91792"/>
                  </a:lnTo>
                  <a:lnTo>
                    <a:pt x="103392" y="92211"/>
                  </a:lnTo>
                  <a:lnTo>
                    <a:pt x="103332" y="93049"/>
                  </a:lnTo>
                  <a:lnTo>
                    <a:pt x="103302" y="93483"/>
                  </a:lnTo>
                  <a:lnTo>
                    <a:pt x="103287" y="93902"/>
                  </a:lnTo>
                  <a:lnTo>
                    <a:pt x="103287" y="94322"/>
                  </a:lnTo>
                  <a:lnTo>
                    <a:pt x="103317" y="94741"/>
                  </a:lnTo>
                  <a:lnTo>
                    <a:pt x="103347" y="95130"/>
                  </a:lnTo>
                  <a:lnTo>
                    <a:pt x="103347" y="95534"/>
                  </a:lnTo>
                  <a:lnTo>
                    <a:pt x="103332" y="96327"/>
                  </a:lnTo>
                  <a:lnTo>
                    <a:pt x="103317" y="96716"/>
                  </a:lnTo>
                  <a:lnTo>
                    <a:pt x="103332" y="97105"/>
                  </a:lnTo>
                  <a:lnTo>
                    <a:pt x="103362" y="97509"/>
                  </a:lnTo>
                  <a:lnTo>
                    <a:pt x="103422" y="97899"/>
                  </a:lnTo>
                  <a:lnTo>
                    <a:pt x="102314" y="99320"/>
                  </a:lnTo>
                  <a:lnTo>
                    <a:pt x="101776" y="100039"/>
                  </a:lnTo>
                  <a:lnTo>
                    <a:pt x="101237" y="100772"/>
                  </a:lnTo>
                  <a:lnTo>
                    <a:pt x="100713" y="101506"/>
                  </a:lnTo>
                  <a:lnTo>
                    <a:pt x="100204" y="102254"/>
                  </a:lnTo>
                  <a:lnTo>
                    <a:pt x="99965" y="102643"/>
                  </a:lnTo>
                  <a:lnTo>
                    <a:pt x="99740" y="103032"/>
                  </a:lnTo>
                  <a:lnTo>
                    <a:pt x="99516" y="103421"/>
                  </a:lnTo>
                  <a:lnTo>
                    <a:pt x="99306" y="103826"/>
                  </a:lnTo>
                  <a:lnTo>
                    <a:pt x="99007" y="104439"/>
                  </a:lnTo>
                  <a:lnTo>
                    <a:pt x="98872" y="104768"/>
                  </a:lnTo>
                  <a:lnTo>
                    <a:pt x="98752" y="105083"/>
                  </a:lnTo>
                  <a:lnTo>
                    <a:pt x="98707" y="105247"/>
                  </a:lnTo>
                  <a:lnTo>
                    <a:pt x="98662" y="105427"/>
                  </a:lnTo>
                  <a:lnTo>
                    <a:pt x="98633" y="105592"/>
                  </a:lnTo>
                  <a:lnTo>
                    <a:pt x="98618" y="105756"/>
                  </a:lnTo>
                  <a:lnTo>
                    <a:pt x="98603" y="105921"/>
                  </a:lnTo>
                  <a:lnTo>
                    <a:pt x="98618" y="106101"/>
                  </a:lnTo>
                  <a:lnTo>
                    <a:pt x="98648" y="106265"/>
                  </a:lnTo>
                  <a:lnTo>
                    <a:pt x="98692" y="106445"/>
                  </a:lnTo>
                  <a:lnTo>
                    <a:pt x="98722" y="106535"/>
                  </a:lnTo>
                  <a:lnTo>
                    <a:pt x="98767" y="106639"/>
                  </a:lnTo>
                  <a:lnTo>
                    <a:pt x="98857" y="106804"/>
                  </a:lnTo>
                  <a:lnTo>
                    <a:pt x="98977" y="106939"/>
                  </a:lnTo>
                  <a:lnTo>
                    <a:pt x="99126" y="107073"/>
                  </a:lnTo>
                  <a:lnTo>
                    <a:pt x="99276" y="107208"/>
                  </a:lnTo>
                  <a:lnTo>
                    <a:pt x="99426" y="107313"/>
                  </a:lnTo>
                  <a:lnTo>
                    <a:pt x="99740" y="107552"/>
                  </a:lnTo>
                  <a:lnTo>
                    <a:pt x="99785" y="107732"/>
                  </a:lnTo>
                  <a:lnTo>
                    <a:pt x="99830" y="107912"/>
                  </a:lnTo>
                  <a:lnTo>
                    <a:pt x="99845" y="108091"/>
                  </a:lnTo>
                  <a:lnTo>
                    <a:pt x="99860" y="108271"/>
                  </a:lnTo>
                  <a:lnTo>
                    <a:pt x="99875" y="108645"/>
                  </a:lnTo>
                  <a:lnTo>
                    <a:pt x="99875" y="108824"/>
                  </a:lnTo>
                  <a:lnTo>
                    <a:pt x="99890" y="109004"/>
                  </a:lnTo>
                  <a:lnTo>
                    <a:pt x="100114" y="110172"/>
                  </a:lnTo>
                  <a:lnTo>
                    <a:pt x="100339" y="111324"/>
                  </a:lnTo>
                  <a:lnTo>
                    <a:pt x="100593" y="112491"/>
                  </a:lnTo>
                  <a:lnTo>
                    <a:pt x="100863" y="113644"/>
                  </a:lnTo>
                  <a:lnTo>
                    <a:pt x="101132" y="114796"/>
                  </a:lnTo>
                  <a:lnTo>
                    <a:pt x="101401" y="115949"/>
                  </a:lnTo>
                  <a:lnTo>
                    <a:pt x="101641" y="117101"/>
                  </a:lnTo>
                  <a:lnTo>
                    <a:pt x="101865" y="118269"/>
                  </a:lnTo>
                  <a:lnTo>
                    <a:pt x="101985" y="118897"/>
                  </a:lnTo>
                  <a:lnTo>
                    <a:pt x="102105" y="119511"/>
                  </a:lnTo>
                  <a:lnTo>
                    <a:pt x="102389" y="120753"/>
                  </a:lnTo>
                  <a:lnTo>
                    <a:pt x="103003" y="123223"/>
                  </a:lnTo>
                  <a:lnTo>
                    <a:pt x="103467" y="125273"/>
                  </a:lnTo>
                  <a:lnTo>
                    <a:pt x="103931" y="127309"/>
                  </a:lnTo>
                  <a:lnTo>
                    <a:pt x="104395" y="129359"/>
                  </a:lnTo>
                  <a:lnTo>
                    <a:pt x="104844" y="131410"/>
                  </a:lnTo>
                  <a:lnTo>
                    <a:pt x="105263" y="133460"/>
                  </a:lnTo>
                  <a:lnTo>
                    <a:pt x="105472" y="134478"/>
                  </a:lnTo>
                  <a:lnTo>
                    <a:pt x="105667" y="135511"/>
                  </a:lnTo>
                  <a:lnTo>
                    <a:pt x="105847" y="136543"/>
                  </a:lnTo>
                  <a:lnTo>
                    <a:pt x="106011" y="137576"/>
                  </a:lnTo>
                  <a:lnTo>
                    <a:pt x="106176" y="138609"/>
                  </a:lnTo>
                  <a:lnTo>
                    <a:pt x="106311" y="139656"/>
                  </a:lnTo>
                  <a:lnTo>
                    <a:pt x="106535" y="141273"/>
                  </a:lnTo>
                  <a:lnTo>
                    <a:pt x="106775" y="142889"/>
                  </a:lnTo>
                  <a:lnTo>
                    <a:pt x="107254" y="146137"/>
                  </a:lnTo>
                  <a:lnTo>
                    <a:pt x="107718" y="149385"/>
                  </a:lnTo>
                  <a:lnTo>
                    <a:pt x="107927" y="151001"/>
                  </a:lnTo>
                  <a:lnTo>
                    <a:pt x="108137" y="152633"/>
                  </a:lnTo>
                  <a:lnTo>
                    <a:pt x="108226" y="153291"/>
                  </a:lnTo>
                  <a:lnTo>
                    <a:pt x="108286" y="153965"/>
                  </a:lnTo>
                  <a:lnTo>
                    <a:pt x="108346" y="154623"/>
                  </a:lnTo>
                  <a:lnTo>
                    <a:pt x="108391" y="155297"/>
                  </a:lnTo>
                  <a:lnTo>
                    <a:pt x="108481" y="156629"/>
                  </a:lnTo>
                  <a:lnTo>
                    <a:pt x="108526" y="157302"/>
                  </a:lnTo>
                  <a:lnTo>
                    <a:pt x="108586" y="157961"/>
                  </a:lnTo>
                  <a:lnTo>
                    <a:pt x="108601" y="158769"/>
                  </a:lnTo>
                  <a:lnTo>
                    <a:pt x="108586" y="159577"/>
                  </a:lnTo>
                  <a:lnTo>
                    <a:pt x="108556" y="160371"/>
                  </a:lnTo>
                  <a:lnTo>
                    <a:pt x="108511" y="161179"/>
                  </a:lnTo>
                  <a:lnTo>
                    <a:pt x="108436" y="161987"/>
                  </a:lnTo>
                  <a:lnTo>
                    <a:pt x="108361" y="162780"/>
                  </a:lnTo>
                  <a:lnTo>
                    <a:pt x="108181" y="164382"/>
                  </a:lnTo>
                  <a:lnTo>
                    <a:pt x="107957" y="166028"/>
                  </a:lnTo>
                  <a:lnTo>
                    <a:pt x="107837" y="166851"/>
                  </a:lnTo>
                  <a:lnTo>
                    <a:pt x="107718" y="167674"/>
                  </a:lnTo>
                  <a:lnTo>
                    <a:pt x="107568" y="168498"/>
                  </a:lnTo>
                  <a:lnTo>
                    <a:pt x="107388" y="169306"/>
                  </a:lnTo>
                  <a:lnTo>
                    <a:pt x="107283" y="169710"/>
                  </a:lnTo>
                  <a:lnTo>
                    <a:pt x="107164" y="170114"/>
                  </a:lnTo>
                  <a:lnTo>
                    <a:pt x="107044" y="170518"/>
                  </a:lnTo>
                  <a:lnTo>
                    <a:pt x="106909" y="170907"/>
                  </a:lnTo>
                  <a:lnTo>
                    <a:pt x="106819" y="171177"/>
                  </a:lnTo>
                  <a:lnTo>
                    <a:pt x="106700" y="171431"/>
                  </a:lnTo>
                  <a:lnTo>
                    <a:pt x="106580" y="171701"/>
                  </a:lnTo>
                  <a:lnTo>
                    <a:pt x="106460" y="171940"/>
                  </a:lnTo>
                  <a:lnTo>
                    <a:pt x="106176" y="172434"/>
                  </a:lnTo>
                  <a:lnTo>
                    <a:pt x="105877" y="172913"/>
                  </a:lnTo>
                  <a:lnTo>
                    <a:pt x="105248" y="173871"/>
                  </a:lnTo>
                  <a:lnTo>
                    <a:pt x="104934" y="174350"/>
                  </a:lnTo>
                  <a:lnTo>
                    <a:pt x="104649" y="174829"/>
                  </a:lnTo>
                  <a:lnTo>
                    <a:pt x="104530" y="175068"/>
                  </a:lnTo>
                  <a:lnTo>
                    <a:pt x="104440" y="175337"/>
                  </a:lnTo>
                  <a:lnTo>
                    <a:pt x="104380" y="175607"/>
                  </a:lnTo>
                  <a:lnTo>
                    <a:pt x="104350" y="175742"/>
                  </a:lnTo>
                  <a:lnTo>
                    <a:pt x="104350" y="175876"/>
                  </a:lnTo>
                  <a:lnTo>
                    <a:pt x="104350" y="176011"/>
                  </a:lnTo>
                  <a:lnTo>
                    <a:pt x="104365" y="176146"/>
                  </a:lnTo>
                  <a:lnTo>
                    <a:pt x="104395" y="176265"/>
                  </a:lnTo>
                  <a:lnTo>
                    <a:pt x="104440" y="176400"/>
                  </a:lnTo>
                  <a:lnTo>
                    <a:pt x="104500" y="176520"/>
                  </a:lnTo>
                  <a:lnTo>
                    <a:pt x="104574" y="176625"/>
                  </a:lnTo>
                  <a:lnTo>
                    <a:pt x="104664" y="176729"/>
                  </a:lnTo>
                  <a:lnTo>
                    <a:pt x="104784" y="176819"/>
                  </a:lnTo>
                  <a:lnTo>
                    <a:pt x="104994" y="176879"/>
                  </a:lnTo>
                  <a:lnTo>
                    <a:pt x="105218" y="176909"/>
                  </a:lnTo>
                  <a:lnTo>
                    <a:pt x="105428" y="176909"/>
                  </a:lnTo>
                  <a:lnTo>
                    <a:pt x="105652" y="176864"/>
                  </a:lnTo>
                  <a:lnTo>
                    <a:pt x="105862" y="176804"/>
                  </a:lnTo>
                  <a:lnTo>
                    <a:pt x="106056" y="176714"/>
                  </a:lnTo>
                  <a:lnTo>
                    <a:pt x="106251" y="176610"/>
                  </a:lnTo>
                  <a:lnTo>
                    <a:pt x="106430" y="176475"/>
                  </a:lnTo>
                  <a:lnTo>
                    <a:pt x="106610" y="176325"/>
                  </a:lnTo>
                  <a:lnTo>
                    <a:pt x="106790" y="176176"/>
                  </a:lnTo>
                  <a:lnTo>
                    <a:pt x="107134" y="175831"/>
                  </a:lnTo>
                  <a:lnTo>
                    <a:pt x="107448" y="175472"/>
                  </a:lnTo>
                  <a:lnTo>
                    <a:pt x="107747" y="175098"/>
                  </a:lnTo>
                  <a:lnTo>
                    <a:pt x="108032" y="174709"/>
                  </a:lnTo>
                  <a:lnTo>
                    <a:pt x="108301" y="174305"/>
                  </a:lnTo>
                  <a:lnTo>
                    <a:pt x="108541" y="173886"/>
                  </a:lnTo>
                  <a:lnTo>
                    <a:pt x="108780" y="173467"/>
                  </a:lnTo>
                  <a:lnTo>
                    <a:pt x="108960" y="173137"/>
                  </a:lnTo>
                  <a:lnTo>
                    <a:pt x="109109" y="172778"/>
                  </a:lnTo>
                  <a:lnTo>
                    <a:pt x="109229" y="172434"/>
                  </a:lnTo>
                  <a:lnTo>
                    <a:pt x="109334" y="172075"/>
                  </a:lnTo>
                  <a:lnTo>
                    <a:pt x="109424" y="171715"/>
                  </a:lnTo>
                  <a:lnTo>
                    <a:pt x="109499" y="171341"/>
                  </a:lnTo>
                  <a:lnTo>
                    <a:pt x="109558" y="170967"/>
                  </a:lnTo>
                  <a:lnTo>
                    <a:pt x="109603" y="170608"/>
                  </a:lnTo>
                  <a:lnTo>
                    <a:pt x="109678" y="169845"/>
                  </a:lnTo>
                  <a:lnTo>
                    <a:pt x="109723" y="169096"/>
                  </a:lnTo>
                  <a:lnTo>
                    <a:pt x="109783" y="168348"/>
                  </a:lnTo>
                  <a:lnTo>
                    <a:pt x="109843" y="167600"/>
                  </a:lnTo>
                  <a:lnTo>
                    <a:pt x="109843" y="167091"/>
                  </a:lnTo>
                  <a:lnTo>
                    <a:pt x="109858" y="166582"/>
                  </a:lnTo>
                  <a:lnTo>
                    <a:pt x="109888" y="166058"/>
                  </a:lnTo>
                  <a:lnTo>
                    <a:pt x="109918" y="165549"/>
                  </a:lnTo>
                  <a:lnTo>
                    <a:pt x="109993" y="164531"/>
                  </a:lnTo>
                  <a:lnTo>
                    <a:pt x="110097" y="163514"/>
                  </a:lnTo>
                  <a:lnTo>
                    <a:pt x="110307" y="161478"/>
                  </a:lnTo>
                  <a:lnTo>
                    <a:pt x="110397" y="160460"/>
                  </a:lnTo>
                  <a:lnTo>
                    <a:pt x="110456" y="159443"/>
                  </a:lnTo>
                  <a:lnTo>
                    <a:pt x="110501" y="159083"/>
                  </a:lnTo>
                  <a:lnTo>
                    <a:pt x="110546" y="158739"/>
                  </a:lnTo>
                  <a:lnTo>
                    <a:pt x="110576" y="158395"/>
                  </a:lnTo>
                  <a:lnTo>
                    <a:pt x="110576" y="158051"/>
                  </a:lnTo>
                  <a:lnTo>
                    <a:pt x="110576" y="157706"/>
                  </a:lnTo>
                  <a:lnTo>
                    <a:pt x="110576" y="157362"/>
                  </a:lnTo>
                  <a:lnTo>
                    <a:pt x="110531" y="156659"/>
                  </a:lnTo>
                  <a:lnTo>
                    <a:pt x="110427" y="155267"/>
                  </a:lnTo>
                  <a:lnTo>
                    <a:pt x="110397" y="154578"/>
                  </a:lnTo>
                  <a:lnTo>
                    <a:pt x="110397" y="154234"/>
                  </a:lnTo>
                  <a:lnTo>
                    <a:pt x="110397" y="153875"/>
                  </a:lnTo>
                  <a:lnTo>
                    <a:pt x="110247" y="152498"/>
                  </a:lnTo>
                  <a:lnTo>
                    <a:pt x="110052" y="151106"/>
                  </a:lnTo>
                  <a:lnTo>
                    <a:pt x="109858" y="149729"/>
                  </a:lnTo>
                  <a:lnTo>
                    <a:pt x="109648" y="148337"/>
                  </a:lnTo>
                  <a:lnTo>
                    <a:pt x="109199" y="145583"/>
                  </a:lnTo>
                  <a:lnTo>
                    <a:pt x="108975" y="144206"/>
                  </a:lnTo>
                  <a:lnTo>
                    <a:pt x="108780" y="142814"/>
                  </a:lnTo>
                  <a:lnTo>
                    <a:pt x="108331" y="139866"/>
                  </a:lnTo>
                  <a:lnTo>
                    <a:pt x="108092" y="138399"/>
                  </a:lnTo>
                  <a:lnTo>
                    <a:pt x="107837" y="136932"/>
                  </a:lnTo>
                  <a:lnTo>
                    <a:pt x="107568" y="135466"/>
                  </a:lnTo>
                  <a:lnTo>
                    <a:pt x="107283" y="133999"/>
                  </a:lnTo>
                  <a:lnTo>
                    <a:pt x="106969" y="132547"/>
                  </a:lnTo>
                  <a:lnTo>
                    <a:pt x="106625" y="131095"/>
                  </a:lnTo>
                  <a:lnTo>
                    <a:pt x="106191" y="129344"/>
                  </a:lnTo>
                  <a:lnTo>
                    <a:pt x="105787" y="127578"/>
                  </a:lnTo>
                  <a:lnTo>
                    <a:pt x="105383" y="125827"/>
                  </a:lnTo>
                  <a:lnTo>
                    <a:pt x="104994" y="124061"/>
                  </a:lnTo>
                  <a:lnTo>
                    <a:pt x="104859" y="123417"/>
                  </a:lnTo>
                  <a:lnTo>
                    <a:pt x="104724" y="122774"/>
                  </a:lnTo>
                  <a:lnTo>
                    <a:pt x="104485" y="121472"/>
                  </a:lnTo>
                  <a:lnTo>
                    <a:pt x="104275" y="120169"/>
                  </a:lnTo>
                  <a:lnTo>
                    <a:pt x="104081" y="118867"/>
                  </a:lnTo>
                  <a:lnTo>
                    <a:pt x="103916" y="117565"/>
                  </a:lnTo>
                  <a:lnTo>
                    <a:pt x="103766" y="116263"/>
                  </a:lnTo>
                  <a:lnTo>
                    <a:pt x="103467" y="113644"/>
                  </a:lnTo>
                  <a:lnTo>
                    <a:pt x="103347" y="112192"/>
                  </a:lnTo>
                  <a:lnTo>
                    <a:pt x="103287" y="111459"/>
                  </a:lnTo>
                  <a:lnTo>
                    <a:pt x="103227" y="110740"/>
                  </a:lnTo>
                  <a:lnTo>
                    <a:pt x="103197" y="110007"/>
                  </a:lnTo>
                  <a:lnTo>
                    <a:pt x="103197" y="109288"/>
                  </a:lnTo>
                  <a:lnTo>
                    <a:pt x="103212" y="108555"/>
                  </a:lnTo>
                  <a:lnTo>
                    <a:pt x="103242" y="108196"/>
                  </a:lnTo>
                  <a:lnTo>
                    <a:pt x="103272" y="107837"/>
                  </a:lnTo>
                  <a:lnTo>
                    <a:pt x="103437" y="107762"/>
                  </a:lnTo>
                  <a:lnTo>
                    <a:pt x="103602" y="107672"/>
                  </a:lnTo>
                  <a:lnTo>
                    <a:pt x="103751" y="107582"/>
                  </a:lnTo>
                  <a:lnTo>
                    <a:pt x="103901" y="107492"/>
                  </a:lnTo>
                  <a:lnTo>
                    <a:pt x="104185" y="107283"/>
                  </a:lnTo>
                  <a:lnTo>
                    <a:pt x="104455" y="107043"/>
                  </a:lnTo>
                  <a:lnTo>
                    <a:pt x="104709" y="106789"/>
                  </a:lnTo>
                  <a:lnTo>
                    <a:pt x="104964" y="106535"/>
                  </a:lnTo>
                  <a:lnTo>
                    <a:pt x="105457" y="106026"/>
                  </a:lnTo>
                  <a:lnTo>
                    <a:pt x="107718" y="103661"/>
                  </a:lnTo>
                  <a:lnTo>
                    <a:pt x="108840" y="102464"/>
                  </a:lnTo>
                  <a:lnTo>
                    <a:pt x="109948" y="101251"/>
                  </a:lnTo>
                  <a:lnTo>
                    <a:pt x="110636" y="100518"/>
                  </a:lnTo>
                  <a:lnTo>
                    <a:pt x="111310" y="99769"/>
                  </a:lnTo>
                  <a:lnTo>
                    <a:pt x="112657" y="98258"/>
                  </a:lnTo>
                  <a:lnTo>
                    <a:pt x="113330" y="97509"/>
                  </a:lnTo>
                  <a:lnTo>
                    <a:pt x="114004" y="96776"/>
                  </a:lnTo>
                  <a:lnTo>
                    <a:pt x="114707" y="96043"/>
                  </a:lnTo>
                  <a:lnTo>
                    <a:pt x="115426" y="95324"/>
                  </a:lnTo>
                  <a:lnTo>
                    <a:pt x="117371" y="93409"/>
                  </a:lnTo>
                  <a:lnTo>
                    <a:pt x="118344" y="92451"/>
                  </a:lnTo>
                  <a:lnTo>
                    <a:pt x="119332" y="91508"/>
                  </a:lnTo>
                  <a:lnTo>
                    <a:pt x="120320" y="90580"/>
                  </a:lnTo>
                  <a:lnTo>
                    <a:pt x="121337" y="89652"/>
                  </a:lnTo>
                  <a:lnTo>
                    <a:pt x="122355" y="88754"/>
                  </a:lnTo>
                  <a:lnTo>
                    <a:pt x="123403" y="87871"/>
                  </a:lnTo>
                  <a:lnTo>
                    <a:pt x="123882" y="87422"/>
                  </a:lnTo>
                  <a:lnTo>
                    <a:pt x="124346" y="86973"/>
                  </a:lnTo>
                  <a:lnTo>
                    <a:pt x="124810" y="86509"/>
                  </a:lnTo>
                  <a:lnTo>
                    <a:pt x="125259" y="86030"/>
                  </a:lnTo>
                  <a:lnTo>
                    <a:pt x="125678" y="85536"/>
                  </a:lnTo>
                  <a:lnTo>
                    <a:pt x="126097" y="85027"/>
                  </a:lnTo>
                  <a:lnTo>
                    <a:pt x="126471" y="84503"/>
                  </a:lnTo>
                  <a:lnTo>
                    <a:pt x="126830" y="83949"/>
                  </a:lnTo>
                  <a:lnTo>
                    <a:pt x="127040" y="83560"/>
                  </a:lnTo>
                  <a:lnTo>
                    <a:pt x="127249" y="83156"/>
                  </a:lnTo>
                  <a:lnTo>
                    <a:pt x="127444" y="82737"/>
                  </a:lnTo>
                  <a:lnTo>
                    <a:pt x="127624" y="82318"/>
                  </a:lnTo>
                  <a:lnTo>
                    <a:pt x="127698" y="82109"/>
                  </a:lnTo>
                  <a:lnTo>
                    <a:pt x="127758" y="81884"/>
                  </a:lnTo>
                  <a:lnTo>
                    <a:pt x="127818" y="81674"/>
                  </a:lnTo>
                  <a:lnTo>
                    <a:pt x="127848" y="81450"/>
                  </a:lnTo>
                  <a:lnTo>
                    <a:pt x="127878" y="81225"/>
                  </a:lnTo>
                  <a:lnTo>
                    <a:pt x="127893" y="81001"/>
                  </a:lnTo>
                  <a:lnTo>
                    <a:pt x="127893" y="80776"/>
                  </a:lnTo>
                  <a:lnTo>
                    <a:pt x="127863" y="80537"/>
                  </a:lnTo>
                  <a:lnTo>
                    <a:pt x="127444" y="80043"/>
                  </a:lnTo>
                  <a:lnTo>
                    <a:pt x="127549" y="79714"/>
                  </a:lnTo>
                  <a:lnTo>
                    <a:pt x="127639" y="79385"/>
                  </a:lnTo>
                  <a:lnTo>
                    <a:pt x="127669" y="79205"/>
                  </a:lnTo>
                  <a:lnTo>
                    <a:pt x="127684" y="79040"/>
                  </a:lnTo>
                  <a:lnTo>
                    <a:pt x="127684" y="78861"/>
                  </a:lnTo>
                  <a:lnTo>
                    <a:pt x="127654" y="78681"/>
                  </a:lnTo>
                  <a:lnTo>
                    <a:pt x="127564" y="78187"/>
                  </a:lnTo>
                  <a:lnTo>
                    <a:pt x="127444" y="77708"/>
                  </a:lnTo>
                  <a:lnTo>
                    <a:pt x="127294" y="77229"/>
                  </a:lnTo>
                  <a:lnTo>
                    <a:pt x="127130" y="76750"/>
                  </a:lnTo>
                  <a:lnTo>
                    <a:pt x="126950" y="76286"/>
                  </a:lnTo>
                  <a:lnTo>
                    <a:pt x="126741" y="75822"/>
                  </a:lnTo>
                  <a:lnTo>
                    <a:pt x="126531" y="75373"/>
                  </a:lnTo>
                  <a:lnTo>
                    <a:pt x="126307" y="74924"/>
                  </a:lnTo>
                  <a:lnTo>
                    <a:pt x="125648" y="73892"/>
                  </a:lnTo>
                  <a:lnTo>
                    <a:pt x="124974" y="72859"/>
                  </a:lnTo>
                  <a:lnTo>
                    <a:pt x="124630" y="72350"/>
                  </a:lnTo>
                  <a:lnTo>
                    <a:pt x="124271" y="71841"/>
                  </a:lnTo>
                  <a:lnTo>
                    <a:pt x="123912" y="71347"/>
                  </a:lnTo>
                  <a:lnTo>
                    <a:pt x="123538" y="70853"/>
                  </a:lnTo>
                  <a:lnTo>
                    <a:pt x="123702" y="70868"/>
                  </a:lnTo>
                  <a:lnTo>
                    <a:pt x="123867" y="70898"/>
                  </a:lnTo>
                  <a:lnTo>
                    <a:pt x="124032" y="70943"/>
                  </a:lnTo>
                  <a:lnTo>
                    <a:pt x="124181" y="70988"/>
                  </a:lnTo>
                  <a:lnTo>
                    <a:pt x="124331" y="71048"/>
                  </a:lnTo>
                  <a:lnTo>
                    <a:pt x="124466" y="71123"/>
                  </a:lnTo>
                  <a:lnTo>
                    <a:pt x="124750" y="71287"/>
                  </a:lnTo>
                  <a:lnTo>
                    <a:pt x="125019" y="71482"/>
                  </a:lnTo>
                  <a:lnTo>
                    <a:pt x="125274" y="71677"/>
                  </a:lnTo>
                  <a:lnTo>
                    <a:pt x="125543" y="71871"/>
                  </a:lnTo>
                  <a:lnTo>
                    <a:pt x="125813" y="72066"/>
                  </a:lnTo>
                  <a:lnTo>
                    <a:pt x="126336" y="72470"/>
                  </a:lnTo>
                  <a:lnTo>
                    <a:pt x="126890" y="72859"/>
                  </a:lnTo>
                  <a:lnTo>
                    <a:pt x="127459" y="73248"/>
                  </a:lnTo>
                  <a:lnTo>
                    <a:pt x="128028" y="73607"/>
                  </a:lnTo>
                  <a:lnTo>
                    <a:pt x="128596" y="73952"/>
                  </a:lnTo>
                  <a:lnTo>
                    <a:pt x="129180" y="74296"/>
                  </a:lnTo>
                  <a:lnTo>
                    <a:pt x="130363" y="74969"/>
                  </a:lnTo>
                  <a:lnTo>
                    <a:pt x="130752" y="75179"/>
                  </a:lnTo>
                  <a:lnTo>
                    <a:pt x="131141" y="75373"/>
                  </a:lnTo>
                  <a:lnTo>
                    <a:pt x="131949" y="75733"/>
                  </a:lnTo>
                  <a:lnTo>
                    <a:pt x="132353" y="75927"/>
                  </a:lnTo>
                  <a:lnTo>
                    <a:pt x="132742" y="76137"/>
                  </a:lnTo>
                  <a:lnTo>
                    <a:pt x="132922" y="76256"/>
                  </a:lnTo>
                  <a:lnTo>
                    <a:pt x="133117" y="76376"/>
                  </a:lnTo>
                  <a:lnTo>
                    <a:pt x="133281" y="76511"/>
                  </a:lnTo>
                  <a:lnTo>
                    <a:pt x="133461" y="76661"/>
                  </a:lnTo>
                  <a:lnTo>
                    <a:pt x="134119" y="77110"/>
                  </a:lnTo>
                  <a:lnTo>
                    <a:pt x="134778" y="77544"/>
                  </a:lnTo>
                  <a:lnTo>
                    <a:pt x="135451" y="77963"/>
                  </a:lnTo>
                  <a:lnTo>
                    <a:pt x="136140" y="78367"/>
                  </a:lnTo>
                  <a:lnTo>
                    <a:pt x="137517" y="79160"/>
                  </a:lnTo>
                  <a:lnTo>
                    <a:pt x="138909" y="79953"/>
                  </a:lnTo>
                  <a:lnTo>
                    <a:pt x="139956" y="80567"/>
                  </a:lnTo>
                  <a:lnTo>
                    <a:pt x="141019" y="81181"/>
                  </a:lnTo>
                  <a:lnTo>
                    <a:pt x="143159" y="82363"/>
                  </a:lnTo>
                  <a:lnTo>
                    <a:pt x="145300" y="83560"/>
                  </a:lnTo>
                  <a:lnTo>
                    <a:pt x="146362" y="84174"/>
                  </a:lnTo>
                  <a:lnTo>
                    <a:pt x="147410" y="84803"/>
                  </a:lnTo>
                  <a:lnTo>
                    <a:pt x="147664" y="84937"/>
                  </a:lnTo>
                  <a:lnTo>
                    <a:pt x="147934" y="85072"/>
                  </a:lnTo>
                  <a:lnTo>
                    <a:pt x="148443" y="85356"/>
                  </a:lnTo>
                  <a:lnTo>
                    <a:pt x="148697" y="85506"/>
                  </a:lnTo>
                  <a:lnTo>
                    <a:pt x="148922" y="85671"/>
                  </a:lnTo>
                  <a:lnTo>
                    <a:pt x="149146" y="85865"/>
                  </a:lnTo>
                  <a:lnTo>
                    <a:pt x="149251" y="85970"/>
                  </a:lnTo>
                  <a:lnTo>
                    <a:pt x="149356" y="86075"/>
                  </a:lnTo>
                  <a:lnTo>
                    <a:pt x="149535" y="86254"/>
                  </a:lnTo>
                  <a:lnTo>
                    <a:pt x="149730" y="86404"/>
                  </a:lnTo>
                  <a:lnTo>
                    <a:pt x="149939" y="86524"/>
                  </a:lnTo>
                  <a:lnTo>
                    <a:pt x="150164" y="86644"/>
                  </a:lnTo>
                  <a:lnTo>
                    <a:pt x="150388" y="86733"/>
                  </a:lnTo>
                  <a:lnTo>
                    <a:pt x="150613" y="86808"/>
                  </a:lnTo>
                  <a:lnTo>
                    <a:pt x="150852" y="86868"/>
                  </a:lnTo>
                  <a:lnTo>
                    <a:pt x="151107" y="86913"/>
                  </a:lnTo>
                  <a:lnTo>
                    <a:pt x="151346" y="86943"/>
                  </a:lnTo>
                  <a:lnTo>
                    <a:pt x="151586" y="86958"/>
                  </a:lnTo>
                  <a:lnTo>
                    <a:pt x="151840" y="86958"/>
                  </a:lnTo>
                  <a:lnTo>
                    <a:pt x="152095" y="86943"/>
                  </a:lnTo>
                  <a:lnTo>
                    <a:pt x="152334" y="86928"/>
                  </a:lnTo>
                  <a:lnTo>
                    <a:pt x="152589" y="86913"/>
                  </a:lnTo>
                  <a:lnTo>
                    <a:pt x="153068" y="86838"/>
                  </a:lnTo>
                  <a:lnTo>
                    <a:pt x="153726" y="86688"/>
                  </a:lnTo>
                  <a:lnTo>
                    <a:pt x="154370" y="86524"/>
                  </a:lnTo>
                  <a:lnTo>
                    <a:pt x="155013" y="86344"/>
                  </a:lnTo>
                  <a:lnTo>
                    <a:pt x="155657" y="86165"/>
                  </a:lnTo>
                  <a:lnTo>
                    <a:pt x="156929" y="85775"/>
                  </a:lnTo>
                  <a:lnTo>
                    <a:pt x="158186" y="85356"/>
                  </a:lnTo>
                  <a:lnTo>
                    <a:pt x="158725" y="85641"/>
                  </a:lnTo>
                  <a:lnTo>
                    <a:pt x="159279" y="85895"/>
                  </a:lnTo>
                  <a:lnTo>
                    <a:pt x="159818" y="86135"/>
                  </a:lnTo>
                  <a:lnTo>
                    <a:pt x="160371" y="86374"/>
                  </a:lnTo>
                  <a:lnTo>
                    <a:pt x="160940" y="86599"/>
                  </a:lnTo>
                  <a:lnTo>
                    <a:pt x="161494" y="86808"/>
                  </a:lnTo>
                  <a:lnTo>
                    <a:pt x="162631" y="87227"/>
                  </a:lnTo>
                  <a:lnTo>
                    <a:pt x="163769" y="87616"/>
                  </a:lnTo>
                  <a:lnTo>
                    <a:pt x="164906" y="87991"/>
                  </a:lnTo>
                  <a:lnTo>
                    <a:pt x="166059" y="88365"/>
                  </a:lnTo>
                  <a:lnTo>
                    <a:pt x="167196" y="88769"/>
                  </a:lnTo>
                  <a:lnTo>
                    <a:pt x="168513" y="89233"/>
                  </a:lnTo>
                  <a:lnTo>
                    <a:pt x="169831" y="89667"/>
                  </a:lnTo>
                  <a:lnTo>
                    <a:pt x="171163" y="90086"/>
                  </a:lnTo>
                  <a:lnTo>
                    <a:pt x="172510" y="90475"/>
                  </a:lnTo>
                  <a:lnTo>
                    <a:pt x="173842" y="90849"/>
                  </a:lnTo>
                  <a:lnTo>
                    <a:pt x="175189" y="91208"/>
                  </a:lnTo>
                  <a:lnTo>
                    <a:pt x="176551" y="91553"/>
                  </a:lnTo>
                  <a:lnTo>
                    <a:pt x="177913" y="91867"/>
                  </a:lnTo>
                  <a:lnTo>
                    <a:pt x="178751" y="92076"/>
                  </a:lnTo>
                  <a:lnTo>
                    <a:pt x="179589" y="92271"/>
                  </a:lnTo>
                  <a:lnTo>
                    <a:pt x="181280" y="92645"/>
                  </a:lnTo>
                  <a:lnTo>
                    <a:pt x="182972" y="92989"/>
                  </a:lnTo>
                  <a:lnTo>
                    <a:pt x="184678" y="93319"/>
                  </a:lnTo>
                  <a:lnTo>
                    <a:pt x="186369" y="93648"/>
                  </a:lnTo>
                  <a:lnTo>
                    <a:pt x="188075" y="93977"/>
                  </a:lnTo>
                  <a:lnTo>
                    <a:pt x="189767" y="94337"/>
                  </a:lnTo>
                  <a:lnTo>
                    <a:pt x="191458" y="94711"/>
                  </a:lnTo>
                  <a:lnTo>
                    <a:pt x="194496" y="95324"/>
                  </a:lnTo>
                  <a:lnTo>
                    <a:pt x="197534" y="95923"/>
                  </a:lnTo>
                  <a:lnTo>
                    <a:pt x="200573" y="96492"/>
                  </a:lnTo>
                  <a:lnTo>
                    <a:pt x="202099" y="96761"/>
                  </a:lnTo>
                  <a:lnTo>
                    <a:pt x="203626" y="97016"/>
                  </a:lnTo>
                  <a:lnTo>
                    <a:pt x="206320" y="97375"/>
                  </a:lnTo>
                  <a:lnTo>
                    <a:pt x="209014" y="97704"/>
                  </a:lnTo>
                  <a:lnTo>
                    <a:pt x="211708" y="98033"/>
                  </a:lnTo>
                  <a:lnTo>
                    <a:pt x="214402" y="98333"/>
                  </a:lnTo>
                  <a:lnTo>
                    <a:pt x="214627" y="98348"/>
                  </a:lnTo>
                  <a:lnTo>
                    <a:pt x="214851" y="98363"/>
                  </a:lnTo>
                  <a:lnTo>
                    <a:pt x="215285" y="98422"/>
                  </a:lnTo>
                  <a:lnTo>
                    <a:pt x="216153" y="98572"/>
                  </a:lnTo>
                  <a:lnTo>
                    <a:pt x="216602" y="98617"/>
                  </a:lnTo>
                  <a:lnTo>
                    <a:pt x="216812" y="98632"/>
                  </a:lnTo>
                  <a:lnTo>
                    <a:pt x="217037" y="98632"/>
                  </a:lnTo>
                  <a:lnTo>
                    <a:pt x="217246" y="98617"/>
                  </a:lnTo>
                  <a:lnTo>
                    <a:pt x="217471" y="98602"/>
                  </a:lnTo>
                  <a:lnTo>
                    <a:pt x="217680" y="98557"/>
                  </a:lnTo>
                  <a:lnTo>
                    <a:pt x="217905" y="98497"/>
                  </a:lnTo>
                  <a:lnTo>
                    <a:pt x="220464" y="101281"/>
                  </a:lnTo>
                  <a:lnTo>
                    <a:pt x="221751" y="102688"/>
                  </a:lnTo>
                  <a:lnTo>
                    <a:pt x="223008" y="104095"/>
                  </a:lnTo>
                  <a:lnTo>
                    <a:pt x="223338" y="104484"/>
                  </a:lnTo>
                  <a:lnTo>
                    <a:pt x="223682" y="104858"/>
                  </a:lnTo>
                  <a:lnTo>
                    <a:pt x="224400" y="105577"/>
                  </a:lnTo>
                  <a:lnTo>
                    <a:pt x="225104" y="106310"/>
                  </a:lnTo>
                  <a:lnTo>
                    <a:pt x="225448" y="106684"/>
                  </a:lnTo>
                  <a:lnTo>
                    <a:pt x="225792" y="107058"/>
                  </a:lnTo>
                  <a:lnTo>
                    <a:pt x="229145" y="110785"/>
                  </a:lnTo>
                  <a:lnTo>
                    <a:pt x="230088" y="111833"/>
                  </a:lnTo>
                  <a:lnTo>
                    <a:pt x="231001" y="112910"/>
                  </a:lnTo>
                  <a:lnTo>
                    <a:pt x="231899" y="114003"/>
                  </a:lnTo>
                  <a:lnTo>
                    <a:pt x="232782" y="115111"/>
                  </a:lnTo>
                  <a:lnTo>
                    <a:pt x="233650" y="116218"/>
                  </a:lnTo>
                  <a:lnTo>
                    <a:pt x="234518" y="117341"/>
                  </a:lnTo>
                  <a:lnTo>
                    <a:pt x="236224" y="119586"/>
                  </a:lnTo>
                  <a:lnTo>
                    <a:pt x="236598" y="120110"/>
                  </a:lnTo>
                  <a:lnTo>
                    <a:pt x="236973" y="120618"/>
                  </a:lnTo>
                  <a:lnTo>
                    <a:pt x="237736" y="121621"/>
                  </a:lnTo>
                  <a:lnTo>
                    <a:pt x="238529" y="122609"/>
                  </a:lnTo>
                  <a:lnTo>
                    <a:pt x="239322" y="123582"/>
                  </a:lnTo>
                  <a:lnTo>
                    <a:pt x="240954" y="125513"/>
                  </a:lnTo>
                  <a:lnTo>
                    <a:pt x="241777" y="126485"/>
                  </a:lnTo>
                  <a:lnTo>
                    <a:pt x="242585" y="127458"/>
                  </a:lnTo>
                  <a:lnTo>
                    <a:pt x="244351" y="129524"/>
                  </a:lnTo>
                  <a:lnTo>
                    <a:pt x="245249" y="130556"/>
                  </a:lnTo>
                  <a:lnTo>
                    <a:pt x="246132" y="131604"/>
                  </a:lnTo>
                  <a:lnTo>
                    <a:pt x="247000" y="132652"/>
                  </a:lnTo>
                  <a:lnTo>
                    <a:pt x="247869" y="133714"/>
                  </a:lnTo>
                  <a:lnTo>
                    <a:pt x="248692" y="134792"/>
                  </a:lnTo>
                  <a:lnTo>
                    <a:pt x="249096" y="135346"/>
                  </a:lnTo>
                  <a:lnTo>
                    <a:pt x="249500" y="135900"/>
                  </a:lnTo>
                  <a:lnTo>
                    <a:pt x="250308" y="136843"/>
                  </a:lnTo>
                  <a:lnTo>
                    <a:pt x="251086" y="137800"/>
                  </a:lnTo>
                  <a:lnTo>
                    <a:pt x="251850" y="138773"/>
                  </a:lnTo>
                  <a:lnTo>
                    <a:pt x="252224" y="139267"/>
                  </a:lnTo>
                  <a:lnTo>
                    <a:pt x="252583" y="139776"/>
                  </a:lnTo>
                  <a:lnTo>
                    <a:pt x="255786" y="143593"/>
                  </a:lnTo>
                  <a:lnTo>
                    <a:pt x="258989" y="147409"/>
                  </a:lnTo>
                  <a:lnTo>
                    <a:pt x="260605" y="149310"/>
                  </a:lnTo>
                  <a:lnTo>
                    <a:pt x="262222" y="151211"/>
                  </a:lnTo>
                  <a:lnTo>
                    <a:pt x="263853" y="153097"/>
                  </a:lnTo>
                  <a:lnTo>
                    <a:pt x="265485" y="154982"/>
                  </a:lnTo>
                  <a:lnTo>
                    <a:pt x="266038" y="155581"/>
                  </a:lnTo>
                  <a:lnTo>
                    <a:pt x="266592" y="156180"/>
                  </a:lnTo>
                  <a:lnTo>
                    <a:pt x="267715" y="157377"/>
                  </a:lnTo>
                  <a:lnTo>
                    <a:pt x="268837" y="158560"/>
                  </a:lnTo>
                  <a:lnTo>
                    <a:pt x="269391" y="159173"/>
                  </a:lnTo>
                  <a:lnTo>
                    <a:pt x="269930" y="159787"/>
                  </a:lnTo>
                  <a:lnTo>
                    <a:pt x="270274" y="160176"/>
                  </a:lnTo>
                  <a:lnTo>
                    <a:pt x="270648" y="160565"/>
                  </a:lnTo>
                  <a:lnTo>
                    <a:pt x="271022" y="160939"/>
                  </a:lnTo>
                  <a:lnTo>
                    <a:pt x="271427" y="161299"/>
                  </a:lnTo>
                  <a:lnTo>
                    <a:pt x="271621" y="161463"/>
                  </a:lnTo>
                  <a:lnTo>
                    <a:pt x="271846" y="161613"/>
                  </a:lnTo>
                  <a:lnTo>
                    <a:pt x="272055" y="161762"/>
                  </a:lnTo>
                  <a:lnTo>
                    <a:pt x="272280" y="161912"/>
                  </a:lnTo>
                  <a:lnTo>
                    <a:pt x="272504" y="162047"/>
                  </a:lnTo>
                  <a:lnTo>
                    <a:pt x="272744" y="162167"/>
                  </a:lnTo>
                  <a:lnTo>
                    <a:pt x="272983" y="162271"/>
                  </a:lnTo>
                  <a:lnTo>
                    <a:pt x="273238" y="162361"/>
                  </a:lnTo>
                  <a:lnTo>
                    <a:pt x="273627" y="162406"/>
                  </a:lnTo>
                  <a:lnTo>
                    <a:pt x="274016" y="162436"/>
                  </a:lnTo>
                  <a:lnTo>
                    <a:pt x="274405" y="162451"/>
                  </a:lnTo>
                  <a:lnTo>
                    <a:pt x="274794" y="162436"/>
                  </a:lnTo>
                  <a:lnTo>
                    <a:pt x="274989" y="162406"/>
                  </a:lnTo>
                  <a:lnTo>
                    <a:pt x="275183" y="162376"/>
                  </a:lnTo>
                  <a:lnTo>
                    <a:pt x="275378" y="162346"/>
                  </a:lnTo>
                  <a:lnTo>
                    <a:pt x="275557" y="162286"/>
                  </a:lnTo>
                  <a:lnTo>
                    <a:pt x="275737" y="162226"/>
                  </a:lnTo>
                  <a:lnTo>
                    <a:pt x="275917" y="162137"/>
                  </a:lnTo>
                  <a:lnTo>
                    <a:pt x="276081" y="162047"/>
                  </a:lnTo>
                  <a:lnTo>
                    <a:pt x="276246" y="161927"/>
                  </a:lnTo>
                  <a:lnTo>
                    <a:pt x="276336" y="161852"/>
                  </a:lnTo>
                  <a:lnTo>
                    <a:pt x="276396" y="161762"/>
                  </a:lnTo>
                  <a:lnTo>
                    <a:pt x="276426" y="161658"/>
                  </a:lnTo>
                  <a:lnTo>
                    <a:pt x="276441" y="161538"/>
                  </a:lnTo>
                  <a:lnTo>
                    <a:pt x="276426" y="161418"/>
                  </a:lnTo>
                  <a:lnTo>
                    <a:pt x="276381" y="161313"/>
                  </a:lnTo>
                  <a:lnTo>
                    <a:pt x="276321" y="161224"/>
                  </a:lnTo>
                  <a:lnTo>
                    <a:pt x="276231" y="161164"/>
                  </a:lnTo>
                  <a:lnTo>
                    <a:pt x="276051" y="161059"/>
                  </a:lnTo>
                  <a:lnTo>
                    <a:pt x="275872" y="160969"/>
                  </a:lnTo>
                  <a:lnTo>
                    <a:pt x="275692" y="160894"/>
                  </a:lnTo>
                  <a:lnTo>
                    <a:pt x="275513" y="160835"/>
                  </a:lnTo>
                  <a:lnTo>
                    <a:pt x="275318" y="160775"/>
                  </a:lnTo>
                  <a:lnTo>
                    <a:pt x="275123" y="160730"/>
                  </a:lnTo>
                  <a:lnTo>
                    <a:pt x="274734" y="160670"/>
                  </a:lnTo>
                  <a:lnTo>
                    <a:pt x="274330" y="160595"/>
                  </a:lnTo>
                  <a:lnTo>
                    <a:pt x="273941" y="160520"/>
                  </a:lnTo>
                  <a:lnTo>
                    <a:pt x="273746" y="160475"/>
                  </a:lnTo>
                  <a:lnTo>
                    <a:pt x="273567" y="160430"/>
                  </a:lnTo>
                  <a:lnTo>
                    <a:pt x="273372" y="160356"/>
                  </a:lnTo>
                  <a:lnTo>
                    <a:pt x="273193" y="160281"/>
                  </a:lnTo>
                  <a:lnTo>
                    <a:pt x="272953" y="160131"/>
                  </a:lnTo>
                  <a:lnTo>
                    <a:pt x="272744" y="159951"/>
                  </a:lnTo>
                  <a:lnTo>
                    <a:pt x="272534" y="159757"/>
                  </a:lnTo>
                  <a:lnTo>
                    <a:pt x="272340" y="159547"/>
                  </a:lnTo>
                  <a:lnTo>
                    <a:pt x="272160" y="159338"/>
                  </a:lnTo>
                  <a:lnTo>
                    <a:pt x="271980" y="159113"/>
                  </a:lnTo>
                  <a:lnTo>
                    <a:pt x="271621" y="158664"/>
                  </a:lnTo>
                  <a:lnTo>
                    <a:pt x="270678" y="157482"/>
                  </a:lnTo>
                  <a:lnTo>
                    <a:pt x="269720" y="156300"/>
                  </a:lnTo>
                  <a:lnTo>
                    <a:pt x="268762" y="155117"/>
                  </a:lnTo>
                  <a:lnTo>
                    <a:pt x="267790" y="153950"/>
                  </a:lnTo>
                  <a:lnTo>
                    <a:pt x="266802" y="152797"/>
                  </a:lnTo>
                  <a:lnTo>
                    <a:pt x="265814" y="151645"/>
                  </a:lnTo>
                  <a:lnTo>
                    <a:pt x="264796" y="150507"/>
                  </a:lnTo>
                  <a:lnTo>
                    <a:pt x="263778" y="149385"/>
                  </a:lnTo>
                  <a:lnTo>
                    <a:pt x="263090" y="148651"/>
                  </a:lnTo>
                  <a:lnTo>
                    <a:pt x="262416" y="147903"/>
                  </a:lnTo>
                  <a:lnTo>
                    <a:pt x="261758" y="147140"/>
                  </a:lnTo>
                  <a:lnTo>
                    <a:pt x="261099" y="146376"/>
                  </a:lnTo>
                  <a:lnTo>
                    <a:pt x="259827" y="144820"/>
                  </a:lnTo>
                  <a:lnTo>
                    <a:pt x="258525" y="143278"/>
                  </a:lnTo>
                  <a:lnTo>
                    <a:pt x="257582" y="142111"/>
                  </a:lnTo>
                  <a:lnTo>
                    <a:pt x="256639" y="140943"/>
                  </a:lnTo>
                  <a:lnTo>
                    <a:pt x="255711" y="139761"/>
                  </a:lnTo>
                  <a:lnTo>
                    <a:pt x="254798" y="138564"/>
                  </a:lnTo>
                  <a:lnTo>
                    <a:pt x="253915" y="137351"/>
                  </a:lnTo>
                  <a:lnTo>
                    <a:pt x="253062" y="136124"/>
                  </a:lnTo>
                  <a:lnTo>
                    <a:pt x="252643" y="135496"/>
                  </a:lnTo>
                  <a:lnTo>
                    <a:pt x="252224" y="134867"/>
                  </a:lnTo>
                  <a:lnTo>
                    <a:pt x="251820" y="134238"/>
                  </a:lnTo>
                  <a:lnTo>
                    <a:pt x="251416" y="133595"/>
                  </a:lnTo>
                  <a:lnTo>
                    <a:pt x="251086" y="133071"/>
                  </a:lnTo>
                  <a:lnTo>
                    <a:pt x="250757" y="132532"/>
                  </a:lnTo>
                  <a:lnTo>
                    <a:pt x="250114" y="131454"/>
                  </a:lnTo>
                  <a:lnTo>
                    <a:pt x="249784" y="130916"/>
                  </a:lnTo>
                  <a:lnTo>
                    <a:pt x="249440" y="130407"/>
                  </a:lnTo>
                  <a:lnTo>
                    <a:pt x="249081" y="129883"/>
                  </a:lnTo>
                  <a:lnTo>
                    <a:pt x="248886" y="129643"/>
                  </a:lnTo>
                  <a:lnTo>
                    <a:pt x="248677" y="129404"/>
                  </a:lnTo>
                  <a:lnTo>
                    <a:pt x="248347" y="129000"/>
                  </a:lnTo>
                  <a:lnTo>
                    <a:pt x="248018" y="128596"/>
                  </a:lnTo>
                  <a:lnTo>
                    <a:pt x="247405" y="127758"/>
                  </a:lnTo>
                  <a:lnTo>
                    <a:pt x="246791" y="126905"/>
                  </a:lnTo>
                  <a:lnTo>
                    <a:pt x="246477" y="126500"/>
                  </a:lnTo>
                  <a:lnTo>
                    <a:pt x="246147" y="126081"/>
                  </a:lnTo>
                  <a:lnTo>
                    <a:pt x="243842" y="123028"/>
                  </a:lnTo>
                  <a:lnTo>
                    <a:pt x="242675" y="121501"/>
                  </a:lnTo>
                  <a:lnTo>
                    <a:pt x="241523" y="119975"/>
                  </a:lnTo>
                  <a:lnTo>
                    <a:pt x="240340" y="118463"/>
                  </a:lnTo>
                  <a:lnTo>
                    <a:pt x="239128" y="116981"/>
                  </a:lnTo>
                  <a:lnTo>
                    <a:pt x="238514" y="116233"/>
                  </a:lnTo>
                  <a:lnTo>
                    <a:pt x="237901" y="115515"/>
                  </a:lnTo>
                  <a:lnTo>
                    <a:pt x="237272" y="114781"/>
                  </a:lnTo>
                  <a:lnTo>
                    <a:pt x="236628" y="114078"/>
                  </a:lnTo>
                  <a:lnTo>
                    <a:pt x="236104" y="113464"/>
                  </a:lnTo>
                  <a:lnTo>
                    <a:pt x="235596" y="112851"/>
                  </a:lnTo>
                  <a:lnTo>
                    <a:pt x="234578" y="111593"/>
                  </a:lnTo>
                  <a:lnTo>
                    <a:pt x="233560" y="110351"/>
                  </a:lnTo>
                  <a:lnTo>
                    <a:pt x="233051" y="109737"/>
                  </a:lnTo>
                  <a:lnTo>
                    <a:pt x="232527" y="109139"/>
                  </a:lnTo>
                  <a:lnTo>
                    <a:pt x="231824" y="108316"/>
                  </a:lnTo>
                  <a:lnTo>
                    <a:pt x="231091" y="107492"/>
                  </a:lnTo>
                  <a:lnTo>
                    <a:pt x="230372" y="106684"/>
                  </a:lnTo>
                  <a:lnTo>
                    <a:pt x="229669" y="105846"/>
                  </a:lnTo>
                  <a:lnTo>
                    <a:pt x="229205" y="105307"/>
                  </a:lnTo>
                  <a:lnTo>
                    <a:pt x="228741" y="104768"/>
                  </a:lnTo>
                  <a:lnTo>
                    <a:pt x="227843" y="103676"/>
                  </a:lnTo>
                  <a:lnTo>
                    <a:pt x="226930" y="102583"/>
                  </a:lnTo>
                  <a:lnTo>
                    <a:pt x="226451" y="102044"/>
                  </a:lnTo>
                  <a:lnTo>
                    <a:pt x="225987" y="101521"/>
                  </a:lnTo>
                  <a:lnTo>
                    <a:pt x="225388" y="100847"/>
                  </a:lnTo>
                  <a:lnTo>
                    <a:pt x="224804" y="100159"/>
                  </a:lnTo>
                  <a:lnTo>
                    <a:pt x="224505" y="99829"/>
                  </a:lnTo>
                  <a:lnTo>
                    <a:pt x="224206" y="99515"/>
                  </a:lnTo>
                  <a:lnTo>
                    <a:pt x="223876" y="99201"/>
                  </a:lnTo>
                  <a:lnTo>
                    <a:pt x="223547" y="98901"/>
                  </a:lnTo>
                  <a:lnTo>
                    <a:pt x="223951" y="99006"/>
                  </a:lnTo>
                  <a:lnTo>
                    <a:pt x="224370" y="99096"/>
                  </a:lnTo>
                  <a:lnTo>
                    <a:pt x="224789" y="99186"/>
                  </a:lnTo>
                  <a:lnTo>
                    <a:pt x="225208" y="99261"/>
                  </a:lnTo>
                  <a:lnTo>
                    <a:pt x="226047" y="99365"/>
                  </a:lnTo>
                  <a:lnTo>
                    <a:pt x="226885" y="99455"/>
                  </a:lnTo>
                  <a:lnTo>
                    <a:pt x="228591" y="99590"/>
                  </a:lnTo>
                  <a:lnTo>
                    <a:pt x="229429" y="99665"/>
                  </a:lnTo>
                  <a:lnTo>
                    <a:pt x="230282" y="99755"/>
                  </a:lnTo>
                  <a:lnTo>
                    <a:pt x="231794" y="99949"/>
                  </a:lnTo>
                  <a:lnTo>
                    <a:pt x="233306" y="100174"/>
                  </a:lnTo>
                  <a:lnTo>
                    <a:pt x="236314" y="100638"/>
                  </a:lnTo>
                  <a:lnTo>
                    <a:pt x="236943" y="100757"/>
                  </a:lnTo>
                  <a:lnTo>
                    <a:pt x="237556" y="100862"/>
                  </a:lnTo>
                  <a:lnTo>
                    <a:pt x="238813" y="101057"/>
                  </a:lnTo>
                  <a:lnTo>
                    <a:pt x="240056" y="101221"/>
                  </a:lnTo>
                  <a:lnTo>
                    <a:pt x="241313" y="101356"/>
                  </a:lnTo>
                  <a:lnTo>
                    <a:pt x="243812" y="101625"/>
                  </a:lnTo>
                  <a:lnTo>
                    <a:pt x="245070" y="101760"/>
                  </a:lnTo>
                  <a:lnTo>
                    <a:pt x="246312" y="101910"/>
                  </a:lnTo>
                  <a:lnTo>
                    <a:pt x="246746" y="102538"/>
                  </a:lnTo>
                  <a:lnTo>
                    <a:pt x="247165" y="103152"/>
                  </a:lnTo>
                  <a:lnTo>
                    <a:pt x="247614" y="103781"/>
                  </a:lnTo>
                  <a:lnTo>
                    <a:pt x="248063" y="104379"/>
                  </a:lnTo>
                  <a:lnTo>
                    <a:pt x="248512" y="104993"/>
                  </a:lnTo>
                  <a:lnTo>
                    <a:pt x="248991" y="105577"/>
                  </a:lnTo>
                  <a:lnTo>
                    <a:pt x="249470" y="106160"/>
                  </a:lnTo>
                  <a:lnTo>
                    <a:pt x="249964" y="106744"/>
                  </a:lnTo>
                  <a:lnTo>
                    <a:pt x="251595" y="108540"/>
                  </a:lnTo>
                  <a:lnTo>
                    <a:pt x="253242" y="110336"/>
                  </a:lnTo>
                  <a:lnTo>
                    <a:pt x="254903" y="112102"/>
                  </a:lnTo>
                  <a:lnTo>
                    <a:pt x="255741" y="112985"/>
                  </a:lnTo>
                  <a:lnTo>
                    <a:pt x="256579" y="113853"/>
                  </a:lnTo>
                  <a:lnTo>
                    <a:pt x="257432" y="114721"/>
                  </a:lnTo>
                  <a:lnTo>
                    <a:pt x="258301" y="115575"/>
                  </a:lnTo>
                  <a:lnTo>
                    <a:pt x="259154" y="116428"/>
                  </a:lnTo>
                  <a:lnTo>
                    <a:pt x="260037" y="117266"/>
                  </a:lnTo>
                  <a:lnTo>
                    <a:pt x="260920" y="118104"/>
                  </a:lnTo>
                  <a:lnTo>
                    <a:pt x="261818" y="118912"/>
                  </a:lnTo>
                  <a:lnTo>
                    <a:pt x="262731" y="119720"/>
                  </a:lnTo>
                  <a:lnTo>
                    <a:pt x="263644" y="120514"/>
                  </a:lnTo>
                  <a:lnTo>
                    <a:pt x="265604" y="122265"/>
                  </a:lnTo>
                  <a:lnTo>
                    <a:pt x="267565" y="123986"/>
                  </a:lnTo>
                  <a:lnTo>
                    <a:pt x="268553" y="124839"/>
                  </a:lnTo>
                  <a:lnTo>
                    <a:pt x="269556" y="125692"/>
                  </a:lnTo>
                  <a:lnTo>
                    <a:pt x="270559" y="126530"/>
                  </a:lnTo>
                  <a:lnTo>
                    <a:pt x="271576" y="127354"/>
                  </a:lnTo>
                  <a:lnTo>
                    <a:pt x="272848" y="128446"/>
                  </a:lnTo>
                  <a:lnTo>
                    <a:pt x="274151" y="129524"/>
                  </a:lnTo>
                  <a:lnTo>
                    <a:pt x="274794" y="130063"/>
                  </a:lnTo>
                  <a:lnTo>
                    <a:pt x="275468" y="130571"/>
                  </a:lnTo>
                  <a:lnTo>
                    <a:pt x="276141" y="131080"/>
                  </a:lnTo>
                  <a:lnTo>
                    <a:pt x="276830" y="131574"/>
                  </a:lnTo>
                  <a:lnTo>
                    <a:pt x="278296" y="132577"/>
                  </a:lnTo>
                  <a:lnTo>
                    <a:pt x="279045" y="133086"/>
                  </a:lnTo>
                  <a:lnTo>
                    <a:pt x="279778" y="133565"/>
                  </a:lnTo>
                  <a:lnTo>
                    <a:pt x="280048" y="133640"/>
                  </a:lnTo>
                  <a:lnTo>
                    <a:pt x="280302" y="133714"/>
                  </a:lnTo>
                  <a:lnTo>
                    <a:pt x="280571" y="133759"/>
                  </a:lnTo>
                  <a:lnTo>
                    <a:pt x="280826" y="133804"/>
                  </a:lnTo>
                  <a:lnTo>
                    <a:pt x="281365" y="133879"/>
                  </a:lnTo>
                  <a:lnTo>
                    <a:pt x="281903" y="133909"/>
                  </a:lnTo>
                  <a:lnTo>
                    <a:pt x="282442" y="133939"/>
                  </a:lnTo>
                  <a:lnTo>
                    <a:pt x="284253" y="133939"/>
                  </a:lnTo>
                  <a:lnTo>
                    <a:pt x="284463" y="133924"/>
                  </a:lnTo>
                  <a:lnTo>
                    <a:pt x="284867" y="133879"/>
                  </a:lnTo>
                  <a:lnTo>
                    <a:pt x="285286" y="133804"/>
                  </a:lnTo>
                  <a:lnTo>
                    <a:pt x="285690" y="133714"/>
                  </a:lnTo>
                  <a:lnTo>
                    <a:pt x="285720" y="133550"/>
                  </a:lnTo>
                  <a:lnTo>
                    <a:pt x="285750" y="133460"/>
                  </a:lnTo>
                  <a:lnTo>
                    <a:pt x="285750" y="133370"/>
                  </a:lnTo>
                  <a:lnTo>
                    <a:pt x="285750" y="133295"/>
                  </a:lnTo>
                  <a:lnTo>
                    <a:pt x="285735" y="133221"/>
                  </a:lnTo>
                  <a:lnTo>
                    <a:pt x="285690" y="133146"/>
                  </a:lnTo>
                  <a:lnTo>
                    <a:pt x="285600" y="133086"/>
                  </a:lnTo>
                  <a:lnTo>
                    <a:pt x="285271" y="132966"/>
                  </a:lnTo>
                  <a:lnTo>
                    <a:pt x="284942" y="132876"/>
                  </a:lnTo>
                  <a:lnTo>
                    <a:pt x="284598" y="132801"/>
                  </a:lnTo>
                  <a:lnTo>
                    <a:pt x="284238" y="132757"/>
                  </a:lnTo>
                  <a:lnTo>
                    <a:pt x="283894" y="132712"/>
                  </a:lnTo>
                  <a:lnTo>
                    <a:pt x="283535" y="132682"/>
                  </a:lnTo>
                  <a:lnTo>
                    <a:pt x="282846" y="132637"/>
                  </a:lnTo>
                  <a:lnTo>
                    <a:pt x="282592" y="132607"/>
                  </a:lnTo>
                  <a:lnTo>
                    <a:pt x="282338" y="132562"/>
                  </a:lnTo>
                  <a:lnTo>
                    <a:pt x="282218" y="132532"/>
                  </a:lnTo>
                  <a:lnTo>
                    <a:pt x="282113" y="132487"/>
                  </a:lnTo>
                  <a:lnTo>
                    <a:pt x="282008" y="132427"/>
                  </a:lnTo>
                  <a:lnTo>
                    <a:pt x="281903" y="132352"/>
                  </a:lnTo>
                  <a:lnTo>
                    <a:pt x="280467" y="131200"/>
                  </a:lnTo>
                  <a:lnTo>
                    <a:pt x="279030" y="130048"/>
                  </a:lnTo>
                  <a:lnTo>
                    <a:pt x="277997" y="129239"/>
                  </a:lnTo>
                  <a:lnTo>
                    <a:pt x="276979" y="128401"/>
                  </a:lnTo>
                  <a:lnTo>
                    <a:pt x="275977" y="127563"/>
                  </a:lnTo>
                  <a:lnTo>
                    <a:pt x="274989" y="126695"/>
                  </a:lnTo>
                  <a:lnTo>
                    <a:pt x="274001" y="125827"/>
                  </a:lnTo>
                  <a:lnTo>
                    <a:pt x="273028" y="124959"/>
                  </a:lnTo>
                  <a:lnTo>
                    <a:pt x="271082" y="123193"/>
                  </a:lnTo>
                  <a:lnTo>
                    <a:pt x="270124" y="122370"/>
                  </a:lnTo>
                  <a:lnTo>
                    <a:pt x="269197" y="121531"/>
                  </a:lnTo>
                  <a:lnTo>
                    <a:pt x="268284" y="120663"/>
                  </a:lnTo>
                  <a:lnTo>
                    <a:pt x="267371" y="119795"/>
                  </a:lnTo>
                  <a:lnTo>
                    <a:pt x="266458" y="118927"/>
                  </a:lnTo>
                  <a:lnTo>
                    <a:pt x="265574" y="118029"/>
                  </a:lnTo>
                  <a:lnTo>
                    <a:pt x="263808" y="116248"/>
                  </a:lnTo>
                  <a:lnTo>
                    <a:pt x="262955" y="115395"/>
                  </a:lnTo>
                  <a:lnTo>
                    <a:pt x="262132" y="114527"/>
                  </a:lnTo>
                  <a:lnTo>
                    <a:pt x="260501" y="112776"/>
                  </a:lnTo>
                  <a:lnTo>
                    <a:pt x="258869" y="111025"/>
                  </a:lnTo>
                  <a:lnTo>
                    <a:pt x="258046" y="110157"/>
                  </a:lnTo>
                  <a:lnTo>
                    <a:pt x="257208" y="109303"/>
                  </a:lnTo>
                  <a:lnTo>
                    <a:pt x="256789" y="108884"/>
                  </a:lnTo>
                  <a:lnTo>
                    <a:pt x="256385" y="108450"/>
                  </a:lnTo>
                  <a:lnTo>
                    <a:pt x="255981" y="108016"/>
                  </a:lnTo>
                  <a:lnTo>
                    <a:pt x="255592" y="107582"/>
                  </a:lnTo>
                  <a:lnTo>
                    <a:pt x="254813" y="106684"/>
                  </a:lnTo>
                  <a:lnTo>
                    <a:pt x="254050" y="105771"/>
                  </a:lnTo>
                  <a:lnTo>
                    <a:pt x="253287" y="104858"/>
                  </a:lnTo>
                  <a:lnTo>
                    <a:pt x="252523" y="103960"/>
                  </a:lnTo>
                  <a:lnTo>
                    <a:pt x="251730" y="103077"/>
                  </a:lnTo>
                  <a:lnTo>
                    <a:pt x="251326" y="102643"/>
                  </a:lnTo>
                  <a:lnTo>
                    <a:pt x="250922" y="102209"/>
                  </a:lnTo>
                  <a:lnTo>
                    <a:pt x="251745" y="102209"/>
                  </a:lnTo>
                  <a:lnTo>
                    <a:pt x="252568" y="102224"/>
                  </a:lnTo>
                  <a:lnTo>
                    <a:pt x="254215" y="102239"/>
                  </a:lnTo>
                  <a:lnTo>
                    <a:pt x="255038" y="102239"/>
                  </a:lnTo>
                  <a:lnTo>
                    <a:pt x="255861" y="102209"/>
                  </a:lnTo>
                  <a:lnTo>
                    <a:pt x="256684" y="102164"/>
                  </a:lnTo>
                  <a:lnTo>
                    <a:pt x="257088" y="102119"/>
                  </a:lnTo>
                  <a:lnTo>
                    <a:pt x="257507" y="102074"/>
                  </a:lnTo>
                  <a:lnTo>
                    <a:pt x="258660" y="102044"/>
                  </a:lnTo>
                  <a:lnTo>
                    <a:pt x="259812" y="102030"/>
                  </a:lnTo>
                  <a:lnTo>
                    <a:pt x="260396" y="102030"/>
                  </a:lnTo>
                  <a:lnTo>
                    <a:pt x="260965" y="102059"/>
                  </a:lnTo>
                  <a:lnTo>
                    <a:pt x="261548" y="102089"/>
                  </a:lnTo>
                  <a:lnTo>
                    <a:pt x="262117" y="102149"/>
                  </a:lnTo>
                  <a:lnTo>
                    <a:pt x="262312" y="102104"/>
                  </a:lnTo>
                  <a:lnTo>
                    <a:pt x="262491" y="102089"/>
                  </a:lnTo>
                  <a:lnTo>
                    <a:pt x="262686" y="102059"/>
                  </a:lnTo>
                  <a:lnTo>
                    <a:pt x="262880" y="102059"/>
                  </a:lnTo>
                  <a:lnTo>
                    <a:pt x="263659" y="102044"/>
                  </a:lnTo>
                  <a:lnTo>
                    <a:pt x="264048" y="102030"/>
                  </a:lnTo>
                  <a:lnTo>
                    <a:pt x="264227" y="102000"/>
                  </a:lnTo>
                  <a:lnTo>
                    <a:pt x="264407" y="101970"/>
                  </a:lnTo>
                  <a:lnTo>
                    <a:pt x="264602" y="101910"/>
                  </a:lnTo>
                  <a:lnTo>
                    <a:pt x="264766" y="101850"/>
                  </a:lnTo>
                  <a:lnTo>
                    <a:pt x="264946" y="101760"/>
                  </a:lnTo>
                  <a:lnTo>
                    <a:pt x="265111" y="101640"/>
                  </a:lnTo>
                  <a:lnTo>
                    <a:pt x="265170" y="101536"/>
                  </a:lnTo>
                  <a:lnTo>
                    <a:pt x="265215" y="101431"/>
                  </a:lnTo>
                  <a:lnTo>
                    <a:pt x="265230" y="101326"/>
                  </a:lnTo>
                  <a:lnTo>
                    <a:pt x="265245" y="101221"/>
                  </a:lnTo>
                  <a:lnTo>
                    <a:pt x="265230" y="101131"/>
                  </a:lnTo>
                  <a:lnTo>
                    <a:pt x="265215" y="101027"/>
                  </a:lnTo>
                  <a:lnTo>
                    <a:pt x="265185" y="100922"/>
                  </a:lnTo>
                  <a:lnTo>
                    <a:pt x="265140" y="100832"/>
                  </a:lnTo>
                  <a:lnTo>
                    <a:pt x="265081" y="100727"/>
                  </a:lnTo>
                  <a:lnTo>
                    <a:pt x="265021" y="100638"/>
                  </a:lnTo>
                  <a:lnTo>
                    <a:pt x="264871" y="100473"/>
                  </a:lnTo>
                  <a:lnTo>
                    <a:pt x="264706" y="100323"/>
                  </a:lnTo>
                  <a:lnTo>
                    <a:pt x="264542" y="100204"/>
                  </a:lnTo>
                  <a:lnTo>
                    <a:pt x="264138" y="99949"/>
                  </a:lnTo>
                  <a:lnTo>
                    <a:pt x="263719" y="99725"/>
                  </a:lnTo>
                  <a:lnTo>
                    <a:pt x="263285" y="99515"/>
                  </a:lnTo>
                  <a:lnTo>
                    <a:pt x="262836" y="99335"/>
                  </a:lnTo>
                  <a:lnTo>
                    <a:pt x="262387" y="99171"/>
                  </a:lnTo>
                  <a:lnTo>
                    <a:pt x="261938" y="99006"/>
                  </a:lnTo>
                  <a:lnTo>
                    <a:pt x="261025" y="98707"/>
                  </a:lnTo>
                  <a:lnTo>
                    <a:pt x="260665" y="98617"/>
                  </a:lnTo>
                  <a:lnTo>
                    <a:pt x="260291" y="98527"/>
                  </a:lnTo>
                  <a:lnTo>
                    <a:pt x="259917" y="98482"/>
                  </a:lnTo>
                  <a:lnTo>
                    <a:pt x="259543" y="98437"/>
                  </a:lnTo>
                  <a:lnTo>
                    <a:pt x="259169" y="98408"/>
                  </a:lnTo>
                  <a:lnTo>
                    <a:pt x="258779" y="98393"/>
                  </a:lnTo>
                  <a:lnTo>
                    <a:pt x="258031" y="98393"/>
                  </a:lnTo>
                  <a:lnTo>
                    <a:pt x="257268" y="98422"/>
                  </a:lnTo>
                  <a:lnTo>
                    <a:pt x="256519" y="98452"/>
                  </a:lnTo>
                  <a:lnTo>
                    <a:pt x="255756" y="98467"/>
                  </a:lnTo>
                  <a:lnTo>
                    <a:pt x="255382" y="98467"/>
                  </a:lnTo>
                  <a:lnTo>
                    <a:pt x="254993" y="98452"/>
                  </a:lnTo>
                  <a:lnTo>
                    <a:pt x="254589" y="98422"/>
                  </a:lnTo>
                  <a:lnTo>
                    <a:pt x="254185" y="98378"/>
                  </a:lnTo>
                  <a:lnTo>
                    <a:pt x="253780" y="98318"/>
                  </a:lnTo>
                  <a:lnTo>
                    <a:pt x="253376" y="98243"/>
                  </a:lnTo>
                  <a:lnTo>
                    <a:pt x="252972" y="98168"/>
                  </a:lnTo>
                  <a:lnTo>
                    <a:pt x="252568" y="98078"/>
                  </a:lnTo>
                  <a:lnTo>
                    <a:pt x="251790" y="97869"/>
                  </a:lnTo>
                  <a:lnTo>
                    <a:pt x="250997" y="97614"/>
                  </a:lnTo>
                  <a:lnTo>
                    <a:pt x="250218" y="97360"/>
                  </a:lnTo>
                  <a:lnTo>
                    <a:pt x="249455" y="97075"/>
                  </a:lnTo>
                  <a:lnTo>
                    <a:pt x="248692" y="96776"/>
                  </a:lnTo>
                  <a:lnTo>
                    <a:pt x="248407" y="96686"/>
                  </a:lnTo>
                  <a:lnTo>
                    <a:pt x="248123" y="96582"/>
                  </a:lnTo>
                  <a:lnTo>
                    <a:pt x="247539" y="96432"/>
                  </a:lnTo>
                  <a:lnTo>
                    <a:pt x="246956" y="96297"/>
                  </a:lnTo>
                  <a:lnTo>
                    <a:pt x="246372" y="96192"/>
                  </a:lnTo>
                  <a:lnTo>
                    <a:pt x="245773" y="96103"/>
                  </a:lnTo>
                  <a:lnTo>
                    <a:pt x="245189" y="96013"/>
                  </a:lnTo>
                  <a:lnTo>
                    <a:pt x="244591" y="95923"/>
                  </a:lnTo>
                  <a:lnTo>
                    <a:pt x="243992" y="95848"/>
                  </a:lnTo>
                  <a:lnTo>
                    <a:pt x="243738" y="95818"/>
                  </a:lnTo>
                  <a:lnTo>
                    <a:pt x="243483" y="95803"/>
                  </a:lnTo>
                  <a:lnTo>
                    <a:pt x="242974" y="95803"/>
                  </a:lnTo>
                  <a:lnTo>
                    <a:pt x="242720" y="95788"/>
                  </a:lnTo>
                  <a:lnTo>
                    <a:pt x="242480" y="95743"/>
                  </a:lnTo>
                  <a:lnTo>
                    <a:pt x="242346" y="95713"/>
                  </a:lnTo>
                  <a:lnTo>
                    <a:pt x="242226" y="95684"/>
                  </a:lnTo>
                  <a:lnTo>
                    <a:pt x="242121" y="95639"/>
                  </a:lnTo>
                  <a:lnTo>
                    <a:pt x="242001" y="95579"/>
                  </a:lnTo>
                  <a:lnTo>
                    <a:pt x="242286" y="95504"/>
                  </a:lnTo>
                  <a:lnTo>
                    <a:pt x="242585" y="95414"/>
                  </a:lnTo>
                  <a:lnTo>
                    <a:pt x="242870" y="95309"/>
                  </a:lnTo>
                  <a:lnTo>
                    <a:pt x="243004" y="95249"/>
                  </a:lnTo>
                  <a:lnTo>
                    <a:pt x="243139" y="95175"/>
                  </a:lnTo>
                  <a:lnTo>
                    <a:pt x="242914" y="95160"/>
                  </a:lnTo>
                  <a:lnTo>
                    <a:pt x="242705" y="95160"/>
                  </a:lnTo>
                  <a:lnTo>
                    <a:pt x="242271" y="95175"/>
                  </a:lnTo>
                  <a:lnTo>
                    <a:pt x="242061" y="95175"/>
                  </a:lnTo>
                  <a:lnTo>
                    <a:pt x="241852" y="95160"/>
                  </a:lnTo>
                  <a:lnTo>
                    <a:pt x="241747" y="95130"/>
                  </a:lnTo>
                  <a:lnTo>
                    <a:pt x="241642" y="95100"/>
                  </a:lnTo>
                  <a:lnTo>
                    <a:pt x="241552" y="95055"/>
                  </a:lnTo>
                  <a:lnTo>
                    <a:pt x="241448" y="95010"/>
                  </a:lnTo>
                  <a:lnTo>
                    <a:pt x="241642" y="94965"/>
                  </a:lnTo>
                  <a:lnTo>
                    <a:pt x="241822" y="94905"/>
                  </a:lnTo>
                  <a:lnTo>
                    <a:pt x="242001" y="94830"/>
                  </a:lnTo>
                  <a:lnTo>
                    <a:pt x="242181" y="94756"/>
                  </a:lnTo>
                  <a:lnTo>
                    <a:pt x="242346" y="94651"/>
                  </a:lnTo>
                  <a:lnTo>
                    <a:pt x="242495" y="94531"/>
                  </a:lnTo>
                  <a:lnTo>
                    <a:pt x="242630" y="94411"/>
                  </a:lnTo>
                  <a:lnTo>
                    <a:pt x="242765" y="94262"/>
                  </a:lnTo>
                  <a:lnTo>
                    <a:pt x="242765" y="94262"/>
                  </a:lnTo>
                  <a:lnTo>
                    <a:pt x="242001" y="94516"/>
                  </a:lnTo>
                  <a:lnTo>
                    <a:pt x="241627" y="94621"/>
                  </a:lnTo>
                  <a:lnTo>
                    <a:pt x="241238" y="94711"/>
                  </a:lnTo>
                  <a:lnTo>
                    <a:pt x="240729" y="94082"/>
                  </a:lnTo>
                  <a:lnTo>
                    <a:pt x="241582" y="93603"/>
                  </a:lnTo>
                  <a:lnTo>
                    <a:pt x="241612" y="93229"/>
                  </a:lnTo>
                  <a:lnTo>
                    <a:pt x="241418" y="93319"/>
                  </a:lnTo>
                  <a:lnTo>
                    <a:pt x="241223" y="93424"/>
                  </a:lnTo>
                  <a:lnTo>
                    <a:pt x="241014" y="93528"/>
                  </a:lnTo>
                  <a:lnTo>
                    <a:pt x="240804" y="93618"/>
                  </a:lnTo>
                  <a:lnTo>
                    <a:pt x="240699" y="93648"/>
                  </a:lnTo>
                  <a:lnTo>
                    <a:pt x="240595" y="93663"/>
                  </a:lnTo>
                  <a:lnTo>
                    <a:pt x="240400" y="93663"/>
                  </a:lnTo>
                  <a:lnTo>
                    <a:pt x="240310" y="93618"/>
                  </a:lnTo>
                  <a:lnTo>
                    <a:pt x="240220" y="93573"/>
                  </a:lnTo>
                  <a:lnTo>
                    <a:pt x="240131" y="93483"/>
                  </a:lnTo>
                  <a:lnTo>
                    <a:pt x="240056" y="93379"/>
                  </a:lnTo>
                  <a:lnTo>
                    <a:pt x="240385" y="93214"/>
                  </a:lnTo>
                  <a:lnTo>
                    <a:pt x="240535" y="93124"/>
                  </a:lnTo>
                  <a:lnTo>
                    <a:pt x="240699" y="93019"/>
                  </a:lnTo>
                  <a:lnTo>
                    <a:pt x="240834" y="92900"/>
                  </a:lnTo>
                  <a:lnTo>
                    <a:pt x="240954" y="92765"/>
                  </a:lnTo>
                  <a:lnTo>
                    <a:pt x="241059" y="92615"/>
                  </a:lnTo>
                  <a:lnTo>
                    <a:pt x="241133" y="92451"/>
                  </a:lnTo>
                  <a:lnTo>
                    <a:pt x="240804" y="92600"/>
                  </a:lnTo>
                  <a:lnTo>
                    <a:pt x="240490" y="92780"/>
                  </a:lnTo>
                  <a:lnTo>
                    <a:pt x="239876" y="93154"/>
                  </a:lnTo>
                  <a:lnTo>
                    <a:pt x="239502" y="92645"/>
                  </a:lnTo>
                  <a:lnTo>
                    <a:pt x="239816" y="92481"/>
                  </a:lnTo>
                  <a:lnTo>
                    <a:pt x="239996" y="92391"/>
                  </a:lnTo>
                  <a:lnTo>
                    <a:pt x="240146" y="92286"/>
                  </a:lnTo>
                  <a:lnTo>
                    <a:pt x="240295" y="92181"/>
                  </a:lnTo>
                  <a:lnTo>
                    <a:pt x="240430" y="92047"/>
                  </a:lnTo>
                  <a:lnTo>
                    <a:pt x="240490" y="91972"/>
                  </a:lnTo>
                  <a:lnTo>
                    <a:pt x="240535" y="91897"/>
                  </a:lnTo>
                  <a:lnTo>
                    <a:pt x="240580" y="91807"/>
                  </a:lnTo>
                  <a:lnTo>
                    <a:pt x="240610" y="91717"/>
                  </a:lnTo>
                  <a:lnTo>
                    <a:pt x="240430" y="91777"/>
                  </a:lnTo>
                  <a:lnTo>
                    <a:pt x="240250" y="91837"/>
                  </a:lnTo>
                  <a:lnTo>
                    <a:pt x="240071" y="91927"/>
                  </a:lnTo>
                  <a:lnTo>
                    <a:pt x="239891" y="92002"/>
                  </a:lnTo>
                  <a:lnTo>
                    <a:pt x="239562" y="92181"/>
                  </a:lnTo>
                  <a:lnTo>
                    <a:pt x="239382" y="92271"/>
                  </a:lnTo>
                  <a:lnTo>
                    <a:pt x="239203" y="92331"/>
                  </a:lnTo>
                  <a:lnTo>
                    <a:pt x="238828" y="92002"/>
                  </a:lnTo>
                  <a:lnTo>
                    <a:pt x="239158" y="91777"/>
                  </a:lnTo>
                  <a:lnTo>
                    <a:pt x="239487" y="91568"/>
                  </a:lnTo>
                  <a:lnTo>
                    <a:pt x="239637" y="91448"/>
                  </a:lnTo>
                  <a:lnTo>
                    <a:pt x="239801" y="91328"/>
                  </a:lnTo>
                  <a:lnTo>
                    <a:pt x="239936" y="91193"/>
                  </a:lnTo>
                  <a:lnTo>
                    <a:pt x="240086" y="91059"/>
                  </a:lnTo>
                  <a:lnTo>
                    <a:pt x="240086" y="91059"/>
                  </a:lnTo>
                  <a:lnTo>
                    <a:pt x="239876" y="91089"/>
                  </a:lnTo>
                  <a:lnTo>
                    <a:pt x="239682" y="91134"/>
                  </a:lnTo>
                  <a:lnTo>
                    <a:pt x="239502" y="91208"/>
                  </a:lnTo>
                  <a:lnTo>
                    <a:pt x="239307" y="91298"/>
                  </a:lnTo>
                  <a:lnTo>
                    <a:pt x="238963" y="91493"/>
                  </a:lnTo>
                  <a:lnTo>
                    <a:pt x="238784" y="91583"/>
                  </a:lnTo>
                  <a:lnTo>
                    <a:pt x="238604" y="91672"/>
                  </a:lnTo>
                  <a:lnTo>
                    <a:pt x="237676" y="90640"/>
                  </a:lnTo>
                  <a:lnTo>
                    <a:pt x="238080" y="90475"/>
                  </a:lnTo>
                  <a:lnTo>
                    <a:pt x="238275" y="90400"/>
                  </a:lnTo>
                  <a:lnTo>
                    <a:pt x="238469" y="90295"/>
                  </a:lnTo>
                  <a:lnTo>
                    <a:pt x="238664" y="90191"/>
                  </a:lnTo>
                  <a:lnTo>
                    <a:pt x="238843" y="90086"/>
                  </a:lnTo>
                  <a:lnTo>
                    <a:pt x="239008" y="89951"/>
                  </a:lnTo>
                  <a:lnTo>
                    <a:pt x="239173" y="89787"/>
                  </a:lnTo>
                  <a:lnTo>
                    <a:pt x="238948" y="89831"/>
                  </a:lnTo>
                  <a:lnTo>
                    <a:pt x="238724" y="89891"/>
                  </a:lnTo>
                  <a:lnTo>
                    <a:pt x="238514" y="89951"/>
                  </a:lnTo>
                  <a:lnTo>
                    <a:pt x="238305" y="90026"/>
                  </a:lnTo>
                  <a:lnTo>
                    <a:pt x="238095" y="90116"/>
                  </a:lnTo>
                  <a:lnTo>
                    <a:pt x="237886" y="90206"/>
                  </a:lnTo>
                  <a:lnTo>
                    <a:pt x="237691" y="90310"/>
                  </a:lnTo>
                  <a:lnTo>
                    <a:pt x="237496" y="90430"/>
                  </a:lnTo>
                  <a:lnTo>
                    <a:pt x="236718" y="89652"/>
                  </a:lnTo>
                  <a:lnTo>
                    <a:pt x="236943" y="89607"/>
                  </a:lnTo>
                  <a:lnTo>
                    <a:pt x="237152" y="89562"/>
                  </a:lnTo>
                  <a:lnTo>
                    <a:pt x="237377" y="89487"/>
                  </a:lnTo>
                  <a:lnTo>
                    <a:pt x="237586" y="89382"/>
                  </a:lnTo>
                  <a:lnTo>
                    <a:pt x="237676" y="89323"/>
                  </a:lnTo>
                  <a:lnTo>
                    <a:pt x="237766" y="89263"/>
                  </a:lnTo>
                  <a:lnTo>
                    <a:pt x="237841" y="89188"/>
                  </a:lnTo>
                  <a:lnTo>
                    <a:pt x="237915" y="89098"/>
                  </a:lnTo>
                  <a:lnTo>
                    <a:pt x="237990" y="89008"/>
                  </a:lnTo>
                  <a:lnTo>
                    <a:pt x="238035" y="88904"/>
                  </a:lnTo>
                  <a:lnTo>
                    <a:pt x="238080" y="88799"/>
                  </a:lnTo>
                  <a:lnTo>
                    <a:pt x="238110" y="88679"/>
                  </a:lnTo>
                  <a:lnTo>
                    <a:pt x="237691" y="88829"/>
                  </a:lnTo>
                  <a:lnTo>
                    <a:pt x="237272" y="88978"/>
                  </a:lnTo>
                  <a:lnTo>
                    <a:pt x="236853" y="89143"/>
                  </a:lnTo>
                  <a:lnTo>
                    <a:pt x="236434" y="89293"/>
                  </a:lnTo>
                  <a:lnTo>
                    <a:pt x="236089" y="88948"/>
                  </a:lnTo>
                  <a:lnTo>
                    <a:pt x="236449" y="88769"/>
                  </a:lnTo>
                  <a:lnTo>
                    <a:pt x="236643" y="88694"/>
                  </a:lnTo>
                  <a:lnTo>
                    <a:pt x="236823" y="88589"/>
                  </a:lnTo>
                  <a:lnTo>
                    <a:pt x="236988" y="88484"/>
                  </a:lnTo>
                  <a:lnTo>
                    <a:pt x="237137" y="88365"/>
                  </a:lnTo>
                  <a:lnTo>
                    <a:pt x="237197" y="88290"/>
                  </a:lnTo>
                  <a:lnTo>
                    <a:pt x="237257" y="88215"/>
                  </a:lnTo>
                  <a:lnTo>
                    <a:pt x="237317" y="88125"/>
                  </a:lnTo>
                  <a:lnTo>
                    <a:pt x="237362" y="88020"/>
                  </a:lnTo>
                  <a:lnTo>
                    <a:pt x="237362" y="88020"/>
                  </a:lnTo>
                  <a:lnTo>
                    <a:pt x="237242" y="88050"/>
                  </a:lnTo>
                  <a:lnTo>
                    <a:pt x="237137" y="88080"/>
                  </a:lnTo>
                  <a:lnTo>
                    <a:pt x="236913" y="88185"/>
                  </a:lnTo>
                  <a:lnTo>
                    <a:pt x="236464" y="88395"/>
                  </a:lnTo>
                  <a:lnTo>
                    <a:pt x="236239" y="88484"/>
                  </a:lnTo>
                  <a:lnTo>
                    <a:pt x="236119" y="88514"/>
                  </a:lnTo>
                  <a:lnTo>
                    <a:pt x="236015" y="88544"/>
                  </a:lnTo>
                  <a:lnTo>
                    <a:pt x="235910" y="88544"/>
                  </a:lnTo>
                  <a:lnTo>
                    <a:pt x="235805" y="88529"/>
                  </a:lnTo>
                  <a:lnTo>
                    <a:pt x="235685" y="88499"/>
                  </a:lnTo>
                  <a:lnTo>
                    <a:pt x="235581" y="88455"/>
                  </a:lnTo>
                  <a:lnTo>
                    <a:pt x="235850" y="88230"/>
                  </a:lnTo>
                  <a:lnTo>
                    <a:pt x="236104" y="88005"/>
                  </a:lnTo>
                  <a:lnTo>
                    <a:pt x="236344" y="87781"/>
                  </a:lnTo>
                  <a:lnTo>
                    <a:pt x="236598" y="87542"/>
                  </a:lnTo>
                  <a:lnTo>
                    <a:pt x="236598" y="87107"/>
                  </a:lnTo>
                  <a:lnTo>
                    <a:pt x="236299" y="87392"/>
                  </a:lnTo>
                  <a:lnTo>
                    <a:pt x="236000" y="87676"/>
                  </a:lnTo>
                  <a:lnTo>
                    <a:pt x="235670" y="87931"/>
                  </a:lnTo>
                  <a:lnTo>
                    <a:pt x="235341" y="88170"/>
                  </a:lnTo>
                  <a:lnTo>
                    <a:pt x="234428" y="87167"/>
                  </a:lnTo>
                  <a:lnTo>
                    <a:pt x="234757" y="86913"/>
                  </a:lnTo>
                  <a:lnTo>
                    <a:pt x="235087" y="86673"/>
                  </a:lnTo>
                  <a:lnTo>
                    <a:pt x="235236" y="86539"/>
                  </a:lnTo>
                  <a:lnTo>
                    <a:pt x="235386" y="86389"/>
                  </a:lnTo>
                  <a:lnTo>
                    <a:pt x="235506" y="86224"/>
                  </a:lnTo>
                  <a:lnTo>
                    <a:pt x="235611" y="86060"/>
                  </a:lnTo>
                  <a:lnTo>
                    <a:pt x="235416" y="86105"/>
                  </a:lnTo>
                  <a:lnTo>
                    <a:pt x="235221" y="86180"/>
                  </a:lnTo>
                  <a:lnTo>
                    <a:pt x="235042" y="86269"/>
                  </a:lnTo>
                  <a:lnTo>
                    <a:pt x="234862" y="86374"/>
                  </a:lnTo>
                  <a:lnTo>
                    <a:pt x="234533" y="86614"/>
                  </a:lnTo>
                  <a:lnTo>
                    <a:pt x="234204" y="86868"/>
                  </a:lnTo>
                  <a:lnTo>
                    <a:pt x="233904" y="86524"/>
                  </a:lnTo>
                  <a:lnTo>
                    <a:pt x="233755" y="86359"/>
                  </a:lnTo>
                  <a:lnTo>
                    <a:pt x="233620" y="86194"/>
                  </a:lnTo>
                  <a:lnTo>
                    <a:pt x="233785" y="86045"/>
                  </a:lnTo>
                  <a:lnTo>
                    <a:pt x="233949" y="85895"/>
                  </a:lnTo>
                  <a:lnTo>
                    <a:pt x="234114" y="85745"/>
                  </a:lnTo>
                  <a:lnTo>
                    <a:pt x="234278" y="85596"/>
                  </a:lnTo>
                  <a:lnTo>
                    <a:pt x="234428" y="85431"/>
                  </a:lnTo>
                  <a:lnTo>
                    <a:pt x="234488" y="85341"/>
                  </a:lnTo>
                  <a:lnTo>
                    <a:pt x="234533" y="85252"/>
                  </a:lnTo>
                  <a:lnTo>
                    <a:pt x="234578" y="85147"/>
                  </a:lnTo>
                  <a:lnTo>
                    <a:pt x="234623" y="85042"/>
                  </a:lnTo>
                  <a:lnTo>
                    <a:pt x="234638" y="84937"/>
                  </a:lnTo>
                  <a:lnTo>
                    <a:pt x="234653" y="84818"/>
                  </a:lnTo>
                  <a:lnTo>
                    <a:pt x="234473" y="84922"/>
                  </a:lnTo>
                  <a:lnTo>
                    <a:pt x="234278" y="85042"/>
                  </a:lnTo>
                  <a:lnTo>
                    <a:pt x="233934" y="85296"/>
                  </a:lnTo>
                  <a:lnTo>
                    <a:pt x="233575" y="85551"/>
                  </a:lnTo>
                  <a:lnTo>
                    <a:pt x="233395" y="85671"/>
                  </a:lnTo>
                  <a:lnTo>
                    <a:pt x="233201" y="85775"/>
                  </a:lnTo>
                  <a:lnTo>
                    <a:pt x="232752" y="85192"/>
                  </a:lnTo>
                  <a:lnTo>
                    <a:pt x="232961" y="85072"/>
                  </a:lnTo>
                  <a:lnTo>
                    <a:pt x="233186" y="84952"/>
                  </a:lnTo>
                  <a:lnTo>
                    <a:pt x="233425" y="84833"/>
                  </a:lnTo>
                  <a:lnTo>
                    <a:pt x="233650" y="84698"/>
                  </a:lnTo>
                  <a:lnTo>
                    <a:pt x="233755" y="84623"/>
                  </a:lnTo>
                  <a:lnTo>
                    <a:pt x="233844" y="84533"/>
                  </a:lnTo>
                  <a:lnTo>
                    <a:pt x="233934" y="84458"/>
                  </a:lnTo>
                  <a:lnTo>
                    <a:pt x="234009" y="84354"/>
                  </a:lnTo>
                  <a:lnTo>
                    <a:pt x="234084" y="84264"/>
                  </a:lnTo>
                  <a:lnTo>
                    <a:pt x="234129" y="84144"/>
                  </a:lnTo>
                  <a:lnTo>
                    <a:pt x="234159" y="84024"/>
                  </a:lnTo>
                  <a:lnTo>
                    <a:pt x="234174" y="83890"/>
                  </a:lnTo>
                  <a:lnTo>
                    <a:pt x="233725" y="84099"/>
                  </a:lnTo>
                  <a:lnTo>
                    <a:pt x="233291" y="84339"/>
                  </a:lnTo>
                  <a:lnTo>
                    <a:pt x="232872" y="84608"/>
                  </a:lnTo>
                  <a:lnTo>
                    <a:pt x="232662" y="84758"/>
                  </a:lnTo>
                  <a:lnTo>
                    <a:pt x="232467" y="84907"/>
                  </a:lnTo>
                  <a:lnTo>
                    <a:pt x="231959" y="84309"/>
                  </a:lnTo>
                  <a:lnTo>
                    <a:pt x="232123" y="84159"/>
                  </a:lnTo>
                  <a:lnTo>
                    <a:pt x="232288" y="84009"/>
                  </a:lnTo>
                  <a:lnTo>
                    <a:pt x="232617" y="83710"/>
                  </a:lnTo>
                  <a:lnTo>
                    <a:pt x="232767" y="83545"/>
                  </a:lnTo>
                  <a:lnTo>
                    <a:pt x="232916" y="83381"/>
                  </a:lnTo>
                  <a:lnTo>
                    <a:pt x="233021" y="83201"/>
                  </a:lnTo>
                  <a:lnTo>
                    <a:pt x="233066" y="83096"/>
                  </a:lnTo>
                  <a:lnTo>
                    <a:pt x="233111" y="82992"/>
                  </a:lnTo>
                  <a:lnTo>
                    <a:pt x="232902" y="83066"/>
                  </a:lnTo>
                  <a:lnTo>
                    <a:pt x="232707" y="83156"/>
                  </a:lnTo>
                  <a:lnTo>
                    <a:pt x="232527" y="83276"/>
                  </a:lnTo>
                  <a:lnTo>
                    <a:pt x="232348" y="83396"/>
                  </a:lnTo>
                  <a:lnTo>
                    <a:pt x="232018" y="83680"/>
                  </a:lnTo>
                  <a:lnTo>
                    <a:pt x="231689" y="83964"/>
                  </a:lnTo>
                  <a:lnTo>
                    <a:pt x="231360" y="83620"/>
                  </a:lnTo>
                  <a:lnTo>
                    <a:pt x="231061" y="83276"/>
                  </a:lnTo>
                  <a:lnTo>
                    <a:pt x="231495" y="82962"/>
                  </a:lnTo>
                  <a:lnTo>
                    <a:pt x="231719" y="82797"/>
                  </a:lnTo>
                  <a:lnTo>
                    <a:pt x="231929" y="82632"/>
                  </a:lnTo>
                  <a:lnTo>
                    <a:pt x="232123" y="82438"/>
                  </a:lnTo>
                  <a:lnTo>
                    <a:pt x="232303" y="82243"/>
                  </a:lnTo>
                  <a:lnTo>
                    <a:pt x="232378" y="82123"/>
                  </a:lnTo>
                  <a:lnTo>
                    <a:pt x="232453" y="82019"/>
                  </a:lnTo>
                  <a:lnTo>
                    <a:pt x="232497" y="81899"/>
                  </a:lnTo>
                  <a:lnTo>
                    <a:pt x="232557" y="81764"/>
                  </a:lnTo>
                  <a:lnTo>
                    <a:pt x="232303" y="81884"/>
                  </a:lnTo>
                  <a:lnTo>
                    <a:pt x="232078" y="82034"/>
                  </a:lnTo>
                  <a:lnTo>
                    <a:pt x="231854" y="82183"/>
                  </a:lnTo>
                  <a:lnTo>
                    <a:pt x="231629" y="82348"/>
                  </a:lnTo>
                  <a:lnTo>
                    <a:pt x="231210" y="82677"/>
                  </a:lnTo>
                  <a:lnTo>
                    <a:pt x="230986" y="82842"/>
                  </a:lnTo>
                  <a:lnTo>
                    <a:pt x="230761" y="82992"/>
                  </a:lnTo>
                  <a:lnTo>
                    <a:pt x="230312" y="82498"/>
                  </a:lnTo>
                  <a:lnTo>
                    <a:pt x="229878" y="81989"/>
                  </a:lnTo>
                  <a:lnTo>
                    <a:pt x="230148" y="81794"/>
                  </a:lnTo>
                  <a:lnTo>
                    <a:pt x="230417" y="81600"/>
                  </a:lnTo>
                  <a:lnTo>
                    <a:pt x="230686" y="81390"/>
                  </a:lnTo>
                  <a:lnTo>
                    <a:pt x="230941" y="81166"/>
                  </a:lnTo>
                  <a:lnTo>
                    <a:pt x="230926" y="80732"/>
                  </a:lnTo>
                  <a:lnTo>
                    <a:pt x="230582" y="80986"/>
                  </a:lnTo>
                  <a:lnTo>
                    <a:pt x="230222" y="81225"/>
                  </a:lnTo>
                  <a:lnTo>
                    <a:pt x="230043" y="81330"/>
                  </a:lnTo>
                  <a:lnTo>
                    <a:pt x="229848" y="81435"/>
                  </a:lnTo>
                  <a:lnTo>
                    <a:pt x="229654" y="81525"/>
                  </a:lnTo>
                  <a:lnTo>
                    <a:pt x="229459" y="81615"/>
                  </a:lnTo>
                  <a:lnTo>
                    <a:pt x="228995" y="81076"/>
                  </a:lnTo>
                  <a:lnTo>
                    <a:pt x="229369" y="80866"/>
                  </a:lnTo>
                  <a:lnTo>
                    <a:pt x="229564" y="80762"/>
                  </a:lnTo>
                  <a:lnTo>
                    <a:pt x="229743" y="80642"/>
                  </a:lnTo>
                  <a:lnTo>
                    <a:pt x="229908" y="80507"/>
                  </a:lnTo>
                  <a:lnTo>
                    <a:pt x="230058" y="80357"/>
                  </a:lnTo>
                  <a:lnTo>
                    <a:pt x="230118" y="80283"/>
                  </a:lnTo>
                  <a:lnTo>
                    <a:pt x="230178" y="80193"/>
                  </a:lnTo>
                  <a:lnTo>
                    <a:pt x="230222" y="80088"/>
                  </a:lnTo>
                  <a:lnTo>
                    <a:pt x="230252" y="79983"/>
                  </a:lnTo>
                  <a:lnTo>
                    <a:pt x="230252" y="79983"/>
                  </a:lnTo>
                  <a:lnTo>
                    <a:pt x="229878" y="80193"/>
                  </a:lnTo>
                  <a:lnTo>
                    <a:pt x="229504" y="80417"/>
                  </a:lnTo>
                  <a:lnTo>
                    <a:pt x="229130" y="80627"/>
                  </a:lnTo>
                  <a:lnTo>
                    <a:pt x="228741" y="80836"/>
                  </a:lnTo>
                  <a:lnTo>
                    <a:pt x="228112" y="80208"/>
                  </a:lnTo>
                  <a:lnTo>
                    <a:pt x="228322" y="80133"/>
                  </a:lnTo>
                  <a:lnTo>
                    <a:pt x="228531" y="80058"/>
                  </a:lnTo>
                  <a:lnTo>
                    <a:pt x="228726" y="79968"/>
                  </a:lnTo>
                  <a:lnTo>
                    <a:pt x="228920" y="79863"/>
                  </a:lnTo>
                  <a:lnTo>
                    <a:pt x="229100" y="79744"/>
                  </a:lnTo>
                  <a:lnTo>
                    <a:pt x="229280" y="79594"/>
                  </a:lnTo>
                  <a:lnTo>
                    <a:pt x="229429" y="79429"/>
                  </a:lnTo>
                  <a:lnTo>
                    <a:pt x="229549" y="79250"/>
                  </a:lnTo>
                  <a:lnTo>
                    <a:pt x="229324" y="79295"/>
                  </a:lnTo>
                  <a:lnTo>
                    <a:pt x="229100" y="79355"/>
                  </a:lnTo>
                  <a:lnTo>
                    <a:pt x="228875" y="79444"/>
                  </a:lnTo>
                  <a:lnTo>
                    <a:pt x="228666" y="79534"/>
                  </a:lnTo>
                  <a:lnTo>
                    <a:pt x="228456" y="79624"/>
                  </a:lnTo>
                  <a:lnTo>
                    <a:pt x="228232" y="79714"/>
                  </a:lnTo>
                  <a:lnTo>
                    <a:pt x="228007" y="79774"/>
                  </a:lnTo>
                  <a:lnTo>
                    <a:pt x="227783" y="79819"/>
                  </a:lnTo>
                  <a:lnTo>
                    <a:pt x="227648" y="79699"/>
                  </a:lnTo>
                  <a:lnTo>
                    <a:pt x="227513" y="79564"/>
                  </a:lnTo>
                  <a:lnTo>
                    <a:pt x="227259" y="79325"/>
                  </a:lnTo>
                  <a:lnTo>
                    <a:pt x="227409" y="79280"/>
                  </a:lnTo>
                  <a:lnTo>
                    <a:pt x="227573" y="79235"/>
                  </a:lnTo>
                  <a:lnTo>
                    <a:pt x="227723" y="79190"/>
                  </a:lnTo>
                  <a:lnTo>
                    <a:pt x="227873" y="79130"/>
                  </a:lnTo>
                  <a:lnTo>
                    <a:pt x="228172" y="78980"/>
                  </a:lnTo>
                  <a:lnTo>
                    <a:pt x="228456" y="78801"/>
                  </a:lnTo>
                  <a:lnTo>
                    <a:pt x="228711" y="78591"/>
                  </a:lnTo>
                  <a:lnTo>
                    <a:pt x="228950" y="78367"/>
                  </a:lnTo>
                  <a:lnTo>
                    <a:pt x="229055" y="78232"/>
                  </a:lnTo>
                  <a:lnTo>
                    <a:pt x="229145" y="78112"/>
                  </a:lnTo>
                  <a:lnTo>
                    <a:pt x="229250" y="77978"/>
                  </a:lnTo>
                  <a:lnTo>
                    <a:pt x="229324" y="77828"/>
                  </a:lnTo>
                  <a:lnTo>
                    <a:pt x="229908" y="78457"/>
                  </a:lnTo>
                  <a:lnTo>
                    <a:pt x="230477" y="79085"/>
                  </a:lnTo>
                  <a:lnTo>
                    <a:pt x="231046" y="79729"/>
                  </a:lnTo>
                  <a:lnTo>
                    <a:pt x="231599" y="80372"/>
                  </a:lnTo>
                  <a:lnTo>
                    <a:pt x="232707" y="81674"/>
                  </a:lnTo>
                  <a:lnTo>
                    <a:pt x="233785" y="82992"/>
                  </a:lnTo>
                  <a:lnTo>
                    <a:pt x="235940" y="85656"/>
                  </a:lnTo>
                  <a:lnTo>
                    <a:pt x="237032" y="86973"/>
                  </a:lnTo>
                  <a:lnTo>
                    <a:pt x="238125" y="88275"/>
                  </a:lnTo>
                  <a:lnTo>
                    <a:pt x="238903" y="89173"/>
                  </a:lnTo>
                  <a:lnTo>
                    <a:pt x="239667" y="90086"/>
                  </a:lnTo>
                  <a:lnTo>
                    <a:pt x="241163" y="91942"/>
                  </a:lnTo>
                  <a:lnTo>
                    <a:pt x="242660" y="93783"/>
                  </a:lnTo>
                  <a:lnTo>
                    <a:pt x="243423" y="94696"/>
                  </a:lnTo>
                  <a:lnTo>
                    <a:pt x="244187" y="95609"/>
                  </a:lnTo>
                  <a:lnTo>
                    <a:pt x="244261" y="95684"/>
                  </a:lnTo>
                  <a:lnTo>
                    <a:pt x="244366" y="95773"/>
                  </a:lnTo>
                  <a:lnTo>
                    <a:pt x="244471" y="95848"/>
                  </a:lnTo>
                  <a:lnTo>
                    <a:pt x="244591" y="95893"/>
                  </a:lnTo>
                  <a:lnTo>
                    <a:pt x="244651" y="95908"/>
                  </a:lnTo>
                  <a:lnTo>
                    <a:pt x="244710" y="95923"/>
                  </a:lnTo>
                  <a:lnTo>
                    <a:pt x="244755" y="95908"/>
                  </a:lnTo>
                  <a:lnTo>
                    <a:pt x="244800" y="95893"/>
                  </a:lnTo>
                  <a:lnTo>
                    <a:pt x="244830" y="95863"/>
                  </a:lnTo>
                  <a:lnTo>
                    <a:pt x="244860" y="95818"/>
                  </a:lnTo>
                  <a:lnTo>
                    <a:pt x="244875" y="95743"/>
                  </a:lnTo>
                  <a:lnTo>
                    <a:pt x="244860" y="95669"/>
                  </a:lnTo>
                  <a:lnTo>
                    <a:pt x="243304" y="93753"/>
                  </a:lnTo>
                  <a:lnTo>
                    <a:pt x="242525" y="92795"/>
                  </a:lnTo>
                  <a:lnTo>
                    <a:pt x="241777" y="91807"/>
                  </a:lnTo>
                  <a:lnTo>
                    <a:pt x="240999" y="90834"/>
                  </a:lnTo>
                  <a:lnTo>
                    <a:pt x="240205" y="89861"/>
                  </a:lnTo>
                  <a:lnTo>
                    <a:pt x="238604" y="87931"/>
                  </a:lnTo>
                  <a:lnTo>
                    <a:pt x="237002" y="86015"/>
                  </a:lnTo>
                  <a:lnTo>
                    <a:pt x="236209" y="85042"/>
                  </a:lnTo>
                  <a:lnTo>
                    <a:pt x="235431" y="84054"/>
                  </a:lnTo>
                  <a:lnTo>
                    <a:pt x="234563" y="82962"/>
                  </a:lnTo>
                  <a:lnTo>
                    <a:pt x="233695" y="81884"/>
                  </a:lnTo>
                  <a:lnTo>
                    <a:pt x="232812" y="80806"/>
                  </a:lnTo>
                  <a:lnTo>
                    <a:pt x="231914" y="79744"/>
                  </a:lnTo>
                  <a:lnTo>
                    <a:pt x="231001" y="78696"/>
                  </a:lnTo>
                  <a:lnTo>
                    <a:pt x="230073" y="77663"/>
                  </a:lnTo>
                  <a:lnTo>
                    <a:pt x="229130" y="76646"/>
                  </a:lnTo>
                  <a:lnTo>
                    <a:pt x="228157" y="75643"/>
                  </a:lnTo>
                  <a:lnTo>
                    <a:pt x="226346" y="73817"/>
                  </a:lnTo>
                  <a:lnTo>
                    <a:pt x="224520" y="71976"/>
                  </a:lnTo>
                  <a:lnTo>
                    <a:pt x="222709" y="70150"/>
                  </a:lnTo>
                  <a:lnTo>
                    <a:pt x="221781" y="69237"/>
                  </a:lnTo>
                  <a:lnTo>
                    <a:pt x="220853" y="68339"/>
                  </a:lnTo>
                  <a:lnTo>
                    <a:pt x="220015" y="67546"/>
                  </a:lnTo>
                  <a:lnTo>
                    <a:pt x="219177" y="66723"/>
                  </a:lnTo>
                  <a:lnTo>
                    <a:pt x="217515" y="65076"/>
                  </a:lnTo>
                  <a:lnTo>
                    <a:pt x="216677" y="64268"/>
                  </a:lnTo>
                  <a:lnTo>
                    <a:pt x="216258" y="63879"/>
                  </a:lnTo>
                  <a:lnTo>
                    <a:pt x="215824" y="63490"/>
                  </a:lnTo>
                  <a:lnTo>
                    <a:pt x="215390" y="63101"/>
                  </a:lnTo>
                  <a:lnTo>
                    <a:pt x="214941" y="62726"/>
                  </a:lnTo>
                  <a:lnTo>
                    <a:pt x="214492" y="62367"/>
                  </a:lnTo>
                  <a:lnTo>
                    <a:pt x="214028" y="62008"/>
                  </a:lnTo>
                  <a:lnTo>
                    <a:pt x="213684" y="61754"/>
                  </a:lnTo>
                  <a:lnTo>
                    <a:pt x="213325" y="61499"/>
                  </a:lnTo>
                  <a:lnTo>
                    <a:pt x="212951" y="61260"/>
                  </a:lnTo>
                  <a:lnTo>
                    <a:pt x="212771" y="61155"/>
                  </a:lnTo>
                  <a:lnTo>
                    <a:pt x="212576" y="61050"/>
                  </a:lnTo>
                  <a:lnTo>
                    <a:pt x="212382" y="60960"/>
                  </a:lnTo>
                  <a:lnTo>
                    <a:pt x="212187" y="60870"/>
                  </a:lnTo>
                  <a:lnTo>
                    <a:pt x="211978" y="60796"/>
                  </a:lnTo>
                  <a:lnTo>
                    <a:pt x="211768" y="60751"/>
                  </a:lnTo>
                  <a:lnTo>
                    <a:pt x="211559" y="60706"/>
                  </a:lnTo>
                  <a:lnTo>
                    <a:pt x="211349" y="60691"/>
                  </a:lnTo>
                  <a:lnTo>
                    <a:pt x="211125" y="60691"/>
                  </a:lnTo>
                  <a:lnTo>
                    <a:pt x="210900" y="60706"/>
                  </a:lnTo>
                  <a:lnTo>
                    <a:pt x="210780" y="60511"/>
                  </a:lnTo>
                  <a:lnTo>
                    <a:pt x="210646" y="60317"/>
                  </a:lnTo>
                  <a:lnTo>
                    <a:pt x="210571" y="60227"/>
                  </a:lnTo>
                  <a:lnTo>
                    <a:pt x="210496" y="60152"/>
                  </a:lnTo>
                  <a:lnTo>
                    <a:pt x="210406" y="60077"/>
                  </a:lnTo>
                  <a:lnTo>
                    <a:pt x="210301" y="60032"/>
                  </a:lnTo>
                  <a:lnTo>
                    <a:pt x="210122" y="60002"/>
                  </a:lnTo>
                  <a:lnTo>
                    <a:pt x="209763" y="60002"/>
                  </a:lnTo>
                  <a:lnTo>
                    <a:pt x="209583" y="60032"/>
                  </a:lnTo>
                  <a:lnTo>
                    <a:pt x="209418" y="60062"/>
                  </a:lnTo>
                  <a:lnTo>
                    <a:pt x="209239" y="60092"/>
                  </a:lnTo>
                  <a:lnTo>
                    <a:pt x="208894" y="60197"/>
                  </a:lnTo>
                  <a:lnTo>
                    <a:pt x="208221" y="60406"/>
                  </a:lnTo>
                  <a:lnTo>
                    <a:pt x="207547" y="60601"/>
                  </a:lnTo>
                  <a:lnTo>
                    <a:pt x="206874" y="60811"/>
                  </a:lnTo>
                  <a:lnTo>
                    <a:pt x="206545" y="60915"/>
                  </a:lnTo>
                  <a:lnTo>
                    <a:pt x="206215" y="61020"/>
                  </a:lnTo>
                  <a:lnTo>
                    <a:pt x="205018" y="61454"/>
                  </a:lnTo>
                  <a:lnTo>
                    <a:pt x="203821" y="61873"/>
                  </a:lnTo>
                  <a:lnTo>
                    <a:pt x="201411" y="62666"/>
                  </a:lnTo>
                  <a:lnTo>
                    <a:pt x="199001" y="63445"/>
                  </a:lnTo>
                  <a:lnTo>
                    <a:pt x="196577" y="64238"/>
                  </a:lnTo>
                  <a:lnTo>
                    <a:pt x="193718" y="65121"/>
                  </a:lnTo>
                  <a:lnTo>
                    <a:pt x="192281" y="65570"/>
                  </a:lnTo>
                  <a:lnTo>
                    <a:pt x="190859" y="66034"/>
                  </a:lnTo>
                  <a:lnTo>
                    <a:pt x="189437" y="66513"/>
                  </a:lnTo>
                  <a:lnTo>
                    <a:pt x="188030" y="67007"/>
                  </a:lnTo>
                  <a:lnTo>
                    <a:pt x="186624" y="67516"/>
                  </a:lnTo>
                  <a:lnTo>
                    <a:pt x="185217" y="68055"/>
                  </a:lnTo>
                  <a:lnTo>
                    <a:pt x="182927" y="68953"/>
                  </a:lnTo>
                  <a:lnTo>
                    <a:pt x="180652" y="69851"/>
                  </a:lnTo>
                  <a:lnTo>
                    <a:pt x="178377" y="70779"/>
                  </a:lnTo>
                  <a:lnTo>
                    <a:pt x="176102" y="71707"/>
                  </a:lnTo>
                  <a:lnTo>
                    <a:pt x="173093" y="72874"/>
                  </a:lnTo>
                  <a:lnTo>
                    <a:pt x="170085" y="74026"/>
                  </a:lnTo>
                  <a:lnTo>
                    <a:pt x="167062" y="75149"/>
                  </a:lnTo>
                  <a:lnTo>
                    <a:pt x="164023" y="76241"/>
                  </a:lnTo>
                  <a:lnTo>
                    <a:pt x="163425" y="76436"/>
                  </a:lnTo>
                  <a:lnTo>
                    <a:pt x="162811" y="76631"/>
                  </a:lnTo>
                  <a:lnTo>
                    <a:pt x="161584" y="77020"/>
                  </a:lnTo>
                  <a:lnTo>
                    <a:pt x="160970" y="77214"/>
                  </a:lnTo>
                  <a:lnTo>
                    <a:pt x="160371" y="77424"/>
                  </a:lnTo>
                  <a:lnTo>
                    <a:pt x="159773" y="77663"/>
                  </a:lnTo>
                  <a:lnTo>
                    <a:pt x="159189" y="77918"/>
                  </a:lnTo>
                  <a:lnTo>
                    <a:pt x="158950" y="77828"/>
                  </a:lnTo>
                  <a:lnTo>
                    <a:pt x="158710" y="77753"/>
                  </a:lnTo>
                  <a:lnTo>
                    <a:pt x="158471" y="77693"/>
                  </a:lnTo>
                  <a:lnTo>
                    <a:pt x="158231" y="77633"/>
                  </a:lnTo>
                  <a:lnTo>
                    <a:pt x="157737" y="77544"/>
                  </a:lnTo>
                  <a:lnTo>
                    <a:pt x="157483" y="77484"/>
                  </a:lnTo>
                  <a:lnTo>
                    <a:pt x="157243" y="77424"/>
                  </a:lnTo>
                  <a:lnTo>
                    <a:pt x="156226" y="77080"/>
                  </a:lnTo>
                  <a:lnTo>
                    <a:pt x="155193" y="76735"/>
                  </a:lnTo>
                  <a:lnTo>
                    <a:pt x="154175" y="76391"/>
                  </a:lnTo>
                  <a:lnTo>
                    <a:pt x="153666" y="76197"/>
                  </a:lnTo>
                  <a:lnTo>
                    <a:pt x="153157" y="76002"/>
                  </a:lnTo>
                  <a:lnTo>
                    <a:pt x="152693" y="75822"/>
                  </a:lnTo>
                  <a:lnTo>
                    <a:pt x="152244" y="75673"/>
                  </a:lnTo>
                  <a:lnTo>
                    <a:pt x="151316" y="75388"/>
                  </a:lnTo>
                  <a:lnTo>
                    <a:pt x="150837" y="75239"/>
                  </a:lnTo>
                  <a:lnTo>
                    <a:pt x="150388" y="75074"/>
                  </a:lnTo>
                  <a:lnTo>
                    <a:pt x="149924" y="74909"/>
                  </a:lnTo>
                  <a:lnTo>
                    <a:pt x="149490" y="74715"/>
                  </a:lnTo>
                  <a:lnTo>
                    <a:pt x="149191" y="74580"/>
                  </a:lnTo>
                  <a:lnTo>
                    <a:pt x="148892" y="74445"/>
                  </a:lnTo>
                  <a:lnTo>
                    <a:pt x="148278" y="74221"/>
                  </a:lnTo>
                  <a:lnTo>
                    <a:pt x="147679" y="73981"/>
                  </a:lnTo>
                  <a:lnTo>
                    <a:pt x="147380" y="73862"/>
                  </a:lnTo>
                  <a:lnTo>
                    <a:pt x="147081" y="73727"/>
                  </a:lnTo>
                  <a:lnTo>
                    <a:pt x="146527" y="73443"/>
                  </a:lnTo>
                  <a:lnTo>
                    <a:pt x="145973" y="73188"/>
                  </a:lnTo>
                  <a:lnTo>
                    <a:pt x="144836" y="72664"/>
                  </a:lnTo>
                  <a:lnTo>
                    <a:pt x="143713" y="72156"/>
                  </a:lnTo>
                  <a:lnTo>
                    <a:pt x="143159" y="71886"/>
                  </a:lnTo>
                  <a:lnTo>
                    <a:pt x="142606" y="71602"/>
                  </a:lnTo>
                  <a:lnTo>
                    <a:pt x="141259" y="70958"/>
                  </a:lnTo>
                  <a:lnTo>
                    <a:pt x="139927" y="70315"/>
                  </a:lnTo>
                  <a:lnTo>
                    <a:pt x="139253" y="69970"/>
                  </a:lnTo>
                  <a:lnTo>
                    <a:pt x="138594" y="69626"/>
                  </a:lnTo>
                  <a:lnTo>
                    <a:pt x="137951" y="69267"/>
                  </a:lnTo>
                  <a:lnTo>
                    <a:pt x="137307" y="68893"/>
                  </a:lnTo>
                  <a:lnTo>
                    <a:pt x="136080" y="68264"/>
                  </a:lnTo>
                  <a:lnTo>
                    <a:pt x="134883" y="67621"/>
                  </a:lnTo>
                  <a:lnTo>
                    <a:pt x="133685" y="66947"/>
                  </a:lnTo>
                  <a:lnTo>
                    <a:pt x="132488" y="66259"/>
                  </a:lnTo>
                  <a:lnTo>
                    <a:pt x="131320" y="65555"/>
                  </a:lnTo>
                  <a:lnTo>
                    <a:pt x="130138" y="64837"/>
                  </a:lnTo>
                  <a:lnTo>
                    <a:pt x="127788" y="63415"/>
                  </a:lnTo>
                  <a:lnTo>
                    <a:pt x="126875" y="62816"/>
                  </a:lnTo>
                  <a:lnTo>
                    <a:pt x="125977" y="62217"/>
                  </a:lnTo>
                  <a:lnTo>
                    <a:pt x="124181" y="60975"/>
                  </a:lnTo>
                  <a:lnTo>
                    <a:pt x="122370" y="59748"/>
                  </a:lnTo>
                  <a:lnTo>
                    <a:pt x="121472" y="59134"/>
                  </a:lnTo>
                  <a:lnTo>
                    <a:pt x="120559" y="58536"/>
                  </a:lnTo>
                  <a:lnTo>
                    <a:pt x="119332" y="57727"/>
                  </a:lnTo>
                  <a:lnTo>
                    <a:pt x="118120" y="56889"/>
                  </a:lnTo>
                  <a:lnTo>
                    <a:pt x="116922" y="56051"/>
                  </a:lnTo>
                  <a:lnTo>
                    <a:pt x="115725" y="55198"/>
                  </a:lnTo>
                  <a:lnTo>
                    <a:pt x="114542" y="54330"/>
                  </a:lnTo>
                  <a:lnTo>
                    <a:pt x="113360" y="53462"/>
                  </a:lnTo>
                  <a:lnTo>
                    <a:pt x="112193" y="52579"/>
                  </a:lnTo>
                  <a:lnTo>
                    <a:pt x="111025" y="51681"/>
                  </a:lnTo>
                  <a:lnTo>
                    <a:pt x="109439" y="50603"/>
                  </a:lnTo>
                  <a:lnTo>
                    <a:pt x="107852" y="49526"/>
                  </a:lnTo>
                  <a:lnTo>
                    <a:pt x="106251" y="48463"/>
                  </a:lnTo>
                  <a:lnTo>
                    <a:pt x="105443" y="47939"/>
                  </a:lnTo>
                  <a:lnTo>
                    <a:pt x="104634" y="47415"/>
                  </a:lnTo>
                  <a:lnTo>
                    <a:pt x="103018" y="46368"/>
                  </a:lnTo>
                  <a:lnTo>
                    <a:pt x="101401" y="45320"/>
                  </a:lnTo>
                  <a:lnTo>
                    <a:pt x="98154" y="43239"/>
                  </a:lnTo>
                  <a:lnTo>
                    <a:pt x="96537" y="42192"/>
                  </a:lnTo>
                  <a:lnTo>
                    <a:pt x="94936" y="41129"/>
                  </a:lnTo>
                  <a:lnTo>
                    <a:pt x="94127" y="40590"/>
                  </a:lnTo>
                  <a:lnTo>
                    <a:pt x="93349" y="40037"/>
                  </a:lnTo>
                  <a:lnTo>
                    <a:pt x="92556" y="39483"/>
                  </a:lnTo>
                  <a:lnTo>
                    <a:pt x="91778" y="38929"/>
                  </a:lnTo>
                  <a:lnTo>
                    <a:pt x="90954" y="38330"/>
                  </a:lnTo>
                  <a:lnTo>
                    <a:pt x="90116" y="37732"/>
                  </a:lnTo>
                  <a:lnTo>
                    <a:pt x="88440" y="36549"/>
                  </a:lnTo>
                  <a:lnTo>
                    <a:pt x="87617" y="35966"/>
                  </a:lnTo>
                  <a:lnTo>
                    <a:pt x="86779" y="35367"/>
                  </a:lnTo>
                  <a:lnTo>
                    <a:pt x="85955" y="34768"/>
                  </a:lnTo>
                  <a:lnTo>
                    <a:pt x="85147" y="34140"/>
                  </a:lnTo>
                  <a:lnTo>
                    <a:pt x="83965" y="33286"/>
                  </a:lnTo>
                  <a:lnTo>
                    <a:pt x="82768" y="32463"/>
                  </a:lnTo>
                  <a:lnTo>
                    <a:pt x="81555" y="31655"/>
                  </a:lnTo>
                  <a:lnTo>
                    <a:pt x="80328" y="30862"/>
                  </a:lnTo>
                  <a:lnTo>
                    <a:pt x="77888" y="29260"/>
                  </a:lnTo>
                  <a:lnTo>
                    <a:pt x="76676" y="28452"/>
                  </a:lnTo>
                  <a:lnTo>
                    <a:pt x="75479" y="27629"/>
                  </a:lnTo>
                  <a:lnTo>
                    <a:pt x="75030" y="27315"/>
                  </a:lnTo>
                  <a:lnTo>
                    <a:pt x="74581" y="27000"/>
                  </a:lnTo>
                  <a:lnTo>
                    <a:pt x="73653" y="26402"/>
                  </a:lnTo>
                  <a:lnTo>
                    <a:pt x="72740" y="25803"/>
                  </a:lnTo>
                  <a:lnTo>
                    <a:pt x="72291" y="25489"/>
                  </a:lnTo>
                  <a:lnTo>
                    <a:pt x="71842" y="25174"/>
                  </a:lnTo>
                  <a:lnTo>
                    <a:pt x="70764" y="24471"/>
                  </a:lnTo>
                  <a:lnTo>
                    <a:pt x="69686" y="23782"/>
                  </a:lnTo>
                  <a:lnTo>
                    <a:pt x="68609" y="23079"/>
                  </a:lnTo>
                  <a:lnTo>
                    <a:pt x="68085" y="22720"/>
                  </a:lnTo>
                  <a:lnTo>
                    <a:pt x="67561" y="22346"/>
                  </a:lnTo>
                  <a:lnTo>
                    <a:pt x="67037" y="21986"/>
                  </a:lnTo>
                  <a:lnTo>
                    <a:pt x="66513" y="21627"/>
                  </a:lnTo>
                  <a:lnTo>
                    <a:pt x="65990" y="21298"/>
                  </a:lnTo>
                  <a:lnTo>
                    <a:pt x="65451" y="20984"/>
                  </a:lnTo>
                  <a:lnTo>
                    <a:pt x="64358" y="20355"/>
                  </a:lnTo>
                  <a:lnTo>
                    <a:pt x="63266" y="19741"/>
                  </a:lnTo>
                  <a:lnTo>
                    <a:pt x="63400" y="19292"/>
                  </a:lnTo>
                  <a:lnTo>
                    <a:pt x="63520" y="18843"/>
                  </a:lnTo>
                  <a:lnTo>
                    <a:pt x="63610" y="18394"/>
                  </a:lnTo>
                  <a:lnTo>
                    <a:pt x="63685" y="17930"/>
                  </a:lnTo>
                  <a:lnTo>
                    <a:pt x="63715" y="17691"/>
                  </a:lnTo>
                  <a:lnTo>
                    <a:pt x="63729" y="17466"/>
                  </a:lnTo>
                  <a:lnTo>
                    <a:pt x="63729" y="17227"/>
                  </a:lnTo>
                  <a:lnTo>
                    <a:pt x="63715" y="17002"/>
                  </a:lnTo>
                  <a:lnTo>
                    <a:pt x="63685" y="16778"/>
                  </a:lnTo>
                  <a:lnTo>
                    <a:pt x="63640" y="16553"/>
                  </a:lnTo>
                  <a:lnTo>
                    <a:pt x="63580" y="16329"/>
                  </a:lnTo>
                  <a:lnTo>
                    <a:pt x="63505" y="16104"/>
                  </a:lnTo>
                  <a:lnTo>
                    <a:pt x="63385" y="15715"/>
                  </a:lnTo>
                  <a:lnTo>
                    <a:pt x="63266" y="15326"/>
                  </a:lnTo>
                  <a:lnTo>
                    <a:pt x="63206" y="15132"/>
                  </a:lnTo>
                  <a:lnTo>
                    <a:pt x="63116" y="14952"/>
                  </a:lnTo>
                  <a:lnTo>
                    <a:pt x="63011" y="14772"/>
                  </a:lnTo>
                  <a:lnTo>
                    <a:pt x="62891" y="14608"/>
                  </a:lnTo>
                  <a:lnTo>
                    <a:pt x="62697" y="14398"/>
                  </a:lnTo>
                  <a:lnTo>
                    <a:pt x="62487" y="14204"/>
                  </a:lnTo>
                  <a:lnTo>
                    <a:pt x="62248" y="14039"/>
                  </a:lnTo>
                  <a:lnTo>
                    <a:pt x="62008" y="13889"/>
                  </a:lnTo>
                  <a:lnTo>
                    <a:pt x="61754" y="13770"/>
                  </a:lnTo>
                  <a:lnTo>
                    <a:pt x="61484" y="13650"/>
                  </a:lnTo>
                  <a:lnTo>
                    <a:pt x="61230" y="13545"/>
                  </a:lnTo>
                  <a:lnTo>
                    <a:pt x="60961" y="13455"/>
                  </a:lnTo>
                  <a:lnTo>
                    <a:pt x="60422" y="13276"/>
                  </a:lnTo>
                  <a:lnTo>
                    <a:pt x="59898" y="13126"/>
                  </a:lnTo>
                  <a:lnTo>
                    <a:pt x="59359" y="12991"/>
                  </a:lnTo>
                  <a:lnTo>
                    <a:pt x="58805" y="12887"/>
                  </a:lnTo>
                  <a:lnTo>
                    <a:pt x="58267" y="12812"/>
                  </a:lnTo>
                  <a:lnTo>
                    <a:pt x="57713" y="12737"/>
                  </a:lnTo>
                  <a:lnTo>
                    <a:pt x="57159" y="12677"/>
                  </a:lnTo>
                  <a:lnTo>
                    <a:pt x="56605" y="12632"/>
                  </a:lnTo>
                  <a:lnTo>
                    <a:pt x="56231" y="12632"/>
                  </a:lnTo>
                  <a:lnTo>
                    <a:pt x="55857" y="12602"/>
                  </a:lnTo>
                  <a:lnTo>
                    <a:pt x="55109" y="12527"/>
                  </a:lnTo>
                  <a:lnTo>
                    <a:pt x="54734" y="12482"/>
                  </a:lnTo>
                  <a:lnTo>
                    <a:pt x="54360" y="12452"/>
                  </a:lnTo>
                  <a:lnTo>
                    <a:pt x="53986" y="12438"/>
                  </a:lnTo>
                  <a:lnTo>
                    <a:pt x="53597" y="12452"/>
                  </a:lnTo>
                  <a:lnTo>
                    <a:pt x="53447" y="12168"/>
                  </a:lnTo>
                  <a:lnTo>
                    <a:pt x="53268" y="11884"/>
                  </a:lnTo>
                  <a:lnTo>
                    <a:pt x="53088" y="11614"/>
                  </a:lnTo>
                  <a:lnTo>
                    <a:pt x="52893" y="11360"/>
                  </a:lnTo>
                  <a:lnTo>
                    <a:pt x="52699" y="11105"/>
                  </a:lnTo>
                  <a:lnTo>
                    <a:pt x="52489" y="10851"/>
                  </a:lnTo>
                  <a:lnTo>
                    <a:pt x="52070" y="10357"/>
                  </a:lnTo>
                  <a:lnTo>
                    <a:pt x="51621" y="9878"/>
                  </a:lnTo>
                  <a:lnTo>
                    <a:pt x="51172" y="9414"/>
                  </a:lnTo>
                  <a:lnTo>
                    <a:pt x="50259" y="8486"/>
                  </a:lnTo>
                  <a:lnTo>
                    <a:pt x="49256" y="7498"/>
                  </a:lnTo>
                  <a:lnTo>
                    <a:pt x="48239" y="6526"/>
                  </a:lnTo>
                  <a:lnTo>
                    <a:pt x="47206" y="5568"/>
                  </a:lnTo>
                  <a:lnTo>
                    <a:pt x="46143" y="4625"/>
                  </a:lnTo>
                  <a:lnTo>
                    <a:pt x="45081" y="3712"/>
                  </a:lnTo>
                  <a:lnTo>
                    <a:pt x="43988" y="2814"/>
                  </a:lnTo>
                  <a:lnTo>
                    <a:pt x="42865" y="1961"/>
                  </a:lnTo>
                  <a:lnTo>
                    <a:pt x="42297" y="1542"/>
                  </a:lnTo>
                  <a:lnTo>
                    <a:pt x="41728" y="1123"/>
                  </a:lnTo>
                  <a:lnTo>
                    <a:pt x="41249" y="793"/>
                  </a:lnTo>
                  <a:lnTo>
                    <a:pt x="40755" y="479"/>
                  </a:lnTo>
                  <a:lnTo>
                    <a:pt x="40501" y="329"/>
                  </a:lnTo>
                  <a:lnTo>
                    <a:pt x="40246" y="195"/>
                  </a:lnTo>
                  <a:lnTo>
                    <a:pt x="39977" y="90"/>
                  </a:lnTo>
                  <a:lnTo>
                    <a:pt x="39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p17">
              <a:extLst>
                <a:ext uri="{FF2B5EF4-FFF2-40B4-BE49-F238E27FC236}">
                  <a16:creationId xmlns:a16="http://schemas.microsoft.com/office/drawing/2014/main" id="{37737A7F-D5C1-5BB4-A973-55081723EDC6}"/>
                </a:ext>
              </a:extLst>
            </p:cNvPr>
            <p:cNvSpPr/>
            <p:nvPr/>
          </p:nvSpPr>
          <p:spPr>
            <a:xfrm>
              <a:off x="1372225" y="1229075"/>
              <a:ext cx="36700" cy="16125"/>
            </a:xfrm>
            <a:custGeom>
              <a:avLst/>
              <a:gdLst/>
              <a:ahLst/>
              <a:cxnLst/>
              <a:rect l="l" t="t" r="r" b="b"/>
              <a:pathLst>
                <a:path w="1468" h="645" extrusionOk="0">
                  <a:moveTo>
                    <a:pt x="1" y="0"/>
                  </a:moveTo>
                  <a:lnTo>
                    <a:pt x="31" y="300"/>
                  </a:lnTo>
                  <a:lnTo>
                    <a:pt x="196" y="375"/>
                  </a:lnTo>
                  <a:lnTo>
                    <a:pt x="375" y="449"/>
                  </a:lnTo>
                  <a:lnTo>
                    <a:pt x="555" y="494"/>
                  </a:lnTo>
                  <a:lnTo>
                    <a:pt x="734" y="539"/>
                  </a:lnTo>
                  <a:lnTo>
                    <a:pt x="1109" y="614"/>
                  </a:lnTo>
                  <a:lnTo>
                    <a:pt x="1468" y="644"/>
                  </a:lnTo>
                  <a:lnTo>
                    <a:pt x="1468" y="644"/>
                  </a:lnTo>
                  <a:lnTo>
                    <a:pt x="1318" y="509"/>
                  </a:lnTo>
                  <a:lnTo>
                    <a:pt x="1153" y="375"/>
                  </a:lnTo>
                  <a:lnTo>
                    <a:pt x="974" y="270"/>
                  </a:lnTo>
                  <a:lnTo>
                    <a:pt x="794" y="165"/>
                  </a:lnTo>
                  <a:lnTo>
                    <a:pt x="585" y="105"/>
                  </a:lnTo>
                  <a:lnTo>
                    <a:pt x="390" y="45"/>
                  </a:lnTo>
                  <a:lnTo>
                    <a:pt x="196" y="1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5;p17">
              <a:extLst>
                <a:ext uri="{FF2B5EF4-FFF2-40B4-BE49-F238E27FC236}">
                  <a16:creationId xmlns:a16="http://schemas.microsoft.com/office/drawing/2014/main" id="{32830330-8921-28BA-6CBD-3EB5ACB027BC}"/>
                </a:ext>
              </a:extLst>
            </p:cNvPr>
            <p:cNvSpPr/>
            <p:nvPr/>
          </p:nvSpPr>
          <p:spPr>
            <a:xfrm>
              <a:off x="2074575" y="2294350"/>
              <a:ext cx="60250" cy="42675"/>
            </a:xfrm>
            <a:custGeom>
              <a:avLst/>
              <a:gdLst/>
              <a:ahLst/>
              <a:cxnLst/>
              <a:rect l="l" t="t" r="r" b="b"/>
              <a:pathLst>
                <a:path w="2410" h="1707" extrusionOk="0">
                  <a:moveTo>
                    <a:pt x="180" y="0"/>
                  </a:moveTo>
                  <a:lnTo>
                    <a:pt x="0" y="15"/>
                  </a:lnTo>
                  <a:lnTo>
                    <a:pt x="135" y="120"/>
                  </a:lnTo>
                  <a:lnTo>
                    <a:pt x="269" y="225"/>
                  </a:lnTo>
                  <a:lnTo>
                    <a:pt x="539" y="419"/>
                  </a:lnTo>
                  <a:lnTo>
                    <a:pt x="1123" y="779"/>
                  </a:lnTo>
                  <a:lnTo>
                    <a:pt x="1407" y="958"/>
                  </a:lnTo>
                  <a:lnTo>
                    <a:pt x="1542" y="1063"/>
                  </a:lnTo>
                  <a:lnTo>
                    <a:pt x="1676" y="1168"/>
                  </a:lnTo>
                  <a:lnTo>
                    <a:pt x="1796" y="1287"/>
                  </a:lnTo>
                  <a:lnTo>
                    <a:pt x="1901" y="1422"/>
                  </a:lnTo>
                  <a:lnTo>
                    <a:pt x="2006" y="1557"/>
                  </a:lnTo>
                  <a:lnTo>
                    <a:pt x="2095" y="1707"/>
                  </a:lnTo>
                  <a:lnTo>
                    <a:pt x="2410" y="1407"/>
                  </a:lnTo>
                  <a:lnTo>
                    <a:pt x="2320" y="1258"/>
                  </a:lnTo>
                  <a:lnTo>
                    <a:pt x="2215" y="1108"/>
                  </a:lnTo>
                  <a:lnTo>
                    <a:pt x="2095" y="958"/>
                  </a:lnTo>
                  <a:lnTo>
                    <a:pt x="1976" y="823"/>
                  </a:lnTo>
                  <a:lnTo>
                    <a:pt x="1841" y="704"/>
                  </a:lnTo>
                  <a:lnTo>
                    <a:pt x="1691" y="584"/>
                  </a:lnTo>
                  <a:lnTo>
                    <a:pt x="1542" y="479"/>
                  </a:lnTo>
                  <a:lnTo>
                    <a:pt x="1392" y="374"/>
                  </a:lnTo>
                  <a:lnTo>
                    <a:pt x="1227" y="285"/>
                  </a:lnTo>
                  <a:lnTo>
                    <a:pt x="1063" y="210"/>
                  </a:lnTo>
                  <a:lnTo>
                    <a:pt x="898" y="150"/>
                  </a:lnTo>
                  <a:lnTo>
                    <a:pt x="718" y="90"/>
                  </a:lnTo>
                  <a:lnTo>
                    <a:pt x="539" y="45"/>
                  </a:lnTo>
                  <a:lnTo>
                    <a:pt x="374" y="15"/>
                  </a:lnTo>
                  <a:lnTo>
                    <a:pt x="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p17">
              <a:extLst>
                <a:ext uri="{FF2B5EF4-FFF2-40B4-BE49-F238E27FC236}">
                  <a16:creationId xmlns:a16="http://schemas.microsoft.com/office/drawing/2014/main" id="{E437D38A-A2F2-C85F-159D-43692AE609A2}"/>
                </a:ext>
              </a:extLst>
            </p:cNvPr>
            <p:cNvSpPr/>
            <p:nvPr/>
          </p:nvSpPr>
          <p:spPr>
            <a:xfrm>
              <a:off x="1964925" y="2392750"/>
              <a:ext cx="74500" cy="24350"/>
            </a:xfrm>
            <a:custGeom>
              <a:avLst/>
              <a:gdLst/>
              <a:ahLst/>
              <a:cxnLst/>
              <a:rect l="l" t="t" r="r" b="b"/>
              <a:pathLst>
                <a:path w="2980" h="974" extrusionOk="0">
                  <a:moveTo>
                    <a:pt x="195" y="1"/>
                  </a:moveTo>
                  <a:lnTo>
                    <a:pt x="1" y="16"/>
                  </a:lnTo>
                  <a:lnTo>
                    <a:pt x="150" y="120"/>
                  </a:lnTo>
                  <a:lnTo>
                    <a:pt x="285" y="225"/>
                  </a:lnTo>
                  <a:lnTo>
                    <a:pt x="450" y="315"/>
                  </a:lnTo>
                  <a:lnTo>
                    <a:pt x="599" y="390"/>
                  </a:lnTo>
                  <a:lnTo>
                    <a:pt x="764" y="465"/>
                  </a:lnTo>
                  <a:lnTo>
                    <a:pt x="929" y="524"/>
                  </a:lnTo>
                  <a:lnTo>
                    <a:pt x="1258" y="629"/>
                  </a:lnTo>
                  <a:lnTo>
                    <a:pt x="1602" y="704"/>
                  </a:lnTo>
                  <a:lnTo>
                    <a:pt x="1961" y="794"/>
                  </a:lnTo>
                  <a:lnTo>
                    <a:pt x="2306" y="869"/>
                  </a:lnTo>
                  <a:lnTo>
                    <a:pt x="2635" y="973"/>
                  </a:lnTo>
                  <a:lnTo>
                    <a:pt x="2979" y="599"/>
                  </a:lnTo>
                  <a:lnTo>
                    <a:pt x="2246" y="375"/>
                  </a:lnTo>
                  <a:lnTo>
                    <a:pt x="1887" y="255"/>
                  </a:lnTo>
                  <a:lnTo>
                    <a:pt x="1512" y="165"/>
                  </a:lnTo>
                  <a:lnTo>
                    <a:pt x="1138" y="75"/>
                  </a:lnTo>
                  <a:lnTo>
                    <a:pt x="764" y="31"/>
                  </a:lnTo>
                  <a:lnTo>
                    <a:pt x="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7;p17">
              <a:extLst>
                <a:ext uri="{FF2B5EF4-FFF2-40B4-BE49-F238E27FC236}">
                  <a16:creationId xmlns:a16="http://schemas.microsoft.com/office/drawing/2014/main" id="{45E25A19-213F-5EA1-766A-4748385DD6CD}"/>
                </a:ext>
              </a:extLst>
            </p:cNvPr>
            <p:cNvSpPr/>
            <p:nvPr/>
          </p:nvSpPr>
          <p:spPr>
            <a:xfrm>
              <a:off x="4502950" y="2514725"/>
              <a:ext cx="48300" cy="63275"/>
            </a:xfrm>
            <a:custGeom>
              <a:avLst/>
              <a:gdLst/>
              <a:ahLst/>
              <a:cxnLst/>
              <a:rect l="l" t="t" r="r" b="b"/>
              <a:pathLst>
                <a:path w="1932" h="2531" extrusionOk="0">
                  <a:moveTo>
                    <a:pt x="1932" y="1"/>
                  </a:moveTo>
                  <a:lnTo>
                    <a:pt x="1782" y="136"/>
                  </a:lnTo>
                  <a:lnTo>
                    <a:pt x="1647" y="270"/>
                  </a:lnTo>
                  <a:lnTo>
                    <a:pt x="1393" y="555"/>
                  </a:lnTo>
                  <a:lnTo>
                    <a:pt x="1153" y="854"/>
                  </a:lnTo>
                  <a:lnTo>
                    <a:pt x="914" y="1168"/>
                  </a:lnTo>
                  <a:lnTo>
                    <a:pt x="480" y="1797"/>
                  </a:lnTo>
                  <a:lnTo>
                    <a:pt x="240" y="2111"/>
                  </a:lnTo>
                  <a:lnTo>
                    <a:pt x="1" y="2410"/>
                  </a:lnTo>
                  <a:lnTo>
                    <a:pt x="121" y="2470"/>
                  </a:lnTo>
                  <a:lnTo>
                    <a:pt x="240" y="2500"/>
                  </a:lnTo>
                  <a:lnTo>
                    <a:pt x="360" y="2530"/>
                  </a:lnTo>
                  <a:lnTo>
                    <a:pt x="495" y="2530"/>
                  </a:lnTo>
                  <a:lnTo>
                    <a:pt x="839" y="2111"/>
                  </a:lnTo>
                  <a:lnTo>
                    <a:pt x="1168" y="1677"/>
                  </a:lnTo>
                  <a:lnTo>
                    <a:pt x="1468" y="1228"/>
                  </a:lnTo>
                  <a:lnTo>
                    <a:pt x="1767" y="764"/>
                  </a:lnTo>
                  <a:lnTo>
                    <a:pt x="1827" y="674"/>
                  </a:lnTo>
                  <a:lnTo>
                    <a:pt x="1872" y="585"/>
                  </a:lnTo>
                  <a:lnTo>
                    <a:pt x="1887" y="495"/>
                  </a:lnTo>
                  <a:lnTo>
                    <a:pt x="1902" y="405"/>
                  </a:lnTo>
                  <a:lnTo>
                    <a:pt x="1917" y="195"/>
                  </a:lnTo>
                  <a:lnTo>
                    <a:pt x="1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p17">
              <a:extLst>
                <a:ext uri="{FF2B5EF4-FFF2-40B4-BE49-F238E27FC236}">
                  <a16:creationId xmlns:a16="http://schemas.microsoft.com/office/drawing/2014/main" id="{5467386E-4E50-69E1-D2C9-4323384CDC70}"/>
                </a:ext>
              </a:extLst>
            </p:cNvPr>
            <p:cNvSpPr/>
            <p:nvPr/>
          </p:nvSpPr>
          <p:spPr>
            <a:xfrm>
              <a:off x="1396550" y="2717525"/>
              <a:ext cx="19125" cy="76375"/>
            </a:xfrm>
            <a:custGeom>
              <a:avLst/>
              <a:gdLst/>
              <a:ahLst/>
              <a:cxnLst/>
              <a:rect l="l" t="t" r="r" b="b"/>
              <a:pathLst>
                <a:path w="765" h="3055" extrusionOk="0">
                  <a:moveTo>
                    <a:pt x="764" y="1"/>
                  </a:moveTo>
                  <a:lnTo>
                    <a:pt x="600" y="121"/>
                  </a:lnTo>
                  <a:lnTo>
                    <a:pt x="510" y="195"/>
                  </a:lnTo>
                  <a:lnTo>
                    <a:pt x="435" y="270"/>
                  </a:lnTo>
                  <a:lnTo>
                    <a:pt x="375" y="345"/>
                  </a:lnTo>
                  <a:lnTo>
                    <a:pt x="315" y="435"/>
                  </a:lnTo>
                  <a:lnTo>
                    <a:pt x="270" y="540"/>
                  </a:lnTo>
                  <a:lnTo>
                    <a:pt x="255" y="644"/>
                  </a:lnTo>
                  <a:lnTo>
                    <a:pt x="151" y="1243"/>
                  </a:lnTo>
                  <a:lnTo>
                    <a:pt x="61" y="1842"/>
                  </a:lnTo>
                  <a:lnTo>
                    <a:pt x="31" y="2141"/>
                  </a:lnTo>
                  <a:lnTo>
                    <a:pt x="16" y="2455"/>
                  </a:lnTo>
                  <a:lnTo>
                    <a:pt x="1" y="2755"/>
                  </a:lnTo>
                  <a:lnTo>
                    <a:pt x="16" y="3054"/>
                  </a:lnTo>
                  <a:lnTo>
                    <a:pt x="136" y="2949"/>
                  </a:lnTo>
                  <a:lnTo>
                    <a:pt x="225" y="2830"/>
                  </a:lnTo>
                  <a:lnTo>
                    <a:pt x="285" y="2695"/>
                  </a:lnTo>
                  <a:lnTo>
                    <a:pt x="345" y="2545"/>
                  </a:lnTo>
                  <a:lnTo>
                    <a:pt x="375" y="2396"/>
                  </a:lnTo>
                  <a:lnTo>
                    <a:pt x="405" y="2246"/>
                  </a:lnTo>
                  <a:lnTo>
                    <a:pt x="450" y="1932"/>
                  </a:lnTo>
                  <a:lnTo>
                    <a:pt x="495" y="1692"/>
                  </a:lnTo>
                  <a:lnTo>
                    <a:pt x="540" y="1453"/>
                  </a:lnTo>
                  <a:lnTo>
                    <a:pt x="629" y="974"/>
                  </a:lnTo>
                  <a:lnTo>
                    <a:pt x="719" y="480"/>
                  </a:lnTo>
                  <a:lnTo>
                    <a:pt x="749" y="240"/>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p17">
              <a:extLst>
                <a:ext uri="{FF2B5EF4-FFF2-40B4-BE49-F238E27FC236}">
                  <a16:creationId xmlns:a16="http://schemas.microsoft.com/office/drawing/2014/main" id="{3C870A2F-617E-4F0B-878B-3EA25B0B9212}"/>
                </a:ext>
              </a:extLst>
            </p:cNvPr>
            <p:cNvSpPr/>
            <p:nvPr/>
          </p:nvSpPr>
          <p:spPr>
            <a:xfrm>
              <a:off x="3228150" y="2719400"/>
              <a:ext cx="84200" cy="57650"/>
            </a:xfrm>
            <a:custGeom>
              <a:avLst/>
              <a:gdLst/>
              <a:ahLst/>
              <a:cxnLst/>
              <a:rect l="l" t="t" r="r" b="b"/>
              <a:pathLst>
                <a:path w="3368" h="2306" extrusionOk="0">
                  <a:moveTo>
                    <a:pt x="479" y="1"/>
                  </a:moveTo>
                  <a:lnTo>
                    <a:pt x="0" y="240"/>
                  </a:lnTo>
                  <a:lnTo>
                    <a:pt x="120" y="390"/>
                  </a:lnTo>
                  <a:lnTo>
                    <a:pt x="240" y="510"/>
                  </a:lnTo>
                  <a:lnTo>
                    <a:pt x="374" y="629"/>
                  </a:lnTo>
                  <a:lnTo>
                    <a:pt x="524" y="734"/>
                  </a:lnTo>
                  <a:lnTo>
                    <a:pt x="824" y="929"/>
                  </a:lnTo>
                  <a:lnTo>
                    <a:pt x="1123" y="1123"/>
                  </a:lnTo>
                  <a:lnTo>
                    <a:pt x="1632" y="1438"/>
                  </a:lnTo>
                  <a:lnTo>
                    <a:pt x="2141" y="1752"/>
                  </a:lnTo>
                  <a:lnTo>
                    <a:pt x="2395" y="1916"/>
                  </a:lnTo>
                  <a:lnTo>
                    <a:pt x="2664" y="2051"/>
                  </a:lnTo>
                  <a:lnTo>
                    <a:pt x="2934" y="2186"/>
                  </a:lnTo>
                  <a:lnTo>
                    <a:pt x="3203" y="2306"/>
                  </a:lnTo>
                  <a:lnTo>
                    <a:pt x="3368" y="2066"/>
                  </a:lnTo>
                  <a:lnTo>
                    <a:pt x="3024" y="1797"/>
                  </a:lnTo>
                  <a:lnTo>
                    <a:pt x="2664" y="1542"/>
                  </a:lnTo>
                  <a:lnTo>
                    <a:pt x="1931" y="1033"/>
                  </a:lnTo>
                  <a:lnTo>
                    <a:pt x="1198" y="525"/>
                  </a:lnTo>
                  <a:lnTo>
                    <a:pt x="838" y="270"/>
                  </a:lnTo>
                  <a:lnTo>
                    <a:pt x="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0;p17">
              <a:extLst>
                <a:ext uri="{FF2B5EF4-FFF2-40B4-BE49-F238E27FC236}">
                  <a16:creationId xmlns:a16="http://schemas.microsoft.com/office/drawing/2014/main" id="{B60067E8-D1E0-F8D2-6E3D-0E3EB5F8B5B9}"/>
                </a:ext>
              </a:extLst>
            </p:cNvPr>
            <p:cNvSpPr/>
            <p:nvPr/>
          </p:nvSpPr>
          <p:spPr>
            <a:xfrm>
              <a:off x="1182900" y="2789000"/>
              <a:ext cx="19850" cy="65875"/>
            </a:xfrm>
            <a:custGeom>
              <a:avLst/>
              <a:gdLst/>
              <a:ahLst/>
              <a:cxnLst/>
              <a:rect l="l" t="t" r="r" b="b"/>
              <a:pathLst>
                <a:path w="794" h="2635" extrusionOk="0">
                  <a:moveTo>
                    <a:pt x="794" y="1"/>
                  </a:moveTo>
                  <a:lnTo>
                    <a:pt x="360" y="120"/>
                  </a:lnTo>
                  <a:lnTo>
                    <a:pt x="195" y="734"/>
                  </a:lnTo>
                  <a:lnTo>
                    <a:pt x="135" y="1048"/>
                  </a:lnTo>
                  <a:lnTo>
                    <a:pt x="76" y="1363"/>
                  </a:lnTo>
                  <a:lnTo>
                    <a:pt x="31" y="1677"/>
                  </a:lnTo>
                  <a:lnTo>
                    <a:pt x="16" y="1991"/>
                  </a:lnTo>
                  <a:lnTo>
                    <a:pt x="1" y="2320"/>
                  </a:lnTo>
                  <a:lnTo>
                    <a:pt x="31" y="2635"/>
                  </a:lnTo>
                  <a:lnTo>
                    <a:pt x="180" y="2335"/>
                  </a:lnTo>
                  <a:lnTo>
                    <a:pt x="315" y="2006"/>
                  </a:lnTo>
                  <a:lnTo>
                    <a:pt x="435" y="1677"/>
                  </a:lnTo>
                  <a:lnTo>
                    <a:pt x="510" y="1348"/>
                  </a:lnTo>
                  <a:lnTo>
                    <a:pt x="599" y="1018"/>
                  </a:lnTo>
                  <a:lnTo>
                    <a:pt x="659" y="674"/>
                  </a:lnTo>
                  <a:lnTo>
                    <a:pt x="7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1;p17">
              <a:extLst>
                <a:ext uri="{FF2B5EF4-FFF2-40B4-BE49-F238E27FC236}">
                  <a16:creationId xmlns:a16="http://schemas.microsoft.com/office/drawing/2014/main" id="{B60BF322-15EC-B770-4E9A-48AF5B996C57}"/>
                </a:ext>
              </a:extLst>
            </p:cNvPr>
            <p:cNvSpPr/>
            <p:nvPr/>
          </p:nvSpPr>
          <p:spPr>
            <a:xfrm>
              <a:off x="4894350" y="2866825"/>
              <a:ext cx="49050" cy="97700"/>
            </a:xfrm>
            <a:custGeom>
              <a:avLst/>
              <a:gdLst/>
              <a:ahLst/>
              <a:cxnLst/>
              <a:rect l="l" t="t" r="r" b="b"/>
              <a:pathLst>
                <a:path w="1962" h="3908" extrusionOk="0">
                  <a:moveTo>
                    <a:pt x="1961" y="1"/>
                  </a:moveTo>
                  <a:lnTo>
                    <a:pt x="1826" y="76"/>
                  </a:lnTo>
                  <a:lnTo>
                    <a:pt x="1707" y="165"/>
                  </a:lnTo>
                  <a:lnTo>
                    <a:pt x="1617" y="285"/>
                  </a:lnTo>
                  <a:lnTo>
                    <a:pt x="1542" y="420"/>
                  </a:lnTo>
                  <a:lnTo>
                    <a:pt x="1407" y="689"/>
                  </a:lnTo>
                  <a:lnTo>
                    <a:pt x="1288" y="974"/>
                  </a:lnTo>
                  <a:lnTo>
                    <a:pt x="988" y="1647"/>
                  </a:lnTo>
                  <a:lnTo>
                    <a:pt x="659" y="2306"/>
                  </a:lnTo>
                  <a:lnTo>
                    <a:pt x="330" y="2964"/>
                  </a:lnTo>
                  <a:lnTo>
                    <a:pt x="0" y="3623"/>
                  </a:lnTo>
                  <a:lnTo>
                    <a:pt x="105" y="3847"/>
                  </a:lnTo>
                  <a:lnTo>
                    <a:pt x="345" y="3907"/>
                  </a:lnTo>
                  <a:lnTo>
                    <a:pt x="494" y="3698"/>
                  </a:lnTo>
                  <a:lnTo>
                    <a:pt x="629" y="3473"/>
                  </a:lnTo>
                  <a:lnTo>
                    <a:pt x="764" y="3234"/>
                  </a:lnTo>
                  <a:lnTo>
                    <a:pt x="868" y="3009"/>
                  </a:lnTo>
                  <a:lnTo>
                    <a:pt x="1093" y="2530"/>
                  </a:lnTo>
                  <a:lnTo>
                    <a:pt x="1303" y="2051"/>
                  </a:lnTo>
                  <a:lnTo>
                    <a:pt x="1527" y="1557"/>
                  </a:lnTo>
                  <a:lnTo>
                    <a:pt x="1632" y="1303"/>
                  </a:lnTo>
                  <a:lnTo>
                    <a:pt x="1737" y="1048"/>
                  </a:lnTo>
                  <a:lnTo>
                    <a:pt x="1826" y="794"/>
                  </a:lnTo>
                  <a:lnTo>
                    <a:pt x="1901" y="539"/>
                  </a:lnTo>
                  <a:lnTo>
                    <a:pt x="1946" y="270"/>
                  </a:lnTo>
                  <a:lnTo>
                    <a:pt x="1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2;p17">
              <a:extLst>
                <a:ext uri="{FF2B5EF4-FFF2-40B4-BE49-F238E27FC236}">
                  <a16:creationId xmlns:a16="http://schemas.microsoft.com/office/drawing/2014/main" id="{E3302B2D-7E15-AB0E-3F47-C3E226DA5FEB}"/>
                </a:ext>
              </a:extLst>
            </p:cNvPr>
            <p:cNvSpPr/>
            <p:nvPr/>
          </p:nvSpPr>
          <p:spPr>
            <a:xfrm>
              <a:off x="6188625" y="3081225"/>
              <a:ext cx="30700" cy="67750"/>
            </a:xfrm>
            <a:custGeom>
              <a:avLst/>
              <a:gdLst/>
              <a:ahLst/>
              <a:cxnLst/>
              <a:rect l="l" t="t" r="r" b="b"/>
              <a:pathLst>
                <a:path w="1228" h="2710" extrusionOk="0">
                  <a:moveTo>
                    <a:pt x="1228" y="1"/>
                  </a:moveTo>
                  <a:lnTo>
                    <a:pt x="1108" y="150"/>
                  </a:lnTo>
                  <a:lnTo>
                    <a:pt x="1003" y="300"/>
                  </a:lnTo>
                  <a:lnTo>
                    <a:pt x="913" y="465"/>
                  </a:lnTo>
                  <a:lnTo>
                    <a:pt x="823" y="629"/>
                  </a:lnTo>
                  <a:lnTo>
                    <a:pt x="674" y="974"/>
                  </a:lnTo>
                  <a:lnTo>
                    <a:pt x="554" y="1318"/>
                  </a:lnTo>
                  <a:lnTo>
                    <a:pt x="300" y="2036"/>
                  </a:lnTo>
                  <a:lnTo>
                    <a:pt x="165" y="2380"/>
                  </a:lnTo>
                  <a:lnTo>
                    <a:pt x="75" y="2545"/>
                  </a:lnTo>
                  <a:lnTo>
                    <a:pt x="0" y="2710"/>
                  </a:lnTo>
                  <a:lnTo>
                    <a:pt x="0" y="2710"/>
                  </a:lnTo>
                  <a:lnTo>
                    <a:pt x="524" y="2665"/>
                  </a:lnTo>
                  <a:lnTo>
                    <a:pt x="629" y="2336"/>
                  </a:lnTo>
                  <a:lnTo>
                    <a:pt x="734" y="2006"/>
                  </a:lnTo>
                  <a:lnTo>
                    <a:pt x="958" y="1348"/>
                  </a:lnTo>
                  <a:lnTo>
                    <a:pt x="1063" y="1018"/>
                  </a:lnTo>
                  <a:lnTo>
                    <a:pt x="1153" y="689"/>
                  </a:lnTo>
                  <a:lnTo>
                    <a:pt x="1213" y="345"/>
                  </a:lnTo>
                  <a:lnTo>
                    <a:pt x="1228" y="180"/>
                  </a:lnTo>
                  <a:lnTo>
                    <a:pt x="1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p17">
              <a:extLst>
                <a:ext uri="{FF2B5EF4-FFF2-40B4-BE49-F238E27FC236}">
                  <a16:creationId xmlns:a16="http://schemas.microsoft.com/office/drawing/2014/main" id="{D5879028-B4F7-F1E9-73D0-0F72AC8AB7F5}"/>
                </a:ext>
              </a:extLst>
            </p:cNvPr>
            <p:cNvSpPr/>
            <p:nvPr/>
          </p:nvSpPr>
          <p:spPr>
            <a:xfrm>
              <a:off x="2787750" y="3164675"/>
              <a:ext cx="55775" cy="45675"/>
            </a:xfrm>
            <a:custGeom>
              <a:avLst/>
              <a:gdLst/>
              <a:ahLst/>
              <a:cxnLst/>
              <a:rect l="l" t="t" r="r" b="b"/>
              <a:pathLst>
                <a:path w="2231" h="1827" extrusionOk="0">
                  <a:moveTo>
                    <a:pt x="180" y="0"/>
                  </a:moveTo>
                  <a:lnTo>
                    <a:pt x="75" y="315"/>
                  </a:lnTo>
                  <a:lnTo>
                    <a:pt x="0" y="644"/>
                  </a:lnTo>
                  <a:lnTo>
                    <a:pt x="135" y="719"/>
                  </a:lnTo>
                  <a:lnTo>
                    <a:pt x="270" y="809"/>
                  </a:lnTo>
                  <a:lnTo>
                    <a:pt x="524" y="1018"/>
                  </a:lnTo>
                  <a:lnTo>
                    <a:pt x="778" y="1213"/>
                  </a:lnTo>
                  <a:lnTo>
                    <a:pt x="1033" y="1422"/>
                  </a:lnTo>
                  <a:lnTo>
                    <a:pt x="1168" y="1512"/>
                  </a:lnTo>
                  <a:lnTo>
                    <a:pt x="1302" y="1602"/>
                  </a:lnTo>
                  <a:lnTo>
                    <a:pt x="1452" y="1677"/>
                  </a:lnTo>
                  <a:lnTo>
                    <a:pt x="1587" y="1737"/>
                  </a:lnTo>
                  <a:lnTo>
                    <a:pt x="1736" y="1781"/>
                  </a:lnTo>
                  <a:lnTo>
                    <a:pt x="1901" y="1811"/>
                  </a:lnTo>
                  <a:lnTo>
                    <a:pt x="2066" y="1826"/>
                  </a:lnTo>
                  <a:lnTo>
                    <a:pt x="2230" y="1811"/>
                  </a:lnTo>
                  <a:lnTo>
                    <a:pt x="2006" y="1557"/>
                  </a:lnTo>
                  <a:lnTo>
                    <a:pt x="1751" y="1317"/>
                  </a:lnTo>
                  <a:lnTo>
                    <a:pt x="1497" y="1093"/>
                  </a:lnTo>
                  <a:lnTo>
                    <a:pt x="1227" y="883"/>
                  </a:lnTo>
                  <a:lnTo>
                    <a:pt x="689" y="449"/>
                  </a:lnTo>
                  <a:lnTo>
                    <a:pt x="434" y="240"/>
                  </a:lnTo>
                  <a:lnTo>
                    <a:pt x="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p17">
              <a:extLst>
                <a:ext uri="{FF2B5EF4-FFF2-40B4-BE49-F238E27FC236}">
                  <a16:creationId xmlns:a16="http://schemas.microsoft.com/office/drawing/2014/main" id="{9972FFEE-8775-0A5B-2FF9-4BA5A6CEDCE0}"/>
                </a:ext>
              </a:extLst>
            </p:cNvPr>
            <p:cNvSpPr/>
            <p:nvPr/>
          </p:nvSpPr>
          <p:spPr>
            <a:xfrm>
              <a:off x="1093475" y="3293025"/>
              <a:ext cx="61775" cy="13850"/>
            </a:xfrm>
            <a:custGeom>
              <a:avLst/>
              <a:gdLst/>
              <a:ahLst/>
              <a:cxnLst/>
              <a:rect l="l" t="t" r="r" b="b"/>
              <a:pathLst>
                <a:path w="2471" h="554" extrusionOk="0">
                  <a:moveTo>
                    <a:pt x="1" y="0"/>
                  </a:moveTo>
                  <a:lnTo>
                    <a:pt x="105" y="150"/>
                  </a:lnTo>
                  <a:lnTo>
                    <a:pt x="225" y="254"/>
                  </a:lnTo>
                  <a:lnTo>
                    <a:pt x="360" y="359"/>
                  </a:lnTo>
                  <a:lnTo>
                    <a:pt x="509" y="434"/>
                  </a:lnTo>
                  <a:lnTo>
                    <a:pt x="659" y="494"/>
                  </a:lnTo>
                  <a:lnTo>
                    <a:pt x="824" y="524"/>
                  </a:lnTo>
                  <a:lnTo>
                    <a:pt x="988" y="554"/>
                  </a:lnTo>
                  <a:lnTo>
                    <a:pt x="1348" y="554"/>
                  </a:lnTo>
                  <a:lnTo>
                    <a:pt x="1512" y="539"/>
                  </a:lnTo>
                  <a:lnTo>
                    <a:pt x="1692" y="494"/>
                  </a:lnTo>
                  <a:lnTo>
                    <a:pt x="1856" y="449"/>
                  </a:lnTo>
                  <a:lnTo>
                    <a:pt x="2021" y="404"/>
                  </a:lnTo>
                  <a:lnTo>
                    <a:pt x="2186" y="329"/>
                  </a:lnTo>
                  <a:lnTo>
                    <a:pt x="2335" y="254"/>
                  </a:lnTo>
                  <a:lnTo>
                    <a:pt x="2470" y="180"/>
                  </a:lnTo>
                  <a:lnTo>
                    <a:pt x="1228" y="135"/>
                  </a:lnTo>
                  <a:lnTo>
                    <a:pt x="614" y="90"/>
                  </a:lnTo>
                  <a:lnTo>
                    <a:pt x="300" y="4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p17">
              <a:extLst>
                <a:ext uri="{FF2B5EF4-FFF2-40B4-BE49-F238E27FC236}">
                  <a16:creationId xmlns:a16="http://schemas.microsoft.com/office/drawing/2014/main" id="{37EB46B6-2F0C-B4F6-9F28-845563015927}"/>
                </a:ext>
              </a:extLst>
            </p:cNvPr>
            <p:cNvSpPr/>
            <p:nvPr/>
          </p:nvSpPr>
          <p:spPr>
            <a:xfrm>
              <a:off x="1169050" y="3363725"/>
              <a:ext cx="22475" cy="6025"/>
            </a:xfrm>
            <a:custGeom>
              <a:avLst/>
              <a:gdLst/>
              <a:ahLst/>
              <a:cxnLst/>
              <a:rect l="l" t="t" r="r" b="b"/>
              <a:pathLst>
                <a:path w="899" h="241" extrusionOk="0">
                  <a:moveTo>
                    <a:pt x="1" y="1"/>
                  </a:moveTo>
                  <a:lnTo>
                    <a:pt x="16" y="240"/>
                  </a:lnTo>
                  <a:lnTo>
                    <a:pt x="255" y="225"/>
                  </a:lnTo>
                  <a:lnTo>
                    <a:pt x="480" y="180"/>
                  </a:lnTo>
                  <a:lnTo>
                    <a:pt x="689" y="120"/>
                  </a:lnTo>
                  <a:lnTo>
                    <a:pt x="794" y="91"/>
                  </a:lnTo>
                  <a:lnTo>
                    <a:pt x="899" y="31"/>
                  </a:lnTo>
                  <a:lnTo>
                    <a:pt x="450" y="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6;p17">
              <a:extLst>
                <a:ext uri="{FF2B5EF4-FFF2-40B4-BE49-F238E27FC236}">
                  <a16:creationId xmlns:a16="http://schemas.microsoft.com/office/drawing/2014/main" id="{0C8AA559-D7AA-AA9A-802D-8BB0FEA0BFA2}"/>
                </a:ext>
              </a:extLst>
            </p:cNvPr>
            <p:cNvSpPr/>
            <p:nvPr/>
          </p:nvSpPr>
          <p:spPr>
            <a:xfrm>
              <a:off x="6064025" y="3488700"/>
              <a:ext cx="42675" cy="13500"/>
            </a:xfrm>
            <a:custGeom>
              <a:avLst/>
              <a:gdLst/>
              <a:ahLst/>
              <a:cxnLst/>
              <a:rect l="l" t="t" r="r" b="b"/>
              <a:pathLst>
                <a:path w="1707" h="540" extrusionOk="0">
                  <a:moveTo>
                    <a:pt x="1317" y="1"/>
                  </a:moveTo>
                  <a:lnTo>
                    <a:pt x="943" y="31"/>
                  </a:lnTo>
                  <a:lnTo>
                    <a:pt x="165" y="91"/>
                  </a:lnTo>
                  <a:lnTo>
                    <a:pt x="0" y="285"/>
                  </a:lnTo>
                  <a:lnTo>
                    <a:pt x="150" y="540"/>
                  </a:lnTo>
                  <a:lnTo>
                    <a:pt x="584" y="510"/>
                  </a:lnTo>
                  <a:lnTo>
                    <a:pt x="793" y="480"/>
                  </a:lnTo>
                  <a:lnTo>
                    <a:pt x="1003" y="450"/>
                  </a:lnTo>
                  <a:lnTo>
                    <a:pt x="1213" y="390"/>
                  </a:lnTo>
                  <a:lnTo>
                    <a:pt x="1302" y="345"/>
                  </a:lnTo>
                  <a:lnTo>
                    <a:pt x="1392" y="300"/>
                  </a:lnTo>
                  <a:lnTo>
                    <a:pt x="1482" y="240"/>
                  </a:lnTo>
                  <a:lnTo>
                    <a:pt x="1557" y="165"/>
                  </a:lnTo>
                  <a:lnTo>
                    <a:pt x="1632" y="91"/>
                  </a:lnTo>
                  <a:lnTo>
                    <a:pt x="1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67;p17">
            <a:extLst>
              <a:ext uri="{FF2B5EF4-FFF2-40B4-BE49-F238E27FC236}">
                <a16:creationId xmlns:a16="http://schemas.microsoft.com/office/drawing/2014/main" id="{10327B65-8146-FECF-0E1E-EBE5969C5E05}"/>
              </a:ext>
            </a:extLst>
          </p:cNvPr>
          <p:cNvGrpSpPr/>
          <p:nvPr/>
        </p:nvGrpSpPr>
        <p:grpSpPr>
          <a:xfrm rot="1063865">
            <a:off x="8067280" y="2281639"/>
            <a:ext cx="1115995" cy="1016980"/>
            <a:chOff x="238125" y="514200"/>
            <a:chExt cx="7143750" cy="4686575"/>
          </a:xfrm>
        </p:grpSpPr>
        <p:sp>
          <p:nvSpPr>
            <p:cNvPr id="58" name="Google Shape;68;p17">
              <a:extLst>
                <a:ext uri="{FF2B5EF4-FFF2-40B4-BE49-F238E27FC236}">
                  <a16:creationId xmlns:a16="http://schemas.microsoft.com/office/drawing/2014/main" id="{59FF867C-E1D7-2393-3C43-2B6B2D4F635A}"/>
                </a:ext>
              </a:extLst>
            </p:cNvPr>
            <p:cNvSpPr/>
            <p:nvPr/>
          </p:nvSpPr>
          <p:spPr>
            <a:xfrm>
              <a:off x="1641475" y="1848950"/>
              <a:ext cx="11875" cy="7400"/>
            </a:xfrm>
            <a:custGeom>
              <a:avLst/>
              <a:gdLst/>
              <a:ahLst/>
              <a:cxnLst/>
              <a:rect l="l" t="t" r="r" b="b"/>
              <a:pathLst>
                <a:path w="475" h="296" extrusionOk="0">
                  <a:moveTo>
                    <a:pt x="48" y="0"/>
                  </a:moveTo>
                  <a:lnTo>
                    <a:pt x="1" y="118"/>
                  </a:lnTo>
                  <a:lnTo>
                    <a:pt x="474" y="296"/>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9;p17">
              <a:extLst>
                <a:ext uri="{FF2B5EF4-FFF2-40B4-BE49-F238E27FC236}">
                  <a16:creationId xmlns:a16="http://schemas.microsoft.com/office/drawing/2014/main" id="{D1CF8945-24D4-7355-21A8-C5A448C4DE1A}"/>
                </a:ext>
              </a:extLst>
            </p:cNvPr>
            <p:cNvSpPr/>
            <p:nvPr/>
          </p:nvSpPr>
          <p:spPr>
            <a:xfrm>
              <a:off x="1642375" y="1848950"/>
              <a:ext cx="325" cy="25"/>
            </a:xfrm>
            <a:custGeom>
              <a:avLst/>
              <a:gdLst/>
              <a:ahLst/>
              <a:cxnLst/>
              <a:rect l="l" t="t" r="r" b="b"/>
              <a:pathLst>
                <a:path w="13" h="1" extrusionOk="0">
                  <a:moveTo>
                    <a:pt x="12" y="0"/>
                  </a:moveTo>
                  <a:lnTo>
                    <a:pt x="12" y="0"/>
                  </a:lnTo>
                  <a:lnTo>
                    <a:pt x="12" y="0"/>
                  </a:lnTo>
                  <a:lnTo>
                    <a:pt x="0" y="0"/>
                  </a:lnTo>
                  <a:lnTo>
                    <a:pt x="0" y="0"/>
                  </a:lnTo>
                  <a:lnTo>
                    <a:pt x="12" y="0"/>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0;p17">
              <a:extLst>
                <a:ext uri="{FF2B5EF4-FFF2-40B4-BE49-F238E27FC236}">
                  <a16:creationId xmlns:a16="http://schemas.microsoft.com/office/drawing/2014/main" id="{908E2998-9C57-BAE5-0BA4-E2CC1DB13919}"/>
                </a:ext>
              </a:extLst>
            </p:cNvPr>
            <p:cNvSpPr/>
            <p:nvPr/>
          </p:nvSpPr>
          <p:spPr>
            <a:xfrm>
              <a:off x="238125" y="514200"/>
              <a:ext cx="7143750" cy="4686575"/>
            </a:xfrm>
            <a:custGeom>
              <a:avLst/>
              <a:gdLst/>
              <a:ahLst/>
              <a:cxnLst/>
              <a:rect l="l" t="t" r="r" b="b"/>
              <a:pathLst>
                <a:path w="285750" h="187463" extrusionOk="0">
                  <a:moveTo>
                    <a:pt x="76850" y="722"/>
                  </a:moveTo>
                  <a:lnTo>
                    <a:pt x="76933" y="745"/>
                  </a:lnTo>
                  <a:lnTo>
                    <a:pt x="77004" y="769"/>
                  </a:lnTo>
                  <a:lnTo>
                    <a:pt x="77086" y="816"/>
                  </a:lnTo>
                  <a:lnTo>
                    <a:pt x="77217" y="899"/>
                  </a:lnTo>
                  <a:lnTo>
                    <a:pt x="77347" y="1006"/>
                  </a:lnTo>
                  <a:lnTo>
                    <a:pt x="77453" y="1112"/>
                  </a:lnTo>
                  <a:lnTo>
                    <a:pt x="77548" y="1230"/>
                  </a:lnTo>
                  <a:lnTo>
                    <a:pt x="77643" y="1360"/>
                  </a:lnTo>
                  <a:lnTo>
                    <a:pt x="77713" y="1502"/>
                  </a:lnTo>
                  <a:lnTo>
                    <a:pt x="77784" y="1644"/>
                  </a:lnTo>
                  <a:lnTo>
                    <a:pt x="77855" y="1786"/>
                  </a:lnTo>
                  <a:lnTo>
                    <a:pt x="77962" y="2094"/>
                  </a:lnTo>
                  <a:lnTo>
                    <a:pt x="78068" y="2402"/>
                  </a:lnTo>
                  <a:lnTo>
                    <a:pt x="78175" y="2709"/>
                  </a:lnTo>
                  <a:lnTo>
                    <a:pt x="78293" y="2993"/>
                  </a:lnTo>
                  <a:lnTo>
                    <a:pt x="77938" y="2958"/>
                  </a:lnTo>
                  <a:lnTo>
                    <a:pt x="77962" y="3182"/>
                  </a:lnTo>
                  <a:lnTo>
                    <a:pt x="77619" y="3135"/>
                  </a:lnTo>
                  <a:lnTo>
                    <a:pt x="77631" y="3289"/>
                  </a:lnTo>
                  <a:lnTo>
                    <a:pt x="77098" y="3525"/>
                  </a:lnTo>
                  <a:lnTo>
                    <a:pt x="76779" y="3715"/>
                  </a:lnTo>
                  <a:lnTo>
                    <a:pt x="76306" y="3951"/>
                  </a:lnTo>
                  <a:lnTo>
                    <a:pt x="76057" y="4070"/>
                  </a:lnTo>
                  <a:lnTo>
                    <a:pt x="75821" y="4200"/>
                  </a:lnTo>
                  <a:lnTo>
                    <a:pt x="76057" y="4152"/>
                  </a:lnTo>
                  <a:lnTo>
                    <a:pt x="76294" y="4093"/>
                  </a:lnTo>
                  <a:lnTo>
                    <a:pt x="76755" y="3975"/>
                  </a:lnTo>
                  <a:lnTo>
                    <a:pt x="76767" y="3798"/>
                  </a:lnTo>
                  <a:lnTo>
                    <a:pt x="77098" y="3880"/>
                  </a:lnTo>
                  <a:lnTo>
                    <a:pt x="77098" y="3632"/>
                  </a:lnTo>
                  <a:lnTo>
                    <a:pt x="77430" y="3703"/>
                  </a:lnTo>
                  <a:lnTo>
                    <a:pt x="77441" y="3466"/>
                  </a:lnTo>
                  <a:lnTo>
                    <a:pt x="77761" y="3537"/>
                  </a:lnTo>
                  <a:lnTo>
                    <a:pt x="77784" y="3395"/>
                  </a:lnTo>
                  <a:lnTo>
                    <a:pt x="78270" y="3076"/>
                  </a:lnTo>
                  <a:lnTo>
                    <a:pt x="78364" y="3360"/>
                  </a:lnTo>
                  <a:lnTo>
                    <a:pt x="78435" y="3644"/>
                  </a:lnTo>
                  <a:lnTo>
                    <a:pt x="78494" y="3939"/>
                  </a:lnTo>
                  <a:lnTo>
                    <a:pt x="78530" y="4235"/>
                  </a:lnTo>
                  <a:lnTo>
                    <a:pt x="78305" y="4425"/>
                  </a:lnTo>
                  <a:lnTo>
                    <a:pt x="78057" y="4602"/>
                  </a:lnTo>
                  <a:lnTo>
                    <a:pt x="77548" y="4945"/>
                  </a:lnTo>
                  <a:lnTo>
                    <a:pt x="77311" y="5123"/>
                  </a:lnTo>
                  <a:lnTo>
                    <a:pt x="77075" y="5312"/>
                  </a:lnTo>
                  <a:lnTo>
                    <a:pt x="76956" y="5418"/>
                  </a:lnTo>
                  <a:lnTo>
                    <a:pt x="76850" y="5525"/>
                  </a:lnTo>
                  <a:lnTo>
                    <a:pt x="76755" y="5631"/>
                  </a:lnTo>
                  <a:lnTo>
                    <a:pt x="76661" y="5750"/>
                  </a:lnTo>
                  <a:lnTo>
                    <a:pt x="76803" y="5726"/>
                  </a:lnTo>
                  <a:lnTo>
                    <a:pt x="76933" y="5702"/>
                  </a:lnTo>
                  <a:lnTo>
                    <a:pt x="77063" y="5655"/>
                  </a:lnTo>
                  <a:lnTo>
                    <a:pt x="77193" y="5608"/>
                  </a:lnTo>
                  <a:lnTo>
                    <a:pt x="77311" y="5548"/>
                  </a:lnTo>
                  <a:lnTo>
                    <a:pt x="77430" y="5489"/>
                  </a:lnTo>
                  <a:lnTo>
                    <a:pt x="77666" y="5347"/>
                  </a:lnTo>
                  <a:lnTo>
                    <a:pt x="77903" y="5205"/>
                  </a:lnTo>
                  <a:lnTo>
                    <a:pt x="78128" y="5040"/>
                  </a:lnTo>
                  <a:lnTo>
                    <a:pt x="78352" y="4886"/>
                  </a:lnTo>
                  <a:lnTo>
                    <a:pt x="78589" y="4744"/>
                  </a:lnTo>
                  <a:lnTo>
                    <a:pt x="78672" y="5335"/>
                  </a:lnTo>
                  <a:lnTo>
                    <a:pt x="78731" y="5939"/>
                  </a:lnTo>
                  <a:lnTo>
                    <a:pt x="78542" y="6152"/>
                  </a:lnTo>
                  <a:lnTo>
                    <a:pt x="78352" y="6365"/>
                  </a:lnTo>
                  <a:lnTo>
                    <a:pt x="78151" y="6566"/>
                  </a:lnTo>
                  <a:lnTo>
                    <a:pt x="77938" y="6755"/>
                  </a:lnTo>
                  <a:lnTo>
                    <a:pt x="77524" y="7146"/>
                  </a:lnTo>
                  <a:lnTo>
                    <a:pt x="77098" y="7524"/>
                  </a:lnTo>
                  <a:lnTo>
                    <a:pt x="77086" y="7914"/>
                  </a:lnTo>
                  <a:lnTo>
                    <a:pt x="77323" y="7773"/>
                  </a:lnTo>
                  <a:lnTo>
                    <a:pt x="77560" y="7619"/>
                  </a:lnTo>
                  <a:lnTo>
                    <a:pt x="77796" y="7465"/>
                  </a:lnTo>
                  <a:lnTo>
                    <a:pt x="78021" y="7299"/>
                  </a:lnTo>
                  <a:lnTo>
                    <a:pt x="78234" y="7122"/>
                  </a:lnTo>
                  <a:lnTo>
                    <a:pt x="78447" y="6944"/>
                  </a:lnTo>
                  <a:lnTo>
                    <a:pt x="78648" y="6743"/>
                  </a:lnTo>
                  <a:lnTo>
                    <a:pt x="78837" y="6542"/>
                  </a:lnTo>
                  <a:lnTo>
                    <a:pt x="78861" y="6779"/>
                  </a:lnTo>
                  <a:lnTo>
                    <a:pt x="78897" y="7027"/>
                  </a:lnTo>
                  <a:lnTo>
                    <a:pt x="78991" y="7512"/>
                  </a:lnTo>
                  <a:lnTo>
                    <a:pt x="79204" y="8470"/>
                  </a:lnTo>
                  <a:lnTo>
                    <a:pt x="78920" y="8660"/>
                  </a:lnTo>
                  <a:lnTo>
                    <a:pt x="78648" y="8873"/>
                  </a:lnTo>
                  <a:lnTo>
                    <a:pt x="78139" y="9310"/>
                  </a:lnTo>
                  <a:lnTo>
                    <a:pt x="78151" y="9393"/>
                  </a:lnTo>
                  <a:lnTo>
                    <a:pt x="77974" y="9441"/>
                  </a:lnTo>
                  <a:lnTo>
                    <a:pt x="77938" y="9630"/>
                  </a:lnTo>
                  <a:lnTo>
                    <a:pt x="77737" y="9559"/>
                  </a:lnTo>
                  <a:lnTo>
                    <a:pt x="77832" y="9807"/>
                  </a:lnTo>
                  <a:lnTo>
                    <a:pt x="77512" y="9819"/>
                  </a:lnTo>
                  <a:lnTo>
                    <a:pt x="77560" y="9855"/>
                  </a:lnTo>
                  <a:lnTo>
                    <a:pt x="77607" y="9890"/>
                  </a:lnTo>
                  <a:lnTo>
                    <a:pt x="77666" y="9902"/>
                  </a:lnTo>
                  <a:lnTo>
                    <a:pt x="77713" y="9902"/>
                  </a:lnTo>
                  <a:lnTo>
                    <a:pt x="77761" y="9890"/>
                  </a:lnTo>
                  <a:lnTo>
                    <a:pt x="77808" y="9878"/>
                  </a:lnTo>
                  <a:lnTo>
                    <a:pt x="77915" y="9819"/>
                  </a:lnTo>
                  <a:lnTo>
                    <a:pt x="78009" y="9736"/>
                  </a:lnTo>
                  <a:lnTo>
                    <a:pt x="78104" y="9665"/>
                  </a:lnTo>
                  <a:lnTo>
                    <a:pt x="78199" y="9594"/>
                  </a:lnTo>
                  <a:lnTo>
                    <a:pt x="78293" y="9535"/>
                  </a:lnTo>
                  <a:lnTo>
                    <a:pt x="78293" y="9476"/>
                  </a:lnTo>
                  <a:lnTo>
                    <a:pt x="78660" y="9216"/>
                  </a:lnTo>
                  <a:lnTo>
                    <a:pt x="79015" y="8956"/>
                  </a:lnTo>
                  <a:lnTo>
                    <a:pt x="79322" y="8766"/>
                  </a:lnTo>
                  <a:lnTo>
                    <a:pt x="79453" y="9157"/>
                  </a:lnTo>
                  <a:lnTo>
                    <a:pt x="79595" y="9547"/>
                  </a:lnTo>
                  <a:lnTo>
                    <a:pt x="79902" y="10328"/>
                  </a:lnTo>
                  <a:lnTo>
                    <a:pt x="79133" y="10967"/>
                  </a:lnTo>
                  <a:lnTo>
                    <a:pt x="78755" y="11298"/>
                  </a:lnTo>
                  <a:lnTo>
                    <a:pt x="78388" y="11641"/>
                  </a:lnTo>
                  <a:lnTo>
                    <a:pt x="78802" y="11606"/>
                  </a:lnTo>
                  <a:lnTo>
                    <a:pt x="79429" y="11132"/>
                  </a:lnTo>
                  <a:lnTo>
                    <a:pt x="80056" y="10647"/>
                  </a:lnTo>
                  <a:lnTo>
                    <a:pt x="80162" y="10908"/>
                  </a:lnTo>
                  <a:lnTo>
                    <a:pt x="80281" y="11180"/>
                  </a:lnTo>
                  <a:lnTo>
                    <a:pt x="80328" y="11310"/>
                  </a:lnTo>
                  <a:lnTo>
                    <a:pt x="80352" y="11440"/>
                  </a:lnTo>
                  <a:lnTo>
                    <a:pt x="80363" y="11582"/>
                  </a:lnTo>
                  <a:lnTo>
                    <a:pt x="80363" y="11736"/>
                  </a:lnTo>
                  <a:lnTo>
                    <a:pt x="80210" y="11807"/>
                  </a:lnTo>
                  <a:lnTo>
                    <a:pt x="80068" y="11889"/>
                  </a:lnTo>
                  <a:lnTo>
                    <a:pt x="79938" y="11996"/>
                  </a:lnTo>
                  <a:lnTo>
                    <a:pt x="79807" y="12114"/>
                  </a:lnTo>
                  <a:lnTo>
                    <a:pt x="79571" y="12363"/>
                  </a:lnTo>
                  <a:lnTo>
                    <a:pt x="79441" y="12481"/>
                  </a:lnTo>
                  <a:lnTo>
                    <a:pt x="79322" y="12587"/>
                  </a:lnTo>
                  <a:lnTo>
                    <a:pt x="79098" y="12741"/>
                  </a:lnTo>
                  <a:lnTo>
                    <a:pt x="78873" y="12907"/>
                  </a:lnTo>
                  <a:lnTo>
                    <a:pt x="78447" y="13226"/>
                  </a:lnTo>
                  <a:lnTo>
                    <a:pt x="78482" y="13356"/>
                  </a:lnTo>
                  <a:lnTo>
                    <a:pt x="79133" y="12836"/>
                  </a:lnTo>
                  <a:lnTo>
                    <a:pt x="79346" y="12682"/>
                  </a:lnTo>
                  <a:lnTo>
                    <a:pt x="79559" y="12528"/>
                  </a:lnTo>
                  <a:lnTo>
                    <a:pt x="79985" y="12221"/>
                  </a:lnTo>
                  <a:lnTo>
                    <a:pt x="79914" y="12102"/>
                  </a:lnTo>
                  <a:lnTo>
                    <a:pt x="79914" y="12102"/>
                  </a:lnTo>
                  <a:lnTo>
                    <a:pt x="80151" y="12138"/>
                  </a:lnTo>
                  <a:lnTo>
                    <a:pt x="80151" y="11960"/>
                  </a:lnTo>
                  <a:lnTo>
                    <a:pt x="80565" y="11807"/>
                  </a:lnTo>
                  <a:lnTo>
                    <a:pt x="80707" y="12126"/>
                  </a:lnTo>
                  <a:lnTo>
                    <a:pt x="80849" y="12445"/>
                  </a:lnTo>
                  <a:lnTo>
                    <a:pt x="80979" y="12789"/>
                  </a:lnTo>
                  <a:lnTo>
                    <a:pt x="81026" y="12954"/>
                  </a:lnTo>
                  <a:lnTo>
                    <a:pt x="81073" y="13132"/>
                  </a:lnTo>
                  <a:lnTo>
                    <a:pt x="80813" y="13096"/>
                  </a:lnTo>
                  <a:lnTo>
                    <a:pt x="80860" y="13333"/>
                  </a:lnTo>
                  <a:lnTo>
                    <a:pt x="80636" y="13262"/>
                  </a:lnTo>
                  <a:lnTo>
                    <a:pt x="80695" y="13427"/>
                  </a:lnTo>
                  <a:lnTo>
                    <a:pt x="80423" y="13581"/>
                  </a:lnTo>
                  <a:lnTo>
                    <a:pt x="79890" y="14066"/>
                  </a:lnTo>
                  <a:lnTo>
                    <a:pt x="79630" y="14315"/>
                  </a:lnTo>
                  <a:lnTo>
                    <a:pt x="79382" y="14563"/>
                  </a:lnTo>
                  <a:lnTo>
                    <a:pt x="79997" y="14291"/>
                  </a:lnTo>
                  <a:lnTo>
                    <a:pt x="79949" y="14185"/>
                  </a:lnTo>
                  <a:lnTo>
                    <a:pt x="80068" y="14137"/>
                  </a:lnTo>
                  <a:lnTo>
                    <a:pt x="80186" y="14066"/>
                  </a:lnTo>
                  <a:lnTo>
                    <a:pt x="80293" y="13995"/>
                  </a:lnTo>
                  <a:lnTo>
                    <a:pt x="80399" y="13912"/>
                  </a:lnTo>
                  <a:lnTo>
                    <a:pt x="80600" y="13747"/>
                  </a:lnTo>
                  <a:lnTo>
                    <a:pt x="80813" y="13581"/>
                  </a:lnTo>
                  <a:lnTo>
                    <a:pt x="80813" y="13451"/>
                  </a:lnTo>
                  <a:lnTo>
                    <a:pt x="81014" y="13487"/>
                  </a:lnTo>
                  <a:lnTo>
                    <a:pt x="81073" y="13155"/>
                  </a:lnTo>
                  <a:lnTo>
                    <a:pt x="81192" y="13309"/>
                  </a:lnTo>
                  <a:lnTo>
                    <a:pt x="81286" y="13475"/>
                  </a:lnTo>
                  <a:lnTo>
                    <a:pt x="81393" y="13640"/>
                  </a:lnTo>
                  <a:lnTo>
                    <a:pt x="81476" y="13818"/>
                  </a:lnTo>
                  <a:lnTo>
                    <a:pt x="81629" y="14185"/>
                  </a:lnTo>
                  <a:lnTo>
                    <a:pt x="81783" y="14539"/>
                  </a:lnTo>
                  <a:lnTo>
                    <a:pt x="81405" y="14894"/>
                  </a:lnTo>
                  <a:lnTo>
                    <a:pt x="81215" y="15072"/>
                  </a:lnTo>
                  <a:lnTo>
                    <a:pt x="81014" y="15237"/>
                  </a:lnTo>
                  <a:lnTo>
                    <a:pt x="81014" y="15285"/>
                  </a:lnTo>
                  <a:lnTo>
                    <a:pt x="80872" y="15356"/>
                  </a:lnTo>
                  <a:lnTo>
                    <a:pt x="80742" y="15450"/>
                  </a:lnTo>
                  <a:lnTo>
                    <a:pt x="80624" y="15545"/>
                  </a:lnTo>
                  <a:lnTo>
                    <a:pt x="80494" y="15651"/>
                  </a:lnTo>
                  <a:lnTo>
                    <a:pt x="80257" y="15864"/>
                  </a:lnTo>
                  <a:lnTo>
                    <a:pt x="80139" y="15959"/>
                  </a:lnTo>
                  <a:lnTo>
                    <a:pt x="79997" y="16054"/>
                  </a:lnTo>
                  <a:lnTo>
                    <a:pt x="79689" y="16326"/>
                  </a:lnTo>
                  <a:lnTo>
                    <a:pt x="79382" y="16610"/>
                  </a:lnTo>
                  <a:lnTo>
                    <a:pt x="79985" y="16290"/>
                  </a:lnTo>
                  <a:lnTo>
                    <a:pt x="79973" y="16208"/>
                  </a:lnTo>
                  <a:lnTo>
                    <a:pt x="80659" y="15782"/>
                  </a:lnTo>
                  <a:lnTo>
                    <a:pt x="80636" y="15711"/>
                  </a:lnTo>
                  <a:lnTo>
                    <a:pt x="80754" y="15651"/>
                  </a:lnTo>
                  <a:lnTo>
                    <a:pt x="80860" y="15581"/>
                  </a:lnTo>
                  <a:lnTo>
                    <a:pt x="81085" y="15427"/>
                  </a:lnTo>
                  <a:lnTo>
                    <a:pt x="81499" y="15095"/>
                  </a:lnTo>
                  <a:lnTo>
                    <a:pt x="81464" y="14954"/>
                  </a:lnTo>
                  <a:lnTo>
                    <a:pt x="81464" y="14954"/>
                  </a:lnTo>
                  <a:lnTo>
                    <a:pt x="81700" y="15024"/>
                  </a:lnTo>
                  <a:lnTo>
                    <a:pt x="81724" y="14670"/>
                  </a:lnTo>
                  <a:lnTo>
                    <a:pt x="81830" y="14788"/>
                  </a:lnTo>
                  <a:lnTo>
                    <a:pt x="81925" y="14918"/>
                  </a:lnTo>
                  <a:lnTo>
                    <a:pt x="82008" y="15060"/>
                  </a:lnTo>
                  <a:lnTo>
                    <a:pt x="82079" y="15202"/>
                  </a:lnTo>
                  <a:lnTo>
                    <a:pt x="82126" y="15344"/>
                  </a:lnTo>
                  <a:lnTo>
                    <a:pt x="82162" y="15498"/>
                  </a:lnTo>
                  <a:lnTo>
                    <a:pt x="82174" y="15663"/>
                  </a:lnTo>
                  <a:lnTo>
                    <a:pt x="82162" y="15746"/>
                  </a:lnTo>
                  <a:lnTo>
                    <a:pt x="82150" y="15829"/>
                  </a:lnTo>
                  <a:lnTo>
                    <a:pt x="82233" y="15864"/>
                  </a:lnTo>
                  <a:lnTo>
                    <a:pt x="82304" y="15924"/>
                  </a:lnTo>
                  <a:lnTo>
                    <a:pt x="82363" y="15971"/>
                  </a:lnTo>
                  <a:lnTo>
                    <a:pt x="82410" y="16042"/>
                  </a:lnTo>
                  <a:lnTo>
                    <a:pt x="82457" y="16113"/>
                  </a:lnTo>
                  <a:lnTo>
                    <a:pt x="82493" y="16196"/>
                  </a:lnTo>
                  <a:lnTo>
                    <a:pt x="82552" y="16349"/>
                  </a:lnTo>
                  <a:lnTo>
                    <a:pt x="82599" y="16527"/>
                  </a:lnTo>
                  <a:lnTo>
                    <a:pt x="82647" y="16704"/>
                  </a:lnTo>
                  <a:lnTo>
                    <a:pt x="82694" y="16882"/>
                  </a:lnTo>
                  <a:lnTo>
                    <a:pt x="82741" y="17036"/>
                  </a:lnTo>
                  <a:lnTo>
                    <a:pt x="82493" y="16988"/>
                  </a:lnTo>
                  <a:lnTo>
                    <a:pt x="82552" y="17154"/>
                  </a:lnTo>
                  <a:lnTo>
                    <a:pt x="82304" y="17320"/>
                  </a:lnTo>
                  <a:lnTo>
                    <a:pt x="81901" y="17603"/>
                  </a:lnTo>
                  <a:lnTo>
                    <a:pt x="81700" y="17745"/>
                  </a:lnTo>
                  <a:lnTo>
                    <a:pt x="81487" y="17864"/>
                  </a:lnTo>
                  <a:lnTo>
                    <a:pt x="81547" y="18018"/>
                  </a:lnTo>
                  <a:lnTo>
                    <a:pt x="81464" y="18029"/>
                  </a:lnTo>
                  <a:lnTo>
                    <a:pt x="81381" y="18041"/>
                  </a:lnTo>
                  <a:lnTo>
                    <a:pt x="81298" y="18065"/>
                  </a:lnTo>
                  <a:lnTo>
                    <a:pt x="81227" y="18100"/>
                  </a:lnTo>
                  <a:lnTo>
                    <a:pt x="81073" y="18171"/>
                  </a:lnTo>
                  <a:lnTo>
                    <a:pt x="80943" y="18278"/>
                  </a:lnTo>
                  <a:lnTo>
                    <a:pt x="80813" y="18384"/>
                  </a:lnTo>
                  <a:lnTo>
                    <a:pt x="80695" y="18503"/>
                  </a:lnTo>
                  <a:lnTo>
                    <a:pt x="80565" y="18609"/>
                  </a:lnTo>
                  <a:lnTo>
                    <a:pt x="80434" y="18716"/>
                  </a:lnTo>
                  <a:lnTo>
                    <a:pt x="80624" y="18633"/>
                  </a:lnTo>
                  <a:lnTo>
                    <a:pt x="80813" y="18526"/>
                  </a:lnTo>
                  <a:lnTo>
                    <a:pt x="80991" y="18420"/>
                  </a:lnTo>
                  <a:lnTo>
                    <a:pt x="81180" y="18325"/>
                  </a:lnTo>
                  <a:lnTo>
                    <a:pt x="81121" y="18219"/>
                  </a:lnTo>
                  <a:lnTo>
                    <a:pt x="81227" y="18207"/>
                  </a:lnTo>
                  <a:lnTo>
                    <a:pt x="81322" y="18195"/>
                  </a:lnTo>
                  <a:lnTo>
                    <a:pt x="81416" y="18171"/>
                  </a:lnTo>
                  <a:lnTo>
                    <a:pt x="81511" y="18148"/>
                  </a:lnTo>
                  <a:lnTo>
                    <a:pt x="81582" y="18089"/>
                  </a:lnTo>
                  <a:lnTo>
                    <a:pt x="81653" y="18029"/>
                  </a:lnTo>
                  <a:lnTo>
                    <a:pt x="81700" y="17947"/>
                  </a:lnTo>
                  <a:lnTo>
                    <a:pt x="81724" y="17840"/>
                  </a:lnTo>
                  <a:lnTo>
                    <a:pt x="81996" y="17899"/>
                  </a:lnTo>
                  <a:lnTo>
                    <a:pt x="82008" y="17757"/>
                  </a:lnTo>
                  <a:lnTo>
                    <a:pt x="82114" y="17686"/>
                  </a:lnTo>
                  <a:lnTo>
                    <a:pt x="82221" y="17615"/>
                  </a:lnTo>
                  <a:lnTo>
                    <a:pt x="82434" y="17450"/>
                  </a:lnTo>
                  <a:lnTo>
                    <a:pt x="82635" y="17272"/>
                  </a:lnTo>
                  <a:lnTo>
                    <a:pt x="82824" y="17083"/>
                  </a:lnTo>
                  <a:lnTo>
                    <a:pt x="83120" y="17864"/>
                  </a:lnTo>
                  <a:lnTo>
                    <a:pt x="82883" y="17864"/>
                  </a:lnTo>
                  <a:lnTo>
                    <a:pt x="82836" y="18361"/>
                  </a:lnTo>
                  <a:lnTo>
                    <a:pt x="82517" y="18361"/>
                  </a:lnTo>
                  <a:lnTo>
                    <a:pt x="82540" y="18491"/>
                  </a:lnTo>
                  <a:lnTo>
                    <a:pt x="82327" y="18621"/>
                  </a:lnTo>
                  <a:lnTo>
                    <a:pt x="82138" y="18751"/>
                  </a:lnTo>
                  <a:lnTo>
                    <a:pt x="81937" y="18905"/>
                  </a:lnTo>
                  <a:lnTo>
                    <a:pt x="81748" y="19047"/>
                  </a:lnTo>
                  <a:lnTo>
                    <a:pt x="81487" y="19023"/>
                  </a:lnTo>
                  <a:lnTo>
                    <a:pt x="81511" y="19248"/>
                  </a:lnTo>
                  <a:lnTo>
                    <a:pt x="81156" y="19224"/>
                  </a:lnTo>
                  <a:lnTo>
                    <a:pt x="81156" y="19224"/>
                  </a:lnTo>
                  <a:lnTo>
                    <a:pt x="81168" y="19425"/>
                  </a:lnTo>
                  <a:lnTo>
                    <a:pt x="81535" y="19260"/>
                  </a:lnTo>
                  <a:lnTo>
                    <a:pt x="81901" y="19094"/>
                  </a:lnTo>
                  <a:lnTo>
                    <a:pt x="82221" y="18917"/>
                  </a:lnTo>
                  <a:lnTo>
                    <a:pt x="82505" y="18716"/>
                  </a:lnTo>
                  <a:lnTo>
                    <a:pt x="82647" y="18609"/>
                  </a:lnTo>
                  <a:lnTo>
                    <a:pt x="82789" y="18491"/>
                  </a:lnTo>
                  <a:lnTo>
                    <a:pt x="82907" y="18372"/>
                  </a:lnTo>
                  <a:lnTo>
                    <a:pt x="82954" y="18301"/>
                  </a:lnTo>
                  <a:lnTo>
                    <a:pt x="83002" y="18231"/>
                  </a:lnTo>
                  <a:lnTo>
                    <a:pt x="83049" y="18160"/>
                  </a:lnTo>
                  <a:lnTo>
                    <a:pt x="83073" y="18077"/>
                  </a:lnTo>
                  <a:lnTo>
                    <a:pt x="83108" y="17982"/>
                  </a:lnTo>
                  <a:lnTo>
                    <a:pt x="83120" y="17899"/>
                  </a:lnTo>
                  <a:lnTo>
                    <a:pt x="83357" y="18455"/>
                  </a:lnTo>
                  <a:lnTo>
                    <a:pt x="83558" y="19023"/>
                  </a:lnTo>
                  <a:lnTo>
                    <a:pt x="83380" y="19165"/>
                  </a:lnTo>
                  <a:lnTo>
                    <a:pt x="83179" y="19307"/>
                  </a:lnTo>
                  <a:lnTo>
                    <a:pt x="82990" y="19437"/>
                  </a:lnTo>
                  <a:lnTo>
                    <a:pt x="82789" y="19567"/>
                  </a:lnTo>
                  <a:lnTo>
                    <a:pt x="82375" y="19792"/>
                  </a:lnTo>
                  <a:lnTo>
                    <a:pt x="81949" y="20005"/>
                  </a:lnTo>
                  <a:lnTo>
                    <a:pt x="81381" y="20123"/>
                  </a:lnTo>
                  <a:lnTo>
                    <a:pt x="81547" y="20194"/>
                  </a:lnTo>
                  <a:lnTo>
                    <a:pt x="81700" y="20242"/>
                  </a:lnTo>
                  <a:lnTo>
                    <a:pt x="81854" y="20265"/>
                  </a:lnTo>
                  <a:lnTo>
                    <a:pt x="82008" y="20265"/>
                  </a:lnTo>
                  <a:lnTo>
                    <a:pt x="82162" y="20242"/>
                  </a:lnTo>
                  <a:lnTo>
                    <a:pt x="82316" y="20206"/>
                  </a:lnTo>
                  <a:lnTo>
                    <a:pt x="82457" y="20159"/>
                  </a:lnTo>
                  <a:lnTo>
                    <a:pt x="82611" y="20100"/>
                  </a:lnTo>
                  <a:lnTo>
                    <a:pt x="82765" y="20029"/>
                  </a:lnTo>
                  <a:lnTo>
                    <a:pt x="82907" y="19958"/>
                  </a:lnTo>
                  <a:lnTo>
                    <a:pt x="83191" y="19780"/>
                  </a:lnTo>
                  <a:lnTo>
                    <a:pt x="83723" y="19437"/>
                  </a:lnTo>
                  <a:lnTo>
                    <a:pt x="83995" y="20277"/>
                  </a:lnTo>
                  <a:lnTo>
                    <a:pt x="82789" y="21070"/>
                  </a:lnTo>
                  <a:lnTo>
                    <a:pt x="82185" y="21472"/>
                  </a:lnTo>
                  <a:lnTo>
                    <a:pt x="81901" y="21685"/>
                  </a:lnTo>
                  <a:lnTo>
                    <a:pt x="81606" y="21910"/>
                  </a:lnTo>
                  <a:lnTo>
                    <a:pt x="81464" y="21910"/>
                  </a:lnTo>
                  <a:lnTo>
                    <a:pt x="81464" y="22146"/>
                  </a:lnTo>
                  <a:lnTo>
                    <a:pt x="81653" y="22099"/>
                  </a:lnTo>
                  <a:lnTo>
                    <a:pt x="81842" y="22040"/>
                  </a:lnTo>
                  <a:lnTo>
                    <a:pt x="82020" y="21981"/>
                  </a:lnTo>
                  <a:lnTo>
                    <a:pt x="82185" y="21898"/>
                  </a:lnTo>
                  <a:lnTo>
                    <a:pt x="82363" y="21815"/>
                  </a:lnTo>
                  <a:lnTo>
                    <a:pt x="82528" y="21720"/>
                  </a:lnTo>
                  <a:lnTo>
                    <a:pt x="82860" y="21531"/>
                  </a:lnTo>
                  <a:lnTo>
                    <a:pt x="83179" y="21318"/>
                  </a:lnTo>
                  <a:lnTo>
                    <a:pt x="83510" y="21093"/>
                  </a:lnTo>
                  <a:lnTo>
                    <a:pt x="83830" y="20880"/>
                  </a:lnTo>
                  <a:lnTo>
                    <a:pt x="84149" y="20691"/>
                  </a:lnTo>
                  <a:lnTo>
                    <a:pt x="84622" y="22016"/>
                  </a:lnTo>
                  <a:lnTo>
                    <a:pt x="84847" y="22691"/>
                  </a:lnTo>
                  <a:lnTo>
                    <a:pt x="85060" y="23353"/>
                  </a:lnTo>
                  <a:lnTo>
                    <a:pt x="84315" y="23732"/>
                  </a:lnTo>
                  <a:lnTo>
                    <a:pt x="83581" y="24122"/>
                  </a:lnTo>
                  <a:lnTo>
                    <a:pt x="83203" y="24299"/>
                  </a:lnTo>
                  <a:lnTo>
                    <a:pt x="82824" y="24489"/>
                  </a:lnTo>
                  <a:lnTo>
                    <a:pt x="82446" y="24654"/>
                  </a:lnTo>
                  <a:lnTo>
                    <a:pt x="82067" y="24820"/>
                  </a:lnTo>
                  <a:lnTo>
                    <a:pt x="81996" y="24938"/>
                  </a:lnTo>
                  <a:lnTo>
                    <a:pt x="81594" y="25104"/>
                  </a:lnTo>
                  <a:lnTo>
                    <a:pt x="81795" y="25116"/>
                  </a:lnTo>
                  <a:lnTo>
                    <a:pt x="82008" y="25116"/>
                  </a:lnTo>
                  <a:lnTo>
                    <a:pt x="82221" y="25104"/>
                  </a:lnTo>
                  <a:lnTo>
                    <a:pt x="82327" y="25092"/>
                  </a:lnTo>
                  <a:lnTo>
                    <a:pt x="82422" y="25068"/>
                  </a:lnTo>
                  <a:lnTo>
                    <a:pt x="83144" y="24761"/>
                  </a:lnTo>
                  <a:lnTo>
                    <a:pt x="83853" y="24441"/>
                  </a:lnTo>
                  <a:lnTo>
                    <a:pt x="84197" y="24276"/>
                  </a:lnTo>
                  <a:lnTo>
                    <a:pt x="84540" y="24098"/>
                  </a:lnTo>
                  <a:lnTo>
                    <a:pt x="84883" y="23921"/>
                  </a:lnTo>
                  <a:lnTo>
                    <a:pt x="85214" y="23720"/>
                  </a:lnTo>
                  <a:lnTo>
                    <a:pt x="85320" y="24063"/>
                  </a:lnTo>
                  <a:lnTo>
                    <a:pt x="85368" y="24240"/>
                  </a:lnTo>
                  <a:lnTo>
                    <a:pt x="85403" y="24418"/>
                  </a:lnTo>
                  <a:lnTo>
                    <a:pt x="85107" y="24631"/>
                  </a:lnTo>
                  <a:lnTo>
                    <a:pt x="84812" y="24832"/>
                  </a:lnTo>
                  <a:lnTo>
                    <a:pt x="84504" y="25021"/>
                  </a:lnTo>
                  <a:lnTo>
                    <a:pt x="84197" y="25199"/>
                  </a:lnTo>
                  <a:lnTo>
                    <a:pt x="83877" y="25376"/>
                  </a:lnTo>
                  <a:lnTo>
                    <a:pt x="83570" y="25553"/>
                  </a:lnTo>
                  <a:lnTo>
                    <a:pt x="83274" y="25755"/>
                  </a:lnTo>
                  <a:lnTo>
                    <a:pt x="82978" y="25956"/>
                  </a:lnTo>
                  <a:lnTo>
                    <a:pt x="82777" y="26121"/>
                  </a:lnTo>
                  <a:lnTo>
                    <a:pt x="82978" y="26109"/>
                  </a:lnTo>
                  <a:lnTo>
                    <a:pt x="83167" y="26074"/>
                  </a:lnTo>
                  <a:lnTo>
                    <a:pt x="83357" y="26039"/>
                  </a:lnTo>
                  <a:lnTo>
                    <a:pt x="83546" y="25979"/>
                  </a:lnTo>
                  <a:lnTo>
                    <a:pt x="83723" y="25908"/>
                  </a:lnTo>
                  <a:lnTo>
                    <a:pt x="83913" y="25837"/>
                  </a:lnTo>
                  <a:lnTo>
                    <a:pt x="84090" y="25755"/>
                  </a:lnTo>
                  <a:lnTo>
                    <a:pt x="84256" y="25660"/>
                  </a:lnTo>
                  <a:lnTo>
                    <a:pt x="84599" y="25459"/>
                  </a:lnTo>
                  <a:lnTo>
                    <a:pt x="84942" y="25246"/>
                  </a:lnTo>
                  <a:lnTo>
                    <a:pt x="85604" y="24820"/>
                  </a:lnTo>
                  <a:lnTo>
                    <a:pt x="85675" y="25163"/>
                  </a:lnTo>
                  <a:lnTo>
                    <a:pt x="85711" y="25329"/>
                  </a:lnTo>
                  <a:lnTo>
                    <a:pt x="85746" y="25494"/>
                  </a:lnTo>
                  <a:lnTo>
                    <a:pt x="85640" y="25624"/>
                  </a:lnTo>
                  <a:lnTo>
                    <a:pt x="85522" y="25731"/>
                  </a:lnTo>
                  <a:lnTo>
                    <a:pt x="85285" y="25944"/>
                  </a:lnTo>
                  <a:lnTo>
                    <a:pt x="85036" y="26145"/>
                  </a:lnTo>
                  <a:lnTo>
                    <a:pt x="84776" y="26334"/>
                  </a:lnTo>
                  <a:lnTo>
                    <a:pt x="84504" y="26512"/>
                  </a:lnTo>
                  <a:lnTo>
                    <a:pt x="84232" y="26689"/>
                  </a:lnTo>
                  <a:lnTo>
                    <a:pt x="83688" y="27032"/>
                  </a:lnTo>
                  <a:lnTo>
                    <a:pt x="83747" y="27198"/>
                  </a:lnTo>
                  <a:lnTo>
                    <a:pt x="83522" y="27174"/>
                  </a:lnTo>
                  <a:lnTo>
                    <a:pt x="83534" y="27328"/>
                  </a:lnTo>
                  <a:lnTo>
                    <a:pt x="83913" y="27222"/>
                  </a:lnTo>
                  <a:lnTo>
                    <a:pt x="84197" y="27115"/>
                  </a:lnTo>
                  <a:lnTo>
                    <a:pt x="84469" y="26985"/>
                  </a:lnTo>
                  <a:lnTo>
                    <a:pt x="84729" y="26855"/>
                  </a:lnTo>
                  <a:lnTo>
                    <a:pt x="84989" y="26689"/>
                  </a:lnTo>
                  <a:lnTo>
                    <a:pt x="85238" y="26524"/>
                  </a:lnTo>
                  <a:lnTo>
                    <a:pt x="85474" y="26346"/>
                  </a:lnTo>
                  <a:lnTo>
                    <a:pt x="85711" y="26169"/>
                  </a:lnTo>
                  <a:lnTo>
                    <a:pt x="85947" y="25979"/>
                  </a:lnTo>
                  <a:lnTo>
                    <a:pt x="85971" y="26109"/>
                  </a:lnTo>
                  <a:lnTo>
                    <a:pt x="86007" y="26240"/>
                  </a:lnTo>
                  <a:lnTo>
                    <a:pt x="86078" y="26512"/>
                  </a:lnTo>
                  <a:lnTo>
                    <a:pt x="86113" y="26642"/>
                  </a:lnTo>
                  <a:lnTo>
                    <a:pt x="86137" y="26772"/>
                  </a:lnTo>
                  <a:lnTo>
                    <a:pt x="86137" y="26902"/>
                  </a:lnTo>
                  <a:lnTo>
                    <a:pt x="86113" y="27044"/>
                  </a:lnTo>
                  <a:lnTo>
                    <a:pt x="85817" y="27304"/>
                  </a:lnTo>
                  <a:lnTo>
                    <a:pt x="85498" y="27553"/>
                  </a:lnTo>
                  <a:lnTo>
                    <a:pt x="85178" y="27789"/>
                  </a:lnTo>
                  <a:lnTo>
                    <a:pt x="84847" y="28014"/>
                  </a:lnTo>
                  <a:lnTo>
                    <a:pt x="84185" y="28452"/>
                  </a:lnTo>
                  <a:lnTo>
                    <a:pt x="83853" y="28677"/>
                  </a:lnTo>
                  <a:lnTo>
                    <a:pt x="83522" y="28913"/>
                  </a:lnTo>
                  <a:lnTo>
                    <a:pt x="83522" y="29043"/>
                  </a:lnTo>
                  <a:lnTo>
                    <a:pt x="83924" y="28913"/>
                  </a:lnTo>
                  <a:lnTo>
                    <a:pt x="84279" y="28759"/>
                  </a:lnTo>
                  <a:lnTo>
                    <a:pt x="84611" y="28594"/>
                  </a:lnTo>
                  <a:lnTo>
                    <a:pt x="85048" y="28322"/>
                  </a:lnTo>
                  <a:lnTo>
                    <a:pt x="85486" y="28038"/>
                  </a:lnTo>
                  <a:lnTo>
                    <a:pt x="85912" y="27742"/>
                  </a:lnTo>
                  <a:lnTo>
                    <a:pt x="86326" y="27446"/>
                  </a:lnTo>
                  <a:lnTo>
                    <a:pt x="86492" y="28073"/>
                  </a:lnTo>
                  <a:lnTo>
                    <a:pt x="86563" y="28405"/>
                  </a:lnTo>
                  <a:lnTo>
                    <a:pt x="86586" y="28558"/>
                  </a:lnTo>
                  <a:lnTo>
                    <a:pt x="86610" y="28724"/>
                  </a:lnTo>
                  <a:lnTo>
                    <a:pt x="86503" y="28890"/>
                  </a:lnTo>
                  <a:lnTo>
                    <a:pt x="86385" y="29043"/>
                  </a:lnTo>
                  <a:lnTo>
                    <a:pt x="86243" y="29174"/>
                  </a:lnTo>
                  <a:lnTo>
                    <a:pt x="86113" y="29315"/>
                  </a:lnTo>
                  <a:lnTo>
                    <a:pt x="85817" y="29564"/>
                  </a:lnTo>
                  <a:lnTo>
                    <a:pt x="85522" y="29812"/>
                  </a:lnTo>
                  <a:lnTo>
                    <a:pt x="85403" y="29895"/>
                  </a:lnTo>
                  <a:lnTo>
                    <a:pt x="85261" y="29978"/>
                  </a:lnTo>
                  <a:lnTo>
                    <a:pt x="85131" y="30049"/>
                  </a:lnTo>
                  <a:lnTo>
                    <a:pt x="85001" y="30132"/>
                  </a:lnTo>
                  <a:lnTo>
                    <a:pt x="84895" y="30226"/>
                  </a:lnTo>
                  <a:lnTo>
                    <a:pt x="84847" y="30274"/>
                  </a:lnTo>
                  <a:lnTo>
                    <a:pt x="84800" y="30333"/>
                  </a:lnTo>
                  <a:lnTo>
                    <a:pt x="84776" y="30392"/>
                  </a:lnTo>
                  <a:lnTo>
                    <a:pt x="84753" y="30463"/>
                  </a:lnTo>
                  <a:lnTo>
                    <a:pt x="84741" y="30534"/>
                  </a:lnTo>
                  <a:lnTo>
                    <a:pt x="84741" y="30617"/>
                  </a:lnTo>
                  <a:lnTo>
                    <a:pt x="84871" y="30404"/>
                  </a:lnTo>
                  <a:lnTo>
                    <a:pt x="85013" y="30368"/>
                  </a:lnTo>
                  <a:lnTo>
                    <a:pt x="85143" y="30333"/>
                  </a:lnTo>
                  <a:lnTo>
                    <a:pt x="85285" y="30286"/>
                  </a:lnTo>
                  <a:lnTo>
                    <a:pt x="85403" y="30238"/>
                  </a:lnTo>
                  <a:lnTo>
                    <a:pt x="85533" y="30179"/>
                  </a:lnTo>
                  <a:lnTo>
                    <a:pt x="85663" y="30108"/>
                  </a:lnTo>
                  <a:lnTo>
                    <a:pt x="85900" y="29954"/>
                  </a:lnTo>
                  <a:lnTo>
                    <a:pt x="86125" y="29777"/>
                  </a:lnTo>
                  <a:lnTo>
                    <a:pt x="86338" y="29599"/>
                  </a:lnTo>
                  <a:lnTo>
                    <a:pt x="86551" y="29410"/>
                  </a:lnTo>
                  <a:lnTo>
                    <a:pt x="86752" y="29209"/>
                  </a:lnTo>
                  <a:lnTo>
                    <a:pt x="86823" y="29623"/>
                  </a:lnTo>
                  <a:lnTo>
                    <a:pt x="86894" y="30025"/>
                  </a:lnTo>
                  <a:lnTo>
                    <a:pt x="86929" y="30238"/>
                  </a:lnTo>
                  <a:lnTo>
                    <a:pt x="86953" y="30439"/>
                  </a:lnTo>
                  <a:lnTo>
                    <a:pt x="86965" y="30652"/>
                  </a:lnTo>
                  <a:lnTo>
                    <a:pt x="86965" y="30853"/>
                  </a:lnTo>
                  <a:lnTo>
                    <a:pt x="86373" y="31066"/>
                  </a:lnTo>
                  <a:lnTo>
                    <a:pt x="86432" y="31185"/>
                  </a:lnTo>
                  <a:lnTo>
                    <a:pt x="85900" y="31421"/>
                  </a:lnTo>
                  <a:lnTo>
                    <a:pt x="85332" y="31776"/>
                  </a:lnTo>
                  <a:lnTo>
                    <a:pt x="85036" y="31954"/>
                  </a:lnTo>
                  <a:lnTo>
                    <a:pt x="84741" y="32119"/>
                  </a:lnTo>
                  <a:lnTo>
                    <a:pt x="84433" y="32273"/>
                  </a:lnTo>
                  <a:lnTo>
                    <a:pt x="84126" y="32427"/>
                  </a:lnTo>
                  <a:lnTo>
                    <a:pt x="84315" y="32380"/>
                  </a:lnTo>
                  <a:lnTo>
                    <a:pt x="84492" y="32320"/>
                  </a:lnTo>
                  <a:lnTo>
                    <a:pt x="84859" y="32190"/>
                  </a:lnTo>
                  <a:lnTo>
                    <a:pt x="85202" y="32001"/>
                  </a:lnTo>
                  <a:lnTo>
                    <a:pt x="85557" y="31835"/>
                  </a:lnTo>
                  <a:lnTo>
                    <a:pt x="85533" y="31741"/>
                  </a:lnTo>
                  <a:lnTo>
                    <a:pt x="86066" y="31516"/>
                  </a:lnTo>
                  <a:lnTo>
                    <a:pt x="86302" y="31362"/>
                  </a:lnTo>
                  <a:lnTo>
                    <a:pt x="86551" y="31208"/>
                  </a:lnTo>
                  <a:lnTo>
                    <a:pt x="86811" y="31078"/>
                  </a:lnTo>
                  <a:lnTo>
                    <a:pt x="86941" y="31007"/>
                  </a:lnTo>
                  <a:lnTo>
                    <a:pt x="87083" y="30960"/>
                  </a:lnTo>
                  <a:lnTo>
                    <a:pt x="87130" y="31350"/>
                  </a:lnTo>
                  <a:lnTo>
                    <a:pt x="87154" y="31753"/>
                  </a:lnTo>
                  <a:lnTo>
                    <a:pt x="87154" y="31954"/>
                  </a:lnTo>
                  <a:lnTo>
                    <a:pt x="87154" y="32143"/>
                  </a:lnTo>
                  <a:lnTo>
                    <a:pt x="87130" y="32344"/>
                  </a:lnTo>
                  <a:lnTo>
                    <a:pt x="87107" y="32545"/>
                  </a:lnTo>
                  <a:lnTo>
                    <a:pt x="86551" y="32758"/>
                  </a:lnTo>
                  <a:lnTo>
                    <a:pt x="86586" y="32947"/>
                  </a:lnTo>
                  <a:lnTo>
                    <a:pt x="86314" y="32900"/>
                  </a:lnTo>
                  <a:lnTo>
                    <a:pt x="86066" y="33054"/>
                  </a:lnTo>
                  <a:lnTo>
                    <a:pt x="85805" y="33184"/>
                  </a:lnTo>
                  <a:lnTo>
                    <a:pt x="85545" y="33302"/>
                  </a:lnTo>
                  <a:lnTo>
                    <a:pt x="85273" y="33409"/>
                  </a:lnTo>
                  <a:lnTo>
                    <a:pt x="85900" y="33409"/>
                  </a:lnTo>
                  <a:lnTo>
                    <a:pt x="85888" y="33196"/>
                  </a:lnTo>
                  <a:lnTo>
                    <a:pt x="86231" y="33279"/>
                  </a:lnTo>
                  <a:lnTo>
                    <a:pt x="86231" y="33042"/>
                  </a:lnTo>
                  <a:lnTo>
                    <a:pt x="86515" y="33078"/>
                  </a:lnTo>
                  <a:lnTo>
                    <a:pt x="86882" y="32853"/>
                  </a:lnTo>
                  <a:lnTo>
                    <a:pt x="86870" y="32723"/>
                  </a:lnTo>
                  <a:lnTo>
                    <a:pt x="87296" y="32711"/>
                  </a:lnTo>
                  <a:lnTo>
                    <a:pt x="87272" y="33267"/>
                  </a:lnTo>
                  <a:lnTo>
                    <a:pt x="87225" y="33835"/>
                  </a:lnTo>
                  <a:lnTo>
                    <a:pt x="86965" y="33953"/>
                  </a:lnTo>
                  <a:lnTo>
                    <a:pt x="87320" y="33858"/>
                  </a:lnTo>
                  <a:lnTo>
                    <a:pt x="87320" y="33858"/>
                  </a:lnTo>
                  <a:lnTo>
                    <a:pt x="87272" y="34201"/>
                  </a:lnTo>
                  <a:lnTo>
                    <a:pt x="87225" y="34556"/>
                  </a:lnTo>
                  <a:lnTo>
                    <a:pt x="87201" y="34899"/>
                  </a:lnTo>
                  <a:lnTo>
                    <a:pt x="87178" y="35254"/>
                  </a:lnTo>
                  <a:lnTo>
                    <a:pt x="87154" y="35609"/>
                  </a:lnTo>
                  <a:lnTo>
                    <a:pt x="87119" y="35952"/>
                  </a:lnTo>
                  <a:lnTo>
                    <a:pt x="87083" y="36307"/>
                  </a:lnTo>
                  <a:lnTo>
                    <a:pt x="87024" y="36650"/>
                  </a:lnTo>
                  <a:lnTo>
                    <a:pt x="86693" y="36520"/>
                  </a:lnTo>
                  <a:lnTo>
                    <a:pt x="86361" y="36414"/>
                  </a:lnTo>
                  <a:lnTo>
                    <a:pt x="86018" y="36319"/>
                  </a:lnTo>
                  <a:lnTo>
                    <a:pt x="85687" y="36224"/>
                  </a:lnTo>
                  <a:lnTo>
                    <a:pt x="85344" y="36130"/>
                  </a:lnTo>
                  <a:lnTo>
                    <a:pt x="85001" y="36035"/>
                  </a:lnTo>
                  <a:lnTo>
                    <a:pt x="84670" y="35929"/>
                  </a:lnTo>
                  <a:lnTo>
                    <a:pt x="84350" y="35799"/>
                  </a:lnTo>
                  <a:lnTo>
                    <a:pt x="84208" y="35645"/>
                  </a:lnTo>
                  <a:lnTo>
                    <a:pt x="84090" y="35479"/>
                  </a:lnTo>
                  <a:lnTo>
                    <a:pt x="83995" y="35313"/>
                  </a:lnTo>
                  <a:lnTo>
                    <a:pt x="83901" y="35124"/>
                  </a:lnTo>
                  <a:lnTo>
                    <a:pt x="83818" y="34935"/>
                  </a:lnTo>
                  <a:lnTo>
                    <a:pt x="83747" y="34746"/>
                  </a:lnTo>
                  <a:lnTo>
                    <a:pt x="83593" y="34367"/>
                  </a:lnTo>
                  <a:lnTo>
                    <a:pt x="83238" y="33373"/>
                  </a:lnTo>
                  <a:lnTo>
                    <a:pt x="82872" y="32391"/>
                  </a:lnTo>
                  <a:lnTo>
                    <a:pt x="82505" y="31409"/>
                  </a:lnTo>
                  <a:lnTo>
                    <a:pt x="82150" y="30416"/>
                  </a:lnTo>
                  <a:lnTo>
                    <a:pt x="82020" y="30037"/>
                  </a:lnTo>
                  <a:lnTo>
                    <a:pt x="81890" y="29647"/>
                  </a:lnTo>
                  <a:lnTo>
                    <a:pt x="81653" y="28866"/>
                  </a:lnTo>
                  <a:lnTo>
                    <a:pt x="81428" y="28085"/>
                  </a:lnTo>
                  <a:lnTo>
                    <a:pt x="81215" y="27304"/>
                  </a:lnTo>
                  <a:lnTo>
                    <a:pt x="81014" y="26524"/>
                  </a:lnTo>
                  <a:lnTo>
                    <a:pt x="80789" y="25731"/>
                  </a:lnTo>
                  <a:lnTo>
                    <a:pt x="80565" y="24950"/>
                  </a:lnTo>
                  <a:lnTo>
                    <a:pt x="80434" y="24572"/>
                  </a:lnTo>
                  <a:lnTo>
                    <a:pt x="80304" y="24181"/>
                  </a:lnTo>
                  <a:lnTo>
                    <a:pt x="80080" y="23507"/>
                  </a:lnTo>
                  <a:lnTo>
                    <a:pt x="79867" y="22832"/>
                  </a:lnTo>
                  <a:lnTo>
                    <a:pt x="79441" y="21484"/>
                  </a:lnTo>
                  <a:lnTo>
                    <a:pt x="79015" y="20123"/>
                  </a:lnTo>
                  <a:lnTo>
                    <a:pt x="78790" y="19449"/>
                  </a:lnTo>
                  <a:lnTo>
                    <a:pt x="78577" y="18775"/>
                  </a:lnTo>
                  <a:lnTo>
                    <a:pt x="78388" y="18219"/>
                  </a:lnTo>
                  <a:lnTo>
                    <a:pt x="78199" y="17651"/>
                  </a:lnTo>
                  <a:lnTo>
                    <a:pt x="77855" y="16515"/>
                  </a:lnTo>
                  <a:lnTo>
                    <a:pt x="77524" y="15391"/>
                  </a:lnTo>
                  <a:lnTo>
                    <a:pt x="77193" y="14256"/>
                  </a:lnTo>
                  <a:lnTo>
                    <a:pt x="76862" y="13120"/>
                  </a:lnTo>
                  <a:lnTo>
                    <a:pt x="76507" y="11984"/>
                  </a:lnTo>
                  <a:lnTo>
                    <a:pt x="76329" y="11428"/>
                  </a:lnTo>
                  <a:lnTo>
                    <a:pt x="76140" y="10860"/>
                  </a:lnTo>
                  <a:lnTo>
                    <a:pt x="75939" y="10304"/>
                  </a:lnTo>
                  <a:lnTo>
                    <a:pt x="75738" y="9748"/>
                  </a:lnTo>
                  <a:lnTo>
                    <a:pt x="75478" y="9027"/>
                  </a:lnTo>
                  <a:lnTo>
                    <a:pt x="75253" y="8305"/>
                  </a:lnTo>
                  <a:lnTo>
                    <a:pt x="75146" y="7926"/>
                  </a:lnTo>
                  <a:lnTo>
                    <a:pt x="75040" y="7560"/>
                  </a:lnTo>
                  <a:lnTo>
                    <a:pt x="74945" y="7193"/>
                  </a:lnTo>
                  <a:lnTo>
                    <a:pt x="74862" y="6814"/>
                  </a:lnTo>
                  <a:lnTo>
                    <a:pt x="74791" y="6436"/>
                  </a:lnTo>
                  <a:lnTo>
                    <a:pt x="74720" y="6057"/>
                  </a:lnTo>
                  <a:lnTo>
                    <a:pt x="74673" y="5679"/>
                  </a:lnTo>
                  <a:lnTo>
                    <a:pt x="74626" y="5300"/>
                  </a:lnTo>
                  <a:lnTo>
                    <a:pt x="74602" y="4921"/>
                  </a:lnTo>
                  <a:lnTo>
                    <a:pt x="74590" y="4531"/>
                  </a:lnTo>
                  <a:lnTo>
                    <a:pt x="74590" y="4152"/>
                  </a:lnTo>
                  <a:lnTo>
                    <a:pt x="74602" y="3762"/>
                  </a:lnTo>
                  <a:lnTo>
                    <a:pt x="74614" y="3585"/>
                  </a:lnTo>
                  <a:lnTo>
                    <a:pt x="74638" y="3395"/>
                  </a:lnTo>
                  <a:lnTo>
                    <a:pt x="74673" y="3206"/>
                  </a:lnTo>
                  <a:lnTo>
                    <a:pt x="74720" y="3017"/>
                  </a:lnTo>
                  <a:lnTo>
                    <a:pt x="74768" y="2839"/>
                  </a:lnTo>
                  <a:lnTo>
                    <a:pt x="74839" y="2662"/>
                  </a:lnTo>
                  <a:lnTo>
                    <a:pt x="74910" y="2484"/>
                  </a:lnTo>
                  <a:lnTo>
                    <a:pt x="74981" y="2319"/>
                  </a:lnTo>
                  <a:lnTo>
                    <a:pt x="75075" y="2153"/>
                  </a:lnTo>
                  <a:lnTo>
                    <a:pt x="75170" y="1987"/>
                  </a:lnTo>
                  <a:lnTo>
                    <a:pt x="75276" y="1822"/>
                  </a:lnTo>
                  <a:lnTo>
                    <a:pt x="75383" y="1680"/>
                  </a:lnTo>
                  <a:lnTo>
                    <a:pt x="75513" y="1526"/>
                  </a:lnTo>
                  <a:lnTo>
                    <a:pt x="75631" y="1384"/>
                  </a:lnTo>
                  <a:lnTo>
                    <a:pt x="75773" y="1254"/>
                  </a:lnTo>
                  <a:lnTo>
                    <a:pt x="75903" y="1124"/>
                  </a:lnTo>
                  <a:lnTo>
                    <a:pt x="76176" y="946"/>
                  </a:lnTo>
                  <a:lnTo>
                    <a:pt x="76318" y="864"/>
                  </a:lnTo>
                  <a:lnTo>
                    <a:pt x="76471" y="793"/>
                  </a:lnTo>
                  <a:lnTo>
                    <a:pt x="76625" y="733"/>
                  </a:lnTo>
                  <a:lnTo>
                    <a:pt x="76696" y="722"/>
                  </a:lnTo>
                  <a:close/>
                  <a:moveTo>
                    <a:pt x="83747" y="36142"/>
                  </a:moveTo>
                  <a:lnTo>
                    <a:pt x="83948" y="36248"/>
                  </a:lnTo>
                  <a:lnTo>
                    <a:pt x="84149" y="36355"/>
                  </a:lnTo>
                  <a:lnTo>
                    <a:pt x="84350" y="36437"/>
                  </a:lnTo>
                  <a:lnTo>
                    <a:pt x="84563" y="36520"/>
                  </a:lnTo>
                  <a:lnTo>
                    <a:pt x="85001" y="36650"/>
                  </a:lnTo>
                  <a:lnTo>
                    <a:pt x="85427" y="36780"/>
                  </a:lnTo>
                  <a:lnTo>
                    <a:pt x="85865" y="36899"/>
                  </a:lnTo>
                  <a:lnTo>
                    <a:pt x="86302" y="37017"/>
                  </a:lnTo>
                  <a:lnTo>
                    <a:pt x="86740" y="37159"/>
                  </a:lnTo>
                  <a:lnTo>
                    <a:pt x="86953" y="37242"/>
                  </a:lnTo>
                  <a:lnTo>
                    <a:pt x="87154" y="37325"/>
                  </a:lnTo>
                  <a:lnTo>
                    <a:pt x="87592" y="37183"/>
                  </a:lnTo>
                  <a:lnTo>
                    <a:pt x="87615" y="37265"/>
                  </a:lnTo>
                  <a:lnTo>
                    <a:pt x="87627" y="37336"/>
                  </a:lnTo>
                  <a:lnTo>
                    <a:pt x="87627" y="37407"/>
                  </a:lnTo>
                  <a:lnTo>
                    <a:pt x="87627" y="37490"/>
                  </a:lnTo>
                  <a:lnTo>
                    <a:pt x="87615" y="37561"/>
                  </a:lnTo>
                  <a:lnTo>
                    <a:pt x="87592" y="37632"/>
                  </a:lnTo>
                  <a:lnTo>
                    <a:pt x="87545" y="37762"/>
                  </a:lnTo>
                  <a:lnTo>
                    <a:pt x="87474" y="37904"/>
                  </a:lnTo>
                  <a:lnTo>
                    <a:pt x="87379" y="38023"/>
                  </a:lnTo>
                  <a:lnTo>
                    <a:pt x="87201" y="38271"/>
                  </a:lnTo>
                  <a:lnTo>
                    <a:pt x="87071" y="38401"/>
                  </a:lnTo>
                  <a:lnTo>
                    <a:pt x="86929" y="38519"/>
                  </a:lnTo>
                  <a:lnTo>
                    <a:pt x="86776" y="38638"/>
                  </a:lnTo>
                  <a:lnTo>
                    <a:pt x="86622" y="38744"/>
                  </a:lnTo>
                  <a:lnTo>
                    <a:pt x="86456" y="38851"/>
                  </a:lnTo>
                  <a:lnTo>
                    <a:pt x="86290" y="38934"/>
                  </a:lnTo>
                  <a:lnTo>
                    <a:pt x="86125" y="39016"/>
                  </a:lnTo>
                  <a:lnTo>
                    <a:pt x="85947" y="39087"/>
                  </a:lnTo>
                  <a:lnTo>
                    <a:pt x="85758" y="39135"/>
                  </a:lnTo>
                  <a:lnTo>
                    <a:pt x="85581" y="39182"/>
                  </a:lnTo>
                  <a:lnTo>
                    <a:pt x="85391" y="39217"/>
                  </a:lnTo>
                  <a:lnTo>
                    <a:pt x="85202" y="39241"/>
                  </a:lnTo>
                  <a:lnTo>
                    <a:pt x="85025" y="39253"/>
                  </a:lnTo>
                  <a:lnTo>
                    <a:pt x="84835" y="39253"/>
                  </a:lnTo>
                  <a:lnTo>
                    <a:pt x="84646" y="39241"/>
                  </a:lnTo>
                  <a:lnTo>
                    <a:pt x="84457" y="39217"/>
                  </a:lnTo>
                  <a:lnTo>
                    <a:pt x="84268" y="39146"/>
                  </a:lnTo>
                  <a:lnTo>
                    <a:pt x="84090" y="39064"/>
                  </a:lnTo>
                  <a:lnTo>
                    <a:pt x="83913" y="38957"/>
                  </a:lnTo>
                  <a:lnTo>
                    <a:pt x="83759" y="38839"/>
                  </a:lnTo>
                  <a:lnTo>
                    <a:pt x="83629" y="38697"/>
                  </a:lnTo>
                  <a:lnTo>
                    <a:pt x="83570" y="38614"/>
                  </a:lnTo>
                  <a:lnTo>
                    <a:pt x="83510" y="38531"/>
                  </a:lnTo>
                  <a:lnTo>
                    <a:pt x="83463" y="38448"/>
                  </a:lnTo>
                  <a:lnTo>
                    <a:pt x="83416" y="38366"/>
                  </a:lnTo>
                  <a:lnTo>
                    <a:pt x="83380" y="38271"/>
                  </a:lnTo>
                  <a:lnTo>
                    <a:pt x="83357" y="38165"/>
                  </a:lnTo>
                  <a:lnTo>
                    <a:pt x="83321" y="38034"/>
                  </a:lnTo>
                  <a:lnTo>
                    <a:pt x="83297" y="37904"/>
                  </a:lnTo>
                  <a:lnTo>
                    <a:pt x="83274" y="37774"/>
                  </a:lnTo>
                  <a:lnTo>
                    <a:pt x="83274" y="37644"/>
                  </a:lnTo>
                  <a:lnTo>
                    <a:pt x="83274" y="37514"/>
                  </a:lnTo>
                  <a:lnTo>
                    <a:pt x="83286" y="37384"/>
                  </a:lnTo>
                  <a:lnTo>
                    <a:pt x="83309" y="37254"/>
                  </a:lnTo>
                  <a:lnTo>
                    <a:pt x="83333" y="37123"/>
                  </a:lnTo>
                  <a:lnTo>
                    <a:pt x="83416" y="36863"/>
                  </a:lnTo>
                  <a:lnTo>
                    <a:pt x="83510" y="36615"/>
                  </a:lnTo>
                  <a:lnTo>
                    <a:pt x="83617" y="36378"/>
                  </a:lnTo>
                  <a:lnTo>
                    <a:pt x="83747" y="36142"/>
                  </a:lnTo>
                  <a:close/>
                  <a:moveTo>
                    <a:pt x="93140" y="39359"/>
                  </a:moveTo>
                  <a:lnTo>
                    <a:pt x="93448" y="39383"/>
                  </a:lnTo>
                  <a:lnTo>
                    <a:pt x="93755" y="39407"/>
                  </a:lnTo>
                  <a:lnTo>
                    <a:pt x="94039" y="39442"/>
                  </a:lnTo>
                  <a:lnTo>
                    <a:pt x="94311" y="39501"/>
                  </a:lnTo>
                  <a:lnTo>
                    <a:pt x="94584" y="39572"/>
                  </a:lnTo>
                  <a:lnTo>
                    <a:pt x="94856" y="39655"/>
                  </a:lnTo>
                  <a:lnTo>
                    <a:pt x="95388" y="39856"/>
                  </a:lnTo>
                  <a:lnTo>
                    <a:pt x="95920" y="40046"/>
                  </a:lnTo>
                  <a:lnTo>
                    <a:pt x="95636" y="40117"/>
                  </a:lnTo>
                  <a:lnTo>
                    <a:pt x="95353" y="40211"/>
                  </a:lnTo>
                  <a:lnTo>
                    <a:pt x="95069" y="40294"/>
                  </a:lnTo>
                  <a:lnTo>
                    <a:pt x="94797" y="40400"/>
                  </a:lnTo>
                  <a:lnTo>
                    <a:pt x="94524" y="40507"/>
                  </a:lnTo>
                  <a:lnTo>
                    <a:pt x="94252" y="40625"/>
                  </a:lnTo>
                  <a:lnTo>
                    <a:pt x="93992" y="40744"/>
                  </a:lnTo>
                  <a:lnTo>
                    <a:pt x="93732" y="40874"/>
                  </a:lnTo>
                  <a:lnTo>
                    <a:pt x="93472" y="41016"/>
                  </a:lnTo>
                  <a:lnTo>
                    <a:pt x="93211" y="41158"/>
                  </a:lnTo>
                  <a:lnTo>
                    <a:pt x="92963" y="41311"/>
                  </a:lnTo>
                  <a:lnTo>
                    <a:pt x="92726" y="41477"/>
                  </a:lnTo>
                  <a:lnTo>
                    <a:pt x="92478" y="41643"/>
                  </a:lnTo>
                  <a:lnTo>
                    <a:pt x="92241" y="41808"/>
                  </a:lnTo>
                  <a:lnTo>
                    <a:pt x="92016" y="41986"/>
                  </a:lnTo>
                  <a:lnTo>
                    <a:pt x="91792" y="42175"/>
                  </a:lnTo>
                  <a:lnTo>
                    <a:pt x="91283" y="42636"/>
                  </a:lnTo>
                  <a:lnTo>
                    <a:pt x="90810" y="43121"/>
                  </a:lnTo>
                  <a:lnTo>
                    <a:pt x="90348" y="43618"/>
                  </a:lnTo>
                  <a:lnTo>
                    <a:pt x="89911" y="44139"/>
                  </a:lnTo>
                  <a:lnTo>
                    <a:pt x="89485" y="44683"/>
                  </a:lnTo>
                  <a:lnTo>
                    <a:pt x="89094" y="45227"/>
                  </a:lnTo>
                  <a:lnTo>
                    <a:pt x="88716" y="45795"/>
                  </a:lnTo>
                  <a:lnTo>
                    <a:pt x="88361" y="46387"/>
                  </a:lnTo>
                  <a:lnTo>
                    <a:pt x="88515" y="45641"/>
                  </a:lnTo>
                  <a:lnTo>
                    <a:pt x="88645" y="44896"/>
                  </a:lnTo>
                  <a:lnTo>
                    <a:pt x="88751" y="44151"/>
                  </a:lnTo>
                  <a:lnTo>
                    <a:pt x="88846" y="43405"/>
                  </a:lnTo>
                  <a:lnTo>
                    <a:pt x="88917" y="42660"/>
                  </a:lnTo>
                  <a:lnTo>
                    <a:pt x="88964" y="41903"/>
                  </a:lnTo>
                  <a:lnTo>
                    <a:pt x="89000" y="41158"/>
                  </a:lnTo>
                  <a:lnTo>
                    <a:pt x="89011" y="40400"/>
                  </a:lnTo>
                  <a:lnTo>
                    <a:pt x="89272" y="40247"/>
                  </a:lnTo>
                  <a:lnTo>
                    <a:pt x="89556" y="40105"/>
                  </a:lnTo>
                  <a:lnTo>
                    <a:pt x="89828" y="39975"/>
                  </a:lnTo>
                  <a:lnTo>
                    <a:pt x="90112" y="39856"/>
                  </a:lnTo>
                  <a:lnTo>
                    <a:pt x="90407" y="39750"/>
                  </a:lnTo>
                  <a:lnTo>
                    <a:pt x="90703" y="39655"/>
                  </a:lnTo>
                  <a:lnTo>
                    <a:pt x="90999" y="39584"/>
                  </a:lnTo>
                  <a:lnTo>
                    <a:pt x="91295" y="39513"/>
                  </a:lnTo>
                  <a:lnTo>
                    <a:pt x="91602" y="39466"/>
                  </a:lnTo>
                  <a:lnTo>
                    <a:pt x="91910" y="39419"/>
                  </a:lnTo>
                  <a:lnTo>
                    <a:pt x="92217" y="39383"/>
                  </a:lnTo>
                  <a:lnTo>
                    <a:pt x="92525" y="39371"/>
                  </a:lnTo>
                  <a:lnTo>
                    <a:pt x="92833" y="39359"/>
                  </a:lnTo>
                  <a:close/>
                  <a:moveTo>
                    <a:pt x="208711" y="47558"/>
                  </a:moveTo>
                  <a:lnTo>
                    <a:pt x="209149" y="47581"/>
                  </a:lnTo>
                  <a:lnTo>
                    <a:pt x="209243" y="47641"/>
                  </a:lnTo>
                  <a:lnTo>
                    <a:pt x="209326" y="47712"/>
                  </a:lnTo>
                  <a:lnTo>
                    <a:pt x="209503" y="47854"/>
                  </a:lnTo>
                  <a:lnTo>
                    <a:pt x="209657" y="48007"/>
                  </a:lnTo>
                  <a:lnTo>
                    <a:pt x="209835" y="48161"/>
                  </a:lnTo>
                  <a:lnTo>
                    <a:pt x="209835" y="48161"/>
                  </a:lnTo>
                  <a:lnTo>
                    <a:pt x="209220" y="48031"/>
                  </a:lnTo>
                  <a:lnTo>
                    <a:pt x="208604" y="47901"/>
                  </a:lnTo>
                  <a:lnTo>
                    <a:pt x="208001" y="47747"/>
                  </a:lnTo>
                  <a:lnTo>
                    <a:pt x="207398" y="47570"/>
                  </a:lnTo>
                  <a:lnTo>
                    <a:pt x="207835" y="47558"/>
                  </a:lnTo>
                  <a:close/>
                  <a:moveTo>
                    <a:pt x="175148" y="45913"/>
                  </a:moveTo>
                  <a:lnTo>
                    <a:pt x="175101" y="46115"/>
                  </a:lnTo>
                  <a:lnTo>
                    <a:pt x="175054" y="46304"/>
                  </a:lnTo>
                  <a:lnTo>
                    <a:pt x="174983" y="46481"/>
                  </a:lnTo>
                  <a:lnTo>
                    <a:pt x="174900" y="46659"/>
                  </a:lnTo>
                  <a:lnTo>
                    <a:pt x="174805" y="46836"/>
                  </a:lnTo>
                  <a:lnTo>
                    <a:pt x="174699" y="47002"/>
                  </a:lnTo>
                  <a:lnTo>
                    <a:pt x="174580" y="47156"/>
                  </a:lnTo>
                  <a:lnTo>
                    <a:pt x="174450" y="47309"/>
                  </a:lnTo>
                  <a:lnTo>
                    <a:pt x="174320" y="47451"/>
                  </a:lnTo>
                  <a:lnTo>
                    <a:pt x="174178" y="47593"/>
                  </a:lnTo>
                  <a:lnTo>
                    <a:pt x="174036" y="47723"/>
                  </a:lnTo>
                  <a:lnTo>
                    <a:pt x="173882" y="47854"/>
                  </a:lnTo>
                  <a:lnTo>
                    <a:pt x="173575" y="48102"/>
                  </a:lnTo>
                  <a:lnTo>
                    <a:pt x="173255" y="48327"/>
                  </a:lnTo>
                  <a:lnTo>
                    <a:pt x="173232" y="47913"/>
                  </a:lnTo>
                  <a:lnTo>
                    <a:pt x="173480" y="47996"/>
                  </a:lnTo>
                  <a:lnTo>
                    <a:pt x="173480" y="47996"/>
                  </a:lnTo>
                  <a:lnTo>
                    <a:pt x="173374" y="47759"/>
                  </a:lnTo>
                  <a:lnTo>
                    <a:pt x="173622" y="47794"/>
                  </a:lnTo>
                  <a:lnTo>
                    <a:pt x="173587" y="47558"/>
                  </a:lnTo>
                  <a:lnTo>
                    <a:pt x="173717" y="47605"/>
                  </a:lnTo>
                  <a:lnTo>
                    <a:pt x="174024" y="47191"/>
                  </a:lnTo>
                  <a:lnTo>
                    <a:pt x="174178" y="46978"/>
                  </a:lnTo>
                  <a:lnTo>
                    <a:pt x="174332" y="46765"/>
                  </a:lnTo>
                  <a:lnTo>
                    <a:pt x="174415" y="46753"/>
                  </a:lnTo>
                  <a:lnTo>
                    <a:pt x="174663" y="46256"/>
                  </a:lnTo>
                  <a:lnTo>
                    <a:pt x="174829" y="46233"/>
                  </a:lnTo>
                  <a:lnTo>
                    <a:pt x="174770" y="45913"/>
                  </a:lnTo>
                  <a:close/>
                  <a:moveTo>
                    <a:pt x="209977" y="47511"/>
                  </a:moveTo>
                  <a:lnTo>
                    <a:pt x="210083" y="47522"/>
                  </a:lnTo>
                  <a:lnTo>
                    <a:pt x="210190" y="47546"/>
                  </a:lnTo>
                  <a:lnTo>
                    <a:pt x="210284" y="47581"/>
                  </a:lnTo>
                  <a:lnTo>
                    <a:pt x="210379" y="47617"/>
                  </a:lnTo>
                  <a:lnTo>
                    <a:pt x="210474" y="47664"/>
                  </a:lnTo>
                  <a:lnTo>
                    <a:pt x="210568" y="47723"/>
                  </a:lnTo>
                  <a:lnTo>
                    <a:pt x="210734" y="47865"/>
                  </a:lnTo>
                  <a:lnTo>
                    <a:pt x="210888" y="48007"/>
                  </a:lnTo>
                  <a:lnTo>
                    <a:pt x="211041" y="48173"/>
                  </a:lnTo>
                  <a:lnTo>
                    <a:pt x="211183" y="48339"/>
                  </a:lnTo>
                  <a:lnTo>
                    <a:pt x="211065" y="48374"/>
                  </a:lnTo>
                  <a:lnTo>
                    <a:pt x="210947" y="48386"/>
                  </a:lnTo>
                  <a:lnTo>
                    <a:pt x="210840" y="48386"/>
                  </a:lnTo>
                  <a:lnTo>
                    <a:pt x="210734" y="48362"/>
                  </a:lnTo>
                  <a:lnTo>
                    <a:pt x="210627" y="48339"/>
                  </a:lnTo>
                  <a:lnTo>
                    <a:pt x="210533" y="48291"/>
                  </a:lnTo>
                  <a:lnTo>
                    <a:pt x="210438" y="48244"/>
                  </a:lnTo>
                  <a:lnTo>
                    <a:pt x="210355" y="48185"/>
                  </a:lnTo>
                  <a:lnTo>
                    <a:pt x="210261" y="48114"/>
                  </a:lnTo>
                  <a:lnTo>
                    <a:pt x="210178" y="48043"/>
                  </a:lnTo>
                  <a:lnTo>
                    <a:pt x="210024" y="47877"/>
                  </a:lnTo>
                  <a:lnTo>
                    <a:pt x="209740" y="47534"/>
                  </a:lnTo>
                  <a:lnTo>
                    <a:pt x="209858" y="47511"/>
                  </a:lnTo>
                  <a:close/>
                  <a:moveTo>
                    <a:pt x="211006" y="47617"/>
                  </a:moveTo>
                  <a:lnTo>
                    <a:pt x="211337" y="47641"/>
                  </a:lnTo>
                  <a:lnTo>
                    <a:pt x="211680" y="47664"/>
                  </a:lnTo>
                  <a:lnTo>
                    <a:pt x="212366" y="47688"/>
                  </a:lnTo>
                  <a:lnTo>
                    <a:pt x="213053" y="47712"/>
                  </a:lnTo>
                  <a:lnTo>
                    <a:pt x="213384" y="47735"/>
                  </a:lnTo>
                  <a:lnTo>
                    <a:pt x="213727" y="47759"/>
                  </a:lnTo>
                  <a:lnTo>
                    <a:pt x="213904" y="47889"/>
                  </a:lnTo>
                  <a:lnTo>
                    <a:pt x="214058" y="48019"/>
                  </a:lnTo>
                  <a:lnTo>
                    <a:pt x="214212" y="48173"/>
                  </a:lnTo>
                  <a:lnTo>
                    <a:pt x="214354" y="48327"/>
                  </a:lnTo>
                  <a:lnTo>
                    <a:pt x="214638" y="48634"/>
                  </a:lnTo>
                  <a:lnTo>
                    <a:pt x="214922" y="48942"/>
                  </a:lnTo>
                  <a:lnTo>
                    <a:pt x="214721" y="48918"/>
                  </a:lnTo>
                  <a:lnTo>
                    <a:pt x="214520" y="48871"/>
                  </a:lnTo>
                  <a:lnTo>
                    <a:pt x="214129" y="48776"/>
                  </a:lnTo>
                  <a:lnTo>
                    <a:pt x="213337" y="48563"/>
                  </a:lnTo>
                  <a:lnTo>
                    <a:pt x="212934" y="48469"/>
                  </a:lnTo>
                  <a:lnTo>
                    <a:pt x="212733" y="48433"/>
                  </a:lnTo>
                  <a:lnTo>
                    <a:pt x="212532" y="48398"/>
                  </a:lnTo>
                  <a:lnTo>
                    <a:pt x="212331" y="48374"/>
                  </a:lnTo>
                  <a:lnTo>
                    <a:pt x="212118" y="48362"/>
                  </a:lnTo>
                  <a:lnTo>
                    <a:pt x="211917" y="48362"/>
                  </a:lnTo>
                  <a:lnTo>
                    <a:pt x="211704" y="48374"/>
                  </a:lnTo>
                  <a:lnTo>
                    <a:pt x="211006" y="47617"/>
                  </a:lnTo>
                  <a:close/>
                  <a:moveTo>
                    <a:pt x="200075" y="45523"/>
                  </a:moveTo>
                  <a:lnTo>
                    <a:pt x="200962" y="45535"/>
                  </a:lnTo>
                  <a:lnTo>
                    <a:pt x="202748" y="45559"/>
                  </a:lnTo>
                  <a:lnTo>
                    <a:pt x="204523" y="45618"/>
                  </a:lnTo>
                  <a:lnTo>
                    <a:pt x="206297" y="45700"/>
                  </a:lnTo>
                  <a:lnTo>
                    <a:pt x="208084" y="45807"/>
                  </a:lnTo>
                  <a:lnTo>
                    <a:pt x="209858" y="45913"/>
                  </a:lnTo>
                  <a:lnTo>
                    <a:pt x="211633" y="46044"/>
                  </a:lnTo>
                  <a:lnTo>
                    <a:pt x="213407" y="46186"/>
                  </a:lnTo>
                  <a:lnTo>
                    <a:pt x="214283" y="46268"/>
                  </a:lnTo>
                  <a:lnTo>
                    <a:pt x="215158" y="46363"/>
                  </a:lnTo>
                  <a:lnTo>
                    <a:pt x="216034" y="46458"/>
                  </a:lnTo>
                  <a:lnTo>
                    <a:pt x="216921" y="46564"/>
                  </a:lnTo>
                  <a:lnTo>
                    <a:pt x="217797" y="46694"/>
                  </a:lnTo>
                  <a:lnTo>
                    <a:pt x="218660" y="46813"/>
                  </a:lnTo>
                  <a:lnTo>
                    <a:pt x="219536" y="46954"/>
                  </a:lnTo>
                  <a:lnTo>
                    <a:pt x="220411" y="47108"/>
                  </a:lnTo>
                  <a:lnTo>
                    <a:pt x="221275" y="47262"/>
                  </a:lnTo>
                  <a:lnTo>
                    <a:pt x="222150" y="47428"/>
                  </a:lnTo>
                  <a:lnTo>
                    <a:pt x="223014" y="47617"/>
                  </a:lnTo>
                  <a:lnTo>
                    <a:pt x="223877" y="47794"/>
                  </a:lnTo>
                  <a:lnTo>
                    <a:pt x="224741" y="47996"/>
                  </a:lnTo>
                  <a:lnTo>
                    <a:pt x="225593" y="48208"/>
                  </a:lnTo>
                  <a:lnTo>
                    <a:pt x="226456" y="48421"/>
                  </a:lnTo>
                  <a:lnTo>
                    <a:pt x="227308" y="48646"/>
                  </a:lnTo>
                  <a:lnTo>
                    <a:pt x="226622" y="48587"/>
                  </a:lnTo>
                  <a:lnTo>
                    <a:pt x="225948" y="48504"/>
                  </a:lnTo>
                  <a:lnTo>
                    <a:pt x="224587" y="48327"/>
                  </a:lnTo>
                  <a:lnTo>
                    <a:pt x="223227" y="48138"/>
                  </a:lnTo>
                  <a:lnTo>
                    <a:pt x="221866" y="47936"/>
                  </a:lnTo>
                  <a:lnTo>
                    <a:pt x="220506" y="47735"/>
                  </a:lnTo>
                  <a:lnTo>
                    <a:pt x="219145" y="47546"/>
                  </a:lnTo>
                  <a:lnTo>
                    <a:pt x="218471" y="47463"/>
                  </a:lnTo>
                  <a:lnTo>
                    <a:pt x="217785" y="47392"/>
                  </a:lnTo>
                  <a:lnTo>
                    <a:pt x="217110" y="47333"/>
                  </a:lnTo>
                  <a:lnTo>
                    <a:pt x="216424" y="47274"/>
                  </a:lnTo>
                  <a:lnTo>
                    <a:pt x="215147" y="47156"/>
                  </a:lnTo>
                  <a:lnTo>
                    <a:pt x="213857" y="47061"/>
                  </a:lnTo>
                  <a:lnTo>
                    <a:pt x="211290" y="46872"/>
                  </a:lnTo>
                  <a:lnTo>
                    <a:pt x="210119" y="46848"/>
                  </a:lnTo>
                  <a:lnTo>
                    <a:pt x="208947" y="46824"/>
                  </a:lnTo>
                  <a:lnTo>
                    <a:pt x="206605" y="46813"/>
                  </a:lnTo>
                  <a:lnTo>
                    <a:pt x="201920" y="46813"/>
                  </a:lnTo>
                  <a:lnTo>
                    <a:pt x="200950" y="46824"/>
                  </a:lnTo>
                  <a:lnTo>
                    <a:pt x="199992" y="46836"/>
                  </a:lnTo>
                  <a:lnTo>
                    <a:pt x="199022" y="46860"/>
                  </a:lnTo>
                  <a:lnTo>
                    <a:pt x="198064" y="46883"/>
                  </a:lnTo>
                  <a:lnTo>
                    <a:pt x="197093" y="46919"/>
                  </a:lnTo>
                  <a:lnTo>
                    <a:pt x="196135" y="46966"/>
                  </a:lnTo>
                  <a:lnTo>
                    <a:pt x="194207" y="47085"/>
                  </a:lnTo>
                  <a:lnTo>
                    <a:pt x="192279" y="47215"/>
                  </a:lnTo>
                  <a:lnTo>
                    <a:pt x="190362" y="47369"/>
                  </a:lnTo>
                  <a:lnTo>
                    <a:pt x="188445" y="47534"/>
                  </a:lnTo>
                  <a:lnTo>
                    <a:pt x="186517" y="47700"/>
                  </a:lnTo>
                  <a:lnTo>
                    <a:pt x="185937" y="47723"/>
                  </a:lnTo>
                  <a:lnTo>
                    <a:pt x="185346" y="47771"/>
                  </a:lnTo>
                  <a:lnTo>
                    <a:pt x="184766" y="47830"/>
                  </a:lnTo>
                  <a:lnTo>
                    <a:pt x="184187" y="47913"/>
                  </a:lnTo>
                  <a:lnTo>
                    <a:pt x="183607" y="47996"/>
                  </a:lnTo>
                  <a:lnTo>
                    <a:pt x="183027" y="48090"/>
                  </a:lnTo>
                  <a:lnTo>
                    <a:pt x="181868" y="48291"/>
                  </a:lnTo>
                  <a:lnTo>
                    <a:pt x="180720" y="48504"/>
                  </a:lnTo>
                  <a:lnTo>
                    <a:pt x="179561" y="48705"/>
                  </a:lnTo>
                  <a:lnTo>
                    <a:pt x="178981" y="48800"/>
                  </a:lnTo>
                  <a:lnTo>
                    <a:pt x="178402" y="48883"/>
                  </a:lnTo>
                  <a:lnTo>
                    <a:pt x="177822" y="48966"/>
                  </a:lnTo>
                  <a:lnTo>
                    <a:pt x="177242" y="49025"/>
                  </a:lnTo>
                  <a:lnTo>
                    <a:pt x="177230" y="48871"/>
                  </a:lnTo>
                  <a:lnTo>
                    <a:pt x="177218" y="48717"/>
                  </a:lnTo>
                  <a:lnTo>
                    <a:pt x="177195" y="48563"/>
                  </a:lnTo>
                  <a:lnTo>
                    <a:pt x="177171" y="48421"/>
                  </a:lnTo>
                  <a:lnTo>
                    <a:pt x="177136" y="48268"/>
                  </a:lnTo>
                  <a:lnTo>
                    <a:pt x="177077" y="48126"/>
                  </a:lnTo>
                  <a:lnTo>
                    <a:pt x="177029" y="47984"/>
                  </a:lnTo>
                  <a:lnTo>
                    <a:pt x="176958" y="47854"/>
                  </a:lnTo>
                  <a:lnTo>
                    <a:pt x="176887" y="47723"/>
                  </a:lnTo>
                  <a:lnTo>
                    <a:pt x="176793" y="47605"/>
                  </a:lnTo>
                  <a:lnTo>
                    <a:pt x="176698" y="47487"/>
                  </a:lnTo>
                  <a:lnTo>
                    <a:pt x="176591" y="47392"/>
                  </a:lnTo>
                  <a:lnTo>
                    <a:pt x="176473" y="47298"/>
                  </a:lnTo>
                  <a:lnTo>
                    <a:pt x="176343" y="47227"/>
                  </a:lnTo>
                  <a:lnTo>
                    <a:pt x="176201" y="47156"/>
                  </a:lnTo>
                  <a:lnTo>
                    <a:pt x="176047" y="47108"/>
                  </a:lnTo>
                  <a:lnTo>
                    <a:pt x="176887" y="47037"/>
                  </a:lnTo>
                  <a:lnTo>
                    <a:pt x="177739" y="46954"/>
                  </a:lnTo>
                  <a:lnTo>
                    <a:pt x="178579" y="46872"/>
                  </a:lnTo>
                  <a:lnTo>
                    <a:pt x="179419" y="46765"/>
                  </a:lnTo>
                  <a:lnTo>
                    <a:pt x="181099" y="46564"/>
                  </a:lnTo>
                  <a:lnTo>
                    <a:pt x="181951" y="46458"/>
                  </a:lnTo>
                  <a:lnTo>
                    <a:pt x="182791" y="46363"/>
                  </a:lnTo>
                  <a:lnTo>
                    <a:pt x="184837" y="46174"/>
                  </a:lnTo>
                  <a:lnTo>
                    <a:pt x="186884" y="45996"/>
                  </a:lnTo>
                  <a:lnTo>
                    <a:pt x="188931" y="45854"/>
                  </a:lnTo>
                  <a:lnTo>
                    <a:pt x="190977" y="45724"/>
                  </a:lnTo>
                  <a:lnTo>
                    <a:pt x="192006" y="45677"/>
                  </a:lnTo>
                  <a:lnTo>
                    <a:pt x="193024" y="45629"/>
                  </a:lnTo>
                  <a:lnTo>
                    <a:pt x="194053" y="45594"/>
                  </a:lnTo>
                  <a:lnTo>
                    <a:pt x="195082" y="45559"/>
                  </a:lnTo>
                  <a:lnTo>
                    <a:pt x="196112" y="45535"/>
                  </a:lnTo>
                  <a:lnTo>
                    <a:pt x="197129" y="45523"/>
                  </a:lnTo>
                  <a:close/>
                  <a:moveTo>
                    <a:pt x="189285" y="48232"/>
                  </a:moveTo>
                  <a:lnTo>
                    <a:pt x="189427" y="48244"/>
                  </a:lnTo>
                  <a:lnTo>
                    <a:pt x="189558" y="48256"/>
                  </a:lnTo>
                  <a:lnTo>
                    <a:pt x="189699" y="48327"/>
                  </a:lnTo>
                  <a:lnTo>
                    <a:pt x="189830" y="48410"/>
                  </a:lnTo>
                  <a:lnTo>
                    <a:pt x="189960" y="48504"/>
                  </a:lnTo>
                  <a:lnTo>
                    <a:pt x="190078" y="48611"/>
                  </a:lnTo>
                  <a:lnTo>
                    <a:pt x="190315" y="48835"/>
                  </a:lnTo>
                  <a:lnTo>
                    <a:pt x="190539" y="49060"/>
                  </a:lnTo>
                  <a:lnTo>
                    <a:pt x="190031" y="48883"/>
                  </a:lnTo>
                  <a:lnTo>
                    <a:pt x="189522" y="48717"/>
                  </a:lnTo>
                  <a:lnTo>
                    <a:pt x="189013" y="48552"/>
                  </a:lnTo>
                  <a:lnTo>
                    <a:pt x="188765" y="48457"/>
                  </a:lnTo>
                  <a:lnTo>
                    <a:pt x="188516" y="48350"/>
                  </a:lnTo>
                  <a:lnTo>
                    <a:pt x="188777" y="48303"/>
                  </a:lnTo>
                  <a:lnTo>
                    <a:pt x="189025" y="48256"/>
                  </a:lnTo>
                  <a:lnTo>
                    <a:pt x="189155" y="48244"/>
                  </a:lnTo>
                  <a:lnTo>
                    <a:pt x="189285" y="48232"/>
                  </a:lnTo>
                  <a:close/>
                  <a:moveTo>
                    <a:pt x="214508" y="47830"/>
                  </a:moveTo>
                  <a:lnTo>
                    <a:pt x="214673" y="47854"/>
                  </a:lnTo>
                  <a:lnTo>
                    <a:pt x="214851" y="47854"/>
                  </a:lnTo>
                  <a:lnTo>
                    <a:pt x="215028" y="47865"/>
                  </a:lnTo>
                  <a:lnTo>
                    <a:pt x="215206" y="47865"/>
                  </a:lnTo>
                  <a:lnTo>
                    <a:pt x="215383" y="47889"/>
                  </a:lnTo>
                  <a:lnTo>
                    <a:pt x="215466" y="47901"/>
                  </a:lnTo>
                  <a:lnTo>
                    <a:pt x="215549" y="47936"/>
                  </a:lnTo>
                  <a:lnTo>
                    <a:pt x="215620" y="47960"/>
                  </a:lnTo>
                  <a:lnTo>
                    <a:pt x="215703" y="48007"/>
                  </a:lnTo>
                  <a:lnTo>
                    <a:pt x="215762" y="48055"/>
                  </a:lnTo>
                  <a:lnTo>
                    <a:pt x="215833" y="48114"/>
                  </a:lnTo>
                  <a:lnTo>
                    <a:pt x="216223" y="48504"/>
                  </a:lnTo>
                  <a:lnTo>
                    <a:pt x="216602" y="48895"/>
                  </a:lnTo>
                  <a:lnTo>
                    <a:pt x="216968" y="49297"/>
                  </a:lnTo>
                  <a:lnTo>
                    <a:pt x="217323" y="49711"/>
                  </a:lnTo>
                  <a:lnTo>
                    <a:pt x="217323" y="49711"/>
                  </a:lnTo>
                  <a:lnTo>
                    <a:pt x="216389" y="49356"/>
                  </a:lnTo>
                  <a:lnTo>
                    <a:pt x="215442" y="49013"/>
                  </a:lnTo>
                  <a:lnTo>
                    <a:pt x="215312" y="48906"/>
                  </a:lnTo>
                  <a:lnTo>
                    <a:pt x="215194" y="48788"/>
                  </a:lnTo>
                  <a:lnTo>
                    <a:pt x="215076" y="48658"/>
                  </a:lnTo>
                  <a:lnTo>
                    <a:pt x="214969" y="48528"/>
                  </a:lnTo>
                  <a:lnTo>
                    <a:pt x="214756" y="48256"/>
                  </a:lnTo>
                  <a:lnTo>
                    <a:pt x="214650" y="48126"/>
                  </a:lnTo>
                  <a:lnTo>
                    <a:pt x="214520" y="48007"/>
                  </a:lnTo>
                  <a:lnTo>
                    <a:pt x="214508" y="47830"/>
                  </a:lnTo>
                  <a:close/>
                  <a:moveTo>
                    <a:pt x="166216" y="38910"/>
                  </a:moveTo>
                  <a:lnTo>
                    <a:pt x="166441" y="38934"/>
                  </a:lnTo>
                  <a:lnTo>
                    <a:pt x="166902" y="38981"/>
                  </a:lnTo>
                  <a:lnTo>
                    <a:pt x="167352" y="39052"/>
                  </a:lnTo>
                  <a:lnTo>
                    <a:pt x="167790" y="39146"/>
                  </a:lnTo>
                  <a:lnTo>
                    <a:pt x="167943" y="39951"/>
                  </a:lnTo>
                  <a:lnTo>
                    <a:pt x="168026" y="40353"/>
                  </a:lnTo>
                  <a:lnTo>
                    <a:pt x="168133" y="40755"/>
                  </a:lnTo>
                  <a:lnTo>
                    <a:pt x="168156" y="41016"/>
                  </a:lnTo>
                  <a:lnTo>
                    <a:pt x="168168" y="41276"/>
                  </a:lnTo>
                  <a:lnTo>
                    <a:pt x="168180" y="41796"/>
                  </a:lnTo>
                  <a:lnTo>
                    <a:pt x="168192" y="42069"/>
                  </a:lnTo>
                  <a:lnTo>
                    <a:pt x="168216" y="42329"/>
                  </a:lnTo>
                  <a:lnTo>
                    <a:pt x="168251" y="42589"/>
                  </a:lnTo>
                  <a:lnTo>
                    <a:pt x="168298" y="42838"/>
                  </a:lnTo>
                  <a:lnTo>
                    <a:pt x="168381" y="42435"/>
                  </a:lnTo>
                  <a:lnTo>
                    <a:pt x="168417" y="42364"/>
                  </a:lnTo>
                  <a:lnTo>
                    <a:pt x="168452" y="42282"/>
                  </a:lnTo>
                  <a:lnTo>
                    <a:pt x="168488" y="42128"/>
                  </a:lnTo>
                  <a:lnTo>
                    <a:pt x="168511" y="41962"/>
                  </a:lnTo>
                  <a:lnTo>
                    <a:pt x="168511" y="41796"/>
                  </a:lnTo>
                  <a:lnTo>
                    <a:pt x="168511" y="41631"/>
                  </a:lnTo>
                  <a:lnTo>
                    <a:pt x="168488" y="41465"/>
                  </a:lnTo>
                  <a:lnTo>
                    <a:pt x="168452" y="41134"/>
                  </a:lnTo>
                  <a:lnTo>
                    <a:pt x="168417" y="40791"/>
                  </a:lnTo>
                  <a:lnTo>
                    <a:pt x="168381" y="40448"/>
                  </a:lnTo>
                  <a:lnTo>
                    <a:pt x="168369" y="40270"/>
                  </a:lnTo>
                  <a:lnTo>
                    <a:pt x="168346" y="40105"/>
                  </a:lnTo>
                  <a:lnTo>
                    <a:pt x="168310" y="39927"/>
                  </a:lnTo>
                  <a:lnTo>
                    <a:pt x="168263" y="39762"/>
                  </a:lnTo>
                  <a:lnTo>
                    <a:pt x="168180" y="39206"/>
                  </a:lnTo>
                  <a:lnTo>
                    <a:pt x="168937" y="39454"/>
                  </a:lnTo>
                  <a:lnTo>
                    <a:pt x="169304" y="39596"/>
                  </a:lnTo>
                  <a:lnTo>
                    <a:pt x="169683" y="39750"/>
                  </a:lnTo>
                  <a:lnTo>
                    <a:pt x="169706" y="40022"/>
                  </a:lnTo>
                  <a:lnTo>
                    <a:pt x="169730" y="40294"/>
                  </a:lnTo>
                  <a:lnTo>
                    <a:pt x="169742" y="40566"/>
                  </a:lnTo>
                  <a:lnTo>
                    <a:pt x="169730" y="40838"/>
                  </a:lnTo>
                  <a:lnTo>
                    <a:pt x="169730" y="41110"/>
                  </a:lnTo>
                  <a:lnTo>
                    <a:pt x="169706" y="41382"/>
                  </a:lnTo>
                  <a:lnTo>
                    <a:pt x="169659" y="41927"/>
                  </a:lnTo>
                  <a:lnTo>
                    <a:pt x="169588" y="42471"/>
                  </a:lnTo>
                  <a:lnTo>
                    <a:pt x="169505" y="43015"/>
                  </a:lnTo>
                  <a:lnTo>
                    <a:pt x="169422" y="43559"/>
                  </a:lnTo>
                  <a:lnTo>
                    <a:pt x="169351" y="44092"/>
                  </a:lnTo>
                  <a:lnTo>
                    <a:pt x="169564" y="44092"/>
                  </a:lnTo>
                  <a:lnTo>
                    <a:pt x="169564" y="43961"/>
                  </a:lnTo>
                  <a:lnTo>
                    <a:pt x="169647" y="43855"/>
                  </a:lnTo>
                  <a:lnTo>
                    <a:pt x="169718" y="43737"/>
                  </a:lnTo>
                  <a:lnTo>
                    <a:pt x="169777" y="43618"/>
                  </a:lnTo>
                  <a:lnTo>
                    <a:pt x="169836" y="43500"/>
                  </a:lnTo>
                  <a:lnTo>
                    <a:pt x="169919" y="43252"/>
                  </a:lnTo>
                  <a:lnTo>
                    <a:pt x="169990" y="42991"/>
                  </a:lnTo>
                  <a:lnTo>
                    <a:pt x="170049" y="42719"/>
                  </a:lnTo>
                  <a:lnTo>
                    <a:pt x="170097" y="42459"/>
                  </a:lnTo>
                  <a:lnTo>
                    <a:pt x="170179" y="41927"/>
                  </a:lnTo>
                  <a:lnTo>
                    <a:pt x="170215" y="41690"/>
                  </a:lnTo>
                  <a:lnTo>
                    <a:pt x="170239" y="41442"/>
                  </a:lnTo>
                  <a:lnTo>
                    <a:pt x="170250" y="41205"/>
                  </a:lnTo>
                  <a:lnTo>
                    <a:pt x="170262" y="40957"/>
                  </a:lnTo>
                  <a:lnTo>
                    <a:pt x="170262" y="40720"/>
                  </a:lnTo>
                  <a:lnTo>
                    <a:pt x="170262" y="40471"/>
                  </a:lnTo>
                  <a:lnTo>
                    <a:pt x="170250" y="40235"/>
                  </a:lnTo>
                  <a:lnTo>
                    <a:pt x="170227" y="39986"/>
                  </a:lnTo>
                  <a:lnTo>
                    <a:pt x="170747" y="40318"/>
                  </a:lnTo>
                  <a:lnTo>
                    <a:pt x="171291" y="40625"/>
                  </a:lnTo>
                  <a:lnTo>
                    <a:pt x="171209" y="41205"/>
                  </a:lnTo>
                  <a:lnTo>
                    <a:pt x="171114" y="41785"/>
                  </a:lnTo>
                  <a:lnTo>
                    <a:pt x="170984" y="42352"/>
                  </a:lnTo>
                  <a:lnTo>
                    <a:pt x="170842" y="42920"/>
                  </a:lnTo>
                  <a:lnTo>
                    <a:pt x="170688" y="43476"/>
                  </a:lnTo>
                  <a:lnTo>
                    <a:pt x="170511" y="44032"/>
                  </a:lnTo>
                  <a:lnTo>
                    <a:pt x="170321" y="44588"/>
                  </a:lnTo>
                  <a:lnTo>
                    <a:pt x="170120" y="45144"/>
                  </a:lnTo>
                  <a:lnTo>
                    <a:pt x="170073" y="45298"/>
                  </a:lnTo>
                  <a:lnTo>
                    <a:pt x="170037" y="45452"/>
                  </a:lnTo>
                  <a:lnTo>
                    <a:pt x="170014" y="45606"/>
                  </a:lnTo>
                  <a:lnTo>
                    <a:pt x="170014" y="45771"/>
                  </a:lnTo>
                  <a:lnTo>
                    <a:pt x="169848" y="45748"/>
                  </a:lnTo>
                  <a:lnTo>
                    <a:pt x="169896" y="45996"/>
                  </a:lnTo>
                  <a:lnTo>
                    <a:pt x="170002" y="45937"/>
                  </a:lnTo>
                  <a:lnTo>
                    <a:pt x="170085" y="45866"/>
                  </a:lnTo>
                  <a:lnTo>
                    <a:pt x="170168" y="45795"/>
                  </a:lnTo>
                  <a:lnTo>
                    <a:pt x="170239" y="45712"/>
                  </a:lnTo>
                  <a:lnTo>
                    <a:pt x="170310" y="45618"/>
                  </a:lnTo>
                  <a:lnTo>
                    <a:pt x="170369" y="45535"/>
                  </a:lnTo>
                  <a:lnTo>
                    <a:pt x="170475" y="45334"/>
                  </a:lnTo>
                  <a:lnTo>
                    <a:pt x="170570" y="45133"/>
                  </a:lnTo>
                  <a:lnTo>
                    <a:pt x="170664" y="44920"/>
                  </a:lnTo>
                  <a:lnTo>
                    <a:pt x="170747" y="44707"/>
                  </a:lnTo>
                  <a:lnTo>
                    <a:pt x="170830" y="44506"/>
                  </a:lnTo>
                  <a:lnTo>
                    <a:pt x="171138" y="43618"/>
                  </a:lnTo>
                  <a:lnTo>
                    <a:pt x="171291" y="43181"/>
                  </a:lnTo>
                  <a:lnTo>
                    <a:pt x="171422" y="42731"/>
                  </a:lnTo>
                  <a:lnTo>
                    <a:pt x="171481" y="42506"/>
                  </a:lnTo>
                  <a:lnTo>
                    <a:pt x="171528" y="42270"/>
                  </a:lnTo>
                  <a:lnTo>
                    <a:pt x="171575" y="42045"/>
                  </a:lnTo>
                  <a:lnTo>
                    <a:pt x="171611" y="41808"/>
                  </a:lnTo>
                  <a:lnTo>
                    <a:pt x="171635" y="41584"/>
                  </a:lnTo>
                  <a:lnTo>
                    <a:pt x="171646" y="41347"/>
                  </a:lnTo>
                  <a:lnTo>
                    <a:pt x="171646" y="41122"/>
                  </a:lnTo>
                  <a:lnTo>
                    <a:pt x="171635" y="40886"/>
                  </a:lnTo>
                  <a:lnTo>
                    <a:pt x="172557" y="41619"/>
                  </a:lnTo>
                  <a:lnTo>
                    <a:pt x="172545" y="41962"/>
                  </a:lnTo>
                  <a:lnTo>
                    <a:pt x="172557" y="42317"/>
                  </a:lnTo>
                  <a:lnTo>
                    <a:pt x="172557" y="42660"/>
                  </a:lnTo>
                  <a:lnTo>
                    <a:pt x="172557" y="43015"/>
                  </a:lnTo>
                  <a:lnTo>
                    <a:pt x="172534" y="43157"/>
                  </a:lnTo>
                  <a:lnTo>
                    <a:pt x="172486" y="43311"/>
                  </a:lnTo>
                  <a:lnTo>
                    <a:pt x="172392" y="43595"/>
                  </a:lnTo>
                  <a:lnTo>
                    <a:pt x="172285" y="43879"/>
                  </a:lnTo>
                  <a:lnTo>
                    <a:pt x="172191" y="44163"/>
                  </a:lnTo>
                  <a:lnTo>
                    <a:pt x="172001" y="44506"/>
                  </a:lnTo>
                  <a:lnTo>
                    <a:pt x="171859" y="44908"/>
                  </a:lnTo>
                  <a:lnTo>
                    <a:pt x="171741" y="44908"/>
                  </a:lnTo>
                  <a:lnTo>
                    <a:pt x="171623" y="45239"/>
                  </a:lnTo>
                  <a:lnTo>
                    <a:pt x="171516" y="45570"/>
                  </a:lnTo>
                  <a:lnTo>
                    <a:pt x="171339" y="45570"/>
                  </a:lnTo>
                  <a:lnTo>
                    <a:pt x="171422" y="45831"/>
                  </a:lnTo>
                  <a:lnTo>
                    <a:pt x="171706" y="45499"/>
                  </a:lnTo>
                  <a:lnTo>
                    <a:pt x="171836" y="45334"/>
                  </a:lnTo>
                  <a:lnTo>
                    <a:pt x="171966" y="45156"/>
                  </a:lnTo>
                  <a:lnTo>
                    <a:pt x="172084" y="44979"/>
                  </a:lnTo>
                  <a:lnTo>
                    <a:pt x="172191" y="44801"/>
                  </a:lnTo>
                  <a:lnTo>
                    <a:pt x="172297" y="44612"/>
                  </a:lnTo>
                  <a:lnTo>
                    <a:pt x="172404" y="44411"/>
                  </a:lnTo>
                  <a:lnTo>
                    <a:pt x="172534" y="44103"/>
                  </a:lnTo>
                  <a:lnTo>
                    <a:pt x="172676" y="43784"/>
                  </a:lnTo>
                  <a:lnTo>
                    <a:pt x="172758" y="43559"/>
                  </a:lnTo>
                  <a:lnTo>
                    <a:pt x="172818" y="43334"/>
                  </a:lnTo>
                  <a:lnTo>
                    <a:pt x="172865" y="43098"/>
                  </a:lnTo>
                  <a:lnTo>
                    <a:pt x="172900" y="42873"/>
                  </a:lnTo>
                  <a:lnTo>
                    <a:pt x="172924" y="42636"/>
                  </a:lnTo>
                  <a:lnTo>
                    <a:pt x="172936" y="42400"/>
                  </a:lnTo>
                  <a:lnTo>
                    <a:pt x="172924" y="42163"/>
                  </a:lnTo>
                  <a:lnTo>
                    <a:pt x="172912" y="41927"/>
                  </a:lnTo>
                  <a:lnTo>
                    <a:pt x="173362" y="42376"/>
                  </a:lnTo>
                  <a:lnTo>
                    <a:pt x="173811" y="42838"/>
                  </a:lnTo>
                  <a:lnTo>
                    <a:pt x="173788" y="43110"/>
                  </a:lnTo>
                  <a:lnTo>
                    <a:pt x="173764" y="43382"/>
                  </a:lnTo>
                  <a:lnTo>
                    <a:pt x="173764" y="43654"/>
                  </a:lnTo>
                  <a:lnTo>
                    <a:pt x="173764" y="43926"/>
                  </a:lnTo>
                  <a:lnTo>
                    <a:pt x="173575" y="43855"/>
                  </a:lnTo>
                  <a:lnTo>
                    <a:pt x="173610" y="44435"/>
                  </a:lnTo>
                  <a:lnTo>
                    <a:pt x="173409" y="44387"/>
                  </a:lnTo>
                  <a:lnTo>
                    <a:pt x="173445" y="44931"/>
                  </a:lnTo>
                  <a:lnTo>
                    <a:pt x="173445" y="44931"/>
                  </a:lnTo>
                  <a:lnTo>
                    <a:pt x="173196" y="44884"/>
                  </a:lnTo>
                  <a:lnTo>
                    <a:pt x="173314" y="45263"/>
                  </a:lnTo>
                  <a:lnTo>
                    <a:pt x="173314" y="45263"/>
                  </a:lnTo>
                  <a:lnTo>
                    <a:pt x="173054" y="45227"/>
                  </a:lnTo>
                  <a:lnTo>
                    <a:pt x="173113" y="45570"/>
                  </a:lnTo>
                  <a:lnTo>
                    <a:pt x="172877" y="45582"/>
                  </a:lnTo>
                  <a:lnTo>
                    <a:pt x="172983" y="45949"/>
                  </a:lnTo>
                  <a:lnTo>
                    <a:pt x="172794" y="45890"/>
                  </a:lnTo>
                  <a:lnTo>
                    <a:pt x="172593" y="46280"/>
                  </a:lnTo>
                  <a:lnTo>
                    <a:pt x="172652" y="46469"/>
                  </a:lnTo>
                  <a:lnTo>
                    <a:pt x="172475" y="46410"/>
                  </a:lnTo>
                  <a:lnTo>
                    <a:pt x="172179" y="47002"/>
                  </a:lnTo>
                  <a:lnTo>
                    <a:pt x="172475" y="46694"/>
                  </a:lnTo>
                  <a:lnTo>
                    <a:pt x="172616" y="46529"/>
                  </a:lnTo>
                  <a:lnTo>
                    <a:pt x="172747" y="46363"/>
                  </a:lnTo>
                  <a:lnTo>
                    <a:pt x="172877" y="46186"/>
                  </a:lnTo>
                  <a:lnTo>
                    <a:pt x="172983" y="46008"/>
                  </a:lnTo>
                  <a:lnTo>
                    <a:pt x="173078" y="45807"/>
                  </a:lnTo>
                  <a:lnTo>
                    <a:pt x="173161" y="45606"/>
                  </a:lnTo>
                  <a:lnTo>
                    <a:pt x="173232" y="45618"/>
                  </a:lnTo>
                  <a:lnTo>
                    <a:pt x="173445" y="45121"/>
                  </a:lnTo>
                  <a:lnTo>
                    <a:pt x="173551" y="44872"/>
                  </a:lnTo>
                  <a:lnTo>
                    <a:pt x="173658" y="44624"/>
                  </a:lnTo>
                  <a:lnTo>
                    <a:pt x="173823" y="44103"/>
                  </a:lnTo>
                  <a:lnTo>
                    <a:pt x="173870" y="43973"/>
                  </a:lnTo>
                  <a:lnTo>
                    <a:pt x="173906" y="43831"/>
                  </a:lnTo>
                  <a:lnTo>
                    <a:pt x="173930" y="43689"/>
                  </a:lnTo>
                  <a:lnTo>
                    <a:pt x="173930" y="43547"/>
                  </a:lnTo>
                  <a:lnTo>
                    <a:pt x="173941" y="43263"/>
                  </a:lnTo>
                  <a:lnTo>
                    <a:pt x="173941" y="42979"/>
                  </a:lnTo>
                  <a:lnTo>
                    <a:pt x="174273" y="43453"/>
                  </a:lnTo>
                  <a:lnTo>
                    <a:pt x="174427" y="43689"/>
                  </a:lnTo>
                  <a:lnTo>
                    <a:pt x="174568" y="43950"/>
                  </a:lnTo>
                  <a:lnTo>
                    <a:pt x="174699" y="44198"/>
                  </a:lnTo>
                  <a:lnTo>
                    <a:pt x="174817" y="44458"/>
                  </a:lnTo>
                  <a:lnTo>
                    <a:pt x="174912" y="44730"/>
                  </a:lnTo>
                  <a:lnTo>
                    <a:pt x="174983" y="45014"/>
                  </a:lnTo>
                  <a:lnTo>
                    <a:pt x="174983" y="45109"/>
                  </a:lnTo>
                  <a:lnTo>
                    <a:pt x="174971" y="45192"/>
                  </a:lnTo>
                  <a:lnTo>
                    <a:pt x="174947" y="45286"/>
                  </a:lnTo>
                  <a:lnTo>
                    <a:pt x="174912" y="45369"/>
                  </a:lnTo>
                  <a:lnTo>
                    <a:pt x="174841" y="45547"/>
                  </a:lnTo>
                  <a:lnTo>
                    <a:pt x="174758" y="45712"/>
                  </a:lnTo>
                  <a:lnTo>
                    <a:pt x="174557" y="46008"/>
                  </a:lnTo>
                  <a:lnTo>
                    <a:pt x="174356" y="46304"/>
                  </a:lnTo>
                  <a:lnTo>
                    <a:pt x="174190" y="46540"/>
                  </a:lnTo>
                  <a:lnTo>
                    <a:pt x="174024" y="46777"/>
                  </a:lnTo>
                  <a:lnTo>
                    <a:pt x="173870" y="47025"/>
                  </a:lnTo>
                  <a:lnTo>
                    <a:pt x="173717" y="47274"/>
                  </a:lnTo>
                  <a:lnTo>
                    <a:pt x="173658" y="47274"/>
                  </a:lnTo>
                  <a:lnTo>
                    <a:pt x="173350" y="47664"/>
                  </a:lnTo>
                  <a:lnTo>
                    <a:pt x="173042" y="48067"/>
                  </a:lnTo>
                  <a:lnTo>
                    <a:pt x="172912" y="48161"/>
                  </a:lnTo>
                  <a:lnTo>
                    <a:pt x="172806" y="48268"/>
                  </a:lnTo>
                  <a:lnTo>
                    <a:pt x="172711" y="48386"/>
                  </a:lnTo>
                  <a:lnTo>
                    <a:pt x="172628" y="48516"/>
                  </a:lnTo>
                  <a:lnTo>
                    <a:pt x="172321" y="48670"/>
                  </a:lnTo>
                  <a:lnTo>
                    <a:pt x="172001" y="48812"/>
                  </a:lnTo>
                  <a:lnTo>
                    <a:pt x="171682" y="48942"/>
                  </a:lnTo>
                  <a:lnTo>
                    <a:pt x="171351" y="49048"/>
                  </a:lnTo>
                  <a:lnTo>
                    <a:pt x="171031" y="49155"/>
                  </a:lnTo>
                  <a:lnTo>
                    <a:pt x="170688" y="49250"/>
                  </a:lnTo>
                  <a:lnTo>
                    <a:pt x="170357" y="49332"/>
                  </a:lnTo>
                  <a:lnTo>
                    <a:pt x="170014" y="49403"/>
                  </a:lnTo>
                  <a:lnTo>
                    <a:pt x="169339" y="49533"/>
                  </a:lnTo>
                  <a:lnTo>
                    <a:pt x="168653" y="49640"/>
                  </a:lnTo>
                  <a:lnTo>
                    <a:pt x="167281" y="49841"/>
                  </a:lnTo>
                  <a:lnTo>
                    <a:pt x="166985" y="49853"/>
                  </a:lnTo>
                  <a:lnTo>
                    <a:pt x="166678" y="49877"/>
                  </a:lnTo>
                  <a:lnTo>
                    <a:pt x="166370" y="49888"/>
                  </a:lnTo>
                  <a:lnTo>
                    <a:pt x="165909" y="49888"/>
                  </a:lnTo>
                  <a:lnTo>
                    <a:pt x="165755" y="49865"/>
                  </a:lnTo>
                  <a:lnTo>
                    <a:pt x="165613" y="49841"/>
                  </a:lnTo>
                  <a:lnTo>
                    <a:pt x="165471" y="49806"/>
                  </a:lnTo>
                  <a:lnTo>
                    <a:pt x="165329" y="49758"/>
                  </a:lnTo>
                  <a:lnTo>
                    <a:pt x="165187" y="49687"/>
                  </a:lnTo>
                  <a:lnTo>
                    <a:pt x="165057" y="49616"/>
                  </a:lnTo>
                  <a:lnTo>
                    <a:pt x="164939" y="49522"/>
                  </a:lnTo>
                  <a:lnTo>
                    <a:pt x="164797" y="49356"/>
                  </a:lnTo>
                  <a:lnTo>
                    <a:pt x="164666" y="49179"/>
                  </a:lnTo>
                  <a:lnTo>
                    <a:pt x="164548" y="49013"/>
                  </a:lnTo>
                  <a:lnTo>
                    <a:pt x="164442" y="48824"/>
                  </a:lnTo>
                  <a:lnTo>
                    <a:pt x="164335" y="48646"/>
                  </a:lnTo>
                  <a:lnTo>
                    <a:pt x="164241" y="48445"/>
                  </a:lnTo>
                  <a:lnTo>
                    <a:pt x="164158" y="48256"/>
                  </a:lnTo>
                  <a:lnTo>
                    <a:pt x="164075" y="48055"/>
                  </a:lnTo>
                  <a:lnTo>
                    <a:pt x="164134" y="47759"/>
                  </a:lnTo>
                  <a:lnTo>
                    <a:pt x="164170" y="47463"/>
                  </a:lnTo>
                  <a:lnTo>
                    <a:pt x="164193" y="47167"/>
                  </a:lnTo>
                  <a:lnTo>
                    <a:pt x="164205" y="46872"/>
                  </a:lnTo>
                  <a:lnTo>
                    <a:pt x="164205" y="46576"/>
                  </a:lnTo>
                  <a:lnTo>
                    <a:pt x="164193" y="46280"/>
                  </a:lnTo>
                  <a:lnTo>
                    <a:pt x="164170" y="45984"/>
                  </a:lnTo>
                  <a:lnTo>
                    <a:pt x="164134" y="45689"/>
                  </a:lnTo>
                  <a:lnTo>
                    <a:pt x="164087" y="45393"/>
                  </a:lnTo>
                  <a:lnTo>
                    <a:pt x="164016" y="45097"/>
                  </a:lnTo>
                  <a:lnTo>
                    <a:pt x="163945" y="44801"/>
                  </a:lnTo>
                  <a:lnTo>
                    <a:pt x="163862" y="44517"/>
                  </a:lnTo>
                  <a:lnTo>
                    <a:pt x="163767" y="44234"/>
                  </a:lnTo>
                  <a:lnTo>
                    <a:pt x="163673" y="43961"/>
                  </a:lnTo>
                  <a:lnTo>
                    <a:pt x="163554" y="43677"/>
                  </a:lnTo>
                  <a:lnTo>
                    <a:pt x="163436" y="43405"/>
                  </a:lnTo>
                  <a:lnTo>
                    <a:pt x="163365" y="43275"/>
                  </a:lnTo>
                  <a:lnTo>
                    <a:pt x="163318" y="43133"/>
                  </a:lnTo>
                  <a:lnTo>
                    <a:pt x="163235" y="42849"/>
                  </a:lnTo>
                  <a:lnTo>
                    <a:pt x="163164" y="42554"/>
                  </a:lnTo>
                  <a:lnTo>
                    <a:pt x="163129" y="42258"/>
                  </a:lnTo>
                  <a:lnTo>
                    <a:pt x="163093" y="41962"/>
                  </a:lnTo>
                  <a:lnTo>
                    <a:pt x="163069" y="41655"/>
                  </a:lnTo>
                  <a:lnTo>
                    <a:pt x="163034" y="41063"/>
                  </a:lnTo>
                  <a:lnTo>
                    <a:pt x="163140" y="40874"/>
                  </a:lnTo>
                  <a:lnTo>
                    <a:pt x="163247" y="40684"/>
                  </a:lnTo>
                  <a:lnTo>
                    <a:pt x="163353" y="40507"/>
                  </a:lnTo>
                  <a:lnTo>
                    <a:pt x="163483" y="40330"/>
                  </a:lnTo>
                  <a:lnTo>
                    <a:pt x="163614" y="40164"/>
                  </a:lnTo>
                  <a:lnTo>
                    <a:pt x="163744" y="39998"/>
                  </a:lnTo>
                  <a:lnTo>
                    <a:pt x="163886" y="39833"/>
                  </a:lnTo>
                  <a:lnTo>
                    <a:pt x="164039" y="39679"/>
                  </a:lnTo>
                  <a:lnTo>
                    <a:pt x="164229" y="40412"/>
                  </a:lnTo>
                  <a:lnTo>
                    <a:pt x="164394" y="41134"/>
                  </a:lnTo>
                  <a:lnTo>
                    <a:pt x="164560" y="41867"/>
                  </a:lnTo>
                  <a:lnTo>
                    <a:pt x="164737" y="42601"/>
                  </a:lnTo>
                  <a:lnTo>
                    <a:pt x="164773" y="42755"/>
                  </a:lnTo>
                  <a:lnTo>
                    <a:pt x="164832" y="42909"/>
                  </a:lnTo>
                  <a:lnTo>
                    <a:pt x="164891" y="43062"/>
                  </a:lnTo>
                  <a:lnTo>
                    <a:pt x="164962" y="43204"/>
                  </a:lnTo>
                  <a:lnTo>
                    <a:pt x="164986" y="42956"/>
                  </a:lnTo>
                  <a:lnTo>
                    <a:pt x="164998" y="42719"/>
                  </a:lnTo>
                  <a:lnTo>
                    <a:pt x="164998" y="42483"/>
                  </a:lnTo>
                  <a:lnTo>
                    <a:pt x="164986" y="42234"/>
                  </a:lnTo>
                  <a:lnTo>
                    <a:pt x="164962" y="41998"/>
                  </a:lnTo>
                  <a:lnTo>
                    <a:pt x="164927" y="41761"/>
                  </a:lnTo>
                  <a:lnTo>
                    <a:pt x="164856" y="41288"/>
                  </a:lnTo>
                  <a:lnTo>
                    <a:pt x="164749" y="40815"/>
                  </a:lnTo>
                  <a:lnTo>
                    <a:pt x="164655" y="40330"/>
                  </a:lnTo>
                  <a:lnTo>
                    <a:pt x="164548" y="39856"/>
                  </a:lnTo>
                  <a:lnTo>
                    <a:pt x="164465" y="39383"/>
                  </a:lnTo>
                  <a:lnTo>
                    <a:pt x="164737" y="39265"/>
                  </a:lnTo>
                  <a:lnTo>
                    <a:pt x="165021" y="39158"/>
                  </a:lnTo>
                  <a:lnTo>
                    <a:pt x="165293" y="39064"/>
                  </a:lnTo>
                  <a:lnTo>
                    <a:pt x="165589" y="38993"/>
                  </a:lnTo>
                  <a:lnTo>
                    <a:pt x="165731" y="39714"/>
                  </a:lnTo>
                  <a:lnTo>
                    <a:pt x="165861" y="40448"/>
                  </a:lnTo>
                  <a:lnTo>
                    <a:pt x="165968" y="41181"/>
                  </a:lnTo>
                  <a:lnTo>
                    <a:pt x="166051" y="41915"/>
                  </a:lnTo>
                  <a:lnTo>
                    <a:pt x="166122" y="42648"/>
                  </a:lnTo>
                  <a:lnTo>
                    <a:pt x="166169" y="43382"/>
                  </a:lnTo>
                  <a:lnTo>
                    <a:pt x="166204" y="44127"/>
                  </a:lnTo>
                  <a:lnTo>
                    <a:pt x="166228" y="44861"/>
                  </a:lnTo>
                  <a:lnTo>
                    <a:pt x="166335" y="44659"/>
                  </a:lnTo>
                  <a:lnTo>
                    <a:pt x="166429" y="44446"/>
                  </a:lnTo>
                  <a:lnTo>
                    <a:pt x="166477" y="44328"/>
                  </a:lnTo>
                  <a:lnTo>
                    <a:pt x="166500" y="44222"/>
                  </a:lnTo>
                  <a:lnTo>
                    <a:pt x="166524" y="44103"/>
                  </a:lnTo>
                  <a:lnTo>
                    <a:pt x="166524" y="43985"/>
                  </a:lnTo>
                  <a:lnTo>
                    <a:pt x="166524" y="43346"/>
                  </a:lnTo>
                  <a:lnTo>
                    <a:pt x="166512" y="42707"/>
                  </a:lnTo>
                  <a:lnTo>
                    <a:pt x="166477" y="42069"/>
                  </a:lnTo>
                  <a:lnTo>
                    <a:pt x="166417" y="41430"/>
                  </a:lnTo>
                  <a:lnTo>
                    <a:pt x="166335" y="40791"/>
                  </a:lnTo>
                  <a:lnTo>
                    <a:pt x="166240" y="40164"/>
                  </a:lnTo>
                  <a:lnTo>
                    <a:pt x="166122" y="39537"/>
                  </a:lnTo>
                  <a:lnTo>
                    <a:pt x="165991" y="38910"/>
                  </a:lnTo>
                  <a:close/>
                  <a:moveTo>
                    <a:pt x="149606" y="49995"/>
                  </a:moveTo>
                  <a:lnTo>
                    <a:pt x="149606" y="50231"/>
                  </a:lnTo>
                  <a:lnTo>
                    <a:pt x="149346" y="50373"/>
                  </a:lnTo>
                  <a:lnTo>
                    <a:pt x="149086" y="50527"/>
                  </a:lnTo>
                  <a:lnTo>
                    <a:pt x="148589" y="50858"/>
                  </a:lnTo>
                  <a:lnTo>
                    <a:pt x="148601" y="50764"/>
                  </a:lnTo>
                  <a:lnTo>
                    <a:pt x="148625" y="50669"/>
                  </a:lnTo>
                  <a:lnTo>
                    <a:pt x="148660" y="50598"/>
                  </a:lnTo>
                  <a:lnTo>
                    <a:pt x="148707" y="50527"/>
                  </a:lnTo>
                  <a:lnTo>
                    <a:pt x="148767" y="50468"/>
                  </a:lnTo>
                  <a:lnTo>
                    <a:pt x="148826" y="50409"/>
                  </a:lnTo>
                  <a:lnTo>
                    <a:pt x="148897" y="50362"/>
                  </a:lnTo>
                  <a:lnTo>
                    <a:pt x="148979" y="50314"/>
                  </a:lnTo>
                  <a:lnTo>
                    <a:pt x="149133" y="50243"/>
                  </a:lnTo>
                  <a:lnTo>
                    <a:pt x="149311" y="50160"/>
                  </a:lnTo>
                  <a:lnTo>
                    <a:pt x="149465" y="50090"/>
                  </a:lnTo>
                  <a:lnTo>
                    <a:pt x="149535" y="50042"/>
                  </a:lnTo>
                  <a:lnTo>
                    <a:pt x="149606" y="49995"/>
                  </a:lnTo>
                  <a:close/>
                  <a:moveTo>
                    <a:pt x="97872" y="40542"/>
                  </a:moveTo>
                  <a:lnTo>
                    <a:pt x="97825" y="40755"/>
                  </a:lnTo>
                  <a:lnTo>
                    <a:pt x="97790" y="40968"/>
                  </a:lnTo>
                  <a:lnTo>
                    <a:pt x="97766" y="41181"/>
                  </a:lnTo>
                  <a:lnTo>
                    <a:pt x="97766" y="41394"/>
                  </a:lnTo>
                  <a:lnTo>
                    <a:pt x="97766" y="41619"/>
                  </a:lnTo>
                  <a:lnTo>
                    <a:pt x="97790" y="41832"/>
                  </a:lnTo>
                  <a:lnTo>
                    <a:pt x="97837" y="42258"/>
                  </a:lnTo>
                  <a:lnTo>
                    <a:pt x="97908" y="42684"/>
                  </a:lnTo>
                  <a:lnTo>
                    <a:pt x="97979" y="43110"/>
                  </a:lnTo>
                  <a:lnTo>
                    <a:pt x="98003" y="43323"/>
                  </a:lnTo>
                  <a:lnTo>
                    <a:pt x="98026" y="43536"/>
                  </a:lnTo>
                  <a:lnTo>
                    <a:pt x="98026" y="43748"/>
                  </a:lnTo>
                  <a:lnTo>
                    <a:pt x="98026" y="43961"/>
                  </a:lnTo>
                  <a:lnTo>
                    <a:pt x="97955" y="44340"/>
                  </a:lnTo>
                  <a:lnTo>
                    <a:pt x="97849" y="44695"/>
                  </a:lnTo>
                  <a:lnTo>
                    <a:pt x="97730" y="45050"/>
                  </a:lnTo>
                  <a:lnTo>
                    <a:pt x="97588" y="45405"/>
                  </a:lnTo>
                  <a:lnTo>
                    <a:pt x="97423" y="45748"/>
                  </a:lnTo>
                  <a:lnTo>
                    <a:pt x="97234" y="46079"/>
                  </a:lnTo>
                  <a:lnTo>
                    <a:pt x="97032" y="46398"/>
                  </a:lnTo>
                  <a:lnTo>
                    <a:pt x="96808" y="46706"/>
                  </a:lnTo>
                  <a:lnTo>
                    <a:pt x="96571" y="46990"/>
                  </a:lnTo>
                  <a:lnTo>
                    <a:pt x="96311" y="47274"/>
                  </a:lnTo>
                  <a:lnTo>
                    <a:pt x="96051" y="47546"/>
                  </a:lnTo>
                  <a:lnTo>
                    <a:pt x="95755" y="47794"/>
                  </a:lnTo>
                  <a:lnTo>
                    <a:pt x="95459" y="48019"/>
                  </a:lnTo>
                  <a:lnTo>
                    <a:pt x="95151" y="48232"/>
                  </a:lnTo>
                  <a:lnTo>
                    <a:pt x="94832" y="48433"/>
                  </a:lnTo>
                  <a:lnTo>
                    <a:pt x="94489" y="48611"/>
                  </a:lnTo>
                  <a:lnTo>
                    <a:pt x="94335" y="48658"/>
                  </a:lnTo>
                  <a:lnTo>
                    <a:pt x="94169" y="48682"/>
                  </a:lnTo>
                  <a:lnTo>
                    <a:pt x="94016" y="48717"/>
                  </a:lnTo>
                  <a:lnTo>
                    <a:pt x="93850" y="48729"/>
                  </a:lnTo>
                  <a:lnTo>
                    <a:pt x="93519" y="48741"/>
                  </a:lnTo>
                  <a:lnTo>
                    <a:pt x="93188" y="48741"/>
                  </a:lnTo>
                  <a:lnTo>
                    <a:pt x="92856" y="48729"/>
                  </a:lnTo>
                  <a:lnTo>
                    <a:pt x="92525" y="48729"/>
                  </a:lnTo>
                  <a:lnTo>
                    <a:pt x="92206" y="48741"/>
                  </a:lnTo>
                  <a:lnTo>
                    <a:pt x="92040" y="48753"/>
                  </a:lnTo>
                  <a:lnTo>
                    <a:pt x="91874" y="48788"/>
                  </a:lnTo>
                  <a:lnTo>
                    <a:pt x="91555" y="48824"/>
                  </a:lnTo>
                  <a:lnTo>
                    <a:pt x="91247" y="48883"/>
                  </a:lnTo>
                  <a:lnTo>
                    <a:pt x="90928" y="48954"/>
                  </a:lnTo>
                  <a:lnTo>
                    <a:pt x="90620" y="49037"/>
                  </a:lnTo>
                  <a:lnTo>
                    <a:pt x="90325" y="49143"/>
                  </a:lnTo>
                  <a:lnTo>
                    <a:pt x="90029" y="49261"/>
                  </a:lnTo>
                  <a:lnTo>
                    <a:pt x="89733" y="49403"/>
                  </a:lnTo>
                  <a:lnTo>
                    <a:pt x="89449" y="49545"/>
                  </a:lnTo>
                  <a:lnTo>
                    <a:pt x="89177" y="49699"/>
                  </a:lnTo>
                  <a:lnTo>
                    <a:pt x="88905" y="49877"/>
                  </a:lnTo>
                  <a:lnTo>
                    <a:pt x="88633" y="50054"/>
                  </a:lnTo>
                  <a:lnTo>
                    <a:pt x="88373" y="50243"/>
                  </a:lnTo>
                  <a:lnTo>
                    <a:pt x="88124" y="50433"/>
                  </a:lnTo>
                  <a:lnTo>
                    <a:pt x="87876" y="50646"/>
                  </a:lnTo>
                  <a:lnTo>
                    <a:pt x="87639" y="50858"/>
                  </a:lnTo>
                  <a:lnTo>
                    <a:pt x="87403" y="51071"/>
                  </a:lnTo>
                  <a:lnTo>
                    <a:pt x="87403" y="51071"/>
                  </a:lnTo>
                  <a:lnTo>
                    <a:pt x="87462" y="50717"/>
                  </a:lnTo>
                  <a:lnTo>
                    <a:pt x="87533" y="50350"/>
                  </a:lnTo>
                  <a:lnTo>
                    <a:pt x="87615" y="50007"/>
                  </a:lnTo>
                  <a:lnTo>
                    <a:pt x="87710" y="49652"/>
                  </a:lnTo>
                  <a:lnTo>
                    <a:pt x="87817" y="49309"/>
                  </a:lnTo>
                  <a:lnTo>
                    <a:pt x="87947" y="48966"/>
                  </a:lnTo>
                  <a:lnTo>
                    <a:pt x="88077" y="48623"/>
                  </a:lnTo>
                  <a:lnTo>
                    <a:pt x="88219" y="48291"/>
                  </a:lnTo>
                  <a:lnTo>
                    <a:pt x="88373" y="47960"/>
                  </a:lnTo>
                  <a:lnTo>
                    <a:pt x="88538" y="47641"/>
                  </a:lnTo>
                  <a:lnTo>
                    <a:pt x="88704" y="47309"/>
                  </a:lnTo>
                  <a:lnTo>
                    <a:pt x="88881" y="47002"/>
                  </a:lnTo>
                  <a:lnTo>
                    <a:pt x="89071" y="46682"/>
                  </a:lnTo>
                  <a:lnTo>
                    <a:pt x="89260" y="46375"/>
                  </a:lnTo>
                  <a:lnTo>
                    <a:pt x="89650" y="45760"/>
                  </a:lnTo>
                  <a:lnTo>
                    <a:pt x="89911" y="45393"/>
                  </a:lnTo>
                  <a:lnTo>
                    <a:pt x="90183" y="45038"/>
                  </a:lnTo>
                  <a:lnTo>
                    <a:pt x="90467" y="44671"/>
                  </a:lnTo>
                  <a:lnTo>
                    <a:pt x="90762" y="44328"/>
                  </a:lnTo>
                  <a:lnTo>
                    <a:pt x="91070" y="43985"/>
                  </a:lnTo>
                  <a:lnTo>
                    <a:pt x="91378" y="43654"/>
                  </a:lnTo>
                  <a:lnTo>
                    <a:pt x="91697" y="43323"/>
                  </a:lnTo>
                  <a:lnTo>
                    <a:pt x="92028" y="43015"/>
                  </a:lnTo>
                  <a:lnTo>
                    <a:pt x="92383" y="42719"/>
                  </a:lnTo>
                  <a:lnTo>
                    <a:pt x="92738" y="42435"/>
                  </a:lnTo>
                  <a:lnTo>
                    <a:pt x="93105" y="42175"/>
                  </a:lnTo>
                  <a:lnTo>
                    <a:pt x="93483" y="41927"/>
                  </a:lnTo>
                  <a:lnTo>
                    <a:pt x="93874" y="41690"/>
                  </a:lnTo>
                  <a:lnTo>
                    <a:pt x="94276" y="41489"/>
                  </a:lnTo>
                  <a:lnTo>
                    <a:pt x="94690" y="41300"/>
                  </a:lnTo>
                  <a:lnTo>
                    <a:pt x="95128" y="41146"/>
                  </a:lnTo>
                  <a:lnTo>
                    <a:pt x="95459" y="41027"/>
                  </a:lnTo>
                  <a:lnTo>
                    <a:pt x="95790" y="40933"/>
                  </a:lnTo>
                  <a:lnTo>
                    <a:pt x="96133" y="40850"/>
                  </a:lnTo>
                  <a:lnTo>
                    <a:pt x="96476" y="40779"/>
                  </a:lnTo>
                  <a:lnTo>
                    <a:pt x="96831" y="40708"/>
                  </a:lnTo>
                  <a:lnTo>
                    <a:pt x="97174" y="40649"/>
                  </a:lnTo>
                  <a:lnTo>
                    <a:pt x="97872" y="40542"/>
                  </a:lnTo>
                  <a:close/>
                  <a:moveTo>
                    <a:pt x="191912" y="48067"/>
                  </a:moveTo>
                  <a:lnTo>
                    <a:pt x="192160" y="48078"/>
                  </a:lnTo>
                  <a:lnTo>
                    <a:pt x="192420" y="48114"/>
                  </a:lnTo>
                  <a:lnTo>
                    <a:pt x="192539" y="48268"/>
                  </a:lnTo>
                  <a:lnTo>
                    <a:pt x="192657" y="48410"/>
                  </a:lnTo>
                  <a:lnTo>
                    <a:pt x="192917" y="48705"/>
                  </a:lnTo>
                  <a:lnTo>
                    <a:pt x="193178" y="48989"/>
                  </a:lnTo>
                  <a:lnTo>
                    <a:pt x="193426" y="49285"/>
                  </a:lnTo>
                  <a:lnTo>
                    <a:pt x="193473" y="49309"/>
                  </a:lnTo>
                  <a:lnTo>
                    <a:pt x="193639" y="49533"/>
                  </a:lnTo>
                  <a:lnTo>
                    <a:pt x="193816" y="49758"/>
                  </a:lnTo>
                  <a:lnTo>
                    <a:pt x="194171" y="50172"/>
                  </a:lnTo>
                  <a:lnTo>
                    <a:pt x="194325" y="50373"/>
                  </a:lnTo>
                  <a:lnTo>
                    <a:pt x="194479" y="50563"/>
                  </a:lnTo>
                  <a:lnTo>
                    <a:pt x="194645" y="50740"/>
                  </a:lnTo>
                  <a:lnTo>
                    <a:pt x="194810" y="50929"/>
                  </a:lnTo>
                  <a:lnTo>
                    <a:pt x="194396" y="51131"/>
                  </a:lnTo>
                  <a:lnTo>
                    <a:pt x="194408" y="50953"/>
                  </a:lnTo>
                  <a:lnTo>
                    <a:pt x="193828" y="50646"/>
                  </a:lnTo>
                  <a:lnTo>
                    <a:pt x="193260" y="50326"/>
                  </a:lnTo>
                  <a:lnTo>
                    <a:pt x="192681" y="50019"/>
                  </a:lnTo>
                  <a:lnTo>
                    <a:pt x="192385" y="49865"/>
                  </a:lnTo>
                  <a:lnTo>
                    <a:pt x="192089" y="49735"/>
                  </a:lnTo>
                  <a:lnTo>
                    <a:pt x="191959" y="49675"/>
                  </a:lnTo>
                  <a:lnTo>
                    <a:pt x="191829" y="49604"/>
                  </a:lnTo>
                  <a:lnTo>
                    <a:pt x="191699" y="49533"/>
                  </a:lnTo>
                  <a:lnTo>
                    <a:pt x="191592" y="49439"/>
                  </a:lnTo>
                  <a:lnTo>
                    <a:pt x="191474" y="49344"/>
                  </a:lnTo>
                  <a:lnTo>
                    <a:pt x="191368" y="49250"/>
                  </a:lnTo>
                  <a:lnTo>
                    <a:pt x="191166" y="49037"/>
                  </a:lnTo>
                  <a:lnTo>
                    <a:pt x="190788" y="48599"/>
                  </a:lnTo>
                  <a:lnTo>
                    <a:pt x="190587" y="48398"/>
                  </a:lnTo>
                  <a:lnTo>
                    <a:pt x="190480" y="48291"/>
                  </a:lnTo>
                  <a:lnTo>
                    <a:pt x="190374" y="48197"/>
                  </a:lnTo>
                  <a:lnTo>
                    <a:pt x="190883" y="48138"/>
                  </a:lnTo>
                  <a:lnTo>
                    <a:pt x="191391" y="48078"/>
                  </a:lnTo>
                  <a:lnTo>
                    <a:pt x="191651" y="48067"/>
                  </a:lnTo>
                  <a:close/>
                  <a:moveTo>
                    <a:pt x="212307" y="48977"/>
                  </a:moveTo>
                  <a:lnTo>
                    <a:pt x="212568" y="49037"/>
                  </a:lnTo>
                  <a:lnTo>
                    <a:pt x="212851" y="49084"/>
                  </a:lnTo>
                  <a:lnTo>
                    <a:pt x="213135" y="49131"/>
                  </a:lnTo>
                  <a:lnTo>
                    <a:pt x="213419" y="49190"/>
                  </a:lnTo>
                  <a:lnTo>
                    <a:pt x="213561" y="49226"/>
                  </a:lnTo>
                  <a:lnTo>
                    <a:pt x="213691" y="49273"/>
                  </a:lnTo>
                  <a:lnTo>
                    <a:pt x="213810" y="49332"/>
                  </a:lnTo>
                  <a:lnTo>
                    <a:pt x="213928" y="49403"/>
                  </a:lnTo>
                  <a:lnTo>
                    <a:pt x="214046" y="49486"/>
                  </a:lnTo>
                  <a:lnTo>
                    <a:pt x="214141" y="49581"/>
                  </a:lnTo>
                  <a:lnTo>
                    <a:pt x="214224" y="49687"/>
                  </a:lnTo>
                  <a:lnTo>
                    <a:pt x="214307" y="49817"/>
                  </a:lnTo>
                  <a:lnTo>
                    <a:pt x="214366" y="49924"/>
                  </a:lnTo>
                  <a:lnTo>
                    <a:pt x="214401" y="50019"/>
                  </a:lnTo>
                  <a:lnTo>
                    <a:pt x="214413" y="50113"/>
                  </a:lnTo>
                  <a:lnTo>
                    <a:pt x="214413" y="50208"/>
                  </a:lnTo>
                  <a:lnTo>
                    <a:pt x="214401" y="50302"/>
                  </a:lnTo>
                  <a:lnTo>
                    <a:pt x="214366" y="50397"/>
                  </a:lnTo>
                  <a:lnTo>
                    <a:pt x="214330" y="50492"/>
                  </a:lnTo>
                  <a:lnTo>
                    <a:pt x="214271" y="50575"/>
                  </a:lnTo>
                  <a:lnTo>
                    <a:pt x="214153" y="50752"/>
                  </a:lnTo>
                  <a:lnTo>
                    <a:pt x="213999" y="50906"/>
                  </a:lnTo>
                  <a:lnTo>
                    <a:pt x="213727" y="51202"/>
                  </a:lnTo>
                  <a:lnTo>
                    <a:pt x="213561" y="50965"/>
                  </a:lnTo>
                  <a:lnTo>
                    <a:pt x="213396" y="50717"/>
                  </a:lnTo>
                  <a:lnTo>
                    <a:pt x="213088" y="50231"/>
                  </a:lnTo>
                  <a:lnTo>
                    <a:pt x="212780" y="49746"/>
                  </a:lnTo>
                  <a:lnTo>
                    <a:pt x="212615" y="49510"/>
                  </a:lnTo>
                  <a:lnTo>
                    <a:pt x="212437" y="49285"/>
                  </a:lnTo>
                  <a:lnTo>
                    <a:pt x="212295" y="49285"/>
                  </a:lnTo>
                  <a:lnTo>
                    <a:pt x="212307" y="48977"/>
                  </a:lnTo>
                  <a:close/>
                  <a:moveTo>
                    <a:pt x="216247" y="47984"/>
                  </a:moveTo>
                  <a:lnTo>
                    <a:pt x="216353" y="47996"/>
                  </a:lnTo>
                  <a:lnTo>
                    <a:pt x="216460" y="48007"/>
                  </a:lnTo>
                  <a:lnTo>
                    <a:pt x="217158" y="48007"/>
                  </a:lnTo>
                  <a:lnTo>
                    <a:pt x="217264" y="48019"/>
                  </a:lnTo>
                  <a:lnTo>
                    <a:pt x="217382" y="48043"/>
                  </a:lnTo>
                  <a:lnTo>
                    <a:pt x="217489" y="48067"/>
                  </a:lnTo>
                  <a:lnTo>
                    <a:pt x="217584" y="48102"/>
                  </a:lnTo>
                  <a:lnTo>
                    <a:pt x="217678" y="48138"/>
                  </a:lnTo>
                  <a:lnTo>
                    <a:pt x="217773" y="48208"/>
                  </a:lnTo>
                  <a:lnTo>
                    <a:pt x="217856" y="48279"/>
                  </a:lnTo>
                  <a:lnTo>
                    <a:pt x="217927" y="48374"/>
                  </a:lnTo>
                  <a:lnTo>
                    <a:pt x="218270" y="48788"/>
                  </a:lnTo>
                  <a:lnTo>
                    <a:pt x="218625" y="49202"/>
                  </a:lnTo>
                  <a:lnTo>
                    <a:pt x="218991" y="49604"/>
                  </a:lnTo>
                  <a:lnTo>
                    <a:pt x="219358" y="49995"/>
                  </a:lnTo>
                  <a:lnTo>
                    <a:pt x="219500" y="50208"/>
                  </a:lnTo>
                  <a:lnTo>
                    <a:pt x="219713" y="50444"/>
                  </a:lnTo>
                  <a:lnTo>
                    <a:pt x="219914" y="50693"/>
                  </a:lnTo>
                  <a:lnTo>
                    <a:pt x="220021" y="50811"/>
                  </a:lnTo>
                  <a:lnTo>
                    <a:pt x="220115" y="50941"/>
                  </a:lnTo>
                  <a:lnTo>
                    <a:pt x="220198" y="51083"/>
                  </a:lnTo>
                  <a:lnTo>
                    <a:pt x="220269" y="51225"/>
                  </a:lnTo>
                  <a:lnTo>
                    <a:pt x="219902" y="51071"/>
                  </a:lnTo>
                  <a:lnTo>
                    <a:pt x="219536" y="50918"/>
                  </a:lnTo>
                  <a:lnTo>
                    <a:pt x="219169" y="50764"/>
                  </a:lnTo>
                  <a:lnTo>
                    <a:pt x="218802" y="50586"/>
                  </a:lnTo>
                  <a:lnTo>
                    <a:pt x="218625" y="50492"/>
                  </a:lnTo>
                  <a:lnTo>
                    <a:pt x="218447" y="50397"/>
                  </a:lnTo>
                  <a:lnTo>
                    <a:pt x="218282" y="50279"/>
                  </a:lnTo>
                  <a:lnTo>
                    <a:pt x="218128" y="50172"/>
                  </a:lnTo>
                  <a:lnTo>
                    <a:pt x="217974" y="50042"/>
                  </a:lnTo>
                  <a:lnTo>
                    <a:pt x="217832" y="49900"/>
                  </a:lnTo>
                  <a:lnTo>
                    <a:pt x="217702" y="49746"/>
                  </a:lnTo>
                  <a:lnTo>
                    <a:pt x="217584" y="49593"/>
                  </a:lnTo>
                  <a:lnTo>
                    <a:pt x="217430" y="49380"/>
                  </a:lnTo>
                  <a:lnTo>
                    <a:pt x="217264" y="49179"/>
                  </a:lnTo>
                  <a:lnTo>
                    <a:pt x="216921" y="48776"/>
                  </a:lnTo>
                  <a:lnTo>
                    <a:pt x="216578" y="48386"/>
                  </a:lnTo>
                  <a:lnTo>
                    <a:pt x="216247" y="47984"/>
                  </a:lnTo>
                  <a:close/>
                  <a:moveTo>
                    <a:pt x="103444" y="41631"/>
                  </a:moveTo>
                  <a:lnTo>
                    <a:pt x="103610" y="41643"/>
                  </a:lnTo>
                  <a:lnTo>
                    <a:pt x="103776" y="41666"/>
                  </a:lnTo>
                  <a:lnTo>
                    <a:pt x="103930" y="41690"/>
                  </a:lnTo>
                  <a:lnTo>
                    <a:pt x="104095" y="41725"/>
                  </a:lnTo>
                  <a:lnTo>
                    <a:pt x="104249" y="41761"/>
                  </a:lnTo>
                  <a:lnTo>
                    <a:pt x="104403" y="41820"/>
                  </a:lnTo>
                  <a:lnTo>
                    <a:pt x="104557" y="41879"/>
                  </a:lnTo>
                  <a:lnTo>
                    <a:pt x="104710" y="41962"/>
                  </a:lnTo>
                  <a:lnTo>
                    <a:pt x="104864" y="42069"/>
                  </a:lnTo>
                  <a:lnTo>
                    <a:pt x="104994" y="42187"/>
                  </a:lnTo>
                  <a:lnTo>
                    <a:pt x="105124" y="42317"/>
                  </a:lnTo>
                  <a:lnTo>
                    <a:pt x="105243" y="42459"/>
                  </a:lnTo>
                  <a:lnTo>
                    <a:pt x="105349" y="42613"/>
                  </a:lnTo>
                  <a:lnTo>
                    <a:pt x="105444" y="42767"/>
                  </a:lnTo>
                  <a:lnTo>
                    <a:pt x="105527" y="42932"/>
                  </a:lnTo>
                  <a:lnTo>
                    <a:pt x="105598" y="43110"/>
                  </a:lnTo>
                  <a:lnTo>
                    <a:pt x="105645" y="43287"/>
                  </a:lnTo>
                  <a:lnTo>
                    <a:pt x="105692" y="43465"/>
                  </a:lnTo>
                  <a:lnTo>
                    <a:pt x="105716" y="43642"/>
                  </a:lnTo>
                  <a:lnTo>
                    <a:pt x="105728" y="43831"/>
                  </a:lnTo>
                  <a:lnTo>
                    <a:pt x="105728" y="44009"/>
                  </a:lnTo>
                  <a:lnTo>
                    <a:pt x="105716" y="44198"/>
                  </a:lnTo>
                  <a:lnTo>
                    <a:pt x="105680" y="44375"/>
                  </a:lnTo>
                  <a:lnTo>
                    <a:pt x="105633" y="44565"/>
                  </a:lnTo>
                  <a:lnTo>
                    <a:pt x="105538" y="44849"/>
                  </a:lnTo>
                  <a:lnTo>
                    <a:pt x="105432" y="45133"/>
                  </a:lnTo>
                  <a:lnTo>
                    <a:pt x="105314" y="45417"/>
                  </a:lnTo>
                  <a:lnTo>
                    <a:pt x="105184" y="45700"/>
                  </a:lnTo>
                  <a:lnTo>
                    <a:pt x="105042" y="45973"/>
                  </a:lnTo>
                  <a:lnTo>
                    <a:pt x="104900" y="46233"/>
                  </a:lnTo>
                  <a:lnTo>
                    <a:pt x="104734" y="46493"/>
                  </a:lnTo>
                  <a:lnTo>
                    <a:pt x="104557" y="46742"/>
                  </a:lnTo>
                  <a:lnTo>
                    <a:pt x="104379" y="46990"/>
                  </a:lnTo>
                  <a:lnTo>
                    <a:pt x="104178" y="47227"/>
                  </a:lnTo>
                  <a:lnTo>
                    <a:pt x="103977" y="47451"/>
                  </a:lnTo>
                  <a:lnTo>
                    <a:pt x="103764" y="47676"/>
                  </a:lnTo>
                  <a:lnTo>
                    <a:pt x="103539" y="47877"/>
                  </a:lnTo>
                  <a:lnTo>
                    <a:pt x="103314" y="48078"/>
                  </a:lnTo>
                  <a:lnTo>
                    <a:pt x="103066" y="48268"/>
                  </a:lnTo>
                  <a:lnTo>
                    <a:pt x="102817" y="48445"/>
                  </a:lnTo>
                  <a:lnTo>
                    <a:pt x="102013" y="48966"/>
                  </a:lnTo>
                  <a:lnTo>
                    <a:pt x="101209" y="49474"/>
                  </a:lnTo>
                  <a:lnTo>
                    <a:pt x="100392" y="49959"/>
                  </a:lnTo>
                  <a:lnTo>
                    <a:pt x="99564" y="50433"/>
                  </a:lnTo>
                  <a:lnTo>
                    <a:pt x="99221" y="50610"/>
                  </a:lnTo>
                  <a:lnTo>
                    <a:pt x="98866" y="50764"/>
                  </a:lnTo>
                  <a:lnTo>
                    <a:pt x="98511" y="50918"/>
                  </a:lnTo>
                  <a:lnTo>
                    <a:pt x="98144" y="51060"/>
                  </a:lnTo>
                  <a:lnTo>
                    <a:pt x="97967" y="51119"/>
                  </a:lnTo>
                  <a:lnTo>
                    <a:pt x="97778" y="51166"/>
                  </a:lnTo>
                  <a:lnTo>
                    <a:pt x="97588" y="51213"/>
                  </a:lnTo>
                  <a:lnTo>
                    <a:pt x="97399" y="51237"/>
                  </a:lnTo>
                  <a:lnTo>
                    <a:pt x="97210" y="51273"/>
                  </a:lnTo>
                  <a:lnTo>
                    <a:pt x="97021" y="51284"/>
                  </a:lnTo>
                  <a:lnTo>
                    <a:pt x="96831" y="51284"/>
                  </a:lnTo>
                  <a:lnTo>
                    <a:pt x="96630" y="51273"/>
                  </a:lnTo>
                  <a:lnTo>
                    <a:pt x="96512" y="51261"/>
                  </a:lnTo>
                  <a:lnTo>
                    <a:pt x="96382" y="51225"/>
                  </a:lnTo>
                  <a:lnTo>
                    <a:pt x="96263" y="51190"/>
                  </a:lnTo>
                  <a:lnTo>
                    <a:pt x="96145" y="51131"/>
                  </a:lnTo>
                  <a:lnTo>
                    <a:pt x="96039" y="51071"/>
                  </a:lnTo>
                  <a:lnTo>
                    <a:pt x="95932" y="51000"/>
                  </a:lnTo>
                  <a:lnTo>
                    <a:pt x="95838" y="50906"/>
                  </a:lnTo>
                  <a:lnTo>
                    <a:pt x="95755" y="50823"/>
                  </a:lnTo>
                  <a:lnTo>
                    <a:pt x="95672" y="50717"/>
                  </a:lnTo>
                  <a:lnTo>
                    <a:pt x="95601" y="50610"/>
                  </a:lnTo>
                  <a:lnTo>
                    <a:pt x="95542" y="50492"/>
                  </a:lnTo>
                  <a:lnTo>
                    <a:pt x="95494" y="50373"/>
                  </a:lnTo>
                  <a:lnTo>
                    <a:pt x="95459" y="50255"/>
                  </a:lnTo>
                  <a:lnTo>
                    <a:pt x="95435" y="50125"/>
                  </a:lnTo>
                  <a:lnTo>
                    <a:pt x="95424" y="50007"/>
                  </a:lnTo>
                  <a:lnTo>
                    <a:pt x="95435" y="49877"/>
                  </a:lnTo>
                  <a:lnTo>
                    <a:pt x="95435" y="49782"/>
                  </a:lnTo>
                  <a:lnTo>
                    <a:pt x="95459" y="49687"/>
                  </a:lnTo>
                  <a:lnTo>
                    <a:pt x="95483" y="49593"/>
                  </a:lnTo>
                  <a:lnTo>
                    <a:pt x="95506" y="49498"/>
                  </a:lnTo>
                  <a:lnTo>
                    <a:pt x="95589" y="49332"/>
                  </a:lnTo>
                  <a:lnTo>
                    <a:pt x="95684" y="49167"/>
                  </a:lnTo>
                  <a:lnTo>
                    <a:pt x="95802" y="49013"/>
                  </a:lnTo>
                  <a:lnTo>
                    <a:pt x="95920" y="48859"/>
                  </a:lnTo>
                  <a:lnTo>
                    <a:pt x="96169" y="48575"/>
                  </a:lnTo>
                  <a:lnTo>
                    <a:pt x="96429" y="48303"/>
                  </a:lnTo>
                  <a:lnTo>
                    <a:pt x="96678" y="48019"/>
                  </a:lnTo>
                  <a:lnTo>
                    <a:pt x="96926" y="47735"/>
                  </a:lnTo>
                  <a:lnTo>
                    <a:pt x="97151" y="47440"/>
                  </a:lnTo>
                  <a:lnTo>
                    <a:pt x="97376" y="47132"/>
                  </a:lnTo>
                  <a:lnTo>
                    <a:pt x="97588" y="46824"/>
                  </a:lnTo>
                  <a:lnTo>
                    <a:pt x="97790" y="46505"/>
                  </a:lnTo>
                  <a:lnTo>
                    <a:pt x="97991" y="46186"/>
                  </a:lnTo>
                  <a:lnTo>
                    <a:pt x="98121" y="45925"/>
                  </a:lnTo>
                  <a:lnTo>
                    <a:pt x="98227" y="45665"/>
                  </a:lnTo>
                  <a:lnTo>
                    <a:pt x="98310" y="45393"/>
                  </a:lnTo>
                  <a:lnTo>
                    <a:pt x="98393" y="45121"/>
                  </a:lnTo>
                  <a:lnTo>
                    <a:pt x="98547" y="44577"/>
                  </a:lnTo>
                  <a:lnTo>
                    <a:pt x="98641" y="44316"/>
                  </a:lnTo>
                  <a:lnTo>
                    <a:pt x="98736" y="44044"/>
                  </a:lnTo>
                  <a:lnTo>
                    <a:pt x="98890" y="43831"/>
                  </a:lnTo>
                  <a:lnTo>
                    <a:pt x="99044" y="43618"/>
                  </a:lnTo>
                  <a:lnTo>
                    <a:pt x="99209" y="43417"/>
                  </a:lnTo>
                  <a:lnTo>
                    <a:pt x="99387" y="43216"/>
                  </a:lnTo>
                  <a:lnTo>
                    <a:pt x="99576" y="43027"/>
                  </a:lnTo>
                  <a:lnTo>
                    <a:pt x="99765" y="42849"/>
                  </a:lnTo>
                  <a:lnTo>
                    <a:pt x="99978" y="42684"/>
                  </a:lnTo>
                  <a:lnTo>
                    <a:pt x="100179" y="42518"/>
                  </a:lnTo>
                  <a:lnTo>
                    <a:pt x="100404" y="42376"/>
                  </a:lnTo>
                  <a:lnTo>
                    <a:pt x="100629" y="42234"/>
                  </a:lnTo>
                  <a:lnTo>
                    <a:pt x="100865" y="42116"/>
                  </a:lnTo>
                  <a:lnTo>
                    <a:pt x="101102" y="42009"/>
                  </a:lnTo>
                  <a:lnTo>
                    <a:pt x="101351" y="41915"/>
                  </a:lnTo>
                  <a:lnTo>
                    <a:pt x="101599" y="41832"/>
                  </a:lnTo>
                  <a:lnTo>
                    <a:pt x="101859" y="41773"/>
                  </a:lnTo>
                  <a:lnTo>
                    <a:pt x="102119" y="41725"/>
                  </a:lnTo>
                  <a:lnTo>
                    <a:pt x="102451" y="41690"/>
                  </a:lnTo>
                  <a:lnTo>
                    <a:pt x="102770" y="41655"/>
                  </a:lnTo>
                  <a:lnTo>
                    <a:pt x="103113" y="41631"/>
                  </a:lnTo>
                  <a:close/>
                  <a:moveTo>
                    <a:pt x="153475" y="45488"/>
                  </a:moveTo>
                  <a:lnTo>
                    <a:pt x="153629" y="45499"/>
                  </a:lnTo>
                  <a:lnTo>
                    <a:pt x="153783" y="45523"/>
                  </a:lnTo>
                  <a:lnTo>
                    <a:pt x="153936" y="45559"/>
                  </a:lnTo>
                  <a:lnTo>
                    <a:pt x="154090" y="45606"/>
                  </a:lnTo>
                  <a:lnTo>
                    <a:pt x="154232" y="45653"/>
                  </a:lnTo>
                  <a:lnTo>
                    <a:pt x="154362" y="45724"/>
                  </a:lnTo>
                  <a:lnTo>
                    <a:pt x="154504" y="45807"/>
                  </a:lnTo>
                  <a:lnTo>
                    <a:pt x="154623" y="45902"/>
                  </a:lnTo>
                  <a:lnTo>
                    <a:pt x="154741" y="46020"/>
                  </a:lnTo>
                  <a:lnTo>
                    <a:pt x="154824" y="46126"/>
                  </a:lnTo>
                  <a:lnTo>
                    <a:pt x="154906" y="46233"/>
                  </a:lnTo>
                  <a:lnTo>
                    <a:pt x="154989" y="46351"/>
                  </a:lnTo>
                  <a:lnTo>
                    <a:pt x="155060" y="46481"/>
                  </a:lnTo>
                  <a:lnTo>
                    <a:pt x="155119" y="46611"/>
                  </a:lnTo>
                  <a:lnTo>
                    <a:pt x="155179" y="46753"/>
                  </a:lnTo>
                  <a:lnTo>
                    <a:pt x="155214" y="46895"/>
                  </a:lnTo>
                  <a:lnTo>
                    <a:pt x="155250" y="47025"/>
                  </a:lnTo>
                  <a:lnTo>
                    <a:pt x="155261" y="47167"/>
                  </a:lnTo>
                  <a:lnTo>
                    <a:pt x="155261" y="47298"/>
                  </a:lnTo>
                  <a:lnTo>
                    <a:pt x="155250" y="47440"/>
                  </a:lnTo>
                  <a:lnTo>
                    <a:pt x="155214" y="47558"/>
                  </a:lnTo>
                  <a:lnTo>
                    <a:pt x="155155" y="47688"/>
                  </a:lnTo>
                  <a:lnTo>
                    <a:pt x="155072" y="47794"/>
                  </a:lnTo>
                  <a:lnTo>
                    <a:pt x="154977" y="47901"/>
                  </a:lnTo>
                  <a:lnTo>
                    <a:pt x="154847" y="47996"/>
                  </a:lnTo>
                  <a:lnTo>
                    <a:pt x="154386" y="47889"/>
                  </a:lnTo>
                  <a:lnTo>
                    <a:pt x="154362" y="47948"/>
                  </a:lnTo>
                  <a:lnTo>
                    <a:pt x="154339" y="47996"/>
                  </a:lnTo>
                  <a:lnTo>
                    <a:pt x="154315" y="48031"/>
                  </a:lnTo>
                  <a:lnTo>
                    <a:pt x="154279" y="48055"/>
                  </a:lnTo>
                  <a:lnTo>
                    <a:pt x="154197" y="48090"/>
                  </a:lnTo>
                  <a:lnTo>
                    <a:pt x="154114" y="48114"/>
                  </a:lnTo>
                  <a:lnTo>
                    <a:pt x="153830" y="48114"/>
                  </a:lnTo>
                  <a:lnTo>
                    <a:pt x="153735" y="48126"/>
                  </a:lnTo>
                  <a:lnTo>
                    <a:pt x="153499" y="48149"/>
                  </a:lnTo>
                  <a:lnTo>
                    <a:pt x="153274" y="48197"/>
                  </a:lnTo>
                  <a:lnTo>
                    <a:pt x="152801" y="48303"/>
                  </a:lnTo>
                  <a:lnTo>
                    <a:pt x="152564" y="48350"/>
                  </a:lnTo>
                  <a:lnTo>
                    <a:pt x="152339" y="48386"/>
                  </a:lnTo>
                  <a:lnTo>
                    <a:pt x="152103" y="48398"/>
                  </a:lnTo>
                  <a:lnTo>
                    <a:pt x="151854" y="48398"/>
                  </a:lnTo>
                  <a:lnTo>
                    <a:pt x="151677" y="48339"/>
                  </a:lnTo>
                  <a:lnTo>
                    <a:pt x="151511" y="48268"/>
                  </a:lnTo>
                  <a:lnTo>
                    <a:pt x="151346" y="48185"/>
                  </a:lnTo>
                  <a:lnTo>
                    <a:pt x="151180" y="48090"/>
                  </a:lnTo>
                  <a:lnTo>
                    <a:pt x="150872" y="47889"/>
                  </a:lnTo>
                  <a:lnTo>
                    <a:pt x="150553" y="47688"/>
                  </a:lnTo>
                  <a:lnTo>
                    <a:pt x="150293" y="47570"/>
                  </a:lnTo>
                  <a:lnTo>
                    <a:pt x="150162" y="47191"/>
                  </a:lnTo>
                  <a:lnTo>
                    <a:pt x="150092" y="47581"/>
                  </a:lnTo>
                  <a:lnTo>
                    <a:pt x="150293" y="47794"/>
                  </a:lnTo>
                  <a:lnTo>
                    <a:pt x="150470" y="47759"/>
                  </a:lnTo>
                  <a:lnTo>
                    <a:pt x="150446" y="47972"/>
                  </a:lnTo>
                  <a:lnTo>
                    <a:pt x="150707" y="47960"/>
                  </a:lnTo>
                  <a:lnTo>
                    <a:pt x="150719" y="48007"/>
                  </a:lnTo>
                  <a:lnTo>
                    <a:pt x="150742" y="48067"/>
                  </a:lnTo>
                  <a:lnTo>
                    <a:pt x="150801" y="48149"/>
                  </a:lnTo>
                  <a:lnTo>
                    <a:pt x="150872" y="48208"/>
                  </a:lnTo>
                  <a:lnTo>
                    <a:pt x="150955" y="48256"/>
                  </a:lnTo>
                  <a:lnTo>
                    <a:pt x="151050" y="48291"/>
                  </a:lnTo>
                  <a:lnTo>
                    <a:pt x="151156" y="48315"/>
                  </a:lnTo>
                  <a:lnTo>
                    <a:pt x="151357" y="48350"/>
                  </a:lnTo>
                  <a:lnTo>
                    <a:pt x="151322" y="48433"/>
                  </a:lnTo>
                  <a:lnTo>
                    <a:pt x="151275" y="48492"/>
                  </a:lnTo>
                  <a:lnTo>
                    <a:pt x="151215" y="48563"/>
                  </a:lnTo>
                  <a:lnTo>
                    <a:pt x="151144" y="48611"/>
                  </a:lnTo>
                  <a:lnTo>
                    <a:pt x="151073" y="48658"/>
                  </a:lnTo>
                  <a:lnTo>
                    <a:pt x="151002" y="48705"/>
                  </a:lnTo>
                  <a:lnTo>
                    <a:pt x="150837" y="48765"/>
                  </a:lnTo>
                  <a:lnTo>
                    <a:pt x="150671" y="48824"/>
                  </a:lnTo>
                  <a:lnTo>
                    <a:pt x="150494" y="48871"/>
                  </a:lnTo>
                  <a:lnTo>
                    <a:pt x="150328" y="48930"/>
                  </a:lnTo>
                  <a:lnTo>
                    <a:pt x="150174" y="48989"/>
                  </a:lnTo>
                  <a:lnTo>
                    <a:pt x="149985" y="48930"/>
                  </a:lnTo>
                  <a:lnTo>
                    <a:pt x="149808" y="48847"/>
                  </a:lnTo>
                  <a:lnTo>
                    <a:pt x="149642" y="48753"/>
                  </a:lnTo>
                  <a:lnTo>
                    <a:pt x="149465" y="48646"/>
                  </a:lnTo>
                  <a:lnTo>
                    <a:pt x="149133" y="48433"/>
                  </a:lnTo>
                  <a:lnTo>
                    <a:pt x="148968" y="48339"/>
                  </a:lnTo>
                  <a:lnTo>
                    <a:pt x="148790" y="48244"/>
                  </a:lnTo>
                  <a:lnTo>
                    <a:pt x="148719" y="48197"/>
                  </a:lnTo>
                  <a:lnTo>
                    <a:pt x="148648" y="48149"/>
                  </a:lnTo>
                  <a:lnTo>
                    <a:pt x="148506" y="48019"/>
                  </a:lnTo>
                  <a:lnTo>
                    <a:pt x="148246" y="47735"/>
                  </a:lnTo>
                  <a:lnTo>
                    <a:pt x="148116" y="47617"/>
                  </a:lnTo>
                  <a:lnTo>
                    <a:pt x="148045" y="47570"/>
                  </a:lnTo>
                  <a:lnTo>
                    <a:pt x="147974" y="47534"/>
                  </a:lnTo>
                  <a:lnTo>
                    <a:pt x="147903" y="47499"/>
                  </a:lnTo>
                  <a:lnTo>
                    <a:pt x="147820" y="47487"/>
                  </a:lnTo>
                  <a:lnTo>
                    <a:pt x="147737" y="47499"/>
                  </a:lnTo>
                  <a:lnTo>
                    <a:pt x="147643" y="47522"/>
                  </a:lnTo>
                  <a:lnTo>
                    <a:pt x="147867" y="47581"/>
                  </a:lnTo>
                  <a:lnTo>
                    <a:pt x="147903" y="47676"/>
                  </a:lnTo>
                  <a:lnTo>
                    <a:pt x="147938" y="47759"/>
                  </a:lnTo>
                  <a:lnTo>
                    <a:pt x="147986" y="47842"/>
                  </a:lnTo>
                  <a:lnTo>
                    <a:pt x="148033" y="47913"/>
                  </a:lnTo>
                  <a:lnTo>
                    <a:pt x="148151" y="48067"/>
                  </a:lnTo>
                  <a:lnTo>
                    <a:pt x="148293" y="48197"/>
                  </a:lnTo>
                  <a:lnTo>
                    <a:pt x="148435" y="48315"/>
                  </a:lnTo>
                  <a:lnTo>
                    <a:pt x="148577" y="48433"/>
                  </a:lnTo>
                  <a:lnTo>
                    <a:pt x="148731" y="48552"/>
                  </a:lnTo>
                  <a:lnTo>
                    <a:pt x="148873" y="48682"/>
                  </a:lnTo>
                  <a:lnTo>
                    <a:pt x="149701" y="49214"/>
                  </a:lnTo>
                  <a:lnTo>
                    <a:pt x="149098" y="49522"/>
                  </a:lnTo>
                  <a:lnTo>
                    <a:pt x="148483" y="49829"/>
                  </a:lnTo>
                  <a:lnTo>
                    <a:pt x="148376" y="49735"/>
                  </a:lnTo>
                  <a:lnTo>
                    <a:pt x="148270" y="49652"/>
                  </a:lnTo>
                  <a:lnTo>
                    <a:pt x="148151" y="49569"/>
                  </a:lnTo>
                  <a:lnTo>
                    <a:pt x="148021" y="49498"/>
                  </a:lnTo>
                  <a:lnTo>
                    <a:pt x="147773" y="49356"/>
                  </a:lnTo>
                  <a:lnTo>
                    <a:pt x="147513" y="49226"/>
                  </a:lnTo>
                  <a:lnTo>
                    <a:pt x="147264" y="49096"/>
                  </a:lnTo>
                  <a:lnTo>
                    <a:pt x="147004" y="48966"/>
                  </a:lnTo>
                  <a:lnTo>
                    <a:pt x="146755" y="48812"/>
                  </a:lnTo>
                  <a:lnTo>
                    <a:pt x="146649" y="48729"/>
                  </a:lnTo>
                  <a:lnTo>
                    <a:pt x="146531" y="48634"/>
                  </a:lnTo>
                  <a:lnTo>
                    <a:pt x="146188" y="48611"/>
                  </a:lnTo>
                  <a:lnTo>
                    <a:pt x="146436" y="48918"/>
                  </a:lnTo>
                  <a:lnTo>
                    <a:pt x="146637" y="49084"/>
                  </a:lnTo>
                  <a:lnTo>
                    <a:pt x="146838" y="49238"/>
                  </a:lnTo>
                  <a:lnTo>
                    <a:pt x="147051" y="49380"/>
                  </a:lnTo>
                  <a:lnTo>
                    <a:pt x="147264" y="49522"/>
                  </a:lnTo>
                  <a:lnTo>
                    <a:pt x="147489" y="49652"/>
                  </a:lnTo>
                  <a:lnTo>
                    <a:pt x="147714" y="49758"/>
                  </a:lnTo>
                  <a:lnTo>
                    <a:pt x="147950" y="49865"/>
                  </a:lnTo>
                  <a:lnTo>
                    <a:pt x="148187" y="49948"/>
                  </a:lnTo>
                  <a:lnTo>
                    <a:pt x="147998" y="50078"/>
                  </a:lnTo>
                  <a:lnTo>
                    <a:pt x="147796" y="50196"/>
                  </a:lnTo>
                  <a:lnTo>
                    <a:pt x="147595" y="50314"/>
                  </a:lnTo>
                  <a:lnTo>
                    <a:pt x="147382" y="50421"/>
                  </a:lnTo>
                  <a:lnTo>
                    <a:pt x="146945" y="50255"/>
                  </a:lnTo>
                  <a:lnTo>
                    <a:pt x="146531" y="50078"/>
                  </a:lnTo>
                  <a:lnTo>
                    <a:pt x="146117" y="49912"/>
                  </a:lnTo>
                  <a:lnTo>
                    <a:pt x="145691" y="49675"/>
                  </a:lnTo>
                  <a:lnTo>
                    <a:pt x="145277" y="49451"/>
                  </a:lnTo>
                  <a:lnTo>
                    <a:pt x="145336" y="49569"/>
                  </a:lnTo>
                  <a:lnTo>
                    <a:pt x="145419" y="49675"/>
                  </a:lnTo>
                  <a:lnTo>
                    <a:pt x="145501" y="49770"/>
                  </a:lnTo>
                  <a:lnTo>
                    <a:pt x="145584" y="49865"/>
                  </a:lnTo>
                  <a:lnTo>
                    <a:pt x="145691" y="49948"/>
                  </a:lnTo>
                  <a:lnTo>
                    <a:pt x="145785" y="50030"/>
                  </a:lnTo>
                  <a:lnTo>
                    <a:pt x="145892" y="50101"/>
                  </a:lnTo>
                  <a:lnTo>
                    <a:pt x="146010" y="50172"/>
                  </a:lnTo>
                  <a:lnTo>
                    <a:pt x="146247" y="50291"/>
                  </a:lnTo>
                  <a:lnTo>
                    <a:pt x="146483" y="50397"/>
                  </a:lnTo>
                  <a:lnTo>
                    <a:pt x="146732" y="50492"/>
                  </a:lnTo>
                  <a:lnTo>
                    <a:pt x="146980" y="50575"/>
                  </a:lnTo>
                  <a:lnTo>
                    <a:pt x="146826" y="50681"/>
                  </a:lnTo>
                  <a:lnTo>
                    <a:pt x="146673" y="50764"/>
                  </a:lnTo>
                  <a:lnTo>
                    <a:pt x="146507" y="50835"/>
                  </a:lnTo>
                  <a:lnTo>
                    <a:pt x="146341" y="50894"/>
                  </a:lnTo>
                  <a:lnTo>
                    <a:pt x="146176" y="50941"/>
                  </a:lnTo>
                  <a:lnTo>
                    <a:pt x="146010" y="50977"/>
                  </a:lnTo>
                  <a:lnTo>
                    <a:pt x="145833" y="51000"/>
                  </a:lnTo>
                  <a:lnTo>
                    <a:pt x="145655" y="51024"/>
                  </a:lnTo>
                  <a:lnTo>
                    <a:pt x="145300" y="51024"/>
                  </a:lnTo>
                  <a:lnTo>
                    <a:pt x="144945" y="51012"/>
                  </a:lnTo>
                  <a:lnTo>
                    <a:pt x="144247" y="50965"/>
                  </a:lnTo>
                  <a:lnTo>
                    <a:pt x="144366" y="51012"/>
                  </a:lnTo>
                  <a:lnTo>
                    <a:pt x="144484" y="51060"/>
                  </a:lnTo>
                  <a:lnTo>
                    <a:pt x="144732" y="51131"/>
                  </a:lnTo>
                  <a:lnTo>
                    <a:pt x="144851" y="51178"/>
                  </a:lnTo>
                  <a:lnTo>
                    <a:pt x="144969" y="51237"/>
                  </a:lnTo>
                  <a:lnTo>
                    <a:pt x="145087" y="51296"/>
                  </a:lnTo>
                  <a:lnTo>
                    <a:pt x="145182" y="51391"/>
                  </a:lnTo>
                  <a:lnTo>
                    <a:pt x="144744" y="51438"/>
                  </a:lnTo>
                  <a:lnTo>
                    <a:pt x="144295" y="51509"/>
                  </a:lnTo>
                  <a:lnTo>
                    <a:pt x="144437" y="51332"/>
                  </a:lnTo>
                  <a:lnTo>
                    <a:pt x="144046" y="51225"/>
                  </a:lnTo>
                  <a:lnTo>
                    <a:pt x="143668" y="51131"/>
                  </a:lnTo>
                  <a:lnTo>
                    <a:pt x="143703" y="51048"/>
                  </a:lnTo>
                  <a:lnTo>
                    <a:pt x="143242" y="50787"/>
                  </a:lnTo>
                  <a:lnTo>
                    <a:pt x="143313" y="50894"/>
                  </a:lnTo>
                  <a:lnTo>
                    <a:pt x="143396" y="51000"/>
                  </a:lnTo>
                  <a:lnTo>
                    <a:pt x="143490" y="51095"/>
                  </a:lnTo>
                  <a:lnTo>
                    <a:pt x="143585" y="51178"/>
                  </a:lnTo>
                  <a:lnTo>
                    <a:pt x="143691" y="51249"/>
                  </a:lnTo>
                  <a:lnTo>
                    <a:pt x="143810" y="51308"/>
                  </a:lnTo>
                  <a:lnTo>
                    <a:pt x="143940" y="51344"/>
                  </a:lnTo>
                  <a:lnTo>
                    <a:pt x="144082" y="51367"/>
                  </a:lnTo>
                  <a:lnTo>
                    <a:pt x="144058" y="51627"/>
                  </a:lnTo>
                  <a:lnTo>
                    <a:pt x="143348" y="51497"/>
                  </a:lnTo>
                  <a:lnTo>
                    <a:pt x="143005" y="51426"/>
                  </a:lnTo>
                  <a:lnTo>
                    <a:pt x="142650" y="51332"/>
                  </a:lnTo>
                  <a:lnTo>
                    <a:pt x="142544" y="51273"/>
                  </a:lnTo>
                  <a:lnTo>
                    <a:pt x="142437" y="51190"/>
                  </a:lnTo>
                  <a:lnTo>
                    <a:pt x="142343" y="51119"/>
                  </a:lnTo>
                  <a:lnTo>
                    <a:pt x="142236" y="51036"/>
                  </a:lnTo>
                  <a:lnTo>
                    <a:pt x="142059" y="50858"/>
                  </a:lnTo>
                  <a:lnTo>
                    <a:pt x="141869" y="50681"/>
                  </a:lnTo>
                  <a:lnTo>
                    <a:pt x="141893" y="50421"/>
                  </a:lnTo>
                  <a:lnTo>
                    <a:pt x="141917" y="50279"/>
                  </a:lnTo>
                  <a:lnTo>
                    <a:pt x="141952" y="50149"/>
                  </a:lnTo>
                  <a:lnTo>
                    <a:pt x="142000" y="50030"/>
                  </a:lnTo>
                  <a:lnTo>
                    <a:pt x="142059" y="49912"/>
                  </a:lnTo>
                  <a:lnTo>
                    <a:pt x="142142" y="49806"/>
                  </a:lnTo>
                  <a:lnTo>
                    <a:pt x="142236" y="49699"/>
                  </a:lnTo>
                  <a:lnTo>
                    <a:pt x="142508" y="49427"/>
                  </a:lnTo>
                  <a:lnTo>
                    <a:pt x="142780" y="49155"/>
                  </a:lnTo>
                  <a:lnTo>
                    <a:pt x="143076" y="48895"/>
                  </a:lnTo>
                  <a:lnTo>
                    <a:pt x="143372" y="48634"/>
                  </a:lnTo>
                  <a:lnTo>
                    <a:pt x="143668" y="48398"/>
                  </a:lnTo>
                  <a:lnTo>
                    <a:pt x="143987" y="48161"/>
                  </a:lnTo>
                  <a:lnTo>
                    <a:pt x="144306" y="47936"/>
                  </a:lnTo>
                  <a:lnTo>
                    <a:pt x="144626" y="47723"/>
                  </a:lnTo>
                  <a:lnTo>
                    <a:pt x="144969" y="47522"/>
                  </a:lnTo>
                  <a:lnTo>
                    <a:pt x="145300" y="47333"/>
                  </a:lnTo>
                  <a:lnTo>
                    <a:pt x="145655" y="47156"/>
                  </a:lnTo>
                  <a:lnTo>
                    <a:pt x="146010" y="46990"/>
                  </a:lnTo>
                  <a:lnTo>
                    <a:pt x="146365" y="46836"/>
                  </a:lnTo>
                  <a:lnTo>
                    <a:pt x="146732" y="46706"/>
                  </a:lnTo>
                  <a:lnTo>
                    <a:pt x="147098" y="46588"/>
                  </a:lnTo>
                  <a:lnTo>
                    <a:pt x="147477" y="46481"/>
                  </a:lnTo>
                  <a:lnTo>
                    <a:pt x="148080" y="46316"/>
                  </a:lnTo>
                  <a:lnTo>
                    <a:pt x="148684" y="46174"/>
                  </a:lnTo>
                  <a:lnTo>
                    <a:pt x="149299" y="46044"/>
                  </a:lnTo>
                  <a:lnTo>
                    <a:pt x="149914" y="45925"/>
                  </a:lnTo>
                  <a:lnTo>
                    <a:pt x="150529" y="45819"/>
                  </a:lnTo>
                  <a:lnTo>
                    <a:pt x="151144" y="45712"/>
                  </a:lnTo>
                  <a:lnTo>
                    <a:pt x="152375" y="45523"/>
                  </a:lnTo>
                  <a:lnTo>
                    <a:pt x="152682" y="45499"/>
                  </a:lnTo>
                  <a:lnTo>
                    <a:pt x="152990" y="45488"/>
                  </a:lnTo>
                  <a:close/>
                  <a:moveTo>
                    <a:pt x="218222" y="48149"/>
                  </a:moveTo>
                  <a:lnTo>
                    <a:pt x="218696" y="48185"/>
                  </a:lnTo>
                  <a:lnTo>
                    <a:pt x="218932" y="48197"/>
                  </a:lnTo>
                  <a:lnTo>
                    <a:pt x="219169" y="48220"/>
                  </a:lnTo>
                  <a:lnTo>
                    <a:pt x="219405" y="48256"/>
                  </a:lnTo>
                  <a:lnTo>
                    <a:pt x="219630" y="48303"/>
                  </a:lnTo>
                  <a:lnTo>
                    <a:pt x="219855" y="48374"/>
                  </a:lnTo>
                  <a:lnTo>
                    <a:pt x="220080" y="48457"/>
                  </a:lnTo>
                  <a:lnTo>
                    <a:pt x="220719" y="49155"/>
                  </a:lnTo>
                  <a:lnTo>
                    <a:pt x="220861" y="49356"/>
                  </a:lnTo>
                  <a:lnTo>
                    <a:pt x="221286" y="49853"/>
                  </a:lnTo>
                  <a:lnTo>
                    <a:pt x="221712" y="50362"/>
                  </a:lnTo>
                  <a:lnTo>
                    <a:pt x="221819" y="50492"/>
                  </a:lnTo>
                  <a:lnTo>
                    <a:pt x="221925" y="50634"/>
                  </a:lnTo>
                  <a:lnTo>
                    <a:pt x="222115" y="50929"/>
                  </a:lnTo>
                  <a:lnTo>
                    <a:pt x="222221" y="51071"/>
                  </a:lnTo>
                  <a:lnTo>
                    <a:pt x="222339" y="51202"/>
                  </a:lnTo>
                  <a:lnTo>
                    <a:pt x="222410" y="51261"/>
                  </a:lnTo>
                  <a:lnTo>
                    <a:pt x="222470" y="51308"/>
                  </a:lnTo>
                  <a:lnTo>
                    <a:pt x="222552" y="51355"/>
                  </a:lnTo>
                  <a:lnTo>
                    <a:pt x="222635" y="51391"/>
                  </a:lnTo>
                  <a:lnTo>
                    <a:pt x="222552" y="51663"/>
                  </a:lnTo>
                  <a:lnTo>
                    <a:pt x="222777" y="51604"/>
                  </a:lnTo>
                  <a:lnTo>
                    <a:pt x="222742" y="51840"/>
                  </a:lnTo>
                  <a:lnTo>
                    <a:pt x="222955" y="51840"/>
                  </a:lnTo>
                  <a:lnTo>
                    <a:pt x="222990" y="52302"/>
                  </a:lnTo>
                  <a:lnTo>
                    <a:pt x="222363" y="52089"/>
                  </a:lnTo>
                  <a:lnTo>
                    <a:pt x="222055" y="51982"/>
                  </a:lnTo>
                  <a:lnTo>
                    <a:pt x="221748" y="51864"/>
                  </a:lnTo>
                  <a:lnTo>
                    <a:pt x="221440" y="51746"/>
                  </a:lnTo>
                  <a:lnTo>
                    <a:pt x="221133" y="51604"/>
                  </a:lnTo>
                  <a:lnTo>
                    <a:pt x="220849" y="51450"/>
                  </a:lnTo>
                  <a:lnTo>
                    <a:pt x="220565" y="51273"/>
                  </a:lnTo>
                  <a:lnTo>
                    <a:pt x="220612" y="51000"/>
                  </a:lnTo>
                  <a:lnTo>
                    <a:pt x="220458" y="51000"/>
                  </a:lnTo>
                  <a:lnTo>
                    <a:pt x="220316" y="50787"/>
                  </a:lnTo>
                  <a:lnTo>
                    <a:pt x="220163" y="50575"/>
                  </a:lnTo>
                  <a:lnTo>
                    <a:pt x="219855" y="50160"/>
                  </a:lnTo>
                  <a:lnTo>
                    <a:pt x="219796" y="50125"/>
                  </a:lnTo>
                  <a:lnTo>
                    <a:pt x="219607" y="49865"/>
                  </a:lnTo>
                  <a:lnTo>
                    <a:pt x="219405" y="49616"/>
                  </a:lnTo>
                  <a:lnTo>
                    <a:pt x="219015" y="49131"/>
                  </a:lnTo>
                  <a:lnTo>
                    <a:pt x="218613" y="48646"/>
                  </a:lnTo>
                  <a:lnTo>
                    <a:pt x="218222" y="48149"/>
                  </a:lnTo>
                  <a:close/>
                  <a:moveTo>
                    <a:pt x="151689" y="49167"/>
                  </a:moveTo>
                  <a:lnTo>
                    <a:pt x="151760" y="49356"/>
                  </a:lnTo>
                  <a:lnTo>
                    <a:pt x="151854" y="49533"/>
                  </a:lnTo>
                  <a:lnTo>
                    <a:pt x="151961" y="49699"/>
                  </a:lnTo>
                  <a:lnTo>
                    <a:pt x="152079" y="49865"/>
                  </a:lnTo>
                  <a:lnTo>
                    <a:pt x="152209" y="50019"/>
                  </a:lnTo>
                  <a:lnTo>
                    <a:pt x="152351" y="50160"/>
                  </a:lnTo>
                  <a:lnTo>
                    <a:pt x="152493" y="50291"/>
                  </a:lnTo>
                  <a:lnTo>
                    <a:pt x="152647" y="50421"/>
                  </a:lnTo>
                  <a:lnTo>
                    <a:pt x="152517" y="50539"/>
                  </a:lnTo>
                  <a:lnTo>
                    <a:pt x="152387" y="50657"/>
                  </a:lnTo>
                  <a:lnTo>
                    <a:pt x="152245" y="50752"/>
                  </a:lnTo>
                  <a:lnTo>
                    <a:pt x="152079" y="50835"/>
                  </a:lnTo>
                  <a:lnTo>
                    <a:pt x="151783" y="51000"/>
                  </a:lnTo>
                  <a:lnTo>
                    <a:pt x="151476" y="51178"/>
                  </a:lnTo>
                  <a:lnTo>
                    <a:pt x="151192" y="51367"/>
                  </a:lnTo>
                  <a:lnTo>
                    <a:pt x="150908" y="51556"/>
                  </a:lnTo>
                  <a:lnTo>
                    <a:pt x="150340" y="51959"/>
                  </a:lnTo>
                  <a:lnTo>
                    <a:pt x="149784" y="52361"/>
                  </a:lnTo>
                  <a:lnTo>
                    <a:pt x="149559" y="52101"/>
                  </a:lnTo>
                  <a:lnTo>
                    <a:pt x="149748" y="51982"/>
                  </a:lnTo>
                  <a:lnTo>
                    <a:pt x="149938" y="51864"/>
                  </a:lnTo>
                  <a:lnTo>
                    <a:pt x="150304" y="51592"/>
                  </a:lnTo>
                  <a:lnTo>
                    <a:pt x="150659" y="51320"/>
                  </a:lnTo>
                  <a:lnTo>
                    <a:pt x="151014" y="51048"/>
                  </a:lnTo>
                  <a:lnTo>
                    <a:pt x="151180" y="50918"/>
                  </a:lnTo>
                  <a:lnTo>
                    <a:pt x="151263" y="50847"/>
                  </a:lnTo>
                  <a:lnTo>
                    <a:pt x="151334" y="50776"/>
                  </a:lnTo>
                  <a:lnTo>
                    <a:pt x="151405" y="50693"/>
                  </a:lnTo>
                  <a:lnTo>
                    <a:pt x="151452" y="50610"/>
                  </a:lnTo>
                  <a:lnTo>
                    <a:pt x="151499" y="50515"/>
                  </a:lnTo>
                  <a:lnTo>
                    <a:pt x="151523" y="50409"/>
                  </a:lnTo>
                  <a:lnTo>
                    <a:pt x="151275" y="50622"/>
                  </a:lnTo>
                  <a:lnTo>
                    <a:pt x="150908" y="50740"/>
                  </a:lnTo>
                  <a:lnTo>
                    <a:pt x="150399" y="51107"/>
                  </a:lnTo>
                  <a:lnTo>
                    <a:pt x="150139" y="51273"/>
                  </a:lnTo>
                  <a:lnTo>
                    <a:pt x="149902" y="51450"/>
                  </a:lnTo>
                  <a:lnTo>
                    <a:pt x="149784" y="51556"/>
                  </a:lnTo>
                  <a:lnTo>
                    <a:pt x="149666" y="51651"/>
                  </a:lnTo>
                  <a:lnTo>
                    <a:pt x="149559" y="51758"/>
                  </a:lnTo>
                  <a:lnTo>
                    <a:pt x="149465" y="51876"/>
                  </a:lnTo>
                  <a:lnTo>
                    <a:pt x="149299" y="51698"/>
                  </a:lnTo>
                  <a:lnTo>
                    <a:pt x="149145" y="51497"/>
                  </a:lnTo>
                  <a:lnTo>
                    <a:pt x="149003" y="51296"/>
                  </a:lnTo>
                  <a:lnTo>
                    <a:pt x="148873" y="51083"/>
                  </a:lnTo>
                  <a:lnTo>
                    <a:pt x="149311" y="50776"/>
                  </a:lnTo>
                  <a:lnTo>
                    <a:pt x="149737" y="50456"/>
                  </a:lnTo>
                  <a:lnTo>
                    <a:pt x="149843" y="50397"/>
                  </a:lnTo>
                  <a:lnTo>
                    <a:pt x="149938" y="50326"/>
                  </a:lnTo>
                  <a:lnTo>
                    <a:pt x="150009" y="50255"/>
                  </a:lnTo>
                  <a:lnTo>
                    <a:pt x="150080" y="50172"/>
                  </a:lnTo>
                  <a:lnTo>
                    <a:pt x="150115" y="50078"/>
                  </a:lnTo>
                  <a:lnTo>
                    <a:pt x="150139" y="49971"/>
                  </a:lnTo>
                  <a:lnTo>
                    <a:pt x="150127" y="49865"/>
                  </a:lnTo>
                  <a:lnTo>
                    <a:pt x="150103" y="49735"/>
                  </a:lnTo>
                  <a:lnTo>
                    <a:pt x="150446" y="49841"/>
                  </a:lnTo>
                  <a:lnTo>
                    <a:pt x="150411" y="49604"/>
                  </a:lnTo>
                  <a:lnTo>
                    <a:pt x="151050" y="49368"/>
                  </a:lnTo>
                  <a:lnTo>
                    <a:pt x="151369" y="49261"/>
                  </a:lnTo>
                  <a:lnTo>
                    <a:pt x="151689" y="49167"/>
                  </a:lnTo>
                  <a:close/>
                  <a:moveTo>
                    <a:pt x="74105" y="48362"/>
                  </a:moveTo>
                  <a:lnTo>
                    <a:pt x="74377" y="48386"/>
                  </a:lnTo>
                  <a:lnTo>
                    <a:pt x="74519" y="48386"/>
                  </a:lnTo>
                  <a:lnTo>
                    <a:pt x="74649" y="48410"/>
                  </a:lnTo>
                  <a:lnTo>
                    <a:pt x="74780" y="48433"/>
                  </a:lnTo>
                  <a:lnTo>
                    <a:pt x="74910" y="48481"/>
                  </a:lnTo>
                  <a:lnTo>
                    <a:pt x="75028" y="48552"/>
                  </a:lnTo>
                  <a:lnTo>
                    <a:pt x="75087" y="48587"/>
                  </a:lnTo>
                  <a:lnTo>
                    <a:pt x="75134" y="48634"/>
                  </a:lnTo>
                  <a:lnTo>
                    <a:pt x="75229" y="48611"/>
                  </a:lnTo>
                  <a:lnTo>
                    <a:pt x="75336" y="48599"/>
                  </a:lnTo>
                  <a:lnTo>
                    <a:pt x="75430" y="48599"/>
                  </a:lnTo>
                  <a:lnTo>
                    <a:pt x="75537" y="48611"/>
                  </a:lnTo>
                  <a:lnTo>
                    <a:pt x="75726" y="48634"/>
                  </a:lnTo>
                  <a:lnTo>
                    <a:pt x="75927" y="48694"/>
                  </a:lnTo>
                  <a:lnTo>
                    <a:pt x="75915" y="49427"/>
                  </a:lnTo>
                  <a:lnTo>
                    <a:pt x="75927" y="50172"/>
                  </a:lnTo>
                  <a:lnTo>
                    <a:pt x="76105" y="50160"/>
                  </a:lnTo>
                  <a:lnTo>
                    <a:pt x="76105" y="49451"/>
                  </a:lnTo>
                  <a:lnTo>
                    <a:pt x="76105" y="48741"/>
                  </a:lnTo>
                  <a:lnTo>
                    <a:pt x="76282" y="48788"/>
                  </a:lnTo>
                  <a:lnTo>
                    <a:pt x="76448" y="48847"/>
                  </a:lnTo>
                  <a:lnTo>
                    <a:pt x="76601" y="48930"/>
                  </a:lnTo>
                  <a:lnTo>
                    <a:pt x="76755" y="49013"/>
                  </a:lnTo>
                  <a:lnTo>
                    <a:pt x="76767" y="49332"/>
                  </a:lnTo>
                  <a:lnTo>
                    <a:pt x="76767" y="49640"/>
                  </a:lnTo>
                  <a:lnTo>
                    <a:pt x="76779" y="49794"/>
                  </a:lnTo>
                  <a:lnTo>
                    <a:pt x="76803" y="49948"/>
                  </a:lnTo>
                  <a:lnTo>
                    <a:pt x="76826" y="50101"/>
                  </a:lnTo>
                  <a:lnTo>
                    <a:pt x="76874" y="50255"/>
                  </a:lnTo>
                  <a:lnTo>
                    <a:pt x="76921" y="49948"/>
                  </a:lnTo>
                  <a:lnTo>
                    <a:pt x="76945" y="49640"/>
                  </a:lnTo>
                  <a:lnTo>
                    <a:pt x="76968" y="49013"/>
                  </a:lnTo>
                  <a:lnTo>
                    <a:pt x="77477" y="49202"/>
                  </a:lnTo>
                  <a:lnTo>
                    <a:pt x="77548" y="49498"/>
                  </a:lnTo>
                  <a:lnTo>
                    <a:pt x="77607" y="49794"/>
                  </a:lnTo>
                  <a:lnTo>
                    <a:pt x="77725" y="50397"/>
                  </a:lnTo>
                  <a:lnTo>
                    <a:pt x="77725" y="50243"/>
                  </a:lnTo>
                  <a:lnTo>
                    <a:pt x="77713" y="50101"/>
                  </a:lnTo>
                  <a:lnTo>
                    <a:pt x="77678" y="49806"/>
                  </a:lnTo>
                  <a:lnTo>
                    <a:pt x="77619" y="49522"/>
                  </a:lnTo>
                  <a:lnTo>
                    <a:pt x="77560" y="49226"/>
                  </a:lnTo>
                  <a:lnTo>
                    <a:pt x="78482" y="49498"/>
                  </a:lnTo>
                  <a:lnTo>
                    <a:pt x="78494" y="50042"/>
                  </a:lnTo>
                  <a:lnTo>
                    <a:pt x="78506" y="50314"/>
                  </a:lnTo>
                  <a:lnTo>
                    <a:pt x="78542" y="50575"/>
                  </a:lnTo>
                  <a:lnTo>
                    <a:pt x="78577" y="50314"/>
                  </a:lnTo>
                  <a:lnTo>
                    <a:pt x="78589" y="50042"/>
                  </a:lnTo>
                  <a:lnTo>
                    <a:pt x="78589" y="49498"/>
                  </a:lnTo>
                  <a:lnTo>
                    <a:pt x="79133" y="49758"/>
                  </a:lnTo>
                  <a:lnTo>
                    <a:pt x="79169" y="50007"/>
                  </a:lnTo>
                  <a:lnTo>
                    <a:pt x="79204" y="50255"/>
                  </a:lnTo>
                  <a:lnTo>
                    <a:pt x="79228" y="50515"/>
                  </a:lnTo>
                  <a:lnTo>
                    <a:pt x="79275" y="50764"/>
                  </a:lnTo>
                  <a:lnTo>
                    <a:pt x="79287" y="50267"/>
                  </a:lnTo>
                  <a:lnTo>
                    <a:pt x="79299" y="49782"/>
                  </a:lnTo>
                  <a:lnTo>
                    <a:pt x="79938" y="50090"/>
                  </a:lnTo>
                  <a:lnTo>
                    <a:pt x="80576" y="50397"/>
                  </a:lnTo>
                  <a:lnTo>
                    <a:pt x="80198" y="51036"/>
                  </a:lnTo>
                  <a:lnTo>
                    <a:pt x="80009" y="51355"/>
                  </a:lnTo>
                  <a:lnTo>
                    <a:pt x="79819" y="51675"/>
                  </a:lnTo>
                  <a:lnTo>
                    <a:pt x="79677" y="51592"/>
                  </a:lnTo>
                  <a:lnTo>
                    <a:pt x="79547" y="51521"/>
                  </a:lnTo>
                  <a:lnTo>
                    <a:pt x="79275" y="51403"/>
                  </a:lnTo>
                  <a:lnTo>
                    <a:pt x="78991" y="51308"/>
                  </a:lnTo>
                  <a:lnTo>
                    <a:pt x="78695" y="51225"/>
                  </a:lnTo>
                  <a:lnTo>
                    <a:pt x="78400" y="51166"/>
                  </a:lnTo>
                  <a:lnTo>
                    <a:pt x="78104" y="51119"/>
                  </a:lnTo>
                  <a:lnTo>
                    <a:pt x="77512" y="51036"/>
                  </a:lnTo>
                  <a:lnTo>
                    <a:pt x="76945" y="50965"/>
                  </a:lnTo>
                  <a:lnTo>
                    <a:pt x="76377" y="50918"/>
                  </a:lnTo>
                  <a:lnTo>
                    <a:pt x="75809" y="50894"/>
                  </a:lnTo>
                  <a:lnTo>
                    <a:pt x="75241" y="50882"/>
                  </a:lnTo>
                  <a:lnTo>
                    <a:pt x="74105" y="50870"/>
                  </a:lnTo>
                  <a:lnTo>
                    <a:pt x="72970" y="50870"/>
                  </a:lnTo>
                  <a:lnTo>
                    <a:pt x="72295" y="50882"/>
                  </a:lnTo>
                  <a:lnTo>
                    <a:pt x="71609" y="50906"/>
                  </a:lnTo>
                  <a:lnTo>
                    <a:pt x="70923" y="50953"/>
                  </a:lnTo>
                  <a:lnTo>
                    <a:pt x="70249" y="51024"/>
                  </a:lnTo>
                  <a:lnTo>
                    <a:pt x="69574" y="51119"/>
                  </a:lnTo>
                  <a:lnTo>
                    <a:pt x="68900" y="51237"/>
                  </a:lnTo>
                  <a:lnTo>
                    <a:pt x="68237" y="51379"/>
                  </a:lnTo>
                  <a:lnTo>
                    <a:pt x="67906" y="51462"/>
                  </a:lnTo>
                  <a:lnTo>
                    <a:pt x="67575" y="51556"/>
                  </a:lnTo>
                  <a:lnTo>
                    <a:pt x="67043" y="51710"/>
                  </a:lnTo>
                  <a:lnTo>
                    <a:pt x="66522" y="51876"/>
                  </a:lnTo>
                  <a:lnTo>
                    <a:pt x="65481" y="52243"/>
                  </a:lnTo>
                  <a:lnTo>
                    <a:pt x="64949" y="52396"/>
                  </a:lnTo>
                  <a:lnTo>
                    <a:pt x="64688" y="52479"/>
                  </a:lnTo>
                  <a:lnTo>
                    <a:pt x="64428" y="52538"/>
                  </a:lnTo>
                  <a:lnTo>
                    <a:pt x="64156" y="52598"/>
                  </a:lnTo>
                  <a:lnTo>
                    <a:pt x="63884" y="52645"/>
                  </a:lnTo>
                  <a:lnTo>
                    <a:pt x="63612" y="52669"/>
                  </a:lnTo>
                  <a:lnTo>
                    <a:pt x="63340" y="52692"/>
                  </a:lnTo>
                  <a:lnTo>
                    <a:pt x="63210" y="52680"/>
                  </a:lnTo>
                  <a:lnTo>
                    <a:pt x="63091" y="52669"/>
                  </a:lnTo>
                  <a:lnTo>
                    <a:pt x="62973" y="52645"/>
                  </a:lnTo>
                  <a:lnTo>
                    <a:pt x="62855" y="52598"/>
                  </a:lnTo>
                  <a:lnTo>
                    <a:pt x="62748" y="52562"/>
                  </a:lnTo>
                  <a:lnTo>
                    <a:pt x="62642" y="52503"/>
                  </a:lnTo>
                  <a:lnTo>
                    <a:pt x="62535" y="52444"/>
                  </a:lnTo>
                  <a:lnTo>
                    <a:pt x="62441" y="52373"/>
                  </a:lnTo>
                  <a:lnTo>
                    <a:pt x="62346" y="52290"/>
                  </a:lnTo>
                  <a:lnTo>
                    <a:pt x="62263" y="52207"/>
                  </a:lnTo>
                  <a:lnTo>
                    <a:pt x="62180" y="52124"/>
                  </a:lnTo>
                  <a:lnTo>
                    <a:pt x="62109" y="52018"/>
                  </a:lnTo>
                  <a:lnTo>
                    <a:pt x="62038" y="51923"/>
                  </a:lnTo>
                  <a:lnTo>
                    <a:pt x="61979" y="51817"/>
                  </a:lnTo>
                  <a:lnTo>
                    <a:pt x="61920" y="51710"/>
                  </a:lnTo>
                  <a:lnTo>
                    <a:pt x="61873" y="51592"/>
                  </a:lnTo>
                  <a:lnTo>
                    <a:pt x="61920" y="51426"/>
                  </a:lnTo>
                  <a:lnTo>
                    <a:pt x="61979" y="51273"/>
                  </a:lnTo>
                  <a:lnTo>
                    <a:pt x="62050" y="51131"/>
                  </a:lnTo>
                  <a:lnTo>
                    <a:pt x="62145" y="50989"/>
                  </a:lnTo>
                  <a:lnTo>
                    <a:pt x="62239" y="50870"/>
                  </a:lnTo>
                  <a:lnTo>
                    <a:pt x="62346" y="50740"/>
                  </a:lnTo>
                  <a:lnTo>
                    <a:pt x="62464" y="50634"/>
                  </a:lnTo>
                  <a:lnTo>
                    <a:pt x="62594" y="50527"/>
                  </a:lnTo>
                  <a:lnTo>
                    <a:pt x="62724" y="50433"/>
                  </a:lnTo>
                  <a:lnTo>
                    <a:pt x="62866" y="50338"/>
                  </a:lnTo>
                  <a:lnTo>
                    <a:pt x="63150" y="50160"/>
                  </a:lnTo>
                  <a:lnTo>
                    <a:pt x="63446" y="50007"/>
                  </a:lnTo>
                  <a:lnTo>
                    <a:pt x="63742" y="49853"/>
                  </a:lnTo>
                  <a:lnTo>
                    <a:pt x="63742" y="50090"/>
                  </a:lnTo>
                  <a:lnTo>
                    <a:pt x="63742" y="50338"/>
                  </a:lnTo>
                  <a:lnTo>
                    <a:pt x="63730" y="50823"/>
                  </a:lnTo>
                  <a:lnTo>
                    <a:pt x="63742" y="51071"/>
                  </a:lnTo>
                  <a:lnTo>
                    <a:pt x="63766" y="51308"/>
                  </a:lnTo>
                  <a:lnTo>
                    <a:pt x="63813" y="51556"/>
                  </a:lnTo>
                  <a:lnTo>
                    <a:pt x="63848" y="51663"/>
                  </a:lnTo>
                  <a:lnTo>
                    <a:pt x="63896" y="51781"/>
                  </a:lnTo>
                  <a:lnTo>
                    <a:pt x="63931" y="51296"/>
                  </a:lnTo>
                  <a:lnTo>
                    <a:pt x="63943" y="50799"/>
                  </a:lnTo>
                  <a:lnTo>
                    <a:pt x="63955" y="49817"/>
                  </a:lnTo>
                  <a:lnTo>
                    <a:pt x="64215" y="49675"/>
                  </a:lnTo>
                  <a:lnTo>
                    <a:pt x="64357" y="49616"/>
                  </a:lnTo>
                  <a:lnTo>
                    <a:pt x="64487" y="49569"/>
                  </a:lnTo>
                  <a:lnTo>
                    <a:pt x="64629" y="49522"/>
                  </a:lnTo>
                  <a:lnTo>
                    <a:pt x="64783" y="49486"/>
                  </a:lnTo>
                  <a:lnTo>
                    <a:pt x="64925" y="49474"/>
                  </a:lnTo>
                  <a:lnTo>
                    <a:pt x="65079" y="49463"/>
                  </a:lnTo>
                  <a:lnTo>
                    <a:pt x="65173" y="49403"/>
                  </a:lnTo>
                  <a:lnTo>
                    <a:pt x="65280" y="49344"/>
                  </a:lnTo>
                  <a:lnTo>
                    <a:pt x="65481" y="49261"/>
                  </a:lnTo>
                  <a:lnTo>
                    <a:pt x="65706" y="49179"/>
                  </a:lnTo>
                  <a:lnTo>
                    <a:pt x="65930" y="49119"/>
                  </a:lnTo>
                  <a:lnTo>
                    <a:pt x="65966" y="49664"/>
                  </a:lnTo>
                  <a:lnTo>
                    <a:pt x="65800" y="49628"/>
                  </a:lnTo>
                  <a:lnTo>
                    <a:pt x="65800" y="49817"/>
                  </a:lnTo>
                  <a:lnTo>
                    <a:pt x="65800" y="50007"/>
                  </a:lnTo>
                  <a:lnTo>
                    <a:pt x="65789" y="50385"/>
                  </a:lnTo>
                  <a:lnTo>
                    <a:pt x="65789" y="50575"/>
                  </a:lnTo>
                  <a:lnTo>
                    <a:pt x="65812" y="50764"/>
                  </a:lnTo>
                  <a:lnTo>
                    <a:pt x="65848" y="50941"/>
                  </a:lnTo>
                  <a:lnTo>
                    <a:pt x="65871" y="51036"/>
                  </a:lnTo>
                  <a:lnTo>
                    <a:pt x="65919" y="51119"/>
                  </a:lnTo>
                  <a:lnTo>
                    <a:pt x="65954" y="50657"/>
                  </a:lnTo>
                  <a:lnTo>
                    <a:pt x="65990" y="50196"/>
                  </a:lnTo>
                  <a:lnTo>
                    <a:pt x="66037" y="50066"/>
                  </a:lnTo>
                  <a:lnTo>
                    <a:pt x="66072" y="49924"/>
                  </a:lnTo>
                  <a:lnTo>
                    <a:pt x="66096" y="49794"/>
                  </a:lnTo>
                  <a:lnTo>
                    <a:pt x="66120" y="49652"/>
                  </a:lnTo>
                  <a:lnTo>
                    <a:pt x="66143" y="49368"/>
                  </a:lnTo>
                  <a:lnTo>
                    <a:pt x="66155" y="49084"/>
                  </a:lnTo>
                  <a:lnTo>
                    <a:pt x="66948" y="48883"/>
                  </a:lnTo>
                  <a:lnTo>
                    <a:pt x="66960" y="49179"/>
                  </a:lnTo>
                  <a:lnTo>
                    <a:pt x="66960" y="49474"/>
                  </a:lnTo>
                  <a:lnTo>
                    <a:pt x="66972" y="49616"/>
                  </a:lnTo>
                  <a:lnTo>
                    <a:pt x="66995" y="49770"/>
                  </a:lnTo>
                  <a:lnTo>
                    <a:pt x="67031" y="49912"/>
                  </a:lnTo>
                  <a:lnTo>
                    <a:pt x="67090" y="50054"/>
                  </a:lnTo>
                  <a:lnTo>
                    <a:pt x="67161" y="50634"/>
                  </a:lnTo>
                  <a:lnTo>
                    <a:pt x="67492" y="50669"/>
                  </a:lnTo>
                  <a:lnTo>
                    <a:pt x="67516" y="50492"/>
                  </a:lnTo>
                  <a:lnTo>
                    <a:pt x="67326" y="50515"/>
                  </a:lnTo>
                  <a:lnTo>
                    <a:pt x="67315" y="50090"/>
                  </a:lnTo>
                  <a:lnTo>
                    <a:pt x="67315" y="49675"/>
                  </a:lnTo>
                  <a:lnTo>
                    <a:pt x="67291" y="48847"/>
                  </a:lnTo>
                  <a:lnTo>
                    <a:pt x="67575" y="48788"/>
                  </a:lnTo>
                  <a:lnTo>
                    <a:pt x="67871" y="48753"/>
                  </a:lnTo>
                  <a:lnTo>
                    <a:pt x="68450" y="48682"/>
                  </a:lnTo>
                  <a:lnTo>
                    <a:pt x="68462" y="49332"/>
                  </a:lnTo>
                  <a:lnTo>
                    <a:pt x="68498" y="49971"/>
                  </a:lnTo>
                  <a:lnTo>
                    <a:pt x="68616" y="49959"/>
                  </a:lnTo>
                  <a:lnTo>
                    <a:pt x="68651" y="50078"/>
                  </a:lnTo>
                  <a:lnTo>
                    <a:pt x="68699" y="50208"/>
                  </a:lnTo>
                  <a:lnTo>
                    <a:pt x="68758" y="50314"/>
                  </a:lnTo>
                  <a:lnTo>
                    <a:pt x="68829" y="50421"/>
                  </a:lnTo>
                  <a:lnTo>
                    <a:pt x="68829" y="50160"/>
                  </a:lnTo>
                  <a:lnTo>
                    <a:pt x="68817" y="49900"/>
                  </a:lnTo>
                  <a:lnTo>
                    <a:pt x="68770" y="49652"/>
                  </a:lnTo>
                  <a:lnTo>
                    <a:pt x="68746" y="49522"/>
                  </a:lnTo>
                  <a:lnTo>
                    <a:pt x="68711" y="49403"/>
                  </a:lnTo>
                  <a:lnTo>
                    <a:pt x="68699" y="48646"/>
                  </a:lnTo>
                  <a:lnTo>
                    <a:pt x="69172" y="48575"/>
                  </a:lnTo>
                  <a:lnTo>
                    <a:pt x="69657" y="48528"/>
                  </a:lnTo>
                  <a:lnTo>
                    <a:pt x="69645" y="49261"/>
                  </a:lnTo>
                  <a:lnTo>
                    <a:pt x="69657" y="49995"/>
                  </a:lnTo>
                  <a:lnTo>
                    <a:pt x="70071" y="49983"/>
                  </a:lnTo>
                  <a:lnTo>
                    <a:pt x="69846" y="49782"/>
                  </a:lnTo>
                  <a:lnTo>
                    <a:pt x="69870" y="49463"/>
                  </a:lnTo>
                  <a:lnTo>
                    <a:pt x="69917" y="49143"/>
                  </a:lnTo>
                  <a:lnTo>
                    <a:pt x="70012" y="48516"/>
                  </a:lnTo>
                  <a:lnTo>
                    <a:pt x="70556" y="48433"/>
                  </a:lnTo>
                  <a:lnTo>
                    <a:pt x="70592" y="48540"/>
                  </a:lnTo>
                  <a:lnTo>
                    <a:pt x="70603" y="48646"/>
                  </a:lnTo>
                  <a:lnTo>
                    <a:pt x="70627" y="48859"/>
                  </a:lnTo>
                  <a:lnTo>
                    <a:pt x="70627" y="49309"/>
                  </a:lnTo>
                  <a:lnTo>
                    <a:pt x="70639" y="49522"/>
                  </a:lnTo>
                  <a:lnTo>
                    <a:pt x="70651" y="49628"/>
                  </a:lnTo>
                  <a:lnTo>
                    <a:pt x="70663" y="49735"/>
                  </a:lnTo>
                  <a:lnTo>
                    <a:pt x="70698" y="49841"/>
                  </a:lnTo>
                  <a:lnTo>
                    <a:pt x="70734" y="49936"/>
                  </a:lnTo>
                  <a:lnTo>
                    <a:pt x="70781" y="50030"/>
                  </a:lnTo>
                  <a:lnTo>
                    <a:pt x="70828" y="50125"/>
                  </a:lnTo>
                  <a:lnTo>
                    <a:pt x="70864" y="49912"/>
                  </a:lnTo>
                  <a:lnTo>
                    <a:pt x="70887" y="49699"/>
                  </a:lnTo>
                  <a:lnTo>
                    <a:pt x="70899" y="49486"/>
                  </a:lnTo>
                  <a:lnTo>
                    <a:pt x="70911" y="49273"/>
                  </a:lnTo>
                  <a:lnTo>
                    <a:pt x="70911" y="48847"/>
                  </a:lnTo>
                  <a:lnTo>
                    <a:pt x="70911" y="48410"/>
                  </a:lnTo>
                  <a:lnTo>
                    <a:pt x="72378" y="48374"/>
                  </a:lnTo>
                  <a:lnTo>
                    <a:pt x="72331" y="48563"/>
                  </a:lnTo>
                  <a:lnTo>
                    <a:pt x="72295" y="48765"/>
                  </a:lnTo>
                  <a:lnTo>
                    <a:pt x="72272" y="48954"/>
                  </a:lnTo>
                  <a:lnTo>
                    <a:pt x="72248" y="49155"/>
                  </a:lnTo>
                  <a:lnTo>
                    <a:pt x="72224" y="49557"/>
                  </a:lnTo>
                  <a:lnTo>
                    <a:pt x="72224" y="49959"/>
                  </a:lnTo>
                  <a:lnTo>
                    <a:pt x="72437" y="49936"/>
                  </a:lnTo>
                  <a:lnTo>
                    <a:pt x="72366" y="50160"/>
                  </a:lnTo>
                  <a:lnTo>
                    <a:pt x="72484" y="50196"/>
                  </a:lnTo>
                  <a:lnTo>
                    <a:pt x="72484" y="49735"/>
                  </a:lnTo>
                  <a:lnTo>
                    <a:pt x="72508" y="49273"/>
                  </a:lnTo>
                  <a:lnTo>
                    <a:pt x="72567" y="48362"/>
                  </a:lnTo>
                  <a:lnTo>
                    <a:pt x="73798" y="48362"/>
                  </a:lnTo>
                  <a:lnTo>
                    <a:pt x="73786" y="49096"/>
                  </a:lnTo>
                  <a:lnTo>
                    <a:pt x="73786" y="49474"/>
                  </a:lnTo>
                  <a:lnTo>
                    <a:pt x="73798" y="49841"/>
                  </a:lnTo>
                  <a:lnTo>
                    <a:pt x="73999" y="50385"/>
                  </a:lnTo>
                  <a:lnTo>
                    <a:pt x="74034" y="50137"/>
                  </a:lnTo>
                  <a:lnTo>
                    <a:pt x="74058" y="49877"/>
                  </a:lnTo>
                  <a:lnTo>
                    <a:pt x="74082" y="49380"/>
                  </a:lnTo>
                  <a:lnTo>
                    <a:pt x="74105" y="48362"/>
                  </a:lnTo>
                  <a:close/>
                  <a:moveTo>
                    <a:pt x="193793" y="47913"/>
                  </a:moveTo>
                  <a:lnTo>
                    <a:pt x="193887" y="47925"/>
                  </a:lnTo>
                  <a:lnTo>
                    <a:pt x="193994" y="47948"/>
                  </a:lnTo>
                  <a:lnTo>
                    <a:pt x="194089" y="47972"/>
                  </a:lnTo>
                  <a:lnTo>
                    <a:pt x="194183" y="48019"/>
                  </a:lnTo>
                  <a:lnTo>
                    <a:pt x="194266" y="48078"/>
                  </a:lnTo>
                  <a:lnTo>
                    <a:pt x="194361" y="48149"/>
                  </a:lnTo>
                  <a:lnTo>
                    <a:pt x="194609" y="48398"/>
                  </a:lnTo>
                  <a:lnTo>
                    <a:pt x="194858" y="48670"/>
                  </a:lnTo>
                  <a:lnTo>
                    <a:pt x="195094" y="48942"/>
                  </a:lnTo>
                  <a:lnTo>
                    <a:pt x="195319" y="49214"/>
                  </a:lnTo>
                  <a:lnTo>
                    <a:pt x="195757" y="49782"/>
                  </a:lnTo>
                  <a:lnTo>
                    <a:pt x="196206" y="50350"/>
                  </a:lnTo>
                  <a:lnTo>
                    <a:pt x="196703" y="51036"/>
                  </a:lnTo>
                  <a:lnTo>
                    <a:pt x="196963" y="51379"/>
                  </a:lnTo>
                  <a:lnTo>
                    <a:pt x="197224" y="51710"/>
                  </a:lnTo>
                  <a:lnTo>
                    <a:pt x="197638" y="52361"/>
                  </a:lnTo>
                  <a:lnTo>
                    <a:pt x="197756" y="52290"/>
                  </a:lnTo>
                  <a:lnTo>
                    <a:pt x="197815" y="52728"/>
                  </a:lnTo>
                  <a:lnTo>
                    <a:pt x="197602" y="52680"/>
                  </a:lnTo>
                  <a:lnTo>
                    <a:pt x="197401" y="52621"/>
                  </a:lnTo>
                  <a:lnTo>
                    <a:pt x="197200" y="52550"/>
                  </a:lnTo>
                  <a:lnTo>
                    <a:pt x="197011" y="52467"/>
                  </a:lnTo>
                  <a:lnTo>
                    <a:pt x="196810" y="52385"/>
                  </a:lnTo>
                  <a:lnTo>
                    <a:pt x="196632" y="52290"/>
                  </a:lnTo>
                  <a:lnTo>
                    <a:pt x="196253" y="52077"/>
                  </a:lnTo>
                  <a:lnTo>
                    <a:pt x="195532" y="51639"/>
                  </a:lnTo>
                  <a:lnTo>
                    <a:pt x="195165" y="51426"/>
                  </a:lnTo>
                  <a:lnTo>
                    <a:pt x="194976" y="51332"/>
                  </a:lnTo>
                  <a:lnTo>
                    <a:pt x="194787" y="51237"/>
                  </a:lnTo>
                  <a:lnTo>
                    <a:pt x="194846" y="51048"/>
                  </a:lnTo>
                  <a:lnTo>
                    <a:pt x="194905" y="50870"/>
                  </a:lnTo>
                  <a:lnTo>
                    <a:pt x="194846" y="50752"/>
                  </a:lnTo>
                  <a:lnTo>
                    <a:pt x="194763" y="50634"/>
                  </a:lnTo>
                  <a:lnTo>
                    <a:pt x="194609" y="50421"/>
                  </a:lnTo>
                  <a:lnTo>
                    <a:pt x="194538" y="50314"/>
                  </a:lnTo>
                  <a:lnTo>
                    <a:pt x="194467" y="50208"/>
                  </a:lnTo>
                  <a:lnTo>
                    <a:pt x="194408" y="50090"/>
                  </a:lnTo>
                  <a:lnTo>
                    <a:pt x="194361" y="49959"/>
                  </a:lnTo>
                  <a:lnTo>
                    <a:pt x="194278" y="49983"/>
                  </a:lnTo>
                  <a:lnTo>
                    <a:pt x="194124" y="49758"/>
                  </a:lnTo>
                  <a:lnTo>
                    <a:pt x="193982" y="49545"/>
                  </a:lnTo>
                  <a:lnTo>
                    <a:pt x="193663" y="49119"/>
                  </a:lnTo>
                  <a:lnTo>
                    <a:pt x="193615" y="49119"/>
                  </a:lnTo>
                  <a:lnTo>
                    <a:pt x="193521" y="48977"/>
                  </a:lnTo>
                  <a:lnTo>
                    <a:pt x="193426" y="48847"/>
                  </a:lnTo>
                  <a:lnTo>
                    <a:pt x="193213" y="48599"/>
                  </a:lnTo>
                  <a:lnTo>
                    <a:pt x="193000" y="48350"/>
                  </a:lnTo>
                  <a:lnTo>
                    <a:pt x="192764" y="48126"/>
                  </a:lnTo>
                  <a:lnTo>
                    <a:pt x="193166" y="48007"/>
                  </a:lnTo>
                  <a:lnTo>
                    <a:pt x="193367" y="47960"/>
                  </a:lnTo>
                  <a:lnTo>
                    <a:pt x="193580" y="47925"/>
                  </a:lnTo>
                  <a:lnTo>
                    <a:pt x="193686" y="47913"/>
                  </a:lnTo>
                  <a:close/>
                  <a:moveTo>
                    <a:pt x="192799" y="51036"/>
                  </a:moveTo>
                  <a:lnTo>
                    <a:pt x="193130" y="51202"/>
                  </a:lnTo>
                  <a:lnTo>
                    <a:pt x="193462" y="51367"/>
                  </a:lnTo>
                  <a:lnTo>
                    <a:pt x="193781" y="51533"/>
                  </a:lnTo>
                  <a:lnTo>
                    <a:pt x="194100" y="51722"/>
                  </a:lnTo>
                  <a:lnTo>
                    <a:pt x="194739" y="52101"/>
                  </a:lnTo>
                  <a:lnTo>
                    <a:pt x="195354" y="52491"/>
                  </a:lnTo>
                  <a:lnTo>
                    <a:pt x="194999" y="52574"/>
                  </a:lnTo>
                  <a:lnTo>
                    <a:pt x="194645" y="52657"/>
                  </a:lnTo>
                  <a:lnTo>
                    <a:pt x="193947" y="52846"/>
                  </a:lnTo>
                  <a:lnTo>
                    <a:pt x="193674" y="52385"/>
                  </a:lnTo>
                  <a:lnTo>
                    <a:pt x="193391" y="51935"/>
                  </a:lnTo>
                  <a:lnTo>
                    <a:pt x="192799" y="51036"/>
                  </a:lnTo>
                  <a:close/>
                  <a:moveTo>
                    <a:pt x="185689" y="48575"/>
                  </a:moveTo>
                  <a:lnTo>
                    <a:pt x="185973" y="48835"/>
                  </a:lnTo>
                  <a:lnTo>
                    <a:pt x="186233" y="49119"/>
                  </a:lnTo>
                  <a:lnTo>
                    <a:pt x="186493" y="49403"/>
                  </a:lnTo>
                  <a:lnTo>
                    <a:pt x="186742" y="49699"/>
                  </a:lnTo>
                  <a:lnTo>
                    <a:pt x="187239" y="50291"/>
                  </a:lnTo>
                  <a:lnTo>
                    <a:pt x="187487" y="50586"/>
                  </a:lnTo>
                  <a:lnTo>
                    <a:pt x="187747" y="50870"/>
                  </a:lnTo>
                  <a:lnTo>
                    <a:pt x="187901" y="51071"/>
                  </a:lnTo>
                  <a:lnTo>
                    <a:pt x="188067" y="51249"/>
                  </a:lnTo>
                  <a:lnTo>
                    <a:pt x="188162" y="51332"/>
                  </a:lnTo>
                  <a:lnTo>
                    <a:pt x="188256" y="51415"/>
                  </a:lnTo>
                  <a:lnTo>
                    <a:pt x="188351" y="51485"/>
                  </a:lnTo>
                  <a:lnTo>
                    <a:pt x="188457" y="51556"/>
                  </a:lnTo>
                  <a:lnTo>
                    <a:pt x="188493" y="51332"/>
                  </a:lnTo>
                  <a:lnTo>
                    <a:pt x="188493" y="51332"/>
                  </a:lnTo>
                  <a:lnTo>
                    <a:pt x="188327" y="51355"/>
                  </a:lnTo>
                  <a:lnTo>
                    <a:pt x="188114" y="50811"/>
                  </a:lnTo>
                  <a:lnTo>
                    <a:pt x="188031" y="50811"/>
                  </a:lnTo>
                  <a:lnTo>
                    <a:pt x="187783" y="50433"/>
                  </a:lnTo>
                  <a:lnTo>
                    <a:pt x="187523" y="50078"/>
                  </a:lnTo>
                  <a:lnTo>
                    <a:pt x="186955" y="49380"/>
                  </a:lnTo>
                  <a:lnTo>
                    <a:pt x="186399" y="48682"/>
                  </a:lnTo>
                  <a:lnTo>
                    <a:pt x="186399" y="48682"/>
                  </a:lnTo>
                  <a:lnTo>
                    <a:pt x="186624" y="48729"/>
                  </a:lnTo>
                  <a:lnTo>
                    <a:pt x="186837" y="48776"/>
                  </a:lnTo>
                  <a:lnTo>
                    <a:pt x="187274" y="48871"/>
                  </a:lnTo>
                  <a:lnTo>
                    <a:pt x="187487" y="48930"/>
                  </a:lnTo>
                  <a:lnTo>
                    <a:pt x="187700" y="48989"/>
                  </a:lnTo>
                  <a:lnTo>
                    <a:pt x="187913" y="49072"/>
                  </a:lnTo>
                  <a:lnTo>
                    <a:pt x="188114" y="49167"/>
                  </a:lnTo>
                  <a:lnTo>
                    <a:pt x="188422" y="49439"/>
                  </a:lnTo>
                  <a:lnTo>
                    <a:pt x="188718" y="49735"/>
                  </a:lnTo>
                  <a:lnTo>
                    <a:pt x="189001" y="50042"/>
                  </a:lnTo>
                  <a:lnTo>
                    <a:pt x="189285" y="50350"/>
                  </a:lnTo>
                  <a:lnTo>
                    <a:pt x="189830" y="50989"/>
                  </a:lnTo>
                  <a:lnTo>
                    <a:pt x="190102" y="51296"/>
                  </a:lnTo>
                  <a:lnTo>
                    <a:pt x="190374" y="51604"/>
                  </a:lnTo>
                  <a:lnTo>
                    <a:pt x="190705" y="51923"/>
                  </a:lnTo>
                  <a:lnTo>
                    <a:pt x="190563" y="51450"/>
                  </a:lnTo>
                  <a:lnTo>
                    <a:pt x="190374" y="51166"/>
                  </a:lnTo>
                  <a:lnTo>
                    <a:pt x="190185" y="50894"/>
                  </a:lnTo>
                  <a:lnTo>
                    <a:pt x="189995" y="50634"/>
                  </a:lnTo>
                  <a:lnTo>
                    <a:pt x="189794" y="50373"/>
                  </a:lnTo>
                  <a:lnTo>
                    <a:pt x="189368" y="49865"/>
                  </a:lnTo>
                  <a:lnTo>
                    <a:pt x="188942" y="49356"/>
                  </a:lnTo>
                  <a:lnTo>
                    <a:pt x="189498" y="49545"/>
                  </a:lnTo>
                  <a:lnTo>
                    <a:pt x="190043" y="49746"/>
                  </a:lnTo>
                  <a:lnTo>
                    <a:pt x="190587" y="49959"/>
                  </a:lnTo>
                  <a:lnTo>
                    <a:pt x="191131" y="50172"/>
                  </a:lnTo>
                  <a:lnTo>
                    <a:pt x="191356" y="50279"/>
                  </a:lnTo>
                  <a:lnTo>
                    <a:pt x="191581" y="50385"/>
                  </a:lnTo>
                  <a:lnTo>
                    <a:pt x="191687" y="50456"/>
                  </a:lnTo>
                  <a:lnTo>
                    <a:pt x="191782" y="50527"/>
                  </a:lnTo>
                  <a:lnTo>
                    <a:pt x="191876" y="50610"/>
                  </a:lnTo>
                  <a:lnTo>
                    <a:pt x="191959" y="50705"/>
                  </a:lnTo>
                  <a:lnTo>
                    <a:pt x="192172" y="50977"/>
                  </a:lnTo>
                  <a:lnTo>
                    <a:pt x="192373" y="51249"/>
                  </a:lnTo>
                  <a:lnTo>
                    <a:pt x="192775" y="51805"/>
                  </a:lnTo>
                  <a:lnTo>
                    <a:pt x="193544" y="52929"/>
                  </a:lnTo>
                  <a:lnTo>
                    <a:pt x="193272" y="53000"/>
                  </a:lnTo>
                  <a:lnTo>
                    <a:pt x="192988" y="53047"/>
                  </a:lnTo>
                  <a:lnTo>
                    <a:pt x="192716" y="53083"/>
                  </a:lnTo>
                  <a:lnTo>
                    <a:pt x="192432" y="53106"/>
                  </a:lnTo>
                  <a:lnTo>
                    <a:pt x="192160" y="53118"/>
                  </a:lnTo>
                  <a:lnTo>
                    <a:pt x="191876" y="53130"/>
                  </a:lnTo>
                  <a:lnTo>
                    <a:pt x="191592" y="53118"/>
                  </a:lnTo>
                  <a:lnTo>
                    <a:pt x="191320" y="53106"/>
                  </a:lnTo>
                  <a:lnTo>
                    <a:pt x="190752" y="53059"/>
                  </a:lnTo>
                  <a:lnTo>
                    <a:pt x="190196" y="53000"/>
                  </a:lnTo>
                  <a:lnTo>
                    <a:pt x="189640" y="52929"/>
                  </a:lnTo>
                  <a:lnTo>
                    <a:pt x="189084" y="52846"/>
                  </a:lnTo>
                  <a:lnTo>
                    <a:pt x="188860" y="52810"/>
                  </a:lnTo>
                  <a:lnTo>
                    <a:pt x="188623" y="52775"/>
                  </a:lnTo>
                  <a:lnTo>
                    <a:pt x="188162" y="52728"/>
                  </a:lnTo>
                  <a:lnTo>
                    <a:pt x="187937" y="52692"/>
                  </a:lnTo>
                  <a:lnTo>
                    <a:pt x="187712" y="52645"/>
                  </a:lnTo>
                  <a:lnTo>
                    <a:pt x="187487" y="52586"/>
                  </a:lnTo>
                  <a:lnTo>
                    <a:pt x="187262" y="52515"/>
                  </a:lnTo>
                  <a:lnTo>
                    <a:pt x="186422" y="51521"/>
                  </a:lnTo>
                  <a:lnTo>
                    <a:pt x="185997" y="51024"/>
                  </a:lnTo>
                  <a:lnTo>
                    <a:pt x="185547" y="50551"/>
                  </a:lnTo>
                  <a:lnTo>
                    <a:pt x="185097" y="50078"/>
                  </a:lnTo>
                  <a:lnTo>
                    <a:pt x="184636" y="49616"/>
                  </a:lnTo>
                  <a:lnTo>
                    <a:pt x="184163" y="49179"/>
                  </a:lnTo>
                  <a:lnTo>
                    <a:pt x="183914" y="48966"/>
                  </a:lnTo>
                  <a:lnTo>
                    <a:pt x="183654" y="48765"/>
                  </a:lnTo>
                  <a:lnTo>
                    <a:pt x="183914" y="48753"/>
                  </a:lnTo>
                  <a:lnTo>
                    <a:pt x="184175" y="48729"/>
                  </a:lnTo>
                  <a:lnTo>
                    <a:pt x="184683" y="48670"/>
                  </a:lnTo>
                  <a:lnTo>
                    <a:pt x="185180" y="48611"/>
                  </a:lnTo>
                  <a:lnTo>
                    <a:pt x="185441" y="48587"/>
                  </a:lnTo>
                  <a:lnTo>
                    <a:pt x="185689" y="48575"/>
                  </a:lnTo>
                  <a:close/>
                  <a:moveTo>
                    <a:pt x="141917" y="51663"/>
                  </a:moveTo>
                  <a:lnTo>
                    <a:pt x="142224" y="51793"/>
                  </a:lnTo>
                  <a:lnTo>
                    <a:pt x="142532" y="51923"/>
                  </a:lnTo>
                  <a:lnTo>
                    <a:pt x="142840" y="52077"/>
                  </a:lnTo>
                  <a:lnTo>
                    <a:pt x="143135" y="52231"/>
                  </a:lnTo>
                  <a:lnTo>
                    <a:pt x="142981" y="52266"/>
                  </a:lnTo>
                  <a:lnTo>
                    <a:pt x="142851" y="52314"/>
                  </a:lnTo>
                  <a:lnTo>
                    <a:pt x="142721" y="52373"/>
                  </a:lnTo>
                  <a:lnTo>
                    <a:pt x="142591" y="52444"/>
                  </a:lnTo>
                  <a:lnTo>
                    <a:pt x="142343" y="52609"/>
                  </a:lnTo>
                  <a:lnTo>
                    <a:pt x="142106" y="52787"/>
                  </a:lnTo>
                  <a:lnTo>
                    <a:pt x="141881" y="52964"/>
                  </a:lnTo>
                  <a:lnTo>
                    <a:pt x="141656" y="53142"/>
                  </a:lnTo>
                  <a:lnTo>
                    <a:pt x="141432" y="53307"/>
                  </a:lnTo>
                  <a:lnTo>
                    <a:pt x="141183" y="53461"/>
                  </a:lnTo>
                  <a:lnTo>
                    <a:pt x="141219" y="53213"/>
                  </a:lnTo>
                  <a:lnTo>
                    <a:pt x="141266" y="52976"/>
                  </a:lnTo>
                  <a:lnTo>
                    <a:pt x="141337" y="52739"/>
                  </a:lnTo>
                  <a:lnTo>
                    <a:pt x="141420" y="52503"/>
                  </a:lnTo>
                  <a:lnTo>
                    <a:pt x="141515" y="52278"/>
                  </a:lnTo>
                  <a:lnTo>
                    <a:pt x="141633" y="52065"/>
                  </a:lnTo>
                  <a:lnTo>
                    <a:pt x="141763" y="51864"/>
                  </a:lnTo>
                  <a:lnTo>
                    <a:pt x="141917" y="51663"/>
                  </a:lnTo>
                  <a:close/>
                  <a:moveTo>
                    <a:pt x="205268" y="47534"/>
                  </a:moveTo>
                  <a:lnTo>
                    <a:pt x="205457" y="47546"/>
                  </a:lnTo>
                  <a:lnTo>
                    <a:pt x="205647" y="47558"/>
                  </a:lnTo>
                  <a:lnTo>
                    <a:pt x="205836" y="47593"/>
                  </a:lnTo>
                  <a:lnTo>
                    <a:pt x="206014" y="47641"/>
                  </a:lnTo>
                  <a:lnTo>
                    <a:pt x="206191" y="47688"/>
                  </a:lnTo>
                  <a:lnTo>
                    <a:pt x="206368" y="47759"/>
                  </a:lnTo>
                  <a:lnTo>
                    <a:pt x="206546" y="47842"/>
                  </a:lnTo>
                  <a:lnTo>
                    <a:pt x="206712" y="47925"/>
                  </a:lnTo>
                  <a:lnTo>
                    <a:pt x="206877" y="48031"/>
                  </a:lnTo>
                  <a:lnTo>
                    <a:pt x="207031" y="48138"/>
                  </a:lnTo>
                  <a:lnTo>
                    <a:pt x="207185" y="48244"/>
                  </a:lnTo>
                  <a:lnTo>
                    <a:pt x="207339" y="48374"/>
                  </a:lnTo>
                  <a:lnTo>
                    <a:pt x="207480" y="48492"/>
                  </a:lnTo>
                  <a:lnTo>
                    <a:pt x="207622" y="48623"/>
                  </a:lnTo>
                  <a:lnTo>
                    <a:pt x="207753" y="48765"/>
                  </a:lnTo>
                  <a:lnTo>
                    <a:pt x="208664" y="49711"/>
                  </a:lnTo>
                  <a:lnTo>
                    <a:pt x="209113" y="50196"/>
                  </a:lnTo>
                  <a:lnTo>
                    <a:pt x="209326" y="50444"/>
                  </a:lnTo>
                  <a:lnTo>
                    <a:pt x="209539" y="50705"/>
                  </a:lnTo>
                  <a:lnTo>
                    <a:pt x="209764" y="50977"/>
                  </a:lnTo>
                  <a:lnTo>
                    <a:pt x="210000" y="51237"/>
                  </a:lnTo>
                  <a:lnTo>
                    <a:pt x="210249" y="51485"/>
                  </a:lnTo>
                  <a:lnTo>
                    <a:pt x="210497" y="51722"/>
                  </a:lnTo>
                  <a:lnTo>
                    <a:pt x="210355" y="51450"/>
                  </a:lnTo>
                  <a:lnTo>
                    <a:pt x="210213" y="51178"/>
                  </a:lnTo>
                  <a:lnTo>
                    <a:pt x="209894" y="50646"/>
                  </a:lnTo>
                  <a:lnTo>
                    <a:pt x="209823" y="50634"/>
                  </a:lnTo>
                  <a:lnTo>
                    <a:pt x="209610" y="50326"/>
                  </a:lnTo>
                  <a:lnTo>
                    <a:pt x="209385" y="50030"/>
                  </a:lnTo>
                  <a:lnTo>
                    <a:pt x="209149" y="49735"/>
                  </a:lnTo>
                  <a:lnTo>
                    <a:pt x="208900" y="49451"/>
                  </a:lnTo>
                  <a:lnTo>
                    <a:pt x="208652" y="49167"/>
                  </a:lnTo>
                  <a:lnTo>
                    <a:pt x="208391" y="48895"/>
                  </a:lnTo>
                  <a:lnTo>
                    <a:pt x="208119" y="48634"/>
                  </a:lnTo>
                  <a:lnTo>
                    <a:pt x="207859" y="48374"/>
                  </a:lnTo>
                  <a:lnTo>
                    <a:pt x="208474" y="48516"/>
                  </a:lnTo>
                  <a:lnTo>
                    <a:pt x="209101" y="48658"/>
                  </a:lnTo>
                  <a:lnTo>
                    <a:pt x="209728" y="48776"/>
                  </a:lnTo>
                  <a:lnTo>
                    <a:pt x="210355" y="48906"/>
                  </a:lnTo>
                  <a:lnTo>
                    <a:pt x="210438" y="48930"/>
                  </a:lnTo>
                  <a:lnTo>
                    <a:pt x="210509" y="48977"/>
                  </a:lnTo>
                  <a:lnTo>
                    <a:pt x="210592" y="49025"/>
                  </a:lnTo>
                  <a:lnTo>
                    <a:pt x="210651" y="49072"/>
                  </a:lnTo>
                  <a:lnTo>
                    <a:pt x="210781" y="49190"/>
                  </a:lnTo>
                  <a:lnTo>
                    <a:pt x="210923" y="49309"/>
                  </a:lnTo>
                  <a:lnTo>
                    <a:pt x="211041" y="49545"/>
                  </a:lnTo>
                  <a:lnTo>
                    <a:pt x="211219" y="49699"/>
                  </a:lnTo>
                  <a:lnTo>
                    <a:pt x="211396" y="49877"/>
                  </a:lnTo>
                  <a:lnTo>
                    <a:pt x="211609" y="50220"/>
                  </a:lnTo>
                  <a:lnTo>
                    <a:pt x="211609" y="49806"/>
                  </a:lnTo>
                  <a:lnTo>
                    <a:pt x="211420" y="49557"/>
                  </a:lnTo>
                  <a:lnTo>
                    <a:pt x="211219" y="49309"/>
                  </a:lnTo>
                  <a:lnTo>
                    <a:pt x="211089" y="49285"/>
                  </a:lnTo>
                  <a:lnTo>
                    <a:pt x="211112" y="48954"/>
                  </a:lnTo>
                  <a:lnTo>
                    <a:pt x="211503" y="49037"/>
                  </a:lnTo>
                  <a:lnTo>
                    <a:pt x="211881" y="49119"/>
                  </a:lnTo>
                  <a:lnTo>
                    <a:pt x="212047" y="49356"/>
                  </a:lnTo>
                  <a:lnTo>
                    <a:pt x="212224" y="49581"/>
                  </a:lnTo>
                  <a:lnTo>
                    <a:pt x="212579" y="50019"/>
                  </a:lnTo>
                  <a:lnTo>
                    <a:pt x="212745" y="50231"/>
                  </a:lnTo>
                  <a:lnTo>
                    <a:pt x="212911" y="50421"/>
                  </a:lnTo>
                  <a:lnTo>
                    <a:pt x="213088" y="50610"/>
                  </a:lnTo>
                  <a:lnTo>
                    <a:pt x="213277" y="50787"/>
                  </a:lnTo>
                  <a:lnTo>
                    <a:pt x="213277" y="50858"/>
                  </a:lnTo>
                  <a:lnTo>
                    <a:pt x="213301" y="50918"/>
                  </a:lnTo>
                  <a:lnTo>
                    <a:pt x="213325" y="50977"/>
                  </a:lnTo>
                  <a:lnTo>
                    <a:pt x="213348" y="51036"/>
                  </a:lnTo>
                  <a:lnTo>
                    <a:pt x="213431" y="51142"/>
                  </a:lnTo>
                  <a:lnTo>
                    <a:pt x="213514" y="51237"/>
                  </a:lnTo>
                  <a:lnTo>
                    <a:pt x="213159" y="51332"/>
                  </a:lnTo>
                  <a:lnTo>
                    <a:pt x="212804" y="51438"/>
                  </a:lnTo>
                  <a:lnTo>
                    <a:pt x="212461" y="51545"/>
                  </a:lnTo>
                  <a:lnTo>
                    <a:pt x="212118" y="51675"/>
                  </a:lnTo>
                  <a:lnTo>
                    <a:pt x="211787" y="51805"/>
                  </a:lnTo>
                  <a:lnTo>
                    <a:pt x="211444" y="51935"/>
                  </a:lnTo>
                  <a:lnTo>
                    <a:pt x="210781" y="52231"/>
                  </a:lnTo>
                  <a:lnTo>
                    <a:pt x="209456" y="52834"/>
                  </a:lnTo>
                  <a:lnTo>
                    <a:pt x="208794" y="53118"/>
                  </a:lnTo>
                  <a:lnTo>
                    <a:pt x="208462" y="53260"/>
                  </a:lnTo>
                  <a:lnTo>
                    <a:pt x="208119" y="53390"/>
                  </a:lnTo>
                  <a:lnTo>
                    <a:pt x="207788" y="53520"/>
                  </a:lnTo>
                  <a:lnTo>
                    <a:pt x="207457" y="53639"/>
                  </a:lnTo>
                  <a:lnTo>
                    <a:pt x="207126" y="53757"/>
                  </a:lnTo>
                  <a:lnTo>
                    <a:pt x="206782" y="53852"/>
                  </a:lnTo>
                  <a:lnTo>
                    <a:pt x="206439" y="53934"/>
                  </a:lnTo>
                  <a:lnTo>
                    <a:pt x="206096" y="54017"/>
                  </a:lnTo>
                  <a:lnTo>
                    <a:pt x="205753" y="54088"/>
                  </a:lnTo>
                  <a:lnTo>
                    <a:pt x="205398" y="54147"/>
                  </a:lnTo>
                  <a:lnTo>
                    <a:pt x="205055" y="54195"/>
                  </a:lnTo>
                  <a:lnTo>
                    <a:pt x="204700" y="54230"/>
                  </a:lnTo>
                  <a:lnTo>
                    <a:pt x="204345" y="54266"/>
                  </a:lnTo>
                  <a:lnTo>
                    <a:pt x="203991" y="54289"/>
                  </a:lnTo>
                  <a:lnTo>
                    <a:pt x="203647" y="54313"/>
                  </a:lnTo>
                  <a:lnTo>
                    <a:pt x="202583" y="54313"/>
                  </a:lnTo>
                  <a:lnTo>
                    <a:pt x="202192" y="54301"/>
                  </a:lnTo>
                  <a:lnTo>
                    <a:pt x="201802" y="54289"/>
                  </a:lnTo>
                  <a:lnTo>
                    <a:pt x="201613" y="54266"/>
                  </a:lnTo>
                  <a:lnTo>
                    <a:pt x="201423" y="54230"/>
                  </a:lnTo>
                  <a:lnTo>
                    <a:pt x="201234" y="54183"/>
                  </a:lnTo>
                  <a:lnTo>
                    <a:pt x="201057" y="54124"/>
                  </a:lnTo>
                  <a:lnTo>
                    <a:pt x="200264" y="53828"/>
                  </a:lnTo>
                  <a:lnTo>
                    <a:pt x="199874" y="53674"/>
                  </a:lnTo>
                  <a:lnTo>
                    <a:pt x="199483" y="53508"/>
                  </a:lnTo>
                  <a:lnTo>
                    <a:pt x="199093" y="53343"/>
                  </a:lnTo>
                  <a:lnTo>
                    <a:pt x="198714" y="53154"/>
                  </a:lnTo>
                  <a:lnTo>
                    <a:pt x="198347" y="52964"/>
                  </a:lnTo>
                  <a:lnTo>
                    <a:pt x="197981" y="52751"/>
                  </a:lnTo>
                  <a:lnTo>
                    <a:pt x="197862" y="52373"/>
                  </a:lnTo>
                  <a:lnTo>
                    <a:pt x="197756" y="51994"/>
                  </a:lnTo>
                  <a:lnTo>
                    <a:pt x="197649" y="52006"/>
                  </a:lnTo>
                  <a:lnTo>
                    <a:pt x="197508" y="51746"/>
                  </a:lnTo>
                  <a:lnTo>
                    <a:pt x="197366" y="51485"/>
                  </a:lnTo>
                  <a:lnTo>
                    <a:pt x="197212" y="51249"/>
                  </a:lnTo>
                  <a:lnTo>
                    <a:pt x="197046" y="51000"/>
                  </a:lnTo>
                  <a:lnTo>
                    <a:pt x="196987" y="50977"/>
                  </a:lnTo>
                  <a:lnTo>
                    <a:pt x="196810" y="50693"/>
                  </a:lnTo>
                  <a:lnTo>
                    <a:pt x="196644" y="50421"/>
                  </a:lnTo>
                  <a:lnTo>
                    <a:pt x="196135" y="49746"/>
                  </a:lnTo>
                  <a:lnTo>
                    <a:pt x="195887" y="49403"/>
                  </a:lnTo>
                  <a:lnTo>
                    <a:pt x="195626" y="49072"/>
                  </a:lnTo>
                  <a:lnTo>
                    <a:pt x="195402" y="48765"/>
                  </a:lnTo>
                  <a:lnTo>
                    <a:pt x="195141" y="48481"/>
                  </a:lnTo>
                  <a:lnTo>
                    <a:pt x="194881" y="48197"/>
                  </a:lnTo>
                  <a:lnTo>
                    <a:pt x="194609" y="47925"/>
                  </a:lnTo>
                  <a:lnTo>
                    <a:pt x="195023" y="47865"/>
                  </a:lnTo>
                  <a:lnTo>
                    <a:pt x="195236" y="47842"/>
                  </a:lnTo>
                  <a:lnTo>
                    <a:pt x="195449" y="47830"/>
                  </a:lnTo>
                  <a:lnTo>
                    <a:pt x="195556" y="47830"/>
                  </a:lnTo>
                  <a:lnTo>
                    <a:pt x="195662" y="47842"/>
                  </a:lnTo>
                  <a:lnTo>
                    <a:pt x="195768" y="47865"/>
                  </a:lnTo>
                  <a:lnTo>
                    <a:pt x="195863" y="47901"/>
                  </a:lnTo>
                  <a:lnTo>
                    <a:pt x="195958" y="47936"/>
                  </a:lnTo>
                  <a:lnTo>
                    <a:pt x="196052" y="47996"/>
                  </a:lnTo>
                  <a:lnTo>
                    <a:pt x="196135" y="48055"/>
                  </a:lnTo>
                  <a:lnTo>
                    <a:pt x="196218" y="48138"/>
                  </a:lnTo>
                  <a:lnTo>
                    <a:pt x="196632" y="48540"/>
                  </a:lnTo>
                  <a:lnTo>
                    <a:pt x="197034" y="48966"/>
                  </a:lnTo>
                  <a:lnTo>
                    <a:pt x="197425" y="49403"/>
                  </a:lnTo>
                  <a:lnTo>
                    <a:pt x="197803" y="49853"/>
                  </a:lnTo>
                  <a:lnTo>
                    <a:pt x="198170" y="50314"/>
                  </a:lnTo>
                  <a:lnTo>
                    <a:pt x="198525" y="50776"/>
                  </a:lnTo>
                  <a:lnTo>
                    <a:pt x="198880" y="51237"/>
                  </a:lnTo>
                  <a:lnTo>
                    <a:pt x="199223" y="51710"/>
                  </a:lnTo>
                  <a:lnTo>
                    <a:pt x="199400" y="51971"/>
                  </a:lnTo>
                  <a:lnTo>
                    <a:pt x="199590" y="52219"/>
                  </a:lnTo>
                  <a:lnTo>
                    <a:pt x="199814" y="52704"/>
                  </a:lnTo>
                  <a:lnTo>
                    <a:pt x="199945" y="52657"/>
                  </a:lnTo>
                  <a:lnTo>
                    <a:pt x="200051" y="53094"/>
                  </a:lnTo>
                  <a:lnTo>
                    <a:pt x="200122" y="52728"/>
                  </a:lnTo>
                  <a:lnTo>
                    <a:pt x="199874" y="52231"/>
                  </a:lnTo>
                  <a:lnTo>
                    <a:pt x="199601" y="51746"/>
                  </a:lnTo>
                  <a:lnTo>
                    <a:pt x="199306" y="51273"/>
                  </a:lnTo>
                  <a:lnTo>
                    <a:pt x="198998" y="50811"/>
                  </a:lnTo>
                  <a:lnTo>
                    <a:pt x="198679" y="50362"/>
                  </a:lnTo>
                  <a:lnTo>
                    <a:pt x="198336" y="49924"/>
                  </a:lnTo>
                  <a:lnTo>
                    <a:pt x="197993" y="49486"/>
                  </a:lnTo>
                  <a:lnTo>
                    <a:pt x="197649" y="49048"/>
                  </a:lnTo>
                  <a:lnTo>
                    <a:pt x="197342" y="48705"/>
                  </a:lnTo>
                  <a:lnTo>
                    <a:pt x="197022" y="48362"/>
                  </a:lnTo>
                  <a:lnTo>
                    <a:pt x="196691" y="48043"/>
                  </a:lnTo>
                  <a:lnTo>
                    <a:pt x="196336" y="47735"/>
                  </a:lnTo>
                  <a:lnTo>
                    <a:pt x="196585" y="47747"/>
                  </a:lnTo>
                  <a:lnTo>
                    <a:pt x="196833" y="47747"/>
                  </a:lnTo>
                  <a:lnTo>
                    <a:pt x="197342" y="47712"/>
                  </a:lnTo>
                  <a:lnTo>
                    <a:pt x="197590" y="47700"/>
                  </a:lnTo>
                  <a:lnTo>
                    <a:pt x="197839" y="47712"/>
                  </a:lnTo>
                  <a:lnTo>
                    <a:pt x="198075" y="47735"/>
                  </a:lnTo>
                  <a:lnTo>
                    <a:pt x="198194" y="47759"/>
                  </a:lnTo>
                  <a:lnTo>
                    <a:pt x="198312" y="47783"/>
                  </a:lnTo>
                  <a:lnTo>
                    <a:pt x="198572" y="48067"/>
                  </a:lnTo>
                  <a:lnTo>
                    <a:pt x="198844" y="48362"/>
                  </a:lnTo>
                  <a:lnTo>
                    <a:pt x="199341" y="48954"/>
                  </a:lnTo>
                  <a:lnTo>
                    <a:pt x="199826" y="49557"/>
                  </a:lnTo>
                  <a:lnTo>
                    <a:pt x="200299" y="50184"/>
                  </a:lnTo>
                  <a:lnTo>
                    <a:pt x="200761" y="50811"/>
                  </a:lnTo>
                  <a:lnTo>
                    <a:pt x="201210" y="51450"/>
                  </a:lnTo>
                  <a:lnTo>
                    <a:pt x="202098" y="52739"/>
                  </a:lnTo>
                  <a:lnTo>
                    <a:pt x="202547" y="53272"/>
                  </a:lnTo>
                  <a:lnTo>
                    <a:pt x="202476" y="52952"/>
                  </a:lnTo>
                  <a:lnTo>
                    <a:pt x="202393" y="52633"/>
                  </a:lnTo>
                  <a:lnTo>
                    <a:pt x="202003" y="51982"/>
                  </a:lnTo>
                  <a:lnTo>
                    <a:pt x="201589" y="51332"/>
                  </a:lnTo>
                  <a:lnTo>
                    <a:pt x="201175" y="50705"/>
                  </a:lnTo>
                  <a:lnTo>
                    <a:pt x="200725" y="50078"/>
                  </a:lnTo>
                  <a:lnTo>
                    <a:pt x="200276" y="49463"/>
                  </a:lnTo>
                  <a:lnTo>
                    <a:pt x="199803" y="48859"/>
                  </a:lnTo>
                  <a:lnTo>
                    <a:pt x="199329" y="48268"/>
                  </a:lnTo>
                  <a:lnTo>
                    <a:pt x="198833" y="47688"/>
                  </a:lnTo>
                  <a:lnTo>
                    <a:pt x="198833" y="47688"/>
                  </a:lnTo>
                  <a:lnTo>
                    <a:pt x="199093" y="47700"/>
                  </a:lnTo>
                  <a:lnTo>
                    <a:pt x="199365" y="47676"/>
                  </a:lnTo>
                  <a:lnTo>
                    <a:pt x="199637" y="47664"/>
                  </a:lnTo>
                  <a:lnTo>
                    <a:pt x="200039" y="47664"/>
                  </a:lnTo>
                  <a:lnTo>
                    <a:pt x="200169" y="47688"/>
                  </a:lnTo>
                  <a:lnTo>
                    <a:pt x="200299" y="47712"/>
                  </a:lnTo>
                  <a:lnTo>
                    <a:pt x="200418" y="47747"/>
                  </a:lnTo>
                  <a:lnTo>
                    <a:pt x="200536" y="47806"/>
                  </a:lnTo>
                  <a:lnTo>
                    <a:pt x="200643" y="47877"/>
                  </a:lnTo>
                  <a:lnTo>
                    <a:pt x="200749" y="47960"/>
                  </a:lnTo>
                  <a:lnTo>
                    <a:pt x="200844" y="48067"/>
                  </a:lnTo>
                  <a:lnTo>
                    <a:pt x="201151" y="48410"/>
                  </a:lnTo>
                  <a:lnTo>
                    <a:pt x="201471" y="48741"/>
                  </a:lnTo>
                  <a:lnTo>
                    <a:pt x="202121" y="49403"/>
                  </a:lnTo>
                  <a:lnTo>
                    <a:pt x="202429" y="49746"/>
                  </a:lnTo>
                  <a:lnTo>
                    <a:pt x="202748" y="50090"/>
                  </a:lnTo>
                  <a:lnTo>
                    <a:pt x="203044" y="50433"/>
                  </a:lnTo>
                  <a:lnTo>
                    <a:pt x="203340" y="50799"/>
                  </a:lnTo>
                  <a:lnTo>
                    <a:pt x="203707" y="50870"/>
                  </a:lnTo>
                  <a:lnTo>
                    <a:pt x="203565" y="50646"/>
                  </a:lnTo>
                  <a:lnTo>
                    <a:pt x="203423" y="50433"/>
                  </a:lnTo>
                  <a:lnTo>
                    <a:pt x="203115" y="50007"/>
                  </a:lnTo>
                  <a:lnTo>
                    <a:pt x="202784" y="49604"/>
                  </a:lnTo>
                  <a:lnTo>
                    <a:pt x="202441" y="49202"/>
                  </a:lnTo>
                  <a:lnTo>
                    <a:pt x="201731" y="48421"/>
                  </a:lnTo>
                  <a:lnTo>
                    <a:pt x="201376" y="48031"/>
                  </a:lnTo>
                  <a:lnTo>
                    <a:pt x="201033" y="47641"/>
                  </a:lnTo>
                  <a:lnTo>
                    <a:pt x="201270" y="47629"/>
                  </a:lnTo>
                  <a:lnTo>
                    <a:pt x="201506" y="47605"/>
                  </a:lnTo>
                  <a:lnTo>
                    <a:pt x="201755" y="47581"/>
                  </a:lnTo>
                  <a:lnTo>
                    <a:pt x="201991" y="47570"/>
                  </a:lnTo>
                  <a:lnTo>
                    <a:pt x="202110" y="47570"/>
                  </a:lnTo>
                  <a:lnTo>
                    <a:pt x="202228" y="47581"/>
                  </a:lnTo>
                  <a:lnTo>
                    <a:pt x="202346" y="47593"/>
                  </a:lnTo>
                  <a:lnTo>
                    <a:pt x="202464" y="47629"/>
                  </a:lnTo>
                  <a:lnTo>
                    <a:pt x="202571" y="47664"/>
                  </a:lnTo>
                  <a:lnTo>
                    <a:pt x="202677" y="47712"/>
                  </a:lnTo>
                  <a:lnTo>
                    <a:pt x="202772" y="47783"/>
                  </a:lnTo>
                  <a:lnTo>
                    <a:pt x="202867" y="47865"/>
                  </a:lnTo>
                  <a:lnTo>
                    <a:pt x="203245" y="48208"/>
                  </a:lnTo>
                  <a:lnTo>
                    <a:pt x="203612" y="48563"/>
                  </a:lnTo>
                  <a:lnTo>
                    <a:pt x="203979" y="48930"/>
                  </a:lnTo>
                  <a:lnTo>
                    <a:pt x="204334" y="49297"/>
                  </a:lnTo>
                  <a:lnTo>
                    <a:pt x="204677" y="49675"/>
                  </a:lnTo>
                  <a:lnTo>
                    <a:pt x="205008" y="50066"/>
                  </a:lnTo>
                  <a:lnTo>
                    <a:pt x="205327" y="50468"/>
                  </a:lnTo>
                  <a:lnTo>
                    <a:pt x="205635" y="50870"/>
                  </a:lnTo>
                  <a:lnTo>
                    <a:pt x="205682" y="50965"/>
                  </a:lnTo>
                  <a:lnTo>
                    <a:pt x="205741" y="51036"/>
                  </a:lnTo>
                  <a:lnTo>
                    <a:pt x="205801" y="51095"/>
                  </a:lnTo>
                  <a:lnTo>
                    <a:pt x="205872" y="51131"/>
                  </a:lnTo>
                  <a:lnTo>
                    <a:pt x="205943" y="51142"/>
                  </a:lnTo>
                  <a:lnTo>
                    <a:pt x="206025" y="51142"/>
                  </a:lnTo>
                  <a:lnTo>
                    <a:pt x="206096" y="51107"/>
                  </a:lnTo>
                  <a:lnTo>
                    <a:pt x="206179" y="51036"/>
                  </a:lnTo>
                  <a:lnTo>
                    <a:pt x="205919" y="51012"/>
                  </a:lnTo>
                  <a:lnTo>
                    <a:pt x="205907" y="50906"/>
                  </a:lnTo>
                  <a:lnTo>
                    <a:pt x="205883" y="50799"/>
                  </a:lnTo>
                  <a:lnTo>
                    <a:pt x="205848" y="50693"/>
                  </a:lnTo>
                  <a:lnTo>
                    <a:pt x="205801" y="50598"/>
                  </a:lnTo>
                  <a:lnTo>
                    <a:pt x="205682" y="50421"/>
                  </a:lnTo>
                  <a:lnTo>
                    <a:pt x="205564" y="50243"/>
                  </a:lnTo>
                  <a:lnTo>
                    <a:pt x="205292" y="49877"/>
                  </a:lnTo>
                  <a:lnTo>
                    <a:pt x="205008" y="49522"/>
                  </a:lnTo>
                  <a:lnTo>
                    <a:pt x="204712" y="49179"/>
                  </a:lnTo>
                  <a:lnTo>
                    <a:pt x="204416" y="48835"/>
                  </a:lnTo>
                  <a:lnTo>
                    <a:pt x="204109" y="48492"/>
                  </a:lnTo>
                  <a:lnTo>
                    <a:pt x="203789" y="48173"/>
                  </a:lnTo>
                  <a:lnTo>
                    <a:pt x="203458" y="47865"/>
                  </a:lnTo>
                  <a:lnTo>
                    <a:pt x="203115" y="47558"/>
                  </a:lnTo>
                  <a:lnTo>
                    <a:pt x="203293" y="47570"/>
                  </a:lnTo>
                  <a:lnTo>
                    <a:pt x="203470" y="47570"/>
                  </a:lnTo>
                  <a:lnTo>
                    <a:pt x="203813" y="47546"/>
                  </a:lnTo>
                  <a:lnTo>
                    <a:pt x="203991" y="47546"/>
                  </a:lnTo>
                  <a:lnTo>
                    <a:pt x="204168" y="47558"/>
                  </a:lnTo>
                  <a:lnTo>
                    <a:pt x="204334" y="47581"/>
                  </a:lnTo>
                  <a:lnTo>
                    <a:pt x="204499" y="47629"/>
                  </a:lnTo>
                  <a:lnTo>
                    <a:pt x="204748" y="47854"/>
                  </a:lnTo>
                  <a:lnTo>
                    <a:pt x="204996" y="48078"/>
                  </a:lnTo>
                  <a:lnTo>
                    <a:pt x="205457" y="48540"/>
                  </a:lnTo>
                  <a:lnTo>
                    <a:pt x="205919" y="49013"/>
                  </a:lnTo>
                  <a:lnTo>
                    <a:pt x="206357" y="49510"/>
                  </a:lnTo>
                  <a:lnTo>
                    <a:pt x="206782" y="50019"/>
                  </a:lnTo>
                  <a:lnTo>
                    <a:pt x="207185" y="50539"/>
                  </a:lnTo>
                  <a:lnTo>
                    <a:pt x="207587" y="51060"/>
                  </a:lnTo>
                  <a:lnTo>
                    <a:pt x="207977" y="51592"/>
                  </a:lnTo>
                  <a:lnTo>
                    <a:pt x="208545" y="52396"/>
                  </a:lnTo>
                  <a:lnTo>
                    <a:pt x="208581" y="52030"/>
                  </a:lnTo>
                  <a:lnTo>
                    <a:pt x="208380" y="52006"/>
                  </a:lnTo>
                  <a:lnTo>
                    <a:pt x="208439" y="51687"/>
                  </a:lnTo>
                  <a:lnTo>
                    <a:pt x="208439" y="51687"/>
                  </a:lnTo>
                  <a:lnTo>
                    <a:pt x="208214" y="51698"/>
                  </a:lnTo>
                  <a:lnTo>
                    <a:pt x="208297" y="51462"/>
                  </a:lnTo>
                  <a:lnTo>
                    <a:pt x="208060" y="51485"/>
                  </a:lnTo>
                  <a:lnTo>
                    <a:pt x="208107" y="51154"/>
                  </a:lnTo>
                  <a:lnTo>
                    <a:pt x="207966" y="51166"/>
                  </a:lnTo>
                  <a:lnTo>
                    <a:pt x="207634" y="50586"/>
                  </a:lnTo>
                  <a:lnTo>
                    <a:pt x="207374" y="50255"/>
                  </a:lnTo>
                  <a:lnTo>
                    <a:pt x="207114" y="49912"/>
                  </a:lnTo>
                  <a:lnTo>
                    <a:pt x="206877" y="49604"/>
                  </a:lnTo>
                  <a:lnTo>
                    <a:pt x="206641" y="49297"/>
                  </a:lnTo>
                  <a:lnTo>
                    <a:pt x="206132" y="48694"/>
                  </a:lnTo>
                  <a:lnTo>
                    <a:pt x="205611" y="48114"/>
                  </a:lnTo>
                  <a:lnTo>
                    <a:pt x="205079" y="47558"/>
                  </a:lnTo>
                  <a:lnTo>
                    <a:pt x="205268" y="47534"/>
                  </a:lnTo>
                  <a:close/>
                  <a:moveTo>
                    <a:pt x="88089" y="38247"/>
                  </a:moveTo>
                  <a:lnTo>
                    <a:pt x="88112" y="38448"/>
                  </a:lnTo>
                  <a:lnTo>
                    <a:pt x="88148" y="38661"/>
                  </a:lnTo>
                  <a:lnTo>
                    <a:pt x="88183" y="38874"/>
                  </a:lnTo>
                  <a:lnTo>
                    <a:pt x="88207" y="39087"/>
                  </a:lnTo>
                  <a:lnTo>
                    <a:pt x="88219" y="39288"/>
                  </a:lnTo>
                  <a:lnTo>
                    <a:pt x="88207" y="39395"/>
                  </a:lnTo>
                  <a:lnTo>
                    <a:pt x="88195" y="39490"/>
                  </a:lnTo>
                  <a:lnTo>
                    <a:pt x="88160" y="39596"/>
                  </a:lnTo>
                  <a:lnTo>
                    <a:pt x="88124" y="39691"/>
                  </a:lnTo>
                  <a:lnTo>
                    <a:pt x="88077" y="39773"/>
                  </a:lnTo>
                  <a:lnTo>
                    <a:pt x="88006" y="39868"/>
                  </a:lnTo>
                  <a:lnTo>
                    <a:pt x="87722" y="40188"/>
                  </a:lnTo>
                  <a:lnTo>
                    <a:pt x="87438" y="40495"/>
                  </a:lnTo>
                  <a:lnTo>
                    <a:pt x="87130" y="40803"/>
                  </a:lnTo>
                  <a:lnTo>
                    <a:pt x="86847" y="41110"/>
                  </a:lnTo>
                  <a:lnTo>
                    <a:pt x="86480" y="41465"/>
                  </a:lnTo>
                  <a:lnTo>
                    <a:pt x="86113" y="41808"/>
                  </a:lnTo>
                  <a:lnTo>
                    <a:pt x="85746" y="42163"/>
                  </a:lnTo>
                  <a:lnTo>
                    <a:pt x="85368" y="42494"/>
                  </a:lnTo>
                  <a:lnTo>
                    <a:pt x="85167" y="42684"/>
                  </a:lnTo>
                  <a:lnTo>
                    <a:pt x="84753" y="42838"/>
                  </a:lnTo>
                  <a:lnTo>
                    <a:pt x="85202" y="42885"/>
                  </a:lnTo>
                  <a:lnTo>
                    <a:pt x="85557" y="42660"/>
                  </a:lnTo>
                  <a:lnTo>
                    <a:pt x="85557" y="42601"/>
                  </a:lnTo>
                  <a:lnTo>
                    <a:pt x="85770" y="42471"/>
                  </a:lnTo>
                  <a:lnTo>
                    <a:pt x="85971" y="42317"/>
                  </a:lnTo>
                  <a:lnTo>
                    <a:pt x="86172" y="42151"/>
                  </a:lnTo>
                  <a:lnTo>
                    <a:pt x="86361" y="41986"/>
                  </a:lnTo>
                  <a:lnTo>
                    <a:pt x="86574" y="41832"/>
                  </a:lnTo>
                  <a:lnTo>
                    <a:pt x="86610" y="41761"/>
                  </a:lnTo>
                  <a:lnTo>
                    <a:pt x="87048" y="41371"/>
                  </a:lnTo>
                  <a:lnTo>
                    <a:pt x="87272" y="41169"/>
                  </a:lnTo>
                  <a:lnTo>
                    <a:pt x="87474" y="40957"/>
                  </a:lnTo>
                  <a:lnTo>
                    <a:pt x="87675" y="40744"/>
                  </a:lnTo>
                  <a:lnTo>
                    <a:pt x="87864" y="40519"/>
                  </a:lnTo>
                  <a:lnTo>
                    <a:pt x="88041" y="40270"/>
                  </a:lnTo>
                  <a:lnTo>
                    <a:pt x="88195" y="40022"/>
                  </a:lnTo>
                  <a:lnTo>
                    <a:pt x="88290" y="40010"/>
                  </a:lnTo>
                  <a:lnTo>
                    <a:pt x="88290" y="40164"/>
                  </a:lnTo>
                  <a:lnTo>
                    <a:pt x="88302" y="40330"/>
                  </a:lnTo>
                  <a:lnTo>
                    <a:pt x="88325" y="40495"/>
                  </a:lnTo>
                  <a:lnTo>
                    <a:pt x="88337" y="40661"/>
                  </a:lnTo>
                  <a:lnTo>
                    <a:pt x="88337" y="40815"/>
                  </a:lnTo>
                  <a:lnTo>
                    <a:pt x="88325" y="40897"/>
                  </a:lnTo>
                  <a:lnTo>
                    <a:pt x="88313" y="40980"/>
                  </a:lnTo>
                  <a:lnTo>
                    <a:pt x="88290" y="41051"/>
                  </a:lnTo>
                  <a:lnTo>
                    <a:pt x="88254" y="41122"/>
                  </a:lnTo>
                  <a:lnTo>
                    <a:pt x="88219" y="41193"/>
                  </a:lnTo>
                  <a:lnTo>
                    <a:pt x="88160" y="41252"/>
                  </a:lnTo>
                  <a:lnTo>
                    <a:pt x="87911" y="41572"/>
                  </a:lnTo>
                  <a:lnTo>
                    <a:pt x="87639" y="41879"/>
                  </a:lnTo>
                  <a:lnTo>
                    <a:pt x="87367" y="42175"/>
                  </a:lnTo>
                  <a:lnTo>
                    <a:pt x="87083" y="42459"/>
                  </a:lnTo>
                  <a:lnTo>
                    <a:pt x="86787" y="42743"/>
                  </a:lnTo>
                  <a:lnTo>
                    <a:pt x="86480" y="43003"/>
                  </a:lnTo>
                  <a:lnTo>
                    <a:pt x="86160" y="43263"/>
                  </a:lnTo>
                  <a:lnTo>
                    <a:pt x="85841" y="43500"/>
                  </a:lnTo>
                  <a:lnTo>
                    <a:pt x="85734" y="43595"/>
                  </a:lnTo>
                  <a:lnTo>
                    <a:pt x="85640" y="43689"/>
                  </a:lnTo>
                  <a:lnTo>
                    <a:pt x="85545" y="43796"/>
                  </a:lnTo>
                  <a:lnTo>
                    <a:pt x="85462" y="43914"/>
                  </a:lnTo>
                  <a:lnTo>
                    <a:pt x="85581" y="43902"/>
                  </a:lnTo>
                  <a:lnTo>
                    <a:pt x="85699" y="43890"/>
                  </a:lnTo>
                  <a:lnTo>
                    <a:pt x="85817" y="43879"/>
                  </a:lnTo>
                  <a:lnTo>
                    <a:pt x="85924" y="43843"/>
                  </a:lnTo>
                  <a:lnTo>
                    <a:pt x="86042" y="43808"/>
                  </a:lnTo>
                  <a:lnTo>
                    <a:pt x="86149" y="43760"/>
                  </a:lnTo>
                  <a:lnTo>
                    <a:pt x="86255" y="43713"/>
                  </a:lnTo>
                  <a:lnTo>
                    <a:pt x="86361" y="43654"/>
                  </a:lnTo>
                  <a:lnTo>
                    <a:pt x="86634" y="43465"/>
                  </a:lnTo>
                  <a:lnTo>
                    <a:pt x="86894" y="43275"/>
                  </a:lnTo>
                  <a:lnTo>
                    <a:pt x="87154" y="43062"/>
                  </a:lnTo>
                  <a:lnTo>
                    <a:pt x="87403" y="42849"/>
                  </a:lnTo>
                  <a:lnTo>
                    <a:pt x="87639" y="42636"/>
                  </a:lnTo>
                  <a:lnTo>
                    <a:pt x="87876" y="42400"/>
                  </a:lnTo>
                  <a:lnTo>
                    <a:pt x="88349" y="41950"/>
                  </a:lnTo>
                  <a:lnTo>
                    <a:pt x="88313" y="42069"/>
                  </a:lnTo>
                  <a:lnTo>
                    <a:pt x="88278" y="42199"/>
                  </a:lnTo>
                  <a:lnTo>
                    <a:pt x="88219" y="42471"/>
                  </a:lnTo>
                  <a:lnTo>
                    <a:pt x="88183" y="42601"/>
                  </a:lnTo>
                  <a:lnTo>
                    <a:pt x="88124" y="42731"/>
                  </a:lnTo>
                  <a:lnTo>
                    <a:pt x="88089" y="42778"/>
                  </a:lnTo>
                  <a:lnTo>
                    <a:pt x="88053" y="42838"/>
                  </a:lnTo>
                  <a:lnTo>
                    <a:pt x="88006" y="42885"/>
                  </a:lnTo>
                  <a:lnTo>
                    <a:pt x="87947" y="42920"/>
                  </a:lnTo>
                  <a:lnTo>
                    <a:pt x="87852" y="43133"/>
                  </a:lnTo>
                  <a:lnTo>
                    <a:pt x="87734" y="43323"/>
                  </a:lnTo>
                  <a:lnTo>
                    <a:pt x="87615" y="43512"/>
                  </a:lnTo>
                  <a:lnTo>
                    <a:pt x="87485" y="43689"/>
                  </a:lnTo>
                  <a:lnTo>
                    <a:pt x="87343" y="43867"/>
                  </a:lnTo>
                  <a:lnTo>
                    <a:pt x="87201" y="44032"/>
                  </a:lnTo>
                  <a:lnTo>
                    <a:pt x="86894" y="44352"/>
                  </a:lnTo>
                  <a:lnTo>
                    <a:pt x="86243" y="44955"/>
                  </a:lnTo>
                  <a:lnTo>
                    <a:pt x="85924" y="45275"/>
                  </a:lnTo>
                  <a:lnTo>
                    <a:pt x="85770" y="45440"/>
                  </a:lnTo>
                  <a:lnTo>
                    <a:pt x="85628" y="45606"/>
                  </a:lnTo>
                  <a:lnTo>
                    <a:pt x="85723" y="45606"/>
                  </a:lnTo>
                  <a:lnTo>
                    <a:pt x="85805" y="45594"/>
                  </a:lnTo>
                  <a:lnTo>
                    <a:pt x="85971" y="45559"/>
                  </a:lnTo>
                  <a:lnTo>
                    <a:pt x="86137" y="45488"/>
                  </a:lnTo>
                  <a:lnTo>
                    <a:pt x="86290" y="45417"/>
                  </a:lnTo>
                  <a:lnTo>
                    <a:pt x="86432" y="45322"/>
                  </a:lnTo>
                  <a:lnTo>
                    <a:pt x="86574" y="45215"/>
                  </a:lnTo>
                  <a:lnTo>
                    <a:pt x="86835" y="45002"/>
                  </a:lnTo>
                  <a:lnTo>
                    <a:pt x="87190" y="44683"/>
                  </a:lnTo>
                  <a:lnTo>
                    <a:pt x="87521" y="44364"/>
                  </a:lnTo>
                  <a:lnTo>
                    <a:pt x="87852" y="44021"/>
                  </a:lnTo>
                  <a:lnTo>
                    <a:pt x="88160" y="43666"/>
                  </a:lnTo>
                  <a:lnTo>
                    <a:pt x="88112" y="43902"/>
                  </a:lnTo>
                  <a:lnTo>
                    <a:pt x="88077" y="44127"/>
                  </a:lnTo>
                  <a:lnTo>
                    <a:pt x="88006" y="44600"/>
                  </a:lnTo>
                  <a:lnTo>
                    <a:pt x="87959" y="44825"/>
                  </a:lnTo>
                  <a:lnTo>
                    <a:pt x="87923" y="44943"/>
                  </a:lnTo>
                  <a:lnTo>
                    <a:pt x="87888" y="45050"/>
                  </a:lnTo>
                  <a:lnTo>
                    <a:pt x="87840" y="45156"/>
                  </a:lnTo>
                  <a:lnTo>
                    <a:pt x="87793" y="45263"/>
                  </a:lnTo>
                  <a:lnTo>
                    <a:pt x="87722" y="45357"/>
                  </a:lnTo>
                  <a:lnTo>
                    <a:pt x="87651" y="45452"/>
                  </a:lnTo>
                  <a:lnTo>
                    <a:pt x="87426" y="45724"/>
                  </a:lnTo>
                  <a:lnTo>
                    <a:pt x="87178" y="45984"/>
                  </a:lnTo>
                  <a:lnTo>
                    <a:pt x="86941" y="46245"/>
                  </a:lnTo>
                  <a:lnTo>
                    <a:pt x="86681" y="46505"/>
                  </a:lnTo>
                  <a:lnTo>
                    <a:pt x="86432" y="46742"/>
                  </a:lnTo>
                  <a:lnTo>
                    <a:pt x="86160" y="46990"/>
                  </a:lnTo>
                  <a:lnTo>
                    <a:pt x="85900" y="47215"/>
                  </a:lnTo>
                  <a:lnTo>
                    <a:pt x="85616" y="47440"/>
                  </a:lnTo>
                  <a:lnTo>
                    <a:pt x="86078" y="47451"/>
                  </a:lnTo>
                  <a:lnTo>
                    <a:pt x="86078" y="47451"/>
                  </a:lnTo>
                  <a:lnTo>
                    <a:pt x="86066" y="47333"/>
                  </a:lnTo>
                  <a:lnTo>
                    <a:pt x="86314" y="47191"/>
                  </a:lnTo>
                  <a:lnTo>
                    <a:pt x="86551" y="47025"/>
                  </a:lnTo>
                  <a:lnTo>
                    <a:pt x="86787" y="46860"/>
                  </a:lnTo>
                  <a:lnTo>
                    <a:pt x="87000" y="46671"/>
                  </a:lnTo>
                  <a:lnTo>
                    <a:pt x="87213" y="46469"/>
                  </a:lnTo>
                  <a:lnTo>
                    <a:pt x="87414" y="46256"/>
                  </a:lnTo>
                  <a:lnTo>
                    <a:pt x="87604" y="46044"/>
                  </a:lnTo>
                  <a:lnTo>
                    <a:pt x="87781" y="45819"/>
                  </a:lnTo>
                  <a:lnTo>
                    <a:pt x="87746" y="46020"/>
                  </a:lnTo>
                  <a:lnTo>
                    <a:pt x="87722" y="46245"/>
                  </a:lnTo>
                  <a:lnTo>
                    <a:pt x="87686" y="46458"/>
                  </a:lnTo>
                  <a:lnTo>
                    <a:pt x="87639" y="46671"/>
                  </a:lnTo>
                  <a:lnTo>
                    <a:pt x="87592" y="46883"/>
                  </a:lnTo>
                  <a:lnTo>
                    <a:pt x="87545" y="46978"/>
                  </a:lnTo>
                  <a:lnTo>
                    <a:pt x="87509" y="47073"/>
                  </a:lnTo>
                  <a:lnTo>
                    <a:pt x="87450" y="47167"/>
                  </a:lnTo>
                  <a:lnTo>
                    <a:pt x="87391" y="47262"/>
                  </a:lnTo>
                  <a:lnTo>
                    <a:pt x="87320" y="47345"/>
                  </a:lnTo>
                  <a:lnTo>
                    <a:pt x="87249" y="47428"/>
                  </a:lnTo>
                  <a:lnTo>
                    <a:pt x="87071" y="47593"/>
                  </a:lnTo>
                  <a:lnTo>
                    <a:pt x="86894" y="47771"/>
                  </a:lnTo>
                  <a:lnTo>
                    <a:pt x="86551" y="48138"/>
                  </a:lnTo>
                  <a:lnTo>
                    <a:pt x="86373" y="48303"/>
                  </a:lnTo>
                  <a:lnTo>
                    <a:pt x="86196" y="48469"/>
                  </a:lnTo>
                  <a:lnTo>
                    <a:pt x="85995" y="48611"/>
                  </a:lnTo>
                  <a:lnTo>
                    <a:pt x="85782" y="48741"/>
                  </a:lnTo>
                  <a:lnTo>
                    <a:pt x="85841" y="48776"/>
                  </a:lnTo>
                  <a:lnTo>
                    <a:pt x="85900" y="48800"/>
                  </a:lnTo>
                  <a:lnTo>
                    <a:pt x="86007" y="48800"/>
                  </a:lnTo>
                  <a:lnTo>
                    <a:pt x="86054" y="48788"/>
                  </a:lnTo>
                  <a:lnTo>
                    <a:pt x="86101" y="48765"/>
                  </a:lnTo>
                  <a:lnTo>
                    <a:pt x="86196" y="48705"/>
                  </a:lnTo>
                  <a:lnTo>
                    <a:pt x="86397" y="48540"/>
                  </a:lnTo>
                  <a:lnTo>
                    <a:pt x="86492" y="48469"/>
                  </a:lnTo>
                  <a:lnTo>
                    <a:pt x="86586" y="48410"/>
                  </a:lnTo>
                  <a:lnTo>
                    <a:pt x="86823" y="48197"/>
                  </a:lnTo>
                  <a:lnTo>
                    <a:pt x="87059" y="47972"/>
                  </a:lnTo>
                  <a:lnTo>
                    <a:pt x="87521" y="47522"/>
                  </a:lnTo>
                  <a:lnTo>
                    <a:pt x="87296" y="48362"/>
                  </a:lnTo>
                  <a:lnTo>
                    <a:pt x="87012" y="48729"/>
                  </a:lnTo>
                  <a:lnTo>
                    <a:pt x="86847" y="48989"/>
                  </a:lnTo>
                  <a:lnTo>
                    <a:pt x="86657" y="49238"/>
                  </a:lnTo>
                  <a:lnTo>
                    <a:pt x="86456" y="49486"/>
                  </a:lnTo>
                  <a:lnTo>
                    <a:pt x="86255" y="49723"/>
                  </a:lnTo>
                  <a:lnTo>
                    <a:pt x="86042" y="49971"/>
                  </a:lnTo>
                  <a:lnTo>
                    <a:pt x="85841" y="50208"/>
                  </a:lnTo>
                  <a:lnTo>
                    <a:pt x="85652" y="50456"/>
                  </a:lnTo>
                  <a:lnTo>
                    <a:pt x="85474" y="50717"/>
                  </a:lnTo>
                  <a:lnTo>
                    <a:pt x="85675" y="50610"/>
                  </a:lnTo>
                  <a:lnTo>
                    <a:pt x="85876" y="50480"/>
                  </a:lnTo>
                  <a:lnTo>
                    <a:pt x="86066" y="50338"/>
                  </a:lnTo>
                  <a:lnTo>
                    <a:pt x="86243" y="50184"/>
                  </a:lnTo>
                  <a:lnTo>
                    <a:pt x="86409" y="50007"/>
                  </a:lnTo>
                  <a:lnTo>
                    <a:pt x="86563" y="49829"/>
                  </a:lnTo>
                  <a:lnTo>
                    <a:pt x="86705" y="49640"/>
                  </a:lnTo>
                  <a:lnTo>
                    <a:pt x="86847" y="49451"/>
                  </a:lnTo>
                  <a:lnTo>
                    <a:pt x="87036" y="49474"/>
                  </a:lnTo>
                  <a:lnTo>
                    <a:pt x="86965" y="49782"/>
                  </a:lnTo>
                  <a:lnTo>
                    <a:pt x="86894" y="50101"/>
                  </a:lnTo>
                  <a:lnTo>
                    <a:pt x="86847" y="50421"/>
                  </a:lnTo>
                  <a:lnTo>
                    <a:pt x="86799" y="50752"/>
                  </a:lnTo>
                  <a:lnTo>
                    <a:pt x="86740" y="51012"/>
                  </a:lnTo>
                  <a:lnTo>
                    <a:pt x="86669" y="51273"/>
                  </a:lnTo>
                  <a:lnTo>
                    <a:pt x="86574" y="51521"/>
                  </a:lnTo>
                  <a:lnTo>
                    <a:pt x="86456" y="51769"/>
                  </a:lnTo>
                  <a:lnTo>
                    <a:pt x="86338" y="52006"/>
                  </a:lnTo>
                  <a:lnTo>
                    <a:pt x="86208" y="52243"/>
                  </a:lnTo>
                  <a:lnTo>
                    <a:pt x="85924" y="52704"/>
                  </a:lnTo>
                  <a:lnTo>
                    <a:pt x="85794" y="52917"/>
                  </a:lnTo>
                  <a:lnTo>
                    <a:pt x="85663" y="53130"/>
                  </a:lnTo>
                  <a:lnTo>
                    <a:pt x="85439" y="53579"/>
                  </a:lnTo>
                  <a:lnTo>
                    <a:pt x="85214" y="54029"/>
                  </a:lnTo>
                  <a:lnTo>
                    <a:pt x="84977" y="54467"/>
                  </a:lnTo>
                  <a:lnTo>
                    <a:pt x="84918" y="54124"/>
                  </a:lnTo>
                  <a:lnTo>
                    <a:pt x="84883" y="53781"/>
                  </a:lnTo>
                  <a:lnTo>
                    <a:pt x="84847" y="53426"/>
                  </a:lnTo>
                  <a:lnTo>
                    <a:pt x="84824" y="53071"/>
                  </a:lnTo>
                  <a:lnTo>
                    <a:pt x="84788" y="52373"/>
                  </a:lnTo>
                  <a:lnTo>
                    <a:pt x="84776" y="52030"/>
                  </a:lnTo>
                  <a:lnTo>
                    <a:pt x="84741" y="51675"/>
                  </a:lnTo>
                  <a:lnTo>
                    <a:pt x="84670" y="51036"/>
                  </a:lnTo>
                  <a:lnTo>
                    <a:pt x="84599" y="50385"/>
                  </a:lnTo>
                  <a:lnTo>
                    <a:pt x="84540" y="49746"/>
                  </a:lnTo>
                  <a:lnTo>
                    <a:pt x="84504" y="49096"/>
                  </a:lnTo>
                  <a:lnTo>
                    <a:pt x="84409" y="47806"/>
                  </a:lnTo>
                  <a:lnTo>
                    <a:pt x="84362" y="47156"/>
                  </a:lnTo>
                  <a:lnTo>
                    <a:pt x="84303" y="46517"/>
                  </a:lnTo>
                  <a:lnTo>
                    <a:pt x="84232" y="45878"/>
                  </a:lnTo>
                  <a:lnTo>
                    <a:pt x="84161" y="45251"/>
                  </a:lnTo>
                  <a:lnTo>
                    <a:pt x="83995" y="43985"/>
                  </a:lnTo>
                  <a:lnTo>
                    <a:pt x="83913" y="43346"/>
                  </a:lnTo>
                  <a:lnTo>
                    <a:pt x="83842" y="42719"/>
                  </a:lnTo>
                  <a:lnTo>
                    <a:pt x="83794" y="42080"/>
                  </a:lnTo>
                  <a:lnTo>
                    <a:pt x="83771" y="41442"/>
                  </a:lnTo>
                  <a:lnTo>
                    <a:pt x="83735" y="41016"/>
                  </a:lnTo>
                  <a:lnTo>
                    <a:pt x="83700" y="40602"/>
                  </a:lnTo>
                  <a:lnTo>
                    <a:pt x="83652" y="40176"/>
                  </a:lnTo>
                  <a:lnTo>
                    <a:pt x="83617" y="39762"/>
                  </a:lnTo>
                  <a:lnTo>
                    <a:pt x="83771" y="39821"/>
                  </a:lnTo>
                  <a:lnTo>
                    <a:pt x="83924" y="39880"/>
                  </a:lnTo>
                  <a:lnTo>
                    <a:pt x="84078" y="39927"/>
                  </a:lnTo>
                  <a:lnTo>
                    <a:pt x="84232" y="39963"/>
                  </a:lnTo>
                  <a:lnTo>
                    <a:pt x="84386" y="39998"/>
                  </a:lnTo>
                  <a:lnTo>
                    <a:pt x="84551" y="40022"/>
                  </a:lnTo>
                  <a:lnTo>
                    <a:pt x="84705" y="40034"/>
                  </a:lnTo>
                  <a:lnTo>
                    <a:pt x="85025" y="40034"/>
                  </a:lnTo>
                  <a:lnTo>
                    <a:pt x="85178" y="40022"/>
                  </a:lnTo>
                  <a:lnTo>
                    <a:pt x="85344" y="40010"/>
                  </a:lnTo>
                  <a:lnTo>
                    <a:pt x="85498" y="39986"/>
                  </a:lnTo>
                  <a:lnTo>
                    <a:pt x="85805" y="39915"/>
                  </a:lnTo>
                  <a:lnTo>
                    <a:pt x="86113" y="39821"/>
                  </a:lnTo>
                  <a:lnTo>
                    <a:pt x="86421" y="39703"/>
                  </a:lnTo>
                  <a:lnTo>
                    <a:pt x="86705" y="39561"/>
                  </a:lnTo>
                  <a:lnTo>
                    <a:pt x="86977" y="39395"/>
                  </a:lnTo>
                  <a:lnTo>
                    <a:pt x="87237" y="39206"/>
                  </a:lnTo>
                  <a:lnTo>
                    <a:pt x="87485" y="38993"/>
                  </a:lnTo>
                  <a:lnTo>
                    <a:pt x="87710" y="38768"/>
                  </a:lnTo>
                  <a:lnTo>
                    <a:pt x="87911" y="38519"/>
                  </a:lnTo>
                  <a:lnTo>
                    <a:pt x="88006" y="38389"/>
                  </a:lnTo>
                  <a:lnTo>
                    <a:pt x="88089" y="38247"/>
                  </a:lnTo>
                  <a:close/>
                  <a:moveTo>
                    <a:pt x="182838" y="48918"/>
                  </a:moveTo>
                  <a:lnTo>
                    <a:pt x="182944" y="48942"/>
                  </a:lnTo>
                  <a:lnTo>
                    <a:pt x="183051" y="48966"/>
                  </a:lnTo>
                  <a:lnTo>
                    <a:pt x="183157" y="49013"/>
                  </a:lnTo>
                  <a:lnTo>
                    <a:pt x="183264" y="49072"/>
                  </a:lnTo>
                  <a:lnTo>
                    <a:pt x="183358" y="49155"/>
                  </a:lnTo>
                  <a:lnTo>
                    <a:pt x="183784" y="49533"/>
                  </a:lnTo>
                  <a:lnTo>
                    <a:pt x="184210" y="49924"/>
                  </a:lnTo>
                  <a:lnTo>
                    <a:pt x="184624" y="50326"/>
                  </a:lnTo>
                  <a:lnTo>
                    <a:pt x="185038" y="50740"/>
                  </a:lnTo>
                  <a:lnTo>
                    <a:pt x="185429" y="51154"/>
                  </a:lnTo>
                  <a:lnTo>
                    <a:pt x="185819" y="51580"/>
                  </a:lnTo>
                  <a:lnTo>
                    <a:pt x="186198" y="52006"/>
                  </a:lnTo>
                  <a:lnTo>
                    <a:pt x="186576" y="52444"/>
                  </a:lnTo>
                  <a:lnTo>
                    <a:pt x="186422" y="52432"/>
                  </a:lnTo>
                  <a:lnTo>
                    <a:pt x="186257" y="52432"/>
                  </a:lnTo>
                  <a:lnTo>
                    <a:pt x="185937" y="52444"/>
                  </a:lnTo>
                  <a:lnTo>
                    <a:pt x="185630" y="52467"/>
                  </a:lnTo>
                  <a:lnTo>
                    <a:pt x="185310" y="52515"/>
                  </a:lnTo>
                  <a:lnTo>
                    <a:pt x="184683" y="52621"/>
                  </a:lnTo>
                  <a:lnTo>
                    <a:pt x="184364" y="52669"/>
                  </a:lnTo>
                  <a:lnTo>
                    <a:pt x="184045" y="52704"/>
                  </a:lnTo>
                  <a:lnTo>
                    <a:pt x="184092" y="52917"/>
                  </a:lnTo>
                  <a:lnTo>
                    <a:pt x="183796" y="52822"/>
                  </a:lnTo>
                  <a:lnTo>
                    <a:pt x="183761" y="52917"/>
                  </a:lnTo>
                  <a:lnTo>
                    <a:pt x="183702" y="53000"/>
                  </a:lnTo>
                  <a:lnTo>
                    <a:pt x="183642" y="53071"/>
                  </a:lnTo>
                  <a:lnTo>
                    <a:pt x="183571" y="53142"/>
                  </a:lnTo>
                  <a:lnTo>
                    <a:pt x="183429" y="53272"/>
                  </a:lnTo>
                  <a:lnTo>
                    <a:pt x="183287" y="53414"/>
                  </a:lnTo>
                  <a:lnTo>
                    <a:pt x="183205" y="53497"/>
                  </a:lnTo>
                  <a:lnTo>
                    <a:pt x="183122" y="53591"/>
                  </a:lnTo>
                  <a:lnTo>
                    <a:pt x="183039" y="53686"/>
                  </a:lnTo>
                  <a:lnTo>
                    <a:pt x="182968" y="53781"/>
                  </a:lnTo>
                  <a:lnTo>
                    <a:pt x="182850" y="53994"/>
                  </a:lnTo>
                  <a:lnTo>
                    <a:pt x="182743" y="54206"/>
                  </a:lnTo>
                  <a:lnTo>
                    <a:pt x="182660" y="54443"/>
                  </a:lnTo>
                  <a:lnTo>
                    <a:pt x="182578" y="54668"/>
                  </a:lnTo>
                  <a:lnTo>
                    <a:pt x="182424" y="55129"/>
                  </a:lnTo>
                  <a:lnTo>
                    <a:pt x="181797" y="55330"/>
                  </a:lnTo>
                  <a:lnTo>
                    <a:pt x="181489" y="55437"/>
                  </a:lnTo>
                  <a:lnTo>
                    <a:pt x="181182" y="55555"/>
                  </a:lnTo>
                  <a:lnTo>
                    <a:pt x="181087" y="55141"/>
                  </a:lnTo>
                  <a:lnTo>
                    <a:pt x="180981" y="54727"/>
                  </a:lnTo>
                  <a:lnTo>
                    <a:pt x="180898" y="54313"/>
                  </a:lnTo>
                  <a:lnTo>
                    <a:pt x="180862" y="54112"/>
                  </a:lnTo>
                  <a:lnTo>
                    <a:pt x="180827" y="53899"/>
                  </a:lnTo>
                  <a:lnTo>
                    <a:pt x="180720" y="53733"/>
                  </a:lnTo>
                  <a:lnTo>
                    <a:pt x="180614" y="53568"/>
                  </a:lnTo>
                  <a:lnTo>
                    <a:pt x="180425" y="53213"/>
                  </a:lnTo>
                  <a:lnTo>
                    <a:pt x="180212" y="52870"/>
                  </a:lnTo>
                  <a:lnTo>
                    <a:pt x="180105" y="52704"/>
                  </a:lnTo>
                  <a:lnTo>
                    <a:pt x="179987" y="52550"/>
                  </a:lnTo>
                  <a:lnTo>
                    <a:pt x="179833" y="52361"/>
                  </a:lnTo>
                  <a:lnTo>
                    <a:pt x="179667" y="52183"/>
                  </a:lnTo>
                  <a:lnTo>
                    <a:pt x="179490" y="52018"/>
                  </a:lnTo>
                  <a:lnTo>
                    <a:pt x="179312" y="51852"/>
                  </a:lnTo>
                  <a:lnTo>
                    <a:pt x="178934" y="51545"/>
                  </a:lnTo>
                  <a:lnTo>
                    <a:pt x="178555" y="51249"/>
                  </a:lnTo>
                  <a:lnTo>
                    <a:pt x="178863" y="51154"/>
                  </a:lnTo>
                  <a:lnTo>
                    <a:pt x="179170" y="51071"/>
                  </a:lnTo>
                  <a:lnTo>
                    <a:pt x="179490" y="50989"/>
                  </a:lnTo>
                  <a:lnTo>
                    <a:pt x="179797" y="50894"/>
                  </a:lnTo>
                  <a:lnTo>
                    <a:pt x="180105" y="50799"/>
                  </a:lnTo>
                  <a:lnTo>
                    <a:pt x="180247" y="50728"/>
                  </a:lnTo>
                  <a:lnTo>
                    <a:pt x="180401" y="50669"/>
                  </a:lnTo>
                  <a:lnTo>
                    <a:pt x="180531" y="50586"/>
                  </a:lnTo>
                  <a:lnTo>
                    <a:pt x="180673" y="50504"/>
                  </a:lnTo>
                  <a:lnTo>
                    <a:pt x="180803" y="50409"/>
                  </a:lnTo>
                  <a:lnTo>
                    <a:pt x="180921" y="50302"/>
                  </a:lnTo>
                  <a:lnTo>
                    <a:pt x="180720" y="50302"/>
                  </a:lnTo>
                  <a:lnTo>
                    <a:pt x="180507" y="50314"/>
                  </a:lnTo>
                  <a:lnTo>
                    <a:pt x="180306" y="50338"/>
                  </a:lnTo>
                  <a:lnTo>
                    <a:pt x="180105" y="50373"/>
                  </a:lnTo>
                  <a:lnTo>
                    <a:pt x="179029" y="50657"/>
                  </a:lnTo>
                  <a:lnTo>
                    <a:pt x="178484" y="50787"/>
                  </a:lnTo>
                  <a:lnTo>
                    <a:pt x="178212" y="50847"/>
                  </a:lnTo>
                  <a:lnTo>
                    <a:pt x="177940" y="50894"/>
                  </a:lnTo>
                  <a:lnTo>
                    <a:pt x="177845" y="50740"/>
                  </a:lnTo>
                  <a:lnTo>
                    <a:pt x="177786" y="50575"/>
                  </a:lnTo>
                  <a:lnTo>
                    <a:pt x="177739" y="50409"/>
                  </a:lnTo>
                  <a:lnTo>
                    <a:pt x="177692" y="50231"/>
                  </a:lnTo>
                  <a:lnTo>
                    <a:pt x="177621" y="49888"/>
                  </a:lnTo>
                  <a:lnTo>
                    <a:pt x="177573" y="49711"/>
                  </a:lnTo>
                  <a:lnTo>
                    <a:pt x="177526" y="49545"/>
                  </a:lnTo>
                  <a:lnTo>
                    <a:pt x="177987" y="49522"/>
                  </a:lnTo>
                  <a:lnTo>
                    <a:pt x="178437" y="49486"/>
                  </a:lnTo>
                  <a:lnTo>
                    <a:pt x="178898" y="49439"/>
                  </a:lnTo>
                  <a:lnTo>
                    <a:pt x="179348" y="49380"/>
                  </a:lnTo>
                  <a:lnTo>
                    <a:pt x="180259" y="49261"/>
                  </a:lnTo>
                  <a:lnTo>
                    <a:pt x="180720" y="49202"/>
                  </a:lnTo>
                  <a:lnTo>
                    <a:pt x="181170" y="49155"/>
                  </a:lnTo>
                  <a:lnTo>
                    <a:pt x="181785" y="49723"/>
                  </a:lnTo>
                  <a:lnTo>
                    <a:pt x="182104" y="49995"/>
                  </a:lnTo>
                  <a:lnTo>
                    <a:pt x="182270" y="50125"/>
                  </a:lnTo>
                  <a:lnTo>
                    <a:pt x="182436" y="50255"/>
                  </a:lnTo>
                  <a:lnTo>
                    <a:pt x="182980" y="50752"/>
                  </a:lnTo>
                  <a:lnTo>
                    <a:pt x="183252" y="51000"/>
                  </a:lnTo>
                  <a:lnTo>
                    <a:pt x="183548" y="51225"/>
                  </a:lnTo>
                  <a:lnTo>
                    <a:pt x="183583" y="51344"/>
                  </a:lnTo>
                  <a:lnTo>
                    <a:pt x="183654" y="51438"/>
                  </a:lnTo>
                  <a:lnTo>
                    <a:pt x="183725" y="51485"/>
                  </a:lnTo>
                  <a:lnTo>
                    <a:pt x="183985" y="51497"/>
                  </a:lnTo>
                  <a:lnTo>
                    <a:pt x="183879" y="51344"/>
                  </a:lnTo>
                  <a:lnTo>
                    <a:pt x="183772" y="51190"/>
                  </a:lnTo>
                  <a:lnTo>
                    <a:pt x="183642" y="51060"/>
                  </a:lnTo>
                  <a:lnTo>
                    <a:pt x="183512" y="50929"/>
                  </a:lnTo>
                  <a:lnTo>
                    <a:pt x="183228" y="50669"/>
                  </a:lnTo>
                  <a:lnTo>
                    <a:pt x="183098" y="50551"/>
                  </a:lnTo>
                  <a:lnTo>
                    <a:pt x="182968" y="50409"/>
                  </a:lnTo>
                  <a:lnTo>
                    <a:pt x="182708" y="50255"/>
                  </a:lnTo>
                  <a:lnTo>
                    <a:pt x="182767" y="50101"/>
                  </a:lnTo>
                  <a:lnTo>
                    <a:pt x="182530" y="50160"/>
                  </a:lnTo>
                  <a:lnTo>
                    <a:pt x="182578" y="49936"/>
                  </a:lnTo>
                  <a:lnTo>
                    <a:pt x="182365" y="49995"/>
                  </a:lnTo>
                  <a:lnTo>
                    <a:pt x="182412" y="49782"/>
                  </a:lnTo>
                  <a:lnTo>
                    <a:pt x="182412" y="49782"/>
                  </a:lnTo>
                  <a:lnTo>
                    <a:pt x="182199" y="49817"/>
                  </a:lnTo>
                  <a:lnTo>
                    <a:pt x="182235" y="49616"/>
                  </a:lnTo>
                  <a:lnTo>
                    <a:pt x="182093" y="49628"/>
                  </a:lnTo>
                  <a:lnTo>
                    <a:pt x="181560" y="49131"/>
                  </a:lnTo>
                  <a:lnTo>
                    <a:pt x="181785" y="49084"/>
                  </a:lnTo>
                  <a:lnTo>
                    <a:pt x="182022" y="49037"/>
                  </a:lnTo>
                  <a:lnTo>
                    <a:pt x="182258" y="48977"/>
                  </a:lnTo>
                  <a:lnTo>
                    <a:pt x="182495" y="48930"/>
                  </a:lnTo>
                  <a:lnTo>
                    <a:pt x="182613" y="48918"/>
                  </a:lnTo>
                  <a:close/>
                  <a:moveTo>
                    <a:pt x="182152" y="55673"/>
                  </a:moveTo>
                  <a:lnTo>
                    <a:pt x="181714" y="55993"/>
                  </a:lnTo>
                  <a:lnTo>
                    <a:pt x="181288" y="56336"/>
                  </a:lnTo>
                  <a:lnTo>
                    <a:pt x="181241" y="55768"/>
                  </a:lnTo>
                  <a:lnTo>
                    <a:pt x="181702" y="55733"/>
                  </a:lnTo>
                  <a:lnTo>
                    <a:pt x="182152" y="55673"/>
                  </a:lnTo>
                  <a:close/>
                  <a:moveTo>
                    <a:pt x="220790" y="48457"/>
                  </a:moveTo>
                  <a:lnTo>
                    <a:pt x="221038" y="48469"/>
                  </a:lnTo>
                  <a:lnTo>
                    <a:pt x="221286" y="48492"/>
                  </a:lnTo>
                  <a:lnTo>
                    <a:pt x="221795" y="48575"/>
                  </a:lnTo>
                  <a:lnTo>
                    <a:pt x="222280" y="48646"/>
                  </a:lnTo>
                  <a:lnTo>
                    <a:pt x="222481" y="48859"/>
                  </a:lnTo>
                  <a:lnTo>
                    <a:pt x="222682" y="49084"/>
                  </a:lnTo>
                  <a:lnTo>
                    <a:pt x="223061" y="49533"/>
                  </a:lnTo>
                  <a:lnTo>
                    <a:pt x="223428" y="50007"/>
                  </a:lnTo>
                  <a:lnTo>
                    <a:pt x="223795" y="50480"/>
                  </a:lnTo>
                  <a:lnTo>
                    <a:pt x="224161" y="50953"/>
                  </a:lnTo>
                  <a:lnTo>
                    <a:pt x="224528" y="51415"/>
                  </a:lnTo>
                  <a:lnTo>
                    <a:pt x="224918" y="51864"/>
                  </a:lnTo>
                  <a:lnTo>
                    <a:pt x="225120" y="52077"/>
                  </a:lnTo>
                  <a:lnTo>
                    <a:pt x="225332" y="52290"/>
                  </a:lnTo>
                  <a:lnTo>
                    <a:pt x="225332" y="52195"/>
                  </a:lnTo>
                  <a:lnTo>
                    <a:pt x="225332" y="52101"/>
                  </a:lnTo>
                  <a:lnTo>
                    <a:pt x="225321" y="52018"/>
                  </a:lnTo>
                  <a:lnTo>
                    <a:pt x="225297" y="51923"/>
                  </a:lnTo>
                  <a:lnTo>
                    <a:pt x="225238" y="51758"/>
                  </a:lnTo>
                  <a:lnTo>
                    <a:pt x="225167" y="51604"/>
                  </a:lnTo>
                  <a:lnTo>
                    <a:pt x="225072" y="51450"/>
                  </a:lnTo>
                  <a:lnTo>
                    <a:pt x="224966" y="51296"/>
                  </a:lnTo>
                  <a:lnTo>
                    <a:pt x="224765" y="51000"/>
                  </a:lnTo>
                  <a:lnTo>
                    <a:pt x="223925" y="49865"/>
                  </a:lnTo>
                  <a:lnTo>
                    <a:pt x="223073" y="48729"/>
                  </a:lnTo>
                  <a:lnTo>
                    <a:pt x="223073" y="48729"/>
                  </a:lnTo>
                  <a:lnTo>
                    <a:pt x="223357" y="48788"/>
                  </a:lnTo>
                  <a:lnTo>
                    <a:pt x="223653" y="48835"/>
                  </a:lnTo>
                  <a:lnTo>
                    <a:pt x="223936" y="48883"/>
                  </a:lnTo>
                  <a:lnTo>
                    <a:pt x="224232" y="48930"/>
                  </a:lnTo>
                  <a:lnTo>
                    <a:pt x="224528" y="49202"/>
                  </a:lnTo>
                  <a:lnTo>
                    <a:pt x="224812" y="49474"/>
                  </a:lnTo>
                  <a:lnTo>
                    <a:pt x="225096" y="49746"/>
                  </a:lnTo>
                  <a:lnTo>
                    <a:pt x="225368" y="50030"/>
                  </a:lnTo>
                  <a:lnTo>
                    <a:pt x="225640" y="50326"/>
                  </a:lnTo>
                  <a:lnTo>
                    <a:pt x="225900" y="50622"/>
                  </a:lnTo>
                  <a:lnTo>
                    <a:pt x="226149" y="50929"/>
                  </a:lnTo>
                  <a:lnTo>
                    <a:pt x="226397" y="51249"/>
                  </a:lnTo>
                  <a:lnTo>
                    <a:pt x="226575" y="51485"/>
                  </a:lnTo>
                  <a:lnTo>
                    <a:pt x="226752" y="51722"/>
                  </a:lnTo>
                  <a:lnTo>
                    <a:pt x="226847" y="51829"/>
                  </a:lnTo>
                  <a:lnTo>
                    <a:pt x="226953" y="51935"/>
                  </a:lnTo>
                  <a:lnTo>
                    <a:pt x="227083" y="52018"/>
                  </a:lnTo>
                  <a:lnTo>
                    <a:pt x="227213" y="52089"/>
                  </a:lnTo>
                  <a:lnTo>
                    <a:pt x="227213" y="52089"/>
                  </a:lnTo>
                  <a:lnTo>
                    <a:pt x="227131" y="51864"/>
                  </a:lnTo>
                  <a:lnTo>
                    <a:pt x="227024" y="51639"/>
                  </a:lnTo>
                  <a:lnTo>
                    <a:pt x="226918" y="51426"/>
                  </a:lnTo>
                  <a:lnTo>
                    <a:pt x="226799" y="51225"/>
                  </a:lnTo>
                  <a:lnTo>
                    <a:pt x="226669" y="51024"/>
                  </a:lnTo>
                  <a:lnTo>
                    <a:pt x="226527" y="50823"/>
                  </a:lnTo>
                  <a:lnTo>
                    <a:pt x="226385" y="50634"/>
                  </a:lnTo>
                  <a:lnTo>
                    <a:pt x="226243" y="50444"/>
                  </a:lnTo>
                  <a:lnTo>
                    <a:pt x="225936" y="50066"/>
                  </a:lnTo>
                  <a:lnTo>
                    <a:pt x="225605" y="49711"/>
                  </a:lnTo>
                  <a:lnTo>
                    <a:pt x="225273" y="49368"/>
                  </a:lnTo>
                  <a:lnTo>
                    <a:pt x="224930" y="49037"/>
                  </a:lnTo>
                  <a:lnTo>
                    <a:pt x="225321" y="49072"/>
                  </a:lnTo>
                  <a:lnTo>
                    <a:pt x="225522" y="49096"/>
                  </a:lnTo>
                  <a:lnTo>
                    <a:pt x="225723" y="49119"/>
                  </a:lnTo>
                  <a:lnTo>
                    <a:pt x="225912" y="49155"/>
                  </a:lnTo>
                  <a:lnTo>
                    <a:pt x="226101" y="49202"/>
                  </a:lnTo>
                  <a:lnTo>
                    <a:pt x="226291" y="49261"/>
                  </a:lnTo>
                  <a:lnTo>
                    <a:pt x="226468" y="49356"/>
                  </a:lnTo>
                  <a:lnTo>
                    <a:pt x="226717" y="49616"/>
                  </a:lnTo>
                  <a:lnTo>
                    <a:pt x="226953" y="49877"/>
                  </a:lnTo>
                  <a:lnTo>
                    <a:pt x="227190" y="50149"/>
                  </a:lnTo>
                  <a:lnTo>
                    <a:pt x="227415" y="50421"/>
                  </a:lnTo>
                  <a:lnTo>
                    <a:pt x="227864" y="50977"/>
                  </a:lnTo>
                  <a:lnTo>
                    <a:pt x="228302" y="51533"/>
                  </a:lnTo>
                  <a:lnTo>
                    <a:pt x="228740" y="52160"/>
                  </a:lnTo>
                  <a:lnTo>
                    <a:pt x="228799" y="52183"/>
                  </a:lnTo>
                  <a:lnTo>
                    <a:pt x="228988" y="52467"/>
                  </a:lnTo>
                  <a:lnTo>
                    <a:pt x="229189" y="52751"/>
                  </a:lnTo>
                  <a:lnTo>
                    <a:pt x="229236" y="52290"/>
                  </a:lnTo>
                  <a:lnTo>
                    <a:pt x="229236" y="52290"/>
                  </a:lnTo>
                  <a:lnTo>
                    <a:pt x="229071" y="52373"/>
                  </a:lnTo>
                  <a:lnTo>
                    <a:pt x="229047" y="52231"/>
                  </a:lnTo>
                  <a:lnTo>
                    <a:pt x="229024" y="52101"/>
                  </a:lnTo>
                  <a:lnTo>
                    <a:pt x="228964" y="51982"/>
                  </a:lnTo>
                  <a:lnTo>
                    <a:pt x="228905" y="51864"/>
                  </a:lnTo>
                  <a:lnTo>
                    <a:pt x="228751" y="51639"/>
                  </a:lnTo>
                  <a:lnTo>
                    <a:pt x="228598" y="51415"/>
                  </a:lnTo>
                  <a:lnTo>
                    <a:pt x="228195" y="50858"/>
                  </a:lnTo>
                  <a:lnTo>
                    <a:pt x="227793" y="50314"/>
                  </a:lnTo>
                  <a:lnTo>
                    <a:pt x="227580" y="50042"/>
                  </a:lnTo>
                  <a:lnTo>
                    <a:pt x="227355" y="49782"/>
                  </a:lnTo>
                  <a:lnTo>
                    <a:pt x="227131" y="49533"/>
                  </a:lnTo>
                  <a:lnTo>
                    <a:pt x="226882" y="49297"/>
                  </a:lnTo>
                  <a:lnTo>
                    <a:pt x="227320" y="49356"/>
                  </a:lnTo>
                  <a:lnTo>
                    <a:pt x="227770" y="49415"/>
                  </a:lnTo>
                  <a:lnTo>
                    <a:pt x="227982" y="49451"/>
                  </a:lnTo>
                  <a:lnTo>
                    <a:pt x="228195" y="49498"/>
                  </a:lnTo>
                  <a:lnTo>
                    <a:pt x="228420" y="49557"/>
                  </a:lnTo>
                  <a:lnTo>
                    <a:pt x="228621" y="49628"/>
                  </a:lnTo>
                  <a:lnTo>
                    <a:pt x="229047" y="50160"/>
                  </a:lnTo>
                  <a:lnTo>
                    <a:pt x="229461" y="50693"/>
                  </a:lnTo>
                  <a:lnTo>
                    <a:pt x="229662" y="50965"/>
                  </a:lnTo>
                  <a:lnTo>
                    <a:pt x="229852" y="51237"/>
                  </a:lnTo>
                  <a:lnTo>
                    <a:pt x="230041" y="51509"/>
                  </a:lnTo>
                  <a:lnTo>
                    <a:pt x="230230" y="51793"/>
                  </a:lnTo>
                  <a:lnTo>
                    <a:pt x="230561" y="52219"/>
                  </a:lnTo>
                  <a:lnTo>
                    <a:pt x="230550" y="52349"/>
                  </a:lnTo>
                  <a:lnTo>
                    <a:pt x="230680" y="52373"/>
                  </a:lnTo>
                  <a:lnTo>
                    <a:pt x="230727" y="52018"/>
                  </a:lnTo>
                  <a:lnTo>
                    <a:pt x="230573" y="52018"/>
                  </a:lnTo>
                  <a:lnTo>
                    <a:pt x="230455" y="51604"/>
                  </a:lnTo>
                  <a:lnTo>
                    <a:pt x="230136" y="51095"/>
                  </a:lnTo>
                  <a:lnTo>
                    <a:pt x="229804" y="50586"/>
                  </a:lnTo>
                  <a:lnTo>
                    <a:pt x="229639" y="50338"/>
                  </a:lnTo>
                  <a:lnTo>
                    <a:pt x="229461" y="50090"/>
                  </a:lnTo>
                  <a:lnTo>
                    <a:pt x="229284" y="49841"/>
                  </a:lnTo>
                  <a:lnTo>
                    <a:pt x="229083" y="49616"/>
                  </a:lnTo>
                  <a:lnTo>
                    <a:pt x="229958" y="49817"/>
                  </a:lnTo>
                  <a:lnTo>
                    <a:pt x="230278" y="50231"/>
                  </a:lnTo>
                  <a:lnTo>
                    <a:pt x="230597" y="50646"/>
                  </a:lnTo>
                  <a:lnTo>
                    <a:pt x="230668" y="50646"/>
                  </a:lnTo>
                  <a:lnTo>
                    <a:pt x="230869" y="50989"/>
                  </a:lnTo>
                  <a:lnTo>
                    <a:pt x="231082" y="51332"/>
                  </a:lnTo>
                  <a:lnTo>
                    <a:pt x="231165" y="51320"/>
                  </a:lnTo>
                  <a:lnTo>
                    <a:pt x="231354" y="51627"/>
                  </a:lnTo>
                  <a:lnTo>
                    <a:pt x="231555" y="51923"/>
                  </a:lnTo>
                  <a:lnTo>
                    <a:pt x="231756" y="52219"/>
                  </a:lnTo>
                  <a:lnTo>
                    <a:pt x="231957" y="52515"/>
                  </a:lnTo>
                  <a:lnTo>
                    <a:pt x="232052" y="52467"/>
                  </a:lnTo>
                  <a:lnTo>
                    <a:pt x="232182" y="52763"/>
                  </a:lnTo>
                  <a:lnTo>
                    <a:pt x="232312" y="53059"/>
                  </a:lnTo>
                  <a:lnTo>
                    <a:pt x="232407" y="52905"/>
                  </a:lnTo>
                  <a:lnTo>
                    <a:pt x="232028" y="52231"/>
                  </a:lnTo>
                  <a:lnTo>
                    <a:pt x="231863" y="52018"/>
                  </a:lnTo>
                  <a:lnTo>
                    <a:pt x="231697" y="51663"/>
                  </a:lnTo>
                  <a:lnTo>
                    <a:pt x="231614" y="51675"/>
                  </a:lnTo>
                  <a:lnTo>
                    <a:pt x="231449" y="51379"/>
                  </a:lnTo>
                  <a:lnTo>
                    <a:pt x="231283" y="51095"/>
                  </a:lnTo>
                  <a:lnTo>
                    <a:pt x="230822" y="50468"/>
                  </a:lnTo>
                  <a:lnTo>
                    <a:pt x="230585" y="50160"/>
                  </a:lnTo>
                  <a:lnTo>
                    <a:pt x="230337" y="49865"/>
                  </a:lnTo>
                  <a:lnTo>
                    <a:pt x="230632" y="49900"/>
                  </a:lnTo>
                  <a:lnTo>
                    <a:pt x="230916" y="49959"/>
                  </a:lnTo>
                  <a:lnTo>
                    <a:pt x="231212" y="50030"/>
                  </a:lnTo>
                  <a:lnTo>
                    <a:pt x="231354" y="50078"/>
                  </a:lnTo>
                  <a:lnTo>
                    <a:pt x="231484" y="50125"/>
                  </a:lnTo>
                  <a:lnTo>
                    <a:pt x="231614" y="50184"/>
                  </a:lnTo>
                  <a:lnTo>
                    <a:pt x="231745" y="50255"/>
                  </a:lnTo>
                  <a:lnTo>
                    <a:pt x="231863" y="50338"/>
                  </a:lnTo>
                  <a:lnTo>
                    <a:pt x="231969" y="50433"/>
                  </a:lnTo>
                  <a:lnTo>
                    <a:pt x="232076" y="50527"/>
                  </a:lnTo>
                  <a:lnTo>
                    <a:pt x="232159" y="50646"/>
                  </a:lnTo>
                  <a:lnTo>
                    <a:pt x="232241" y="50776"/>
                  </a:lnTo>
                  <a:lnTo>
                    <a:pt x="232312" y="50918"/>
                  </a:lnTo>
                  <a:lnTo>
                    <a:pt x="232655" y="51426"/>
                  </a:lnTo>
                  <a:lnTo>
                    <a:pt x="232880" y="51805"/>
                  </a:lnTo>
                  <a:lnTo>
                    <a:pt x="233105" y="52195"/>
                  </a:lnTo>
                  <a:lnTo>
                    <a:pt x="233200" y="52160"/>
                  </a:lnTo>
                  <a:lnTo>
                    <a:pt x="233247" y="52314"/>
                  </a:lnTo>
                  <a:lnTo>
                    <a:pt x="233306" y="52467"/>
                  </a:lnTo>
                  <a:lnTo>
                    <a:pt x="233377" y="52621"/>
                  </a:lnTo>
                  <a:lnTo>
                    <a:pt x="233460" y="52763"/>
                  </a:lnTo>
                  <a:lnTo>
                    <a:pt x="233637" y="53047"/>
                  </a:lnTo>
                  <a:lnTo>
                    <a:pt x="233803" y="53331"/>
                  </a:lnTo>
                  <a:lnTo>
                    <a:pt x="234040" y="53804"/>
                  </a:lnTo>
                  <a:lnTo>
                    <a:pt x="234253" y="54289"/>
                  </a:lnTo>
                  <a:lnTo>
                    <a:pt x="234264" y="53698"/>
                  </a:lnTo>
                  <a:lnTo>
                    <a:pt x="234051" y="53710"/>
                  </a:lnTo>
                  <a:lnTo>
                    <a:pt x="234122" y="53367"/>
                  </a:lnTo>
                  <a:lnTo>
                    <a:pt x="233957" y="53367"/>
                  </a:lnTo>
                  <a:lnTo>
                    <a:pt x="233874" y="53154"/>
                  </a:lnTo>
                  <a:lnTo>
                    <a:pt x="233779" y="52941"/>
                  </a:lnTo>
                  <a:lnTo>
                    <a:pt x="233685" y="52739"/>
                  </a:lnTo>
                  <a:lnTo>
                    <a:pt x="233566" y="52550"/>
                  </a:lnTo>
                  <a:lnTo>
                    <a:pt x="233306" y="52101"/>
                  </a:lnTo>
                  <a:lnTo>
                    <a:pt x="233058" y="51651"/>
                  </a:lnTo>
                  <a:lnTo>
                    <a:pt x="232963" y="51521"/>
                  </a:lnTo>
                  <a:lnTo>
                    <a:pt x="232880" y="51367"/>
                  </a:lnTo>
                  <a:lnTo>
                    <a:pt x="232715" y="51060"/>
                  </a:lnTo>
                  <a:lnTo>
                    <a:pt x="232620" y="50918"/>
                  </a:lnTo>
                  <a:lnTo>
                    <a:pt x="232513" y="50787"/>
                  </a:lnTo>
                  <a:lnTo>
                    <a:pt x="232466" y="50728"/>
                  </a:lnTo>
                  <a:lnTo>
                    <a:pt x="232395" y="50669"/>
                  </a:lnTo>
                  <a:lnTo>
                    <a:pt x="232324" y="50622"/>
                  </a:lnTo>
                  <a:lnTo>
                    <a:pt x="232253" y="50586"/>
                  </a:lnTo>
                  <a:lnTo>
                    <a:pt x="232241" y="50314"/>
                  </a:lnTo>
                  <a:lnTo>
                    <a:pt x="232466" y="50409"/>
                  </a:lnTo>
                  <a:lnTo>
                    <a:pt x="232715" y="50492"/>
                  </a:lnTo>
                  <a:lnTo>
                    <a:pt x="232963" y="50575"/>
                  </a:lnTo>
                  <a:lnTo>
                    <a:pt x="233200" y="50669"/>
                  </a:lnTo>
                  <a:lnTo>
                    <a:pt x="233436" y="50776"/>
                  </a:lnTo>
                  <a:lnTo>
                    <a:pt x="233543" y="50847"/>
                  </a:lnTo>
                  <a:lnTo>
                    <a:pt x="233649" y="50918"/>
                  </a:lnTo>
                  <a:lnTo>
                    <a:pt x="233744" y="51000"/>
                  </a:lnTo>
                  <a:lnTo>
                    <a:pt x="233838" y="51083"/>
                  </a:lnTo>
                  <a:lnTo>
                    <a:pt x="233921" y="51190"/>
                  </a:lnTo>
                  <a:lnTo>
                    <a:pt x="233992" y="51308"/>
                  </a:lnTo>
                  <a:lnTo>
                    <a:pt x="234040" y="51332"/>
                  </a:lnTo>
                  <a:lnTo>
                    <a:pt x="234312" y="51758"/>
                  </a:lnTo>
                  <a:lnTo>
                    <a:pt x="234607" y="52172"/>
                  </a:lnTo>
                  <a:lnTo>
                    <a:pt x="234891" y="52586"/>
                  </a:lnTo>
                  <a:lnTo>
                    <a:pt x="235033" y="52799"/>
                  </a:lnTo>
                  <a:lnTo>
                    <a:pt x="235163" y="53023"/>
                  </a:lnTo>
                  <a:lnTo>
                    <a:pt x="235341" y="52988"/>
                  </a:lnTo>
                  <a:lnTo>
                    <a:pt x="235223" y="53236"/>
                  </a:lnTo>
                  <a:lnTo>
                    <a:pt x="235471" y="53165"/>
                  </a:lnTo>
                  <a:lnTo>
                    <a:pt x="235447" y="53544"/>
                  </a:lnTo>
                  <a:lnTo>
                    <a:pt x="235672" y="53520"/>
                  </a:lnTo>
                  <a:lnTo>
                    <a:pt x="235530" y="53201"/>
                  </a:lnTo>
                  <a:lnTo>
                    <a:pt x="235365" y="52893"/>
                  </a:lnTo>
                  <a:lnTo>
                    <a:pt x="235175" y="52598"/>
                  </a:lnTo>
                  <a:lnTo>
                    <a:pt x="234986" y="52314"/>
                  </a:lnTo>
                  <a:lnTo>
                    <a:pt x="234655" y="51793"/>
                  </a:lnTo>
                  <a:lnTo>
                    <a:pt x="234406" y="51426"/>
                  </a:lnTo>
                  <a:lnTo>
                    <a:pt x="234170" y="51071"/>
                  </a:lnTo>
                  <a:lnTo>
                    <a:pt x="234442" y="51154"/>
                  </a:lnTo>
                  <a:lnTo>
                    <a:pt x="234702" y="51249"/>
                  </a:lnTo>
                  <a:lnTo>
                    <a:pt x="234962" y="51379"/>
                  </a:lnTo>
                  <a:lnTo>
                    <a:pt x="235223" y="51521"/>
                  </a:lnTo>
                  <a:lnTo>
                    <a:pt x="235459" y="51829"/>
                  </a:lnTo>
                  <a:lnTo>
                    <a:pt x="235720" y="52136"/>
                  </a:lnTo>
                  <a:lnTo>
                    <a:pt x="236169" y="52846"/>
                  </a:lnTo>
                  <a:lnTo>
                    <a:pt x="236252" y="52822"/>
                  </a:lnTo>
                  <a:lnTo>
                    <a:pt x="236465" y="53260"/>
                  </a:lnTo>
                  <a:lnTo>
                    <a:pt x="236477" y="53461"/>
                  </a:lnTo>
                  <a:lnTo>
                    <a:pt x="236559" y="53367"/>
                  </a:lnTo>
                  <a:lnTo>
                    <a:pt x="236642" y="53272"/>
                  </a:lnTo>
                  <a:lnTo>
                    <a:pt x="236441" y="52893"/>
                  </a:lnTo>
                  <a:lnTo>
                    <a:pt x="236252" y="52503"/>
                  </a:lnTo>
                  <a:lnTo>
                    <a:pt x="236157" y="52515"/>
                  </a:lnTo>
                  <a:lnTo>
                    <a:pt x="235944" y="51971"/>
                  </a:lnTo>
                  <a:lnTo>
                    <a:pt x="235790" y="52030"/>
                  </a:lnTo>
                  <a:lnTo>
                    <a:pt x="235779" y="51651"/>
                  </a:lnTo>
                  <a:lnTo>
                    <a:pt x="236678" y="52065"/>
                  </a:lnTo>
                  <a:lnTo>
                    <a:pt x="237577" y="52467"/>
                  </a:lnTo>
                  <a:lnTo>
                    <a:pt x="238476" y="52893"/>
                  </a:lnTo>
                  <a:lnTo>
                    <a:pt x="239363" y="53319"/>
                  </a:lnTo>
                  <a:lnTo>
                    <a:pt x="239801" y="53544"/>
                  </a:lnTo>
                  <a:lnTo>
                    <a:pt x="240239" y="53769"/>
                  </a:lnTo>
                  <a:lnTo>
                    <a:pt x="240676" y="54005"/>
                  </a:lnTo>
                  <a:lnTo>
                    <a:pt x="241102" y="54254"/>
                  </a:lnTo>
                  <a:lnTo>
                    <a:pt x="241516" y="54514"/>
                  </a:lnTo>
                  <a:lnTo>
                    <a:pt x="241930" y="54786"/>
                  </a:lnTo>
                  <a:lnTo>
                    <a:pt x="242333" y="55070"/>
                  </a:lnTo>
                  <a:lnTo>
                    <a:pt x="242735" y="55366"/>
                  </a:lnTo>
                  <a:lnTo>
                    <a:pt x="242451" y="55602"/>
                  </a:lnTo>
                  <a:lnTo>
                    <a:pt x="242155" y="55863"/>
                  </a:lnTo>
                  <a:lnTo>
                    <a:pt x="241859" y="56111"/>
                  </a:lnTo>
                  <a:lnTo>
                    <a:pt x="241706" y="56229"/>
                  </a:lnTo>
                  <a:lnTo>
                    <a:pt x="241540" y="56336"/>
                  </a:lnTo>
                  <a:lnTo>
                    <a:pt x="241374" y="56431"/>
                  </a:lnTo>
                  <a:lnTo>
                    <a:pt x="241209" y="56513"/>
                  </a:lnTo>
                  <a:lnTo>
                    <a:pt x="241043" y="56584"/>
                  </a:lnTo>
                  <a:lnTo>
                    <a:pt x="240866" y="56632"/>
                  </a:lnTo>
                  <a:lnTo>
                    <a:pt x="240676" y="56667"/>
                  </a:lnTo>
                  <a:lnTo>
                    <a:pt x="240487" y="56679"/>
                  </a:lnTo>
                  <a:lnTo>
                    <a:pt x="240286" y="56667"/>
                  </a:lnTo>
                  <a:lnTo>
                    <a:pt x="240085" y="56632"/>
                  </a:lnTo>
                  <a:lnTo>
                    <a:pt x="239387" y="56454"/>
                  </a:lnTo>
                  <a:lnTo>
                    <a:pt x="238689" y="56265"/>
                  </a:lnTo>
                  <a:lnTo>
                    <a:pt x="237293" y="55875"/>
                  </a:lnTo>
                  <a:lnTo>
                    <a:pt x="235897" y="55472"/>
                  </a:lnTo>
                  <a:lnTo>
                    <a:pt x="235211" y="55283"/>
                  </a:lnTo>
                  <a:lnTo>
                    <a:pt x="234513" y="55094"/>
                  </a:lnTo>
                  <a:lnTo>
                    <a:pt x="233767" y="54904"/>
                  </a:lnTo>
                  <a:lnTo>
                    <a:pt x="233022" y="54715"/>
                  </a:lnTo>
                  <a:lnTo>
                    <a:pt x="231543" y="54325"/>
                  </a:lnTo>
                  <a:lnTo>
                    <a:pt x="230065" y="53934"/>
                  </a:lnTo>
                  <a:lnTo>
                    <a:pt x="229319" y="53745"/>
                  </a:lnTo>
                  <a:lnTo>
                    <a:pt x="228586" y="53568"/>
                  </a:lnTo>
                  <a:lnTo>
                    <a:pt x="227911" y="53402"/>
                  </a:lnTo>
                  <a:lnTo>
                    <a:pt x="227249" y="53248"/>
                  </a:lnTo>
                  <a:lnTo>
                    <a:pt x="225900" y="52988"/>
                  </a:lnTo>
                  <a:lnTo>
                    <a:pt x="225238" y="52846"/>
                  </a:lnTo>
                  <a:lnTo>
                    <a:pt x="224563" y="52704"/>
                  </a:lnTo>
                  <a:lnTo>
                    <a:pt x="224232" y="52609"/>
                  </a:lnTo>
                  <a:lnTo>
                    <a:pt x="223901" y="52527"/>
                  </a:lnTo>
                  <a:lnTo>
                    <a:pt x="223582" y="52420"/>
                  </a:lnTo>
                  <a:lnTo>
                    <a:pt x="223250" y="52314"/>
                  </a:lnTo>
                  <a:lnTo>
                    <a:pt x="223309" y="52006"/>
                  </a:lnTo>
                  <a:lnTo>
                    <a:pt x="223144" y="52018"/>
                  </a:lnTo>
                  <a:lnTo>
                    <a:pt x="223073" y="51888"/>
                  </a:lnTo>
                  <a:lnTo>
                    <a:pt x="223002" y="51746"/>
                  </a:lnTo>
                  <a:lnTo>
                    <a:pt x="222931" y="51616"/>
                  </a:lnTo>
                  <a:lnTo>
                    <a:pt x="222860" y="51474"/>
                  </a:lnTo>
                  <a:lnTo>
                    <a:pt x="222777" y="51344"/>
                  </a:lnTo>
                  <a:lnTo>
                    <a:pt x="222671" y="51237"/>
                  </a:lnTo>
                  <a:lnTo>
                    <a:pt x="222611" y="51190"/>
                  </a:lnTo>
                  <a:lnTo>
                    <a:pt x="222552" y="51154"/>
                  </a:lnTo>
                  <a:lnTo>
                    <a:pt x="222481" y="51119"/>
                  </a:lnTo>
                  <a:lnTo>
                    <a:pt x="222410" y="51095"/>
                  </a:lnTo>
                  <a:lnTo>
                    <a:pt x="222493" y="50811"/>
                  </a:lnTo>
                  <a:lnTo>
                    <a:pt x="222328" y="50847"/>
                  </a:lnTo>
                  <a:lnTo>
                    <a:pt x="222280" y="50740"/>
                  </a:lnTo>
                  <a:lnTo>
                    <a:pt x="222233" y="50657"/>
                  </a:lnTo>
                  <a:lnTo>
                    <a:pt x="222103" y="50492"/>
                  </a:lnTo>
                  <a:lnTo>
                    <a:pt x="222044" y="50409"/>
                  </a:lnTo>
                  <a:lnTo>
                    <a:pt x="221984" y="50326"/>
                  </a:lnTo>
                  <a:lnTo>
                    <a:pt x="221937" y="50243"/>
                  </a:lnTo>
                  <a:lnTo>
                    <a:pt x="221902" y="50137"/>
                  </a:lnTo>
                  <a:lnTo>
                    <a:pt x="221819" y="50149"/>
                  </a:lnTo>
                  <a:lnTo>
                    <a:pt x="221677" y="49936"/>
                  </a:lnTo>
                  <a:lnTo>
                    <a:pt x="221523" y="49723"/>
                  </a:lnTo>
                  <a:lnTo>
                    <a:pt x="221204" y="49321"/>
                  </a:lnTo>
                  <a:lnTo>
                    <a:pt x="221133" y="49285"/>
                  </a:lnTo>
                  <a:lnTo>
                    <a:pt x="220967" y="49048"/>
                  </a:lnTo>
                  <a:lnTo>
                    <a:pt x="220872" y="48930"/>
                  </a:lnTo>
                  <a:lnTo>
                    <a:pt x="220778" y="48824"/>
                  </a:lnTo>
                  <a:lnTo>
                    <a:pt x="220671" y="48717"/>
                  </a:lnTo>
                  <a:lnTo>
                    <a:pt x="220565" y="48634"/>
                  </a:lnTo>
                  <a:lnTo>
                    <a:pt x="220435" y="48552"/>
                  </a:lnTo>
                  <a:lnTo>
                    <a:pt x="220305" y="48492"/>
                  </a:lnTo>
                  <a:lnTo>
                    <a:pt x="220553" y="48457"/>
                  </a:lnTo>
                  <a:close/>
                  <a:moveTo>
                    <a:pt x="214839" y="49569"/>
                  </a:moveTo>
                  <a:lnTo>
                    <a:pt x="214981" y="49604"/>
                  </a:lnTo>
                  <a:lnTo>
                    <a:pt x="215111" y="49640"/>
                  </a:lnTo>
                  <a:lnTo>
                    <a:pt x="215241" y="49699"/>
                  </a:lnTo>
                  <a:lnTo>
                    <a:pt x="215359" y="49758"/>
                  </a:lnTo>
                  <a:lnTo>
                    <a:pt x="215466" y="49829"/>
                  </a:lnTo>
                  <a:lnTo>
                    <a:pt x="215572" y="49912"/>
                  </a:lnTo>
                  <a:lnTo>
                    <a:pt x="215679" y="49995"/>
                  </a:lnTo>
                  <a:lnTo>
                    <a:pt x="215774" y="50090"/>
                  </a:lnTo>
                  <a:lnTo>
                    <a:pt x="215951" y="50291"/>
                  </a:lnTo>
                  <a:lnTo>
                    <a:pt x="216117" y="50515"/>
                  </a:lnTo>
                  <a:lnTo>
                    <a:pt x="216259" y="50740"/>
                  </a:lnTo>
                  <a:lnTo>
                    <a:pt x="216401" y="50977"/>
                  </a:lnTo>
                  <a:lnTo>
                    <a:pt x="216472" y="50977"/>
                  </a:lnTo>
                  <a:lnTo>
                    <a:pt x="216637" y="51249"/>
                  </a:lnTo>
                  <a:lnTo>
                    <a:pt x="216791" y="51497"/>
                  </a:lnTo>
                  <a:lnTo>
                    <a:pt x="216957" y="51758"/>
                  </a:lnTo>
                  <a:lnTo>
                    <a:pt x="217110" y="52030"/>
                  </a:lnTo>
                  <a:lnTo>
                    <a:pt x="217146" y="51959"/>
                  </a:lnTo>
                  <a:lnTo>
                    <a:pt x="217181" y="51900"/>
                  </a:lnTo>
                  <a:lnTo>
                    <a:pt x="217004" y="51533"/>
                  </a:lnTo>
                  <a:lnTo>
                    <a:pt x="216826" y="51154"/>
                  </a:lnTo>
                  <a:lnTo>
                    <a:pt x="216673" y="50906"/>
                  </a:lnTo>
                  <a:lnTo>
                    <a:pt x="216519" y="50646"/>
                  </a:lnTo>
                  <a:lnTo>
                    <a:pt x="216377" y="50385"/>
                  </a:lnTo>
                  <a:lnTo>
                    <a:pt x="216318" y="50255"/>
                  </a:lnTo>
                  <a:lnTo>
                    <a:pt x="216270" y="50113"/>
                  </a:lnTo>
                  <a:lnTo>
                    <a:pt x="216602" y="50279"/>
                  </a:lnTo>
                  <a:lnTo>
                    <a:pt x="216933" y="50456"/>
                  </a:lnTo>
                  <a:lnTo>
                    <a:pt x="217264" y="50646"/>
                  </a:lnTo>
                  <a:lnTo>
                    <a:pt x="217595" y="50847"/>
                  </a:lnTo>
                  <a:lnTo>
                    <a:pt x="217915" y="51048"/>
                  </a:lnTo>
                  <a:lnTo>
                    <a:pt x="218222" y="51261"/>
                  </a:lnTo>
                  <a:lnTo>
                    <a:pt x="218518" y="51497"/>
                  </a:lnTo>
                  <a:lnTo>
                    <a:pt x="218814" y="51734"/>
                  </a:lnTo>
                  <a:lnTo>
                    <a:pt x="219157" y="51971"/>
                  </a:lnTo>
                  <a:lnTo>
                    <a:pt x="219476" y="52231"/>
                  </a:lnTo>
                  <a:lnTo>
                    <a:pt x="219796" y="52503"/>
                  </a:lnTo>
                  <a:lnTo>
                    <a:pt x="220103" y="52775"/>
                  </a:lnTo>
                  <a:lnTo>
                    <a:pt x="220411" y="53071"/>
                  </a:lnTo>
                  <a:lnTo>
                    <a:pt x="220707" y="53367"/>
                  </a:lnTo>
                  <a:lnTo>
                    <a:pt x="221310" y="53946"/>
                  </a:lnTo>
                  <a:lnTo>
                    <a:pt x="221606" y="54242"/>
                  </a:lnTo>
                  <a:lnTo>
                    <a:pt x="221925" y="54514"/>
                  </a:lnTo>
                  <a:lnTo>
                    <a:pt x="222245" y="54786"/>
                  </a:lnTo>
                  <a:lnTo>
                    <a:pt x="222564" y="55035"/>
                  </a:lnTo>
                  <a:lnTo>
                    <a:pt x="222907" y="55271"/>
                  </a:lnTo>
                  <a:lnTo>
                    <a:pt x="223085" y="55378"/>
                  </a:lnTo>
                  <a:lnTo>
                    <a:pt x="223262" y="55484"/>
                  </a:lnTo>
                  <a:lnTo>
                    <a:pt x="223451" y="55579"/>
                  </a:lnTo>
                  <a:lnTo>
                    <a:pt x="223641" y="55662"/>
                  </a:lnTo>
                  <a:lnTo>
                    <a:pt x="223842" y="55744"/>
                  </a:lnTo>
                  <a:lnTo>
                    <a:pt x="224031" y="55827"/>
                  </a:lnTo>
                  <a:lnTo>
                    <a:pt x="224256" y="55898"/>
                  </a:lnTo>
                  <a:lnTo>
                    <a:pt x="224457" y="55993"/>
                  </a:lnTo>
                  <a:lnTo>
                    <a:pt x="224658" y="56099"/>
                  </a:lnTo>
                  <a:lnTo>
                    <a:pt x="224859" y="56229"/>
                  </a:lnTo>
                  <a:lnTo>
                    <a:pt x="225037" y="56360"/>
                  </a:lnTo>
                  <a:lnTo>
                    <a:pt x="225226" y="56502"/>
                  </a:lnTo>
                  <a:lnTo>
                    <a:pt x="225392" y="56644"/>
                  </a:lnTo>
                  <a:lnTo>
                    <a:pt x="225569" y="56809"/>
                  </a:lnTo>
                  <a:lnTo>
                    <a:pt x="224220" y="56407"/>
                  </a:lnTo>
                  <a:lnTo>
                    <a:pt x="222872" y="56005"/>
                  </a:lnTo>
                  <a:lnTo>
                    <a:pt x="222197" y="55804"/>
                  </a:lnTo>
                  <a:lnTo>
                    <a:pt x="221523" y="55626"/>
                  </a:lnTo>
                  <a:lnTo>
                    <a:pt x="220837" y="55472"/>
                  </a:lnTo>
                  <a:lnTo>
                    <a:pt x="220151" y="55330"/>
                  </a:lnTo>
                  <a:lnTo>
                    <a:pt x="219713" y="55259"/>
                  </a:lnTo>
                  <a:lnTo>
                    <a:pt x="219287" y="55200"/>
                  </a:lnTo>
                  <a:lnTo>
                    <a:pt x="218861" y="55153"/>
                  </a:lnTo>
                  <a:lnTo>
                    <a:pt x="218424" y="55106"/>
                  </a:lnTo>
                  <a:lnTo>
                    <a:pt x="217998" y="55082"/>
                  </a:lnTo>
                  <a:lnTo>
                    <a:pt x="217560" y="55058"/>
                  </a:lnTo>
                  <a:lnTo>
                    <a:pt x="216696" y="55023"/>
                  </a:lnTo>
                  <a:lnTo>
                    <a:pt x="215833" y="55011"/>
                  </a:lnTo>
                  <a:lnTo>
                    <a:pt x="213230" y="55011"/>
                  </a:lnTo>
                  <a:lnTo>
                    <a:pt x="212863" y="55035"/>
                  </a:lnTo>
                  <a:lnTo>
                    <a:pt x="212508" y="55058"/>
                  </a:lnTo>
                  <a:lnTo>
                    <a:pt x="211787" y="55070"/>
                  </a:lnTo>
                  <a:lnTo>
                    <a:pt x="211065" y="55058"/>
                  </a:lnTo>
                  <a:lnTo>
                    <a:pt x="210355" y="55035"/>
                  </a:lnTo>
                  <a:lnTo>
                    <a:pt x="208912" y="54987"/>
                  </a:lnTo>
                  <a:lnTo>
                    <a:pt x="208190" y="54964"/>
                  </a:lnTo>
                  <a:lnTo>
                    <a:pt x="207480" y="54952"/>
                  </a:lnTo>
                  <a:lnTo>
                    <a:pt x="206972" y="54940"/>
                  </a:lnTo>
                  <a:lnTo>
                    <a:pt x="206463" y="54916"/>
                  </a:lnTo>
                  <a:lnTo>
                    <a:pt x="205966" y="54881"/>
                  </a:lnTo>
                  <a:lnTo>
                    <a:pt x="205469" y="54822"/>
                  </a:lnTo>
                  <a:lnTo>
                    <a:pt x="205931" y="54715"/>
                  </a:lnTo>
                  <a:lnTo>
                    <a:pt x="206392" y="54609"/>
                  </a:lnTo>
                  <a:lnTo>
                    <a:pt x="206853" y="54490"/>
                  </a:lnTo>
                  <a:lnTo>
                    <a:pt x="207315" y="54360"/>
                  </a:lnTo>
                  <a:lnTo>
                    <a:pt x="207764" y="54206"/>
                  </a:lnTo>
                  <a:lnTo>
                    <a:pt x="208214" y="54053"/>
                  </a:lnTo>
                  <a:lnTo>
                    <a:pt x="208664" y="53875"/>
                  </a:lnTo>
                  <a:lnTo>
                    <a:pt x="209101" y="53686"/>
                  </a:lnTo>
                  <a:lnTo>
                    <a:pt x="209645" y="53449"/>
                  </a:lnTo>
                  <a:lnTo>
                    <a:pt x="210178" y="53201"/>
                  </a:lnTo>
                  <a:lnTo>
                    <a:pt x="211254" y="52692"/>
                  </a:lnTo>
                  <a:lnTo>
                    <a:pt x="211799" y="52456"/>
                  </a:lnTo>
                  <a:lnTo>
                    <a:pt x="212343" y="52219"/>
                  </a:lnTo>
                  <a:lnTo>
                    <a:pt x="212627" y="52112"/>
                  </a:lnTo>
                  <a:lnTo>
                    <a:pt x="212899" y="52018"/>
                  </a:lnTo>
                  <a:lnTo>
                    <a:pt x="213183" y="51923"/>
                  </a:lnTo>
                  <a:lnTo>
                    <a:pt x="213467" y="51840"/>
                  </a:lnTo>
                  <a:lnTo>
                    <a:pt x="213644" y="51793"/>
                  </a:lnTo>
                  <a:lnTo>
                    <a:pt x="213822" y="51722"/>
                  </a:lnTo>
                  <a:lnTo>
                    <a:pt x="213987" y="51627"/>
                  </a:lnTo>
                  <a:lnTo>
                    <a:pt x="214153" y="51521"/>
                  </a:lnTo>
                  <a:lnTo>
                    <a:pt x="214307" y="51415"/>
                  </a:lnTo>
                  <a:lnTo>
                    <a:pt x="214449" y="51284"/>
                  </a:lnTo>
                  <a:lnTo>
                    <a:pt x="214579" y="51142"/>
                  </a:lnTo>
                  <a:lnTo>
                    <a:pt x="214685" y="50989"/>
                  </a:lnTo>
                  <a:lnTo>
                    <a:pt x="214792" y="50835"/>
                  </a:lnTo>
                  <a:lnTo>
                    <a:pt x="214863" y="50669"/>
                  </a:lnTo>
                  <a:lnTo>
                    <a:pt x="214922" y="50492"/>
                  </a:lnTo>
                  <a:lnTo>
                    <a:pt x="214957" y="50314"/>
                  </a:lnTo>
                  <a:lnTo>
                    <a:pt x="214969" y="50137"/>
                  </a:lnTo>
                  <a:lnTo>
                    <a:pt x="214957" y="49948"/>
                  </a:lnTo>
                  <a:lnTo>
                    <a:pt x="214945" y="49853"/>
                  </a:lnTo>
                  <a:lnTo>
                    <a:pt x="214910" y="49758"/>
                  </a:lnTo>
                  <a:lnTo>
                    <a:pt x="214886" y="49664"/>
                  </a:lnTo>
                  <a:lnTo>
                    <a:pt x="214839" y="49569"/>
                  </a:lnTo>
                  <a:close/>
                  <a:moveTo>
                    <a:pt x="196277" y="53213"/>
                  </a:moveTo>
                  <a:lnTo>
                    <a:pt x="196443" y="53236"/>
                  </a:lnTo>
                  <a:lnTo>
                    <a:pt x="196608" y="53272"/>
                  </a:lnTo>
                  <a:lnTo>
                    <a:pt x="196786" y="53319"/>
                  </a:lnTo>
                  <a:lnTo>
                    <a:pt x="196940" y="53390"/>
                  </a:lnTo>
                  <a:lnTo>
                    <a:pt x="197105" y="53473"/>
                  </a:lnTo>
                  <a:lnTo>
                    <a:pt x="197448" y="53674"/>
                  </a:lnTo>
                  <a:lnTo>
                    <a:pt x="197791" y="53852"/>
                  </a:lnTo>
                  <a:lnTo>
                    <a:pt x="198146" y="54017"/>
                  </a:lnTo>
                  <a:lnTo>
                    <a:pt x="198501" y="54171"/>
                  </a:lnTo>
                  <a:lnTo>
                    <a:pt x="198868" y="54313"/>
                  </a:lnTo>
                  <a:lnTo>
                    <a:pt x="199235" y="54443"/>
                  </a:lnTo>
                  <a:lnTo>
                    <a:pt x="199613" y="54573"/>
                  </a:lnTo>
                  <a:lnTo>
                    <a:pt x="199980" y="54680"/>
                  </a:lnTo>
                  <a:lnTo>
                    <a:pt x="199590" y="54668"/>
                  </a:lnTo>
                  <a:lnTo>
                    <a:pt x="199199" y="54668"/>
                  </a:lnTo>
                  <a:lnTo>
                    <a:pt x="198809" y="54692"/>
                  </a:lnTo>
                  <a:lnTo>
                    <a:pt x="198418" y="54751"/>
                  </a:lnTo>
                  <a:lnTo>
                    <a:pt x="198229" y="54786"/>
                  </a:lnTo>
                  <a:lnTo>
                    <a:pt x="198040" y="54822"/>
                  </a:lnTo>
                  <a:lnTo>
                    <a:pt x="197851" y="54881"/>
                  </a:lnTo>
                  <a:lnTo>
                    <a:pt x="197661" y="54940"/>
                  </a:lnTo>
                  <a:lnTo>
                    <a:pt x="197484" y="54999"/>
                  </a:lnTo>
                  <a:lnTo>
                    <a:pt x="197295" y="55082"/>
                  </a:lnTo>
                  <a:lnTo>
                    <a:pt x="197117" y="55165"/>
                  </a:lnTo>
                  <a:lnTo>
                    <a:pt x="196951" y="55259"/>
                  </a:lnTo>
                  <a:lnTo>
                    <a:pt x="196620" y="55449"/>
                  </a:lnTo>
                  <a:lnTo>
                    <a:pt x="196289" y="55638"/>
                  </a:lnTo>
                  <a:lnTo>
                    <a:pt x="195958" y="55851"/>
                  </a:lnTo>
                  <a:lnTo>
                    <a:pt x="195638" y="56040"/>
                  </a:lnTo>
                  <a:lnTo>
                    <a:pt x="195307" y="56229"/>
                  </a:lnTo>
                  <a:lnTo>
                    <a:pt x="195130" y="56312"/>
                  </a:lnTo>
                  <a:lnTo>
                    <a:pt x="194952" y="56383"/>
                  </a:lnTo>
                  <a:lnTo>
                    <a:pt x="194775" y="56442"/>
                  </a:lnTo>
                  <a:lnTo>
                    <a:pt x="194597" y="56490"/>
                  </a:lnTo>
                  <a:lnTo>
                    <a:pt x="194408" y="56525"/>
                  </a:lnTo>
                  <a:lnTo>
                    <a:pt x="194207" y="56549"/>
                  </a:lnTo>
                  <a:lnTo>
                    <a:pt x="193840" y="56596"/>
                  </a:lnTo>
                  <a:lnTo>
                    <a:pt x="193473" y="56655"/>
                  </a:lnTo>
                  <a:lnTo>
                    <a:pt x="193095" y="56714"/>
                  </a:lnTo>
                  <a:lnTo>
                    <a:pt x="192716" y="56762"/>
                  </a:lnTo>
                  <a:lnTo>
                    <a:pt x="192349" y="56785"/>
                  </a:lnTo>
                  <a:lnTo>
                    <a:pt x="192160" y="56797"/>
                  </a:lnTo>
                  <a:lnTo>
                    <a:pt x="191971" y="56797"/>
                  </a:lnTo>
                  <a:lnTo>
                    <a:pt x="191793" y="56774"/>
                  </a:lnTo>
                  <a:lnTo>
                    <a:pt x="191604" y="56750"/>
                  </a:lnTo>
                  <a:lnTo>
                    <a:pt x="191415" y="56714"/>
                  </a:lnTo>
                  <a:lnTo>
                    <a:pt x="191237" y="56667"/>
                  </a:lnTo>
                  <a:lnTo>
                    <a:pt x="190800" y="56525"/>
                  </a:lnTo>
                  <a:lnTo>
                    <a:pt x="190362" y="56407"/>
                  </a:lnTo>
                  <a:lnTo>
                    <a:pt x="189912" y="56289"/>
                  </a:lnTo>
                  <a:lnTo>
                    <a:pt x="189463" y="56170"/>
                  </a:lnTo>
                  <a:lnTo>
                    <a:pt x="189013" y="56076"/>
                  </a:lnTo>
                  <a:lnTo>
                    <a:pt x="188564" y="55981"/>
                  </a:lnTo>
                  <a:lnTo>
                    <a:pt x="188114" y="55910"/>
                  </a:lnTo>
                  <a:lnTo>
                    <a:pt x="187653" y="55851"/>
                  </a:lnTo>
                  <a:lnTo>
                    <a:pt x="187203" y="55804"/>
                  </a:lnTo>
                  <a:lnTo>
                    <a:pt x="186742" y="55768"/>
                  </a:lnTo>
                  <a:lnTo>
                    <a:pt x="186281" y="55756"/>
                  </a:lnTo>
                  <a:lnTo>
                    <a:pt x="185831" y="55768"/>
                  </a:lnTo>
                  <a:lnTo>
                    <a:pt x="185370" y="55792"/>
                  </a:lnTo>
                  <a:lnTo>
                    <a:pt x="184920" y="55839"/>
                  </a:lnTo>
                  <a:lnTo>
                    <a:pt x="184459" y="55922"/>
                  </a:lnTo>
                  <a:lnTo>
                    <a:pt x="184009" y="56016"/>
                  </a:lnTo>
                  <a:lnTo>
                    <a:pt x="183832" y="56064"/>
                  </a:lnTo>
                  <a:lnTo>
                    <a:pt x="183666" y="56111"/>
                  </a:lnTo>
                  <a:lnTo>
                    <a:pt x="183335" y="56229"/>
                  </a:lnTo>
                  <a:lnTo>
                    <a:pt x="183004" y="56360"/>
                  </a:lnTo>
                  <a:lnTo>
                    <a:pt x="182684" y="56513"/>
                  </a:lnTo>
                  <a:lnTo>
                    <a:pt x="182057" y="56821"/>
                  </a:lnTo>
                  <a:lnTo>
                    <a:pt x="181738" y="56975"/>
                  </a:lnTo>
                  <a:lnTo>
                    <a:pt x="181418" y="57117"/>
                  </a:lnTo>
                  <a:lnTo>
                    <a:pt x="181584" y="56963"/>
                  </a:lnTo>
                  <a:lnTo>
                    <a:pt x="181761" y="56833"/>
                  </a:lnTo>
                  <a:lnTo>
                    <a:pt x="182128" y="56561"/>
                  </a:lnTo>
                  <a:lnTo>
                    <a:pt x="182306" y="56431"/>
                  </a:lnTo>
                  <a:lnTo>
                    <a:pt x="182483" y="56289"/>
                  </a:lnTo>
                  <a:lnTo>
                    <a:pt x="182649" y="56147"/>
                  </a:lnTo>
                  <a:lnTo>
                    <a:pt x="182802" y="55981"/>
                  </a:lnTo>
                  <a:lnTo>
                    <a:pt x="183027" y="55626"/>
                  </a:lnTo>
                  <a:lnTo>
                    <a:pt x="183134" y="55437"/>
                  </a:lnTo>
                  <a:lnTo>
                    <a:pt x="183228" y="55248"/>
                  </a:lnTo>
                  <a:lnTo>
                    <a:pt x="183323" y="55058"/>
                  </a:lnTo>
                  <a:lnTo>
                    <a:pt x="183394" y="54869"/>
                  </a:lnTo>
                  <a:lnTo>
                    <a:pt x="183453" y="54668"/>
                  </a:lnTo>
                  <a:lnTo>
                    <a:pt x="183500" y="54455"/>
                  </a:lnTo>
                  <a:lnTo>
                    <a:pt x="183560" y="54348"/>
                  </a:lnTo>
                  <a:lnTo>
                    <a:pt x="183631" y="54242"/>
                  </a:lnTo>
                  <a:lnTo>
                    <a:pt x="183702" y="54147"/>
                  </a:lnTo>
                  <a:lnTo>
                    <a:pt x="183784" y="54053"/>
                  </a:lnTo>
                  <a:lnTo>
                    <a:pt x="183867" y="53970"/>
                  </a:lnTo>
                  <a:lnTo>
                    <a:pt x="183962" y="53887"/>
                  </a:lnTo>
                  <a:lnTo>
                    <a:pt x="184151" y="53745"/>
                  </a:lnTo>
                  <a:lnTo>
                    <a:pt x="184352" y="53627"/>
                  </a:lnTo>
                  <a:lnTo>
                    <a:pt x="184565" y="53532"/>
                  </a:lnTo>
                  <a:lnTo>
                    <a:pt x="184790" y="53449"/>
                  </a:lnTo>
                  <a:lnTo>
                    <a:pt x="185027" y="53378"/>
                  </a:lnTo>
                  <a:lnTo>
                    <a:pt x="185263" y="53331"/>
                  </a:lnTo>
                  <a:lnTo>
                    <a:pt x="185512" y="53296"/>
                  </a:lnTo>
                  <a:lnTo>
                    <a:pt x="185760" y="53284"/>
                  </a:lnTo>
                  <a:lnTo>
                    <a:pt x="186257" y="53284"/>
                  </a:lnTo>
                  <a:lnTo>
                    <a:pt x="186493" y="53307"/>
                  </a:lnTo>
                  <a:lnTo>
                    <a:pt x="186730" y="53343"/>
                  </a:lnTo>
                  <a:lnTo>
                    <a:pt x="186967" y="53378"/>
                  </a:lnTo>
                  <a:lnTo>
                    <a:pt x="187073" y="53390"/>
                  </a:lnTo>
                  <a:lnTo>
                    <a:pt x="187180" y="53414"/>
                  </a:lnTo>
                  <a:lnTo>
                    <a:pt x="187286" y="53449"/>
                  </a:lnTo>
                  <a:lnTo>
                    <a:pt x="187369" y="53497"/>
                  </a:lnTo>
                  <a:lnTo>
                    <a:pt x="187464" y="53544"/>
                  </a:lnTo>
                  <a:lnTo>
                    <a:pt x="187546" y="53615"/>
                  </a:lnTo>
                  <a:lnTo>
                    <a:pt x="187700" y="53757"/>
                  </a:lnTo>
                  <a:lnTo>
                    <a:pt x="187854" y="53911"/>
                  </a:lnTo>
                  <a:lnTo>
                    <a:pt x="188008" y="54064"/>
                  </a:lnTo>
                  <a:lnTo>
                    <a:pt x="188173" y="54195"/>
                  </a:lnTo>
                  <a:lnTo>
                    <a:pt x="188268" y="54254"/>
                  </a:lnTo>
                  <a:lnTo>
                    <a:pt x="188363" y="54301"/>
                  </a:lnTo>
                  <a:lnTo>
                    <a:pt x="188292" y="54112"/>
                  </a:lnTo>
                  <a:lnTo>
                    <a:pt x="188221" y="53923"/>
                  </a:lnTo>
                  <a:lnTo>
                    <a:pt x="188079" y="53556"/>
                  </a:lnTo>
                  <a:lnTo>
                    <a:pt x="189534" y="53745"/>
                  </a:lnTo>
                  <a:lnTo>
                    <a:pt x="190279" y="53840"/>
                  </a:lnTo>
                  <a:lnTo>
                    <a:pt x="190646" y="53875"/>
                  </a:lnTo>
                  <a:lnTo>
                    <a:pt x="191013" y="53911"/>
                  </a:lnTo>
                  <a:lnTo>
                    <a:pt x="191379" y="53934"/>
                  </a:lnTo>
                  <a:lnTo>
                    <a:pt x="191746" y="53946"/>
                  </a:lnTo>
                  <a:lnTo>
                    <a:pt x="192125" y="53946"/>
                  </a:lnTo>
                  <a:lnTo>
                    <a:pt x="192491" y="53923"/>
                  </a:lnTo>
                  <a:lnTo>
                    <a:pt x="192858" y="53899"/>
                  </a:lnTo>
                  <a:lnTo>
                    <a:pt x="193225" y="53852"/>
                  </a:lnTo>
                  <a:lnTo>
                    <a:pt x="193592" y="53792"/>
                  </a:lnTo>
                  <a:lnTo>
                    <a:pt x="193958" y="53710"/>
                  </a:lnTo>
                  <a:lnTo>
                    <a:pt x="194124" y="53911"/>
                  </a:lnTo>
                  <a:lnTo>
                    <a:pt x="194325" y="54112"/>
                  </a:lnTo>
                  <a:lnTo>
                    <a:pt x="194550" y="54632"/>
                  </a:lnTo>
                  <a:lnTo>
                    <a:pt x="194550" y="54490"/>
                  </a:lnTo>
                  <a:lnTo>
                    <a:pt x="194550" y="54360"/>
                  </a:lnTo>
                  <a:lnTo>
                    <a:pt x="194538" y="54218"/>
                  </a:lnTo>
                  <a:lnTo>
                    <a:pt x="194514" y="54088"/>
                  </a:lnTo>
                  <a:lnTo>
                    <a:pt x="194455" y="53828"/>
                  </a:lnTo>
                  <a:lnTo>
                    <a:pt x="194361" y="53568"/>
                  </a:lnTo>
                  <a:lnTo>
                    <a:pt x="195047" y="53378"/>
                  </a:lnTo>
                  <a:lnTo>
                    <a:pt x="195390" y="53296"/>
                  </a:lnTo>
                  <a:lnTo>
                    <a:pt x="195567" y="53260"/>
                  </a:lnTo>
                  <a:lnTo>
                    <a:pt x="195745" y="53236"/>
                  </a:lnTo>
                  <a:lnTo>
                    <a:pt x="195922" y="53213"/>
                  </a:lnTo>
                  <a:close/>
                  <a:moveTo>
                    <a:pt x="152883" y="50681"/>
                  </a:moveTo>
                  <a:lnTo>
                    <a:pt x="153191" y="51048"/>
                  </a:lnTo>
                  <a:lnTo>
                    <a:pt x="153499" y="51403"/>
                  </a:lnTo>
                  <a:lnTo>
                    <a:pt x="153818" y="51746"/>
                  </a:lnTo>
                  <a:lnTo>
                    <a:pt x="154137" y="52101"/>
                  </a:lnTo>
                  <a:lnTo>
                    <a:pt x="154469" y="52432"/>
                  </a:lnTo>
                  <a:lnTo>
                    <a:pt x="154800" y="52763"/>
                  </a:lnTo>
                  <a:lnTo>
                    <a:pt x="155143" y="53094"/>
                  </a:lnTo>
                  <a:lnTo>
                    <a:pt x="155486" y="53414"/>
                  </a:lnTo>
                  <a:lnTo>
                    <a:pt x="156196" y="54041"/>
                  </a:lnTo>
                  <a:lnTo>
                    <a:pt x="156918" y="54644"/>
                  </a:lnTo>
                  <a:lnTo>
                    <a:pt x="157651" y="55236"/>
                  </a:lnTo>
                  <a:lnTo>
                    <a:pt x="158396" y="55815"/>
                  </a:lnTo>
                  <a:lnTo>
                    <a:pt x="158219" y="55851"/>
                  </a:lnTo>
                  <a:lnTo>
                    <a:pt x="158053" y="55910"/>
                  </a:lnTo>
                  <a:lnTo>
                    <a:pt x="157888" y="55993"/>
                  </a:lnTo>
                  <a:lnTo>
                    <a:pt x="157722" y="56076"/>
                  </a:lnTo>
                  <a:lnTo>
                    <a:pt x="157403" y="56265"/>
                  </a:lnTo>
                  <a:lnTo>
                    <a:pt x="157083" y="56442"/>
                  </a:lnTo>
                  <a:lnTo>
                    <a:pt x="156835" y="56596"/>
                  </a:lnTo>
                  <a:lnTo>
                    <a:pt x="156575" y="56726"/>
                  </a:lnTo>
                  <a:lnTo>
                    <a:pt x="156066" y="56998"/>
                  </a:lnTo>
                  <a:lnTo>
                    <a:pt x="155806" y="57129"/>
                  </a:lnTo>
                  <a:lnTo>
                    <a:pt x="155545" y="57271"/>
                  </a:lnTo>
                  <a:lnTo>
                    <a:pt x="155297" y="57424"/>
                  </a:lnTo>
                  <a:lnTo>
                    <a:pt x="155060" y="57578"/>
                  </a:lnTo>
                  <a:lnTo>
                    <a:pt x="154800" y="57412"/>
                  </a:lnTo>
                  <a:lnTo>
                    <a:pt x="154552" y="57223"/>
                  </a:lnTo>
                  <a:lnTo>
                    <a:pt x="154315" y="57022"/>
                  </a:lnTo>
                  <a:lnTo>
                    <a:pt x="154078" y="56809"/>
                  </a:lnTo>
                  <a:lnTo>
                    <a:pt x="154256" y="56774"/>
                  </a:lnTo>
                  <a:lnTo>
                    <a:pt x="154421" y="56714"/>
                  </a:lnTo>
                  <a:lnTo>
                    <a:pt x="154575" y="56644"/>
                  </a:lnTo>
                  <a:lnTo>
                    <a:pt x="154729" y="56549"/>
                  </a:lnTo>
                  <a:lnTo>
                    <a:pt x="155025" y="56360"/>
                  </a:lnTo>
                  <a:lnTo>
                    <a:pt x="155167" y="56253"/>
                  </a:lnTo>
                  <a:lnTo>
                    <a:pt x="155309" y="56158"/>
                  </a:lnTo>
                  <a:lnTo>
                    <a:pt x="155545" y="55981"/>
                  </a:lnTo>
                  <a:lnTo>
                    <a:pt x="155664" y="55898"/>
                  </a:lnTo>
                  <a:lnTo>
                    <a:pt x="155794" y="55815"/>
                  </a:lnTo>
                  <a:lnTo>
                    <a:pt x="155853" y="55768"/>
                  </a:lnTo>
                  <a:lnTo>
                    <a:pt x="155900" y="55709"/>
                  </a:lnTo>
                  <a:lnTo>
                    <a:pt x="155983" y="55591"/>
                  </a:lnTo>
                  <a:lnTo>
                    <a:pt x="156054" y="55460"/>
                  </a:lnTo>
                  <a:lnTo>
                    <a:pt x="156125" y="55330"/>
                  </a:lnTo>
                  <a:lnTo>
                    <a:pt x="155735" y="55614"/>
                  </a:lnTo>
                  <a:lnTo>
                    <a:pt x="155356" y="55744"/>
                  </a:lnTo>
                  <a:lnTo>
                    <a:pt x="155356" y="55827"/>
                  </a:lnTo>
                  <a:lnTo>
                    <a:pt x="155167" y="55922"/>
                  </a:lnTo>
                  <a:lnTo>
                    <a:pt x="154977" y="56016"/>
                  </a:lnTo>
                  <a:lnTo>
                    <a:pt x="154788" y="56123"/>
                  </a:lnTo>
                  <a:lnTo>
                    <a:pt x="154611" y="56229"/>
                  </a:lnTo>
                  <a:lnTo>
                    <a:pt x="154433" y="56348"/>
                  </a:lnTo>
                  <a:lnTo>
                    <a:pt x="154268" y="56478"/>
                  </a:lnTo>
                  <a:lnTo>
                    <a:pt x="154102" y="56608"/>
                  </a:lnTo>
                  <a:lnTo>
                    <a:pt x="153936" y="56738"/>
                  </a:lnTo>
                  <a:lnTo>
                    <a:pt x="153475" y="56312"/>
                  </a:lnTo>
                  <a:lnTo>
                    <a:pt x="153250" y="56099"/>
                  </a:lnTo>
                  <a:lnTo>
                    <a:pt x="153025" y="55875"/>
                  </a:lnTo>
                  <a:lnTo>
                    <a:pt x="153262" y="55721"/>
                  </a:lnTo>
                  <a:lnTo>
                    <a:pt x="153499" y="55567"/>
                  </a:lnTo>
                  <a:lnTo>
                    <a:pt x="153747" y="55425"/>
                  </a:lnTo>
                  <a:lnTo>
                    <a:pt x="153996" y="55271"/>
                  </a:lnTo>
                  <a:lnTo>
                    <a:pt x="154232" y="55106"/>
                  </a:lnTo>
                  <a:lnTo>
                    <a:pt x="154339" y="55011"/>
                  </a:lnTo>
                  <a:lnTo>
                    <a:pt x="154445" y="54916"/>
                  </a:lnTo>
                  <a:lnTo>
                    <a:pt x="154552" y="54822"/>
                  </a:lnTo>
                  <a:lnTo>
                    <a:pt x="154634" y="54715"/>
                  </a:lnTo>
                  <a:lnTo>
                    <a:pt x="154717" y="54597"/>
                  </a:lnTo>
                  <a:lnTo>
                    <a:pt x="154800" y="54479"/>
                  </a:lnTo>
                  <a:lnTo>
                    <a:pt x="154670" y="54502"/>
                  </a:lnTo>
                  <a:lnTo>
                    <a:pt x="154552" y="54538"/>
                  </a:lnTo>
                  <a:lnTo>
                    <a:pt x="154303" y="54609"/>
                  </a:lnTo>
                  <a:lnTo>
                    <a:pt x="154078" y="54715"/>
                  </a:lnTo>
                  <a:lnTo>
                    <a:pt x="153854" y="54833"/>
                  </a:lnTo>
                  <a:lnTo>
                    <a:pt x="153641" y="54975"/>
                  </a:lnTo>
                  <a:lnTo>
                    <a:pt x="153428" y="55117"/>
                  </a:lnTo>
                  <a:lnTo>
                    <a:pt x="153025" y="55425"/>
                  </a:lnTo>
                  <a:lnTo>
                    <a:pt x="152954" y="55496"/>
                  </a:lnTo>
                  <a:lnTo>
                    <a:pt x="152883" y="55543"/>
                  </a:lnTo>
                  <a:lnTo>
                    <a:pt x="152824" y="55579"/>
                  </a:lnTo>
                  <a:lnTo>
                    <a:pt x="152753" y="55579"/>
                  </a:lnTo>
                  <a:lnTo>
                    <a:pt x="152694" y="55567"/>
                  </a:lnTo>
                  <a:lnTo>
                    <a:pt x="152635" y="55543"/>
                  </a:lnTo>
                  <a:lnTo>
                    <a:pt x="152564" y="55508"/>
                  </a:lnTo>
                  <a:lnTo>
                    <a:pt x="152505" y="55460"/>
                  </a:lnTo>
                  <a:lnTo>
                    <a:pt x="152387" y="55330"/>
                  </a:lnTo>
                  <a:lnTo>
                    <a:pt x="152268" y="55200"/>
                  </a:lnTo>
                  <a:lnTo>
                    <a:pt x="152162" y="55070"/>
                  </a:lnTo>
                  <a:lnTo>
                    <a:pt x="152044" y="54964"/>
                  </a:lnTo>
                  <a:lnTo>
                    <a:pt x="152221" y="54893"/>
                  </a:lnTo>
                  <a:lnTo>
                    <a:pt x="152387" y="54810"/>
                  </a:lnTo>
                  <a:lnTo>
                    <a:pt x="152552" y="54727"/>
                  </a:lnTo>
                  <a:lnTo>
                    <a:pt x="152718" y="54632"/>
                  </a:lnTo>
                  <a:lnTo>
                    <a:pt x="153025" y="54419"/>
                  </a:lnTo>
                  <a:lnTo>
                    <a:pt x="153321" y="54183"/>
                  </a:lnTo>
                  <a:lnTo>
                    <a:pt x="153605" y="53934"/>
                  </a:lnTo>
                  <a:lnTo>
                    <a:pt x="153877" y="53674"/>
                  </a:lnTo>
                  <a:lnTo>
                    <a:pt x="154149" y="53414"/>
                  </a:lnTo>
                  <a:lnTo>
                    <a:pt x="154398" y="53142"/>
                  </a:lnTo>
                  <a:lnTo>
                    <a:pt x="154173" y="53213"/>
                  </a:lnTo>
                  <a:lnTo>
                    <a:pt x="153948" y="53296"/>
                  </a:lnTo>
                  <a:lnTo>
                    <a:pt x="153487" y="53639"/>
                  </a:lnTo>
                  <a:lnTo>
                    <a:pt x="153014" y="53982"/>
                  </a:lnTo>
                  <a:lnTo>
                    <a:pt x="152540" y="54313"/>
                  </a:lnTo>
                  <a:lnTo>
                    <a:pt x="152079" y="54668"/>
                  </a:lnTo>
                  <a:lnTo>
                    <a:pt x="151783" y="54739"/>
                  </a:lnTo>
                  <a:lnTo>
                    <a:pt x="151547" y="54455"/>
                  </a:lnTo>
                  <a:lnTo>
                    <a:pt x="151298" y="54183"/>
                  </a:lnTo>
                  <a:lnTo>
                    <a:pt x="151073" y="53887"/>
                  </a:lnTo>
                  <a:lnTo>
                    <a:pt x="150860" y="53591"/>
                  </a:lnTo>
                  <a:lnTo>
                    <a:pt x="151393" y="53390"/>
                  </a:lnTo>
                  <a:lnTo>
                    <a:pt x="151629" y="53378"/>
                  </a:lnTo>
                  <a:lnTo>
                    <a:pt x="151629" y="53177"/>
                  </a:lnTo>
                  <a:lnTo>
                    <a:pt x="151961" y="53201"/>
                  </a:lnTo>
                  <a:lnTo>
                    <a:pt x="151973" y="53047"/>
                  </a:lnTo>
                  <a:lnTo>
                    <a:pt x="152493" y="52822"/>
                  </a:lnTo>
                  <a:lnTo>
                    <a:pt x="152812" y="52633"/>
                  </a:lnTo>
                  <a:lnTo>
                    <a:pt x="152801" y="52550"/>
                  </a:lnTo>
                  <a:lnTo>
                    <a:pt x="153025" y="52456"/>
                  </a:lnTo>
                  <a:lnTo>
                    <a:pt x="153120" y="52396"/>
                  </a:lnTo>
                  <a:lnTo>
                    <a:pt x="153227" y="52337"/>
                  </a:lnTo>
                  <a:lnTo>
                    <a:pt x="153321" y="52266"/>
                  </a:lnTo>
                  <a:lnTo>
                    <a:pt x="153404" y="52183"/>
                  </a:lnTo>
                  <a:lnTo>
                    <a:pt x="153499" y="52101"/>
                  </a:lnTo>
                  <a:lnTo>
                    <a:pt x="153570" y="52018"/>
                  </a:lnTo>
                  <a:lnTo>
                    <a:pt x="153570" y="52018"/>
                  </a:lnTo>
                  <a:lnTo>
                    <a:pt x="153428" y="52077"/>
                  </a:lnTo>
                  <a:lnTo>
                    <a:pt x="153286" y="52124"/>
                  </a:lnTo>
                  <a:lnTo>
                    <a:pt x="153002" y="52207"/>
                  </a:lnTo>
                  <a:lnTo>
                    <a:pt x="153002" y="52302"/>
                  </a:lnTo>
                  <a:lnTo>
                    <a:pt x="152812" y="52361"/>
                  </a:lnTo>
                  <a:lnTo>
                    <a:pt x="152623" y="52444"/>
                  </a:lnTo>
                  <a:lnTo>
                    <a:pt x="152446" y="52538"/>
                  </a:lnTo>
                  <a:lnTo>
                    <a:pt x="152268" y="52645"/>
                  </a:lnTo>
                  <a:lnTo>
                    <a:pt x="151866" y="52846"/>
                  </a:lnTo>
                  <a:lnTo>
                    <a:pt x="151452" y="53047"/>
                  </a:lnTo>
                  <a:lnTo>
                    <a:pt x="151464" y="53201"/>
                  </a:lnTo>
                  <a:lnTo>
                    <a:pt x="151121" y="53154"/>
                  </a:lnTo>
                  <a:lnTo>
                    <a:pt x="151144" y="53331"/>
                  </a:lnTo>
                  <a:lnTo>
                    <a:pt x="150600" y="53426"/>
                  </a:lnTo>
                  <a:lnTo>
                    <a:pt x="150316" y="53047"/>
                  </a:lnTo>
                  <a:lnTo>
                    <a:pt x="150186" y="52858"/>
                  </a:lnTo>
                  <a:lnTo>
                    <a:pt x="150056" y="52657"/>
                  </a:lnTo>
                  <a:lnTo>
                    <a:pt x="150423" y="52432"/>
                  </a:lnTo>
                  <a:lnTo>
                    <a:pt x="150778" y="52183"/>
                  </a:lnTo>
                  <a:lnTo>
                    <a:pt x="151476" y="51675"/>
                  </a:lnTo>
                  <a:lnTo>
                    <a:pt x="152174" y="51166"/>
                  </a:lnTo>
                  <a:lnTo>
                    <a:pt x="152529" y="50918"/>
                  </a:lnTo>
                  <a:lnTo>
                    <a:pt x="152883" y="50681"/>
                  </a:lnTo>
                  <a:close/>
                  <a:moveTo>
                    <a:pt x="220103" y="51911"/>
                  </a:moveTo>
                  <a:lnTo>
                    <a:pt x="220565" y="52112"/>
                  </a:lnTo>
                  <a:lnTo>
                    <a:pt x="221026" y="52290"/>
                  </a:lnTo>
                  <a:lnTo>
                    <a:pt x="221488" y="52467"/>
                  </a:lnTo>
                  <a:lnTo>
                    <a:pt x="221949" y="52645"/>
                  </a:lnTo>
                  <a:lnTo>
                    <a:pt x="222895" y="52964"/>
                  </a:lnTo>
                  <a:lnTo>
                    <a:pt x="223830" y="53284"/>
                  </a:lnTo>
                  <a:lnTo>
                    <a:pt x="224504" y="53390"/>
                  </a:lnTo>
                  <a:lnTo>
                    <a:pt x="225167" y="53508"/>
                  </a:lnTo>
                  <a:lnTo>
                    <a:pt x="225841" y="53639"/>
                  </a:lnTo>
                  <a:lnTo>
                    <a:pt x="226504" y="53769"/>
                  </a:lnTo>
                  <a:lnTo>
                    <a:pt x="227166" y="53923"/>
                  </a:lnTo>
                  <a:lnTo>
                    <a:pt x="227829" y="54076"/>
                  </a:lnTo>
                  <a:lnTo>
                    <a:pt x="229142" y="54396"/>
                  </a:lnTo>
                  <a:lnTo>
                    <a:pt x="229343" y="54455"/>
                  </a:lnTo>
                  <a:lnTo>
                    <a:pt x="229532" y="54514"/>
                  </a:lnTo>
                  <a:lnTo>
                    <a:pt x="229710" y="54597"/>
                  </a:lnTo>
                  <a:lnTo>
                    <a:pt x="229887" y="54692"/>
                  </a:lnTo>
                  <a:lnTo>
                    <a:pt x="230065" y="54798"/>
                  </a:lnTo>
                  <a:lnTo>
                    <a:pt x="230230" y="54904"/>
                  </a:lnTo>
                  <a:lnTo>
                    <a:pt x="230384" y="55023"/>
                  </a:lnTo>
                  <a:lnTo>
                    <a:pt x="230538" y="55153"/>
                  </a:lnTo>
                  <a:lnTo>
                    <a:pt x="230692" y="55295"/>
                  </a:lnTo>
                  <a:lnTo>
                    <a:pt x="230834" y="55437"/>
                  </a:lnTo>
                  <a:lnTo>
                    <a:pt x="231106" y="55733"/>
                  </a:lnTo>
                  <a:lnTo>
                    <a:pt x="231366" y="56040"/>
                  </a:lnTo>
                  <a:lnTo>
                    <a:pt x="231614" y="56360"/>
                  </a:lnTo>
                  <a:lnTo>
                    <a:pt x="231875" y="56655"/>
                  </a:lnTo>
                  <a:lnTo>
                    <a:pt x="232159" y="56963"/>
                  </a:lnTo>
                  <a:lnTo>
                    <a:pt x="232431" y="57259"/>
                  </a:lnTo>
                  <a:lnTo>
                    <a:pt x="232726" y="57531"/>
                  </a:lnTo>
                  <a:lnTo>
                    <a:pt x="233034" y="57803"/>
                  </a:lnTo>
                  <a:lnTo>
                    <a:pt x="233353" y="58051"/>
                  </a:lnTo>
                  <a:lnTo>
                    <a:pt x="233685" y="58288"/>
                  </a:lnTo>
                  <a:lnTo>
                    <a:pt x="234028" y="58513"/>
                  </a:lnTo>
                  <a:lnTo>
                    <a:pt x="233436" y="58477"/>
                  </a:lnTo>
                  <a:lnTo>
                    <a:pt x="232845" y="58430"/>
                  </a:lnTo>
                  <a:lnTo>
                    <a:pt x="232265" y="58359"/>
                  </a:lnTo>
                  <a:lnTo>
                    <a:pt x="231685" y="58276"/>
                  </a:lnTo>
                  <a:lnTo>
                    <a:pt x="231106" y="58170"/>
                  </a:lnTo>
                  <a:lnTo>
                    <a:pt x="230526" y="58051"/>
                  </a:lnTo>
                  <a:lnTo>
                    <a:pt x="229958" y="57909"/>
                  </a:lnTo>
                  <a:lnTo>
                    <a:pt x="229390" y="57767"/>
                  </a:lnTo>
                  <a:lnTo>
                    <a:pt x="229012" y="57661"/>
                  </a:lnTo>
                  <a:lnTo>
                    <a:pt x="228633" y="57543"/>
                  </a:lnTo>
                  <a:lnTo>
                    <a:pt x="228255" y="57412"/>
                  </a:lnTo>
                  <a:lnTo>
                    <a:pt x="227888" y="57271"/>
                  </a:lnTo>
                  <a:lnTo>
                    <a:pt x="227533" y="57117"/>
                  </a:lnTo>
                  <a:lnTo>
                    <a:pt x="227178" y="56939"/>
                  </a:lnTo>
                  <a:lnTo>
                    <a:pt x="226835" y="56750"/>
                  </a:lnTo>
                  <a:lnTo>
                    <a:pt x="226504" y="56549"/>
                  </a:lnTo>
                  <a:lnTo>
                    <a:pt x="226243" y="56383"/>
                  </a:lnTo>
                  <a:lnTo>
                    <a:pt x="225983" y="56206"/>
                  </a:lnTo>
                  <a:lnTo>
                    <a:pt x="225486" y="55851"/>
                  </a:lnTo>
                  <a:lnTo>
                    <a:pt x="225238" y="55673"/>
                  </a:lnTo>
                  <a:lnTo>
                    <a:pt x="224978" y="55520"/>
                  </a:lnTo>
                  <a:lnTo>
                    <a:pt x="224705" y="55378"/>
                  </a:lnTo>
                  <a:lnTo>
                    <a:pt x="224563" y="55307"/>
                  </a:lnTo>
                  <a:lnTo>
                    <a:pt x="224422" y="55259"/>
                  </a:lnTo>
                  <a:lnTo>
                    <a:pt x="224090" y="55129"/>
                  </a:lnTo>
                  <a:lnTo>
                    <a:pt x="223783" y="54987"/>
                  </a:lnTo>
                  <a:lnTo>
                    <a:pt x="223475" y="54833"/>
                  </a:lnTo>
                  <a:lnTo>
                    <a:pt x="223191" y="54644"/>
                  </a:lnTo>
                  <a:lnTo>
                    <a:pt x="222907" y="54455"/>
                  </a:lnTo>
                  <a:lnTo>
                    <a:pt x="222635" y="54242"/>
                  </a:lnTo>
                  <a:lnTo>
                    <a:pt x="222375" y="54029"/>
                  </a:lnTo>
                  <a:lnTo>
                    <a:pt x="222115" y="53804"/>
                  </a:lnTo>
                  <a:lnTo>
                    <a:pt x="221606" y="53331"/>
                  </a:lnTo>
                  <a:lnTo>
                    <a:pt x="221121" y="52846"/>
                  </a:lnTo>
                  <a:lnTo>
                    <a:pt x="220612" y="52361"/>
                  </a:lnTo>
                  <a:lnTo>
                    <a:pt x="220364" y="52136"/>
                  </a:lnTo>
                  <a:lnTo>
                    <a:pt x="220103" y="51911"/>
                  </a:lnTo>
                  <a:close/>
                  <a:moveTo>
                    <a:pt x="158621" y="55946"/>
                  </a:moveTo>
                  <a:lnTo>
                    <a:pt x="158775" y="56076"/>
                  </a:lnTo>
                  <a:lnTo>
                    <a:pt x="158941" y="56182"/>
                  </a:lnTo>
                  <a:lnTo>
                    <a:pt x="159284" y="56407"/>
                  </a:lnTo>
                  <a:lnTo>
                    <a:pt x="159437" y="56537"/>
                  </a:lnTo>
                  <a:lnTo>
                    <a:pt x="159591" y="56667"/>
                  </a:lnTo>
                  <a:lnTo>
                    <a:pt x="159650" y="56738"/>
                  </a:lnTo>
                  <a:lnTo>
                    <a:pt x="159710" y="56821"/>
                  </a:lnTo>
                  <a:lnTo>
                    <a:pt x="159769" y="56904"/>
                  </a:lnTo>
                  <a:lnTo>
                    <a:pt x="159804" y="56998"/>
                  </a:lnTo>
                  <a:lnTo>
                    <a:pt x="159615" y="57034"/>
                  </a:lnTo>
                  <a:lnTo>
                    <a:pt x="159437" y="57081"/>
                  </a:lnTo>
                  <a:lnTo>
                    <a:pt x="159260" y="57152"/>
                  </a:lnTo>
                  <a:lnTo>
                    <a:pt x="159094" y="57235"/>
                  </a:lnTo>
                  <a:lnTo>
                    <a:pt x="158751" y="57424"/>
                  </a:lnTo>
                  <a:lnTo>
                    <a:pt x="158420" y="57614"/>
                  </a:lnTo>
                  <a:lnTo>
                    <a:pt x="158195" y="57744"/>
                  </a:lnTo>
                  <a:lnTo>
                    <a:pt x="157971" y="57862"/>
                  </a:lnTo>
                  <a:lnTo>
                    <a:pt x="157521" y="58087"/>
                  </a:lnTo>
                  <a:lnTo>
                    <a:pt x="157060" y="58323"/>
                  </a:lnTo>
                  <a:lnTo>
                    <a:pt x="156835" y="58442"/>
                  </a:lnTo>
                  <a:lnTo>
                    <a:pt x="156610" y="58572"/>
                  </a:lnTo>
                  <a:lnTo>
                    <a:pt x="156373" y="58619"/>
                  </a:lnTo>
                  <a:lnTo>
                    <a:pt x="155900" y="58264"/>
                  </a:lnTo>
                  <a:lnTo>
                    <a:pt x="155415" y="57921"/>
                  </a:lnTo>
                  <a:lnTo>
                    <a:pt x="155533" y="57661"/>
                  </a:lnTo>
                  <a:lnTo>
                    <a:pt x="155900" y="57507"/>
                  </a:lnTo>
                  <a:lnTo>
                    <a:pt x="156255" y="57341"/>
                  </a:lnTo>
                  <a:lnTo>
                    <a:pt x="156610" y="57152"/>
                  </a:lnTo>
                  <a:lnTo>
                    <a:pt x="156953" y="56951"/>
                  </a:lnTo>
                  <a:lnTo>
                    <a:pt x="157284" y="56750"/>
                  </a:lnTo>
                  <a:lnTo>
                    <a:pt x="157627" y="56537"/>
                  </a:lnTo>
                  <a:lnTo>
                    <a:pt x="158278" y="56099"/>
                  </a:lnTo>
                  <a:lnTo>
                    <a:pt x="158621" y="55946"/>
                  </a:lnTo>
                  <a:close/>
                  <a:moveTo>
                    <a:pt x="231401" y="54975"/>
                  </a:moveTo>
                  <a:lnTo>
                    <a:pt x="232064" y="55177"/>
                  </a:lnTo>
                  <a:lnTo>
                    <a:pt x="232726" y="55366"/>
                  </a:lnTo>
                  <a:lnTo>
                    <a:pt x="234063" y="55709"/>
                  </a:lnTo>
                  <a:lnTo>
                    <a:pt x="235400" y="56064"/>
                  </a:lnTo>
                  <a:lnTo>
                    <a:pt x="236074" y="56241"/>
                  </a:lnTo>
                  <a:lnTo>
                    <a:pt x="236737" y="56442"/>
                  </a:lnTo>
                  <a:lnTo>
                    <a:pt x="236997" y="56502"/>
                  </a:lnTo>
                  <a:lnTo>
                    <a:pt x="237257" y="56573"/>
                  </a:lnTo>
                  <a:lnTo>
                    <a:pt x="237778" y="56726"/>
                  </a:lnTo>
                  <a:lnTo>
                    <a:pt x="238299" y="56892"/>
                  </a:lnTo>
                  <a:lnTo>
                    <a:pt x="238819" y="57058"/>
                  </a:lnTo>
                  <a:lnTo>
                    <a:pt x="239079" y="57129"/>
                  </a:lnTo>
                  <a:lnTo>
                    <a:pt x="239340" y="57200"/>
                  </a:lnTo>
                  <a:lnTo>
                    <a:pt x="239600" y="57247"/>
                  </a:lnTo>
                  <a:lnTo>
                    <a:pt x="239872" y="57294"/>
                  </a:lnTo>
                  <a:lnTo>
                    <a:pt x="240132" y="57330"/>
                  </a:lnTo>
                  <a:lnTo>
                    <a:pt x="240404" y="57353"/>
                  </a:lnTo>
                  <a:lnTo>
                    <a:pt x="240676" y="57353"/>
                  </a:lnTo>
                  <a:lnTo>
                    <a:pt x="240949" y="57341"/>
                  </a:lnTo>
                  <a:lnTo>
                    <a:pt x="241126" y="57306"/>
                  </a:lnTo>
                  <a:lnTo>
                    <a:pt x="241292" y="57259"/>
                  </a:lnTo>
                  <a:lnTo>
                    <a:pt x="241457" y="57211"/>
                  </a:lnTo>
                  <a:lnTo>
                    <a:pt x="241623" y="57140"/>
                  </a:lnTo>
                  <a:lnTo>
                    <a:pt x="241777" y="57058"/>
                  </a:lnTo>
                  <a:lnTo>
                    <a:pt x="241919" y="56963"/>
                  </a:lnTo>
                  <a:lnTo>
                    <a:pt x="242072" y="56856"/>
                  </a:lnTo>
                  <a:lnTo>
                    <a:pt x="242203" y="56750"/>
                  </a:lnTo>
                  <a:lnTo>
                    <a:pt x="242475" y="56525"/>
                  </a:lnTo>
                  <a:lnTo>
                    <a:pt x="242747" y="56289"/>
                  </a:lnTo>
                  <a:lnTo>
                    <a:pt x="243007" y="56052"/>
                  </a:lnTo>
                  <a:lnTo>
                    <a:pt x="243267" y="55827"/>
                  </a:lnTo>
                  <a:lnTo>
                    <a:pt x="243492" y="56016"/>
                  </a:lnTo>
                  <a:lnTo>
                    <a:pt x="243705" y="56229"/>
                  </a:lnTo>
                  <a:lnTo>
                    <a:pt x="243906" y="56442"/>
                  </a:lnTo>
                  <a:lnTo>
                    <a:pt x="244095" y="56667"/>
                  </a:lnTo>
                  <a:lnTo>
                    <a:pt x="244285" y="56892"/>
                  </a:lnTo>
                  <a:lnTo>
                    <a:pt x="244462" y="57129"/>
                  </a:lnTo>
                  <a:lnTo>
                    <a:pt x="244628" y="57377"/>
                  </a:lnTo>
                  <a:lnTo>
                    <a:pt x="244782" y="57625"/>
                  </a:lnTo>
                  <a:lnTo>
                    <a:pt x="244935" y="57874"/>
                  </a:lnTo>
                  <a:lnTo>
                    <a:pt x="245065" y="58134"/>
                  </a:lnTo>
                  <a:lnTo>
                    <a:pt x="245207" y="58394"/>
                  </a:lnTo>
                  <a:lnTo>
                    <a:pt x="245326" y="58666"/>
                  </a:lnTo>
                  <a:lnTo>
                    <a:pt x="245432" y="58939"/>
                  </a:lnTo>
                  <a:lnTo>
                    <a:pt x="245539" y="59223"/>
                  </a:lnTo>
                  <a:lnTo>
                    <a:pt x="245633" y="59495"/>
                  </a:lnTo>
                  <a:lnTo>
                    <a:pt x="245716" y="59779"/>
                  </a:lnTo>
                  <a:lnTo>
                    <a:pt x="245397" y="59483"/>
                  </a:lnTo>
                  <a:lnTo>
                    <a:pt x="245065" y="59211"/>
                  </a:lnTo>
                  <a:lnTo>
                    <a:pt x="244711" y="58939"/>
                  </a:lnTo>
                  <a:lnTo>
                    <a:pt x="244521" y="58820"/>
                  </a:lnTo>
                  <a:lnTo>
                    <a:pt x="244344" y="58702"/>
                  </a:lnTo>
                  <a:lnTo>
                    <a:pt x="244155" y="58596"/>
                  </a:lnTo>
                  <a:lnTo>
                    <a:pt x="243953" y="58501"/>
                  </a:lnTo>
                  <a:lnTo>
                    <a:pt x="243764" y="58418"/>
                  </a:lnTo>
                  <a:lnTo>
                    <a:pt x="243563" y="58335"/>
                  </a:lnTo>
                  <a:lnTo>
                    <a:pt x="243350" y="58264"/>
                  </a:lnTo>
                  <a:lnTo>
                    <a:pt x="243137" y="58205"/>
                  </a:lnTo>
                  <a:lnTo>
                    <a:pt x="242924" y="58170"/>
                  </a:lnTo>
                  <a:lnTo>
                    <a:pt x="242711" y="58134"/>
                  </a:lnTo>
                  <a:lnTo>
                    <a:pt x="242534" y="58099"/>
                  </a:lnTo>
                  <a:lnTo>
                    <a:pt x="242368" y="58063"/>
                  </a:lnTo>
                  <a:lnTo>
                    <a:pt x="242203" y="58051"/>
                  </a:lnTo>
                  <a:lnTo>
                    <a:pt x="242037" y="58039"/>
                  </a:lnTo>
                  <a:lnTo>
                    <a:pt x="241694" y="58039"/>
                  </a:lnTo>
                  <a:lnTo>
                    <a:pt x="241363" y="58051"/>
                  </a:lnTo>
                  <a:lnTo>
                    <a:pt x="241019" y="58087"/>
                  </a:lnTo>
                  <a:lnTo>
                    <a:pt x="240688" y="58134"/>
                  </a:lnTo>
                  <a:lnTo>
                    <a:pt x="240014" y="58229"/>
                  </a:lnTo>
                  <a:lnTo>
                    <a:pt x="239505" y="58300"/>
                  </a:lnTo>
                  <a:lnTo>
                    <a:pt x="238985" y="58383"/>
                  </a:lnTo>
                  <a:lnTo>
                    <a:pt x="238476" y="58442"/>
                  </a:lnTo>
                  <a:lnTo>
                    <a:pt x="237955" y="58501"/>
                  </a:lnTo>
                  <a:lnTo>
                    <a:pt x="237435" y="58536"/>
                  </a:lnTo>
                  <a:lnTo>
                    <a:pt x="236926" y="58572"/>
                  </a:lnTo>
                  <a:lnTo>
                    <a:pt x="236406" y="58584"/>
                  </a:lnTo>
                  <a:lnTo>
                    <a:pt x="235885" y="58572"/>
                  </a:lnTo>
                  <a:lnTo>
                    <a:pt x="235696" y="58536"/>
                  </a:lnTo>
                  <a:lnTo>
                    <a:pt x="235518" y="58489"/>
                  </a:lnTo>
                  <a:lnTo>
                    <a:pt x="235341" y="58430"/>
                  </a:lnTo>
                  <a:lnTo>
                    <a:pt x="235175" y="58371"/>
                  </a:lnTo>
                  <a:lnTo>
                    <a:pt x="234998" y="58300"/>
                  </a:lnTo>
                  <a:lnTo>
                    <a:pt x="234832" y="58217"/>
                  </a:lnTo>
                  <a:lnTo>
                    <a:pt x="234513" y="58051"/>
                  </a:lnTo>
                  <a:lnTo>
                    <a:pt x="234205" y="57862"/>
                  </a:lnTo>
                  <a:lnTo>
                    <a:pt x="233921" y="57649"/>
                  </a:lnTo>
                  <a:lnTo>
                    <a:pt x="233637" y="57412"/>
                  </a:lnTo>
                  <a:lnTo>
                    <a:pt x="233353" y="57176"/>
                  </a:lnTo>
                  <a:lnTo>
                    <a:pt x="233093" y="56916"/>
                  </a:lnTo>
                  <a:lnTo>
                    <a:pt x="232833" y="56644"/>
                  </a:lnTo>
                  <a:lnTo>
                    <a:pt x="232584" y="56371"/>
                  </a:lnTo>
                  <a:lnTo>
                    <a:pt x="232336" y="56099"/>
                  </a:lnTo>
                  <a:lnTo>
                    <a:pt x="231863" y="55531"/>
                  </a:lnTo>
                  <a:lnTo>
                    <a:pt x="231401" y="54975"/>
                  </a:lnTo>
                  <a:close/>
                  <a:moveTo>
                    <a:pt x="201151" y="55023"/>
                  </a:moveTo>
                  <a:lnTo>
                    <a:pt x="202027" y="55188"/>
                  </a:lnTo>
                  <a:lnTo>
                    <a:pt x="202902" y="55319"/>
                  </a:lnTo>
                  <a:lnTo>
                    <a:pt x="203778" y="55437"/>
                  </a:lnTo>
                  <a:lnTo>
                    <a:pt x="204653" y="55531"/>
                  </a:lnTo>
                  <a:lnTo>
                    <a:pt x="205528" y="55614"/>
                  </a:lnTo>
                  <a:lnTo>
                    <a:pt x="206416" y="55673"/>
                  </a:lnTo>
                  <a:lnTo>
                    <a:pt x="207291" y="55721"/>
                  </a:lnTo>
                  <a:lnTo>
                    <a:pt x="208178" y="55756"/>
                  </a:lnTo>
                  <a:lnTo>
                    <a:pt x="209054" y="55780"/>
                  </a:lnTo>
                  <a:lnTo>
                    <a:pt x="209941" y="55792"/>
                  </a:lnTo>
                  <a:lnTo>
                    <a:pt x="211716" y="55804"/>
                  </a:lnTo>
                  <a:lnTo>
                    <a:pt x="215241" y="55792"/>
                  </a:lnTo>
                  <a:lnTo>
                    <a:pt x="217359" y="55792"/>
                  </a:lnTo>
                  <a:lnTo>
                    <a:pt x="217891" y="55804"/>
                  </a:lnTo>
                  <a:lnTo>
                    <a:pt x="218424" y="55827"/>
                  </a:lnTo>
                  <a:lnTo>
                    <a:pt x="218944" y="55875"/>
                  </a:lnTo>
                  <a:lnTo>
                    <a:pt x="219204" y="55910"/>
                  </a:lnTo>
                  <a:lnTo>
                    <a:pt x="219476" y="55957"/>
                  </a:lnTo>
                  <a:lnTo>
                    <a:pt x="219808" y="56005"/>
                  </a:lnTo>
                  <a:lnTo>
                    <a:pt x="220127" y="56064"/>
                  </a:lnTo>
                  <a:lnTo>
                    <a:pt x="220790" y="56194"/>
                  </a:lnTo>
                  <a:lnTo>
                    <a:pt x="221428" y="56348"/>
                  </a:lnTo>
                  <a:lnTo>
                    <a:pt x="222079" y="56513"/>
                  </a:lnTo>
                  <a:lnTo>
                    <a:pt x="222718" y="56703"/>
                  </a:lnTo>
                  <a:lnTo>
                    <a:pt x="223357" y="56892"/>
                  </a:lnTo>
                  <a:lnTo>
                    <a:pt x="224634" y="57259"/>
                  </a:lnTo>
                  <a:lnTo>
                    <a:pt x="224942" y="57353"/>
                  </a:lnTo>
                  <a:lnTo>
                    <a:pt x="225238" y="57448"/>
                  </a:lnTo>
                  <a:lnTo>
                    <a:pt x="225534" y="57554"/>
                  </a:lnTo>
                  <a:lnTo>
                    <a:pt x="225829" y="57673"/>
                  </a:lnTo>
                  <a:lnTo>
                    <a:pt x="226421" y="57921"/>
                  </a:lnTo>
                  <a:lnTo>
                    <a:pt x="226989" y="58181"/>
                  </a:lnTo>
                  <a:lnTo>
                    <a:pt x="227557" y="58465"/>
                  </a:lnTo>
                  <a:lnTo>
                    <a:pt x="228113" y="58773"/>
                  </a:lnTo>
                  <a:lnTo>
                    <a:pt x="228669" y="59081"/>
                  </a:lnTo>
                  <a:lnTo>
                    <a:pt x="229213" y="59400"/>
                  </a:lnTo>
                  <a:lnTo>
                    <a:pt x="229343" y="59483"/>
                  </a:lnTo>
                  <a:lnTo>
                    <a:pt x="229473" y="59554"/>
                  </a:lnTo>
                  <a:lnTo>
                    <a:pt x="229757" y="59672"/>
                  </a:lnTo>
                  <a:lnTo>
                    <a:pt x="229899" y="59731"/>
                  </a:lnTo>
                  <a:lnTo>
                    <a:pt x="230041" y="59802"/>
                  </a:lnTo>
                  <a:lnTo>
                    <a:pt x="230171" y="59885"/>
                  </a:lnTo>
                  <a:lnTo>
                    <a:pt x="230289" y="59980"/>
                  </a:lnTo>
                  <a:lnTo>
                    <a:pt x="230289" y="59980"/>
                  </a:lnTo>
                  <a:lnTo>
                    <a:pt x="229177" y="59613"/>
                  </a:lnTo>
                  <a:lnTo>
                    <a:pt x="228053" y="59258"/>
                  </a:lnTo>
                  <a:lnTo>
                    <a:pt x="226930" y="58915"/>
                  </a:lnTo>
                  <a:lnTo>
                    <a:pt x="226362" y="58761"/>
                  </a:lnTo>
                  <a:lnTo>
                    <a:pt x="225794" y="58607"/>
                  </a:lnTo>
                  <a:lnTo>
                    <a:pt x="225226" y="58465"/>
                  </a:lnTo>
                  <a:lnTo>
                    <a:pt x="224646" y="58323"/>
                  </a:lnTo>
                  <a:lnTo>
                    <a:pt x="224078" y="58205"/>
                  </a:lnTo>
                  <a:lnTo>
                    <a:pt x="223499" y="58099"/>
                  </a:lnTo>
                  <a:lnTo>
                    <a:pt x="222919" y="58004"/>
                  </a:lnTo>
                  <a:lnTo>
                    <a:pt x="222339" y="57921"/>
                  </a:lnTo>
                  <a:lnTo>
                    <a:pt x="221748" y="57850"/>
                  </a:lnTo>
                  <a:lnTo>
                    <a:pt x="221168" y="57803"/>
                  </a:lnTo>
                  <a:lnTo>
                    <a:pt x="220009" y="57708"/>
                  </a:lnTo>
                  <a:lnTo>
                    <a:pt x="218849" y="57614"/>
                  </a:lnTo>
                  <a:lnTo>
                    <a:pt x="217690" y="57554"/>
                  </a:lnTo>
                  <a:lnTo>
                    <a:pt x="216531" y="57507"/>
                  </a:lnTo>
                  <a:lnTo>
                    <a:pt x="215359" y="57472"/>
                  </a:lnTo>
                  <a:lnTo>
                    <a:pt x="214200" y="57460"/>
                  </a:lnTo>
                  <a:lnTo>
                    <a:pt x="213041" y="57472"/>
                  </a:lnTo>
                  <a:lnTo>
                    <a:pt x="211870" y="57495"/>
                  </a:lnTo>
                  <a:lnTo>
                    <a:pt x="211101" y="57554"/>
                  </a:lnTo>
                  <a:lnTo>
                    <a:pt x="210320" y="57637"/>
                  </a:lnTo>
                  <a:lnTo>
                    <a:pt x="209551" y="57732"/>
                  </a:lnTo>
                  <a:lnTo>
                    <a:pt x="208770" y="57838"/>
                  </a:lnTo>
                  <a:lnTo>
                    <a:pt x="208001" y="57945"/>
                  </a:lnTo>
                  <a:lnTo>
                    <a:pt x="207232" y="58063"/>
                  </a:lnTo>
                  <a:lnTo>
                    <a:pt x="205694" y="58312"/>
                  </a:lnTo>
                  <a:lnTo>
                    <a:pt x="204156" y="58584"/>
                  </a:lnTo>
                  <a:lnTo>
                    <a:pt x="202618" y="58868"/>
                  </a:lnTo>
                  <a:lnTo>
                    <a:pt x="201092" y="59140"/>
                  </a:lnTo>
                  <a:lnTo>
                    <a:pt x="199554" y="59400"/>
                  </a:lnTo>
                  <a:lnTo>
                    <a:pt x="199164" y="59305"/>
                  </a:lnTo>
                  <a:lnTo>
                    <a:pt x="198762" y="59211"/>
                  </a:lnTo>
                  <a:lnTo>
                    <a:pt x="198371" y="59092"/>
                  </a:lnTo>
                  <a:lnTo>
                    <a:pt x="197993" y="58986"/>
                  </a:lnTo>
                  <a:lnTo>
                    <a:pt x="197224" y="58726"/>
                  </a:lnTo>
                  <a:lnTo>
                    <a:pt x="196455" y="58465"/>
                  </a:lnTo>
                  <a:lnTo>
                    <a:pt x="194928" y="57898"/>
                  </a:lnTo>
                  <a:lnTo>
                    <a:pt x="194160" y="57637"/>
                  </a:lnTo>
                  <a:lnTo>
                    <a:pt x="193402" y="57377"/>
                  </a:lnTo>
                  <a:lnTo>
                    <a:pt x="193958" y="57330"/>
                  </a:lnTo>
                  <a:lnTo>
                    <a:pt x="194242" y="57294"/>
                  </a:lnTo>
                  <a:lnTo>
                    <a:pt x="194526" y="57259"/>
                  </a:lnTo>
                  <a:lnTo>
                    <a:pt x="194798" y="57211"/>
                  </a:lnTo>
                  <a:lnTo>
                    <a:pt x="195082" y="57152"/>
                  </a:lnTo>
                  <a:lnTo>
                    <a:pt x="195354" y="57069"/>
                  </a:lnTo>
                  <a:lnTo>
                    <a:pt x="195615" y="56963"/>
                  </a:lnTo>
                  <a:lnTo>
                    <a:pt x="195910" y="56797"/>
                  </a:lnTo>
                  <a:lnTo>
                    <a:pt x="196206" y="56620"/>
                  </a:lnTo>
                  <a:lnTo>
                    <a:pt x="196798" y="56265"/>
                  </a:lnTo>
                  <a:lnTo>
                    <a:pt x="197093" y="56087"/>
                  </a:lnTo>
                  <a:lnTo>
                    <a:pt x="197389" y="55922"/>
                  </a:lnTo>
                  <a:lnTo>
                    <a:pt x="197697" y="55780"/>
                  </a:lnTo>
                  <a:lnTo>
                    <a:pt x="198016" y="55650"/>
                  </a:lnTo>
                  <a:lnTo>
                    <a:pt x="198206" y="55591"/>
                  </a:lnTo>
                  <a:lnTo>
                    <a:pt x="198407" y="55543"/>
                  </a:lnTo>
                  <a:lnTo>
                    <a:pt x="198608" y="55508"/>
                  </a:lnTo>
                  <a:lnTo>
                    <a:pt x="198797" y="55472"/>
                  </a:lnTo>
                  <a:lnTo>
                    <a:pt x="199199" y="55437"/>
                  </a:lnTo>
                  <a:lnTo>
                    <a:pt x="199613" y="55413"/>
                  </a:lnTo>
                  <a:lnTo>
                    <a:pt x="200016" y="55378"/>
                  </a:lnTo>
                  <a:lnTo>
                    <a:pt x="200205" y="55354"/>
                  </a:lnTo>
                  <a:lnTo>
                    <a:pt x="200406" y="55319"/>
                  </a:lnTo>
                  <a:lnTo>
                    <a:pt x="200595" y="55259"/>
                  </a:lnTo>
                  <a:lnTo>
                    <a:pt x="200785" y="55200"/>
                  </a:lnTo>
                  <a:lnTo>
                    <a:pt x="200974" y="55117"/>
                  </a:lnTo>
                  <a:lnTo>
                    <a:pt x="201151" y="55023"/>
                  </a:lnTo>
                  <a:close/>
                  <a:moveTo>
                    <a:pt x="185855" y="56478"/>
                  </a:moveTo>
                  <a:lnTo>
                    <a:pt x="186162" y="56490"/>
                  </a:lnTo>
                  <a:lnTo>
                    <a:pt x="186470" y="56502"/>
                  </a:lnTo>
                  <a:lnTo>
                    <a:pt x="186777" y="56525"/>
                  </a:lnTo>
                  <a:lnTo>
                    <a:pt x="187073" y="56561"/>
                  </a:lnTo>
                  <a:lnTo>
                    <a:pt x="187688" y="56655"/>
                  </a:lnTo>
                  <a:lnTo>
                    <a:pt x="188292" y="56762"/>
                  </a:lnTo>
                  <a:lnTo>
                    <a:pt x="188883" y="56904"/>
                  </a:lnTo>
                  <a:lnTo>
                    <a:pt x="189297" y="57034"/>
                  </a:lnTo>
                  <a:lnTo>
                    <a:pt x="189711" y="57188"/>
                  </a:lnTo>
                  <a:lnTo>
                    <a:pt x="189912" y="57247"/>
                  </a:lnTo>
                  <a:lnTo>
                    <a:pt x="190125" y="57306"/>
                  </a:lnTo>
                  <a:lnTo>
                    <a:pt x="190338" y="57353"/>
                  </a:lnTo>
                  <a:lnTo>
                    <a:pt x="190551" y="57377"/>
                  </a:lnTo>
                  <a:lnTo>
                    <a:pt x="191036" y="57507"/>
                  </a:lnTo>
                  <a:lnTo>
                    <a:pt x="191498" y="57649"/>
                  </a:lnTo>
                  <a:lnTo>
                    <a:pt x="192444" y="57945"/>
                  </a:lnTo>
                  <a:lnTo>
                    <a:pt x="193367" y="58252"/>
                  </a:lnTo>
                  <a:lnTo>
                    <a:pt x="194301" y="58584"/>
                  </a:lnTo>
                  <a:lnTo>
                    <a:pt x="195224" y="58903"/>
                  </a:lnTo>
                  <a:lnTo>
                    <a:pt x="196159" y="59223"/>
                  </a:lnTo>
                  <a:lnTo>
                    <a:pt x="197093" y="59518"/>
                  </a:lnTo>
                  <a:lnTo>
                    <a:pt x="197567" y="59648"/>
                  </a:lnTo>
                  <a:lnTo>
                    <a:pt x="198040" y="59779"/>
                  </a:lnTo>
                  <a:lnTo>
                    <a:pt x="196786" y="59968"/>
                  </a:lnTo>
                  <a:lnTo>
                    <a:pt x="195508" y="60145"/>
                  </a:lnTo>
                  <a:lnTo>
                    <a:pt x="194869" y="60216"/>
                  </a:lnTo>
                  <a:lnTo>
                    <a:pt x="194231" y="60287"/>
                  </a:lnTo>
                  <a:lnTo>
                    <a:pt x="193592" y="60346"/>
                  </a:lnTo>
                  <a:lnTo>
                    <a:pt x="192953" y="60394"/>
                  </a:lnTo>
                  <a:lnTo>
                    <a:pt x="192314" y="60417"/>
                  </a:lnTo>
                  <a:lnTo>
                    <a:pt x="191675" y="60429"/>
                  </a:lnTo>
                  <a:lnTo>
                    <a:pt x="191036" y="60429"/>
                  </a:lnTo>
                  <a:lnTo>
                    <a:pt x="190397" y="60417"/>
                  </a:lnTo>
                  <a:lnTo>
                    <a:pt x="189759" y="60382"/>
                  </a:lnTo>
                  <a:lnTo>
                    <a:pt x="189132" y="60323"/>
                  </a:lnTo>
                  <a:lnTo>
                    <a:pt x="188493" y="60240"/>
                  </a:lnTo>
                  <a:lnTo>
                    <a:pt x="187854" y="60133"/>
                  </a:lnTo>
                  <a:lnTo>
                    <a:pt x="187038" y="59980"/>
                  </a:lnTo>
                  <a:lnTo>
                    <a:pt x="186221" y="59826"/>
                  </a:lnTo>
                  <a:lnTo>
                    <a:pt x="184577" y="59483"/>
                  </a:lnTo>
                  <a:lnTo>
                    <a:pt x="183761" y="59317"/>
                  </a:lnTo>
                  <a:lnTo>
                    <a:pt x="182944" y="59152"/>
                  </a:lnTo>
                  <a:lnTo>
                    <a:pt x="182116" y="59010"/>
                  </a:lnTo>
                  <a:lnTo>
                    <a:pt x="181300" y="58891"/>
                  </a:lnTo>
                  <a:lnTo>
                    <a:pt x="181324" y="58276"/>
                  </a:lnTo>
                  <a:lnTo>
                    <a:pt x="181631" y="58288"/>
                  </a:lnTo>
                  <a:lnTo>
                    <a:pt x="181939" y="58300"/>
                  </a:lnTo>
                  <a:lnTo>
                    <a:pt x="182542" y="58288"/>
                  </a:lnTo>
                  <a:lnTo>
                    <a:pt x="183157" y="58264"/>
                  </a:lnTo>
                  <a:lnTo>
                    <a:pt x="183761" y="58252"/>
                  </a:lnTo>
                  <a:lnTo>
                    <a:pt x="183702" y="58051"/>
                  </a:lnTo>
                  <a:lnTo>
                    <a:pt x="184281" y="58110"/>
                  </a:lnTo>
                  <a:lnTo>
                    <a:pt x="184281" y="58110"/>
                  </a:lnTo>
                  <a:lnTo>
                    <a:pt x="184210" y="57838"/>
                  </a:lnTo>
                  <a:lnTo>
                    <a:pt x="184210" y="57838"/>
                  </a:lnTo>
                  <a:lnTo>
                    <a:pt x="184601" y="57980"/>
                  </a:lnTo>
                  <a:lnTo>
                    <a:pt x="184553" y="57685"/>
                  </a:lnTo>
                  <a:lnTo>
                    <a:pt x="184553" y="57685"/>
                  </a:lnTo>
                  <a:lnTo>
                    <a:pt x="184932" y="57791"/>
                  </a:lnTo>
                  <a:lnTo>
                    <a:pt x="184873" y="57543"/>
                  </a:lnTo>
                  <a:lnTo>
                    <a:pt x="185074" y="57566"/>
                  </a:lnTo>
                  <a:lnTo>
                    <a:pt x="185086" y="57200"/>
                  </a:lnTo>
                  <a:lnTo>
                    <a:pt x="184920" y="57200"/>
                  </a:lnTo>
                  <a:lnTo>
                    <a:pt x="184956" y="57472"/>
                  </a:lnTo>
                  <a:lnTo>
                    <a:pt x="184565" y="57353"/>
                  </a:lnTo>
                  <a:lnTo>
                    <a:pt x="184624" y="57578"/>
                  </a:lnTo>
                  <a:lnTo>
                    <a:pt x="184624" y="57578"/>
                  </a:lnTo>
                  <a:lnTo>
                    <a:pt x="184376" y="57566"/>
                  </a:lnTo>
                  <a:lnTo>
                    <a:pt x="184139" y="57578"/>
                  </a:lnTo>
                  <a:lnTo>
                    <a:pt x="184021" y="57590"/>
                  </a:lnTo>
                  <a:lnTo>
                    <a:pt x="183903" y="57614"/>
                  </a:lnTo>
                  <a:lnTo>
                    <a:pt x="183784" y="57649"/>
                  </a:lnTo>
                  <a:lnTo>
                    <a:pt x="183678" y="57696"/>
                  </a:lnTo>
                  <a:lnTo>
                    <a:pt x="183370" y="57720"/>
                  </a:lnTo>
                  <a:lnTo>
                    <a:pt x="183074" y="57767"/>
                  </a:lnTo>
                  <a:lnTo>
                    <a:pt x="182471" y="57862"/>
                  </a:lnTo>
                  <a:lnTo>
                    <a:pt x="181880" y="57968"/>
                  </a:lnTo>
                  <a:lnTo>
                    <a:pt x="181288" y="58087"/>
                  </a:lnTo>
                  <a:lnTo>
                    <a:pt x="181347" y="57625"/>
                  </a:lnTo>
                  <a:lnTo>
                    <a:pt x="182696" y="57176"/>
                  </a:lnTo>
                  <a:lnTo>
                    <a:pt x="183370" y="56927"/>
                  </a:lnTo>
                  <a:lnTo>
                    <a:pt x="184045" y="56691"/>
                  </a:lnTo>
                  <a:lnTo>
                    <a:pt x="184340" y="56620"/>
                  </a:lnTo>
                  <a:lnTo>
                    <a:pt x="184636" y="56561"/>
                  </a:lnTo>
                  <a:lnTo>
                    <a:pt x="184944" y="56525"/>
                  </a:lnTo>
                  <a:lnTo>
                    <a:pt x="185251" y="56490"/>
                  </a:lnTo>
                  <a:lnTo>
                    <a:pt x="185547" y="56478"/>
                  </a:lnTo>
                  <a:close/>
                  <a:moveTo>
                    <a:pt x="162963" y="44092"/>
                  </a:moveTo>
                  <a:lnTo>
                    <a:pt x="163081" y="44553"/>
                  </a:lnTo>
                  <a:lnTo>
                    <a:pt x="163200" y="45014"/>
                  </a:lnTo>
                  <a:lnTo>
                    <a:pt x="163306" y="45488"/>
                  </a:lnTo>
                  <a:lnTo>
                    <a:pt x="163401" y="45961"/>
                  </a:lnTo>
                  <a:lnTo>
                    <a:pt x="163460" y="46422"/>
                  </a:lnTo>
                  <a:lnTo>
                    <a:pt x="163483" y="46659"/>
                  </a:lnTo>
                  <a:lnTo>
                    <a:pt x="163495" y="46907"/>
                  </a:lnTo>
                  <a:lnTo>
                    <a:pt x="163495" y="47144"/>
                  </a:lnTo>
                  <a:lnTo>
                    <a:pt x="163495" y="47380"/>
                  </a:lnTo>
                  <a:lnTo>
                    <a:pt x="163472" y="47617"/>
                  </a:lnTo>
                  <a:lnTo>
                    <a:pt x="163448" y="47854"/>
                  </a:lnTo>
                  <a:lnTo>
                    <a:pt x="163460" y="47972"/>
                  </a:lnTo>
                  <a:lnTo>
                    <a:pt x="163472" y="48078"/>
                  </a:lnTo>
                  <a:lnTo>
                    <a:pt x="163495" y="48185"/>
                  </a:lnTo>
                  <a:lnTo>
                    <a:pt x="163519" y="48291"/>
                  </a:lnTo>
                  <a:lnTo>
                    <a:pt x="163602" y="48492"/>
                  </a:lnTo>
                  <a:lnTo>
                    <a:pt x="163696" y="48694"/>
                  </a:lnTo>
                  <a:lnTo>
                    <a:pt x="163803" y="48883"/>
                  </a:lnTo>
                  <a:lnTo>
                    <a:pt x="163909" y="49072"/>
                  </a:lnTo>
                  <a:lnTo>
                    <a:pt x="164028" y="49261"/>
                  </a:lnTo>
                  <a:lnTo>
                    <a:pt x="164134" y="49451"/>
                  </a:lnTo>
                  <a:lnTo>
                    <a:pt x="164205" y="49593"/>
                  </a:lnTo>
                  <a:lnTo>
                    <a:pt x="164288" y="49723"/>
                  </a:lnTo>
                  <a:lnTo>
                    <a:pt x="164371" y="49841"/>
                  </a:lnTo>
                  <a:lnTo>
                    <a:pt x="164465" y="49959"/>
                  </a:lnTo>
                  <a:lnTo>
                    <a:pt x="164572" y="50066"/>
                  </a:lnTo>
                  <a:lnTo>
                    <a:pt x="164690" y="50160"/>
                  </a:lnTo>
                  <a:lnTo>
                    <a:pt x="164808" y="50243"/>
                  </a:lnTo>
                  <a:lnTo>
                    <a:pt x="164950" y="50302"/>
                  </a:lnTo>
                  <a:lnTo>
                    <a:pt x="165175" y="50385"/>
                  </a:lnTo>
                  <a:lnTo>
                    <a:pt x="165400" y="50456"/>
                  </a:lnTo>
                  <a:lnTo>
                    <a:pt x="165613" y="50504"/>
                  </a:lnTo>
                  <a:lnTo>
                    <a:pt x="165850" y="50527"/>
                  </a:lnTo>
                  <a:lnTo>
                    <a:pt x="166074" y="50551"/>
                  </a:lnTo>
                  <a:lnTo>
                    <a:pt x="166536" y="50551"/>
                  </a:lnTo>
                  <a:lnTo>
                    <a:pt x="166760" y="50527"/>
                  </a:lnTo>
                  <a:lnTo>
                    <a:pt x="167222" y="50480"/>
                  </a:lnTo>
                  <a:lnTo>
                    <a:pt x="167683" y="50421"/>
                  </a:lnTo>
                  <a:lnTo>
                    <a:pt x="168145" y="50362"/>
                  </a:lnTo>
                  <a:lnTo>
                    <a:pt x="168594" y="50302"/>
                  </a:lnTo>
                  <a:lnTo>
                    <a:pt x="169505" y="50149"/>
                  </a:lnTo>
                  <a:lnTo>
                    <a:pt x="169966" y="50054"/>
                  </a:lnTo>
                  <a:lnTo>
                    <a:pt x="170428" y="49959"/>
                  </a:lnTo>
                  <a:lnTo>
                    <a:pt x="170889" y="49853"/>
                  </a:lnTo>
                  <a:lnTo>
                    <a:pt x="171339" y="49735"/>
                  </a:lnTo>
                  <a:lnTo>
                    <a:pt x="171800" y="49604"/>
                  </a:lnTo>
                  <a:lnTo>
                    <a:pt x="172238" y="49451"/>
                  </a:lnTo>
                  <a:lnTo>
                    <a:pt x="172676" y="49285"/>
                  </a:lnTo>
                  <a:lnTo>
                    <a:pt x="173102" y="49096"/>
                  </a:lnTo>
                  <a:lnTo>
                    <a:pt x="173303" y="48989"/>
                  </a:lnTo>
                  <a:lnTo>
                    <a:pt x="173504" y="48871"/>
                  </a:lnTo>
                  <a:lnTo>
                    <a:pt x="173705" y="48765"/>
                  </a:lnTo>
                  <a:lnTo>
                    <a:pt x="173894" y="48634"/>
                  </a:lnTo>
                  <a:lnTo>
                    <a:pt x="174083" y="48504"/>
                  </a:lnTo>
                  <a:lnTo>
                    <a:pt x="174273" y="48362"/>
                  </a:lnTo>
                  <a:lnTo>
                    <a:pt x="174450" y="48220"/>
                  </a:lnTo>
                  <a:lnTo>
                    <a:pt x="174628" y="48067"/>
                  </a:lnTo>
                  <a:lnTo>
                    <a:pt x="174793" y="47901"/>
                  </a:lnTo>
                  <a:lnTo>
                    <a:pt x="174947" y="47735"/>
                  </a:lnTo>
                  <a:lnTo>
                    <a:pt x="175113" y="47558"/>
                  </a:lnTo>
                  <a:lnTo>
                    <a:pt x="175255" y="47369"/>
                  </a:lnTo>
                  <a:lnTo>
                    <a:pt x="175610" y="47463"/>
                  </a:lnTo>
                  <a:lnTo>
                    <a:pt x="175787" y="47522"/>
                  </a:lnTo>
                  <a:lnTo>
                    <a:pt x="175953" y="47581"/>
                  </a:lnTo>
                  <a:lnTo>
                    <a:pt x="176118" y="47664"/>
                  </a:lnTo>
                  <a:lnTo>
                    <a:pt x="176201" y="47712"/>
                  </a:lnTo>
                  <a:lnTo>
                    <a:pt x="176272" y="47771"/>
                  </a:lnTo>
                  <a:lnTo>
                    <a:pt x="176331" y="47830"/>
                  </a:lnTo>
                  <a:lnTo>
                    <a:pt x="176390" y="47901"/>
                  </a:lnTo>
                  <a:lnTo>
                    <a:pt x="176450" y="47972"/>
                  </a:lnTo>
                  <a:lnTo>
                    <a:pt x="176485" y="48055"/>
                  </a:lnTo>
                  <a:lnTo>
                    <a:pt x="176532" y="48173"/>
                  </a:lnTo>
                  <a:lnTo>
                    <a:pt x="176568" y="48279"/>
                  </a:lnTo>
                  <a:lnTo>
                    <a:pt x="176627" y="48504"/>
                  </a:lnTo>
                  <a:lnTo>
                    <a:pt x="176662" y="48741"/>
                  </a:lnTo>
                  <a:lnTo>
                    <a:pt x="176686" y="48977"/>
                  </a:lnTo>
                  <a:lnTo>
                    <a:pt x="176733" y="49451"/>
                  </a:lnTo>
                  <a:lnTo>
                    <a:pt x="176757" y="49687"/>
                  </a:lnTo>
                  <a:lnTo>
                    <a:pt x="176804" y="49912"/>
                  </a:lnTo>
                  <a:lnTo>
                    <a:pt x="176828" y="50078"/>
                  </a:lnTo>
                  <a:lnTo>
                    <a:pt x="176852" y="50231"/>
                  </a:lnTo>
                  <a:lnTo>
                    <a:pt x="176887" y="50397"/>
                  </a:lnTo>
                  <a:lnTo>
                    <a:pt x="176911" y="50551"/>
                  </a:lnTo>
                  <a:lnTo>
                    <a:pt x="176935" y="50717"/>
                  </a:lnTo>
                  <a:lnTo>
                    <a:pt x="176923" y="50870"/>
                  </a:lnTo>
                  <a:lnTo>
                    <a:pt x="176911" y="50953"/>
                  </a:lnTo>
                  <a:lnTo>
                    <a:pt x="176887" y="51036"/>
                  </a:lnTo>
                  <a:lnTo>
                    <a:pt x="176864" y="51107"/>
                  </a:lnTo>
                  <a:lnTo>
                    <a:pt x="176828" y="51178"/>
                  </a:lnTo>
                  <a:lnTo>
                    <a:pt x="176781" y="51284"/>
                  </a:lnTo>
                  <a:lnTo>
                    <a:pt x="176722" y="51379"/>
                  </a:lnTo>
                  <a:lnTo>
                    <a:pt x="176662" y="51462"/>
                  </a:lnTo>
                  <a:lnTo>
                    <a:pt x="176591" y="51545"/>
                  </a:lnTo>
                  <a:lnTo>
                    <a:pt x="176450" y="51698"/>
                  </a:lnTo>
                  <a:lnTo>
                    <a:pt x="176284" y="51840"/>
                  </a:lnTo>
                  <a:lnTo>
                    <a:pt x="176095" y="51959"/>
                  </a:lnTo>
                  <a:lnTo>
                    <a:pt x="175917" y="52065"/>
                  </a:lnTo>
                  <a:lnTo>
                    <a:pt x="175716" y="52160"/>
                  </a:lnTo>
                  <a:lnTo>
                    <a:pt x="175515" y="52243"/>
                  </a:lnTo>
                  <a:lnTo>
                    <a:pt x="175290" y="52349"/>
                  </a:lnTo>
                  <a:lnTo>
                    <a:pt x="175065" y="52432"/>
                  </a:lnTo>
                  <a:lnTo>
                    <a:pt x="174592" y="52598"/>
                  </a:lnTo>
                  <a:lnTo>
                    <a:pt x="174119" y="52751"/>
                  </a:lnTo>
                  <a:lnTo>
                    <a:pt x="173646" y="52917"/>
                  </a:lnTo>
                  <a:lnTo>
                    <a:pt x="173409" y="53000"/>
                  </a:lnTo>
                  <a:lnTo>
                    <a:pt x="173173" y="53083"/>
                  </a:lnTo>
                  <a:lnTo>
                    <a:pt x="172948" y="53189"/>
                  </a:lnTo>
                  <a:lnTo>
                    <a:pt x="172735" y="53307"/>
                  </a:lnTo>
                  <a:lnTo>
                    <a:pt x="172522" y="53426"/>
                  </a:lnTo>
                  <a:lnTo>
                    <a:pt x="172321" y="53568"/>
                  </a:lnTo>
                  <a:lnTo>
                    <a:pt x="172120" y="53721"/>
                  </a:lnTo>
                  <a:lnTo>
                    <a:pt x="171942" y="53911"/>
                  </a:lnTo>
                  <a:lnTo>
                    <a:pt x="171753" y="54100"/>
                  </a:lnTo>
                  <a:lnTo>
                    <a:pt x="171564" y="54301"/>
                  </a:lnTo>
                  <a:lnTo>
                    <a:pt x="171398" y="54526"/>
                  </a:lnTo>
                  <a:lnTo>
                    <a:pt x="171315" y="54632"/>
                  </a:lnTo>
                  <a:lnTo>
                    <a:pt x="171244" y="54751"/>
                  </a:lnTo>
                  <a:lnTo>
                    <a:pt x="171185" y="54881"/>
                  </a:lnTo>
                  <a:lnTo>
                    <a:pt x="171126" y="54999"/>
                  </a:lnTo>
                  <a:lnTo>
                    <a:pt x="171079" y="55129"/>
                  </a:lnTo>
                  <a:lnTo>
                    <a:pt x="171043" y="55259"/>
                  </a:lnTo>
                  <a:lnTo>
                    <a:pt x="171019" y="55389"/>
                  </a:lnTo>
                  <a:lnTo>
                    <a:pt x="170996" y="55531"/>
                  </a:lnTo>
                  <a:lnTo>
                    <a:pt x="170996" y="55662"/>
                  </a:lnTo>
                  <a:lnTo>
                    <a:pt x="170996" y="55804"/>
                  </a:lnTo>
                  <a:lnTo>
                    <a:pt x="171008" y="55969"/>
                  </a:lnTo>
                  <a:lnTo>
                    <a:pt x="171019" y="56135"/>
                  </a:lnTo>
                  <a:lnTo>
                    <a:pt x="171055" y="56289"/>
                  </a:lnTo>
                  <a:lnTo>
                    <a:pt x="171102" y="56442"/>
                  </a:lnTo>
                  <a:lnTo>
                    <a:pt x="171161" y="56584"/>
                  </a:lnTo>
                  <a:lnTo>
                    <a:pt x="171232" y="56726"/>
                  </a:lnTo>
                  <a:lnTo>
                    <a:pt x="171386" y="57010"/>
                  </a:lnTo>
                  <a:lnTo>
                    <a:pt x="171564" y="57282"/>
                  </a:lnTo>
                  <a:lnTo>
                    <a:pt x="171741" y="57554"/>
                  </a:lnTo>
                  <a:lnTo>
                    <a:pt x="171907" y="57838"/>
                  </a:lnTo>
                  <a:lnTo>
                    <a:pt x="171978" y="57968"/>
                  </a:lnTo>
                  <a:lnTo>
                    <a:pt x="172049" y="58110"/>
                  </a:lnTo>
                  <a:lnTo>
                    <a:pt x="172202" y="58418"/>
                  </a:lnTo>
                  <a:lnTo>
                    <a:pt x="172368" y="58726"/>
                  </a:lnTo>
                  <a:lnTo>
                    <a:pt x="172699" y="59329"/>
                  </a:lnTo>
                  <a:lnTo>
                    <a:pt x="173054" y="59920"/>
                  </a:lnTo>
                  <a:lnTo>
                    <a:pt x="173385" y="60512"/>
                  </a:lnTo>
                  <a:lnTo>
                    <a:pt x="172285" y="59944"/>
                  </a:lnTo>
                  <a:lnTo>
                    <a:pt x="171185" y="59388"/>
                  </a:lnTo>
                  <a:lnTo>
                    <a:pt x="168973" y="58264"/>
                  </a:lnTo>
                  <a:lnTo>
                    <a:pt x="167873" y="57708"/>
                  </a:lnTo>
                  <a:lnTo>
                    <a:pt x="166772" y="57140"/>
                  </a:lnTo>
                  <a:lnTo>
                    <a:pt x="165672" y="56549"/>
                  </a:lnTo>
                  <a:lnTo>
                    <a:pt x="164596" y="55946"/>
                  </a:lnTo>
                  <a:lnTo>
                    <a:pt x="163424" y="55330"/>
                  </a:lnTo>
                  <a:lnTo>
                    <a:pt x="162253" y="54715"/>
                  </a:lnTo>
                  <a:lnTo>
                    <a:pt x="161662" y="54408"/>
                  </a:lnTo>
                  <a:lnTo>
                    <a:pt x="161070" y="54112"/>
                  </a:lnTo>
                  <a:lnTo>
                    <a:pt x="160479" y="53816"/>
                  </a:lnTo>
                  <a:lnTo>
                    <a:pt x="159875" y="53544"/>
                  </a:lnTo>
                  <a:lnTo>
                    <a:pt x="159378" y="53307"/>
                  </a:lnTo>
                  <a:lnTo>
                    <a:pt x="158893" y="53047"/>
                  </a:lnTo>
                  <a:lnTo>
                    <a:pt x="158432" y="52763"/>
                  </a:lnTo>
                  <a:lnTo>
                    <a:pt x="157971" y="52467"/>
                  </a:lnTo>
                  <a:lnTo>
                    <a:pt x="157533" y="52136"/>
                  </a:lnTo>
                  <a:lnTo>
                    <a:pt x="157119" y="51781"/>
                  </a:lnTo>
                  <a:lnTo>
                    <a:pt x="156705" y="51415"/>
                  </a:lnTo>
                  <a:lnTo>
                    <a:pt x="156314" y="51036"/>
                  </a:lnTo>
                  <a:lnTo>
                    <a:pt x="155770" y="50456"/>
                  </a:lnTo>
                  <a:lnTo>
                    <a:pt x="155214" y="49877"/>
                  </a:lnTo>
                  <a:lnTo>
                    <a:pt x="154930" y="49593"/>
                  </a:lnTo>
                  <a:lnTo>
                    <a:pt x="154634" y="49309"/>
                  </a:lnTo>
                  <a:lnTo>
                    <a:pt x="154339" y="49037"/>
                  </a:lnTo>
                  <a:lnTo>
                    <a:pt x="154043" y="48776"/>
                  </a:lnTo>
                  <a:lnTo>
                    <a:pt x="154386" y="48753"/>
                  </a:lnTo>
                  <a:lnTo>
                    <a:pt x="154729" y="48705"/>
                  </a:lnTo>
                  <a:lnTo>
                    <a:pt x="154895" y="48670"/>
                  </a:lnTo>
                  <a:lnTo>
                    <a:pt x="155060" y="48634"/>
                  </a:lnTo>
                  <a:lnTo>
                    <a:pt x="155226" y="48575"/>
                  </a:lnTo>
                  <a:lnTo>
                    <a:pt x="155380" y="48504"/>
                  </a:lnTo>
                  <a:lnTo>
                    <a:pt x="155474" y="48457"/>
                  </a:lnTo>
                  <a:lnTo>
                    <a:pt x="155569" y="48421"/>
                  </a:lnTo>
                  <a:lnTo>
                    <a:pt x="155664" y="48386"/>
                  </a:lnTo>
                  <a:lnTo>
                    <a:pt x="155758" y="48374"/>
                  </a:lnTo>
                  <a:lnTo>
                    <a:pt x="155959" y="48362"/>
                  </a:lnTo>
                  <a:lnTo>
                    <a:pt x="156160" y="48374"/>
                  </a:lnTo>
                  <a:lnTo>
                    <a:pt x="156563" y="48398"/>
                  </a:lnTo>
                  <a:lnTo>
                    <a:pt x="156764" y="48410"/>
                  </a:lnTo>
                  <a:lnTo>
                    <a:pt x="156858" y="48398"/>
                  </a:lnTo>
                  <a:lnTo>
                    <a:pt x="156965" y="48386"/>
                  </a:lnTo>
                  <a:lnTo>
                    <a:pt x="157202" y="48339"/>
                  </a:lnTo>
                  <a:lnTo>
                    <a:pt x="157438" y="48268"/>
                  </a:lnTo>
                  <a:lnTo>
                    <a:pt x="157663" y="48197"/>
                  </a:lnTo>
                  <a:lnTo>
                    <a:pt x="157888" y="48114"/>
                  </a:lnTo>
                  <a:lnTo>
                    <a:pt x="158112" y="48031"/>
                  </a:lnTo>
                  <a:lnTo>
                    <a:pt x="158337" y="47936"/>
                  </a:lnTo>
                  <a:lnTo>
                    <a:pt x="158775" y="47723"/>
                  </a:lnTo>
                  <a:lnTo>
                    <a:pt x="159201" y="47511"/>
                  </a:lnTo>
                  <a:lnTo>
                    <a:pt x="159639" y="47286"/>
                  </a:lnTo>
                  <a:lnTo>
                    <a:pt x="160064" y="47061"/>
                  </a:lnTo>
                  <a:lnTo>
                    <a:pt x="160502" y="46848"/>
                  </a:lnTo>
                  <a:lnTo>
                    <a:pt x="160715" y="46730"/>
                  </a:lnTo>
                  <a:lnTo>
                    <a:pt x="160916" y="46600"/>
                  </a:lnTo>
                  <a:lnTo>
                    <a:pt x="161117" y="46458"/>
                  </a:lnTo>
                  <a:lnTo>
                    <a:pt x="161307" y="46316"/>
                  </a:lnTo>
                  <a:lnTo>
                    <a:pt x="161496" y="46162"/>
                  </a:lnTo>
                  <a:lnTo>
                    <a:pt x="161673" y="46008"/>
                  </a:lnTo>
                  <a:lnTo>
                    <a:pt x="162040" y="45677"/>
                  </a:lnTo>
                  <a:lnTo>
                    <a:pt x="162194" y="45511"/>
                  </a:lnTo>
                  <a:lnTo>
                    <a:pt x="162336" y="45334"/>
                  </a:lnTo>
                  <a:lnTo>
                    <a:pt x="162454" y="45133"/>
                  </a:lnTo>
                  <a:lnTo>
                    <a:pt x="162573" y="44931"/>
                  </a:lnTo>
                  <a:lnTo>
                    <a:pt x="162667" y="44730"/>
                  </a:lnTo>
                  <a:lnTo>
                    <a:pt x="162762" y="44517"/>
                  </a:lnTo>
                  <a:lnTo>
                    <a:pt x="162963" y="44092"/>
                  </a:lnTo>
                  <a:close/>
                  <a:moveTo>
                    <a:pt x="160017" y="56998"/>
                  </a:moveTo>
                  <a:lnTo>
                    <a:pt x="160751" y="57436"/>
                  </a:lnTo>
                  <a:lnTo>
                    <a:pt x="161484" y="57874"/>
                  </a:lnTo>
                  <a:lnTo>
                    <a:pt x="161863" y="58099"/>
                  </a:lnTo>
                  <a:lnTo>
                    <a:pt x="162229" y="58300"/>
                  </a:lnTo>
                  <a:lnTo>
                    <a:pt x="162608" y="58513"/>
                  </a:lnTo>
                  <a:lnTo>
                    <a:pt x="162987" y="58702"/>
                  </a:lnTo>
                  <a:lnTo>
                    <a:pt x="163353" y="58879"/>
                  </a:lnTo>
                  <a:lnTo>
                    <a:pt x="163708" y="59045"/>
                  </a:lnTo>
                  <a:lnTo>
                    <a:pt x="163886" y="59140"/>
                  </a:lnTo>
                  <a:lnTo>
                    <a:pt x="164063" y="59246"/>
                  </a:lnTo>
                  <a:lnTo>
                    <a:pt x="164229" y="59353"/>
                  </a:lnTo>
                  <a:lnTo>
                    <a:pt x="164383" y="59471"/>
                  </a:lnTo>
                  <a:lnTo>
                    <a:pt x="163898" y="59672"/>
                  </a:lnTo>
                  <a:lnTo>
                    <a:pt x="163412" y="59897"/>
                  </a:lnTo>
                  <a:lnTo>
                    <a:pt x="162939" y="60133"/>
                  </a:lnTo>
                  <a:lnTo>
                    <a:pt x="162466" y="60370"/>
                  </a:lnTo>
                  <a:lnTo>
                    <a:pt x="161531" y="60879"/>
                  </a:lnTo>
                  <a:lnTo>
                    <a:pt x="160597" y="61376"/>
                  </a:lnTo>
                  <a:lnTo>
                    <a:pt x="159958" y="60962"/>
                  </a:lnTo>
                  <a:lnTo>
                    <a:pt x="159331" y="60559"/>
                  </a:lnTo>
                  <a:lnTo>
                    <a:pt x="158692" y="60145"/>
                  </a:lnTo>
                  <a:lnTo>
                    <a:pt x="158065" y="59719"/>
                  </a:lnTo>
                  <a:lnTo>
                    <a:pt x="158302" y="59625"/>
                  </a:lnTo>
                  <a:lnTo>
                    <a:pt x="158527" y="59518"/>
                  </a:lnTo>
                  <a:lnTo>
                    <a:pt x="158751" y="59412"/>
                  </a:lnTo>
                  <a:lnTo>
                    <a:pt x="158964" y="59282"/>
                  </a:lnTo>
                  <a:lnTo>
                    <a:pt x="159177" y="59152"/>
                  </a:lnTo>
                  <a:lnTo>
                    <a:pt x="159390" y="59010"/>
                  </a:lnTo>
                  <a:lnTo>
                    <a:pt x="159792" y="58714"/>
                  </a:lnTo>
                  <a:lnTo>
                    <a:pt x="159579" y="58489"/>
                  </a:lnTo>
                  <a:lnTo>
                    <a:pt x="159603" y="58726"/>
                  </a:lnTo>
                  <a:lnTo>
                    <a:pt x="159296" y="58773"/>
                  </a:lnTo>
                  <a:lnTo>
                    <a:pt x="159000" y="58832"/>
                  </a:lnTo>
                  <a:lnTo>
                    <a:pt x="158680" y="59045"/>
                  </a:lnTo>
                  <a:lnTo>
                    <a:pt x="158195" y="59282"/>
                  </a:lnTo>
                  <a:lnTo>
                    <a:pt x="157722" y="59530"/>
                  </a:lnTo>
                  <a:lnTo>
                    <a:pt x="156776" y="58868"/>
                  </a:lnTo>
                  <a:lnTo>
                    <a:pt x="156965" y="58808"/>
                  </a:lnTo>
                  <a:lnTo>
                    <a:pt x="157166" y="58749"/>
                  </a:lnTo>
                  <a:lnTo>
                    <a:pt x="157344" y="58690"/>
                  </a:lnTo>
                  <a:lnTo>
                    <a:pt x="157533" y="58607"/>
                  </a:lnTo>
                  <a:lnTo>
                    <a:pt x="157710" y="58525"/>
                  </a:lnTo>
                  <a:lnTo>
                    <a:pt x="157888" y="58430"/>
                  </a:lnTo>
                  <a:lnTo>
                    <a:pt x="158243" y="58229"/>
                  </a:lnTo>
                  <a:lnTo>
                    <a:pt x="158586" y="58004"/>
                  </a:lnTo>
                  <a:lnTo>
                    <a:pt x="158917" y="57791"/>
                  </a:lnTo>
                  <a:lnTo>
                    <a:pt x="159260" y="57578"/>
                  </a:lnTo>
                  <a:lnTo>
                    <a:pt x="159603" y="57377"/>
                  </a:lnTo>
                  <a:lnTo>
                    <a:pt x="160017" y="56998"/>
                  </a:lnTo>
                  <a:close/>
                  <a:moveTo>
                    <a:pt x="164737" y="59589"/>
                  </a:moveTo>
                  <a:lnTo>
                    <a:pt x="164986" y="59672"/>
                  </a:lnTo>
                  <a:lnTo>
                    <a:pt x="165223" y="59779"/>
                  </a:lnTo>
                  <a:lnTo>
                    <a:pt x="165708" y="59991"/>
                  </a:lnTo>
                  <a:lnTo>
                    <a:pt x="166181" y="60193"/>
                  </a:lnTo>
                  <a:lnTo>
                    <a:pt x="166429" y="60299"/>
                  </a:lnTo>
                  <a:lnTo>
                    <a:pt x="166678" y="60382"/>
                  </a:lnTo>
                  <a:lnTo>
                    <a:pt x="166453" y="60618"/>
                  </a:lnTo>
                  <a:lnTo>
                    <a:pt x="166240" y="60843"/>
                  </a:lnTo>
                  <a:lnTo>
                    <a:pt x="165743" y="61044"/>
                  </a:lnTo>
                  <a:lnTo>
                    <a:pt x="165246" y="61269"/>
                  </a:lnTo>
                  <a:lnTo>
                    <a:pt x="164276" y="61719"/>
                  </a:lnTo>
                  <a:lnTo>
                    <a:pt x="163779" y="61920"/>
                  </a:lnTo>
                  <a:lnTo>
                    <a:pt x="163531" y="62026"/>
                  </a:lnTo>
                  <a:lnTo>
                    <a:pt x="163282" y="62109"/>
                  </a:lnTo>
                  <a:lnTo>
                    <a:pt x="163034" y="62192"/>
                  </a:lnTo>
                  <a:lnTo>
                    <a:pt x="162774" y="62275"/>
                  </a:lnTo>
                  <a:lnTo>
                    <a:pt x="162513" y="62334"/>
                  </a:lnTo>
                  <a:lnTo>
                    <a:pt x="162253" y="62381"/>
                  </a:lnTo>
                  <a:lnTo>
                    <a:pt x="160999" y="61624"/>
                  </a:lnTo>
                  <a:lnTo>
                    <a:pt x="161484" y="61411"/>
                  </a:lnTo>
                  <a:lnTo>
                    <a:pt x="161969" y="61186"/>
                  </a:lnTo>
                  <a:lnTo>
                    <a:pt x="162442" y="60938"/>
                  </a:lnTo>
                  <a:lnTo>
                    <a:pt x="162916" y="60689"/>
                  </a:lnTo>
                  <a:lnTo>
                    <a:pt x="163377" y="60417"/>
                  </a:lnTo>
                  <a:lnTo>
                    <a:pt x="163827" y="60145"/>
                  </a:lnTo>
                  <a:lnTo>
                    <a:pt x="164737" y="59589"/>
                  </a:lnTo>
                  <a:close/>
                  <a:moveTo>
                    <a:pt x="242120" y="58749"/>
                  </a:moveTo>
                  <a:lnTo>
                    <a:pt x="242321" y="58761"/>
                  </a:lnTo>
                  <a:lnTo>
                    <a:pt x="242522" y="58785"/>
                  </a:lnTo>
                  <a:lnTo>
                    <a:pt x="242723" y="58820"/>
                  </a:lnTo>
                  <a:lnTo>
                    <a:pt x="242924" y="58868"/>
                  </a:lnTo>
                  <a:lnTo>
                    <a:pt x="243125" y="58927"/>
                  </a:lnTo>
                  <a:lnTo>
                    <a:pt x="243338" y="58986"/>
                  </a:lnTo>
                  <a:lnTo>
                    <a:pt x="243539" y="59057"/>
                  </a:lnTo>
                  <a:lnTo>
                    <a:pt x="243729" y="59140"/>
                  </a:lnTo>
                  <a:lnTo>
                    <a:pt x="243918" y="59234"/>
                  </a:lnTo>
                  <a:lnTo>
                    <a:pt x="244095" y="59341"/>
                  </a:lnTo>
                  <a:lnTo>
                    <a:pt x="244273" y="59459"/>
                  </a:lnTo>
                  <a:lnTo>
                    <a:pt x="244450" y="59589"/>
                  </a:lnTo>
                  <a:lnTo>
                    <a:pt x="244616" y="59719"/>
                  </a:lnTo>
                  <a:lnTo>
                    <a:pt x="244935" y="60003"/>
                  </a:lnTo>
                  <a:lnTo>
                    <a:pt x="245243" y="60287"/>
                  </a:lnTo>
                  <a:lnTo>
                    <a:pt x="245858" y="60879"/>
                  </a:lnTo>
                  <a:lnTo>
                    <a:pt x="245858" y="61092"/>
                  </a:lnTo>
                  <a:lnTo>
                    <a:pt x="245834" y="61293"/>
                  </a:lnTo>
                  <a:lnTo>
                    <a:pt x="245811" y="61506"/>
                  </a:lnTo>
                  <a:lnTo>
                    <a:pt x="245775" y="61719"/>
                  </a:lnTo>
                  <a:lnTo>
                    <a:pt x="245728" y="61920"/>
                  </a:lnTo>
                  <a:lnTo>
                    <a:pt x="245657" y="62121"/>
                  </a:lnTo>
                  <a:lnTo>
                    <a:pt x="245586" y="62322"/>
                  </a:lnTo>
                  <a:lnTo>
                    <a:pt x="245503" y="62511"/>
                  </a:lnTo>
                  <a:lnTo>
                    <a:pt x="245397" y="62689"/>
                  </a:lnTo>
                  <a:lnTo>
                    <a:pt x="245278" y="62854"/>
                  </a:lnTo>
                  <a:lnTo>
                    <a:pt x="245148" y="63020"/>
                  </a:lnTo>
                  <a:lnTo>
                    <a:pt x="245006" y="63162"/>
                  </a:lnTo>
                  <a:lnTo>
                    <a:pt x="244853" y="63292"/>
                  </a:lnTo>
                  <a:lnTo>
                    <a:pt x="244675" y="63399"/>
                  </a:lnTo>
                  <a:lnTo>
                    <a:pt x="244486" y="63493"/>
                  </a:lnTo>
                  <a:lnTo>
                    <a:pt x="244273" y="63564"/>
                  </a:lnTo>
                  <a:lnTo>
                    <a:pt x="244143" y="63505"/>
                  </a:lnTo>
                  <a:lnTo>
                    <a:pt x="244013" y="63446"/>
                  </a:lnTo>
                  <a:lnTo>
                    <a:pt x="243764" y="63316"/>
                  </a:lnTo>
                  <a:lnTo>
                    <a:pt x="243528" y="63162"/>
                  </a:lnTo>
                  <a:lnTo>
                    <a:pt x="243326" y="62985"/>
                  </a:lnTo>
                  <a:lnTo>
                    <a:pt x="243125" y="62795"/>
                  </a:lnTo>
                  <a:lnTo>
                    <a:pt x="242936" y="62594"/>
                  </a:lnTo>
                  <a:lnTo>
                    <a:pt x="242759" y="62381"/>
                  </a:lnTo>
                  <a:lnTo>
                    <a:pt x="242593" y="62156"/>
                  </a:lnTo>
                  <a:lnTo>
                    <a:pt x="242439" y="61932"/>
                  </a:lnTo>
                  <a:lnTo>
                    <a:pt x="242285" y="61695"/>
                  </a:lnTo>
                  <a:lnTo>
                    <a:pt x="241978" y="61210"/>
                  </a:lnTo>
                  <a:lnTo>
                    <a:pt x="241682" y="60737"/>
                  </a:lnTo>
                  <a:lnTo>
                    <a:pt x="241528" y="60512"/>
                  </a:lnTo>
                  <a:lnTo>
                    <a:pt x="241363" y="60287"/>
                  </a:lnTo>
                  <a:lnTo>
                    <a:pt x="241221" y="60086"/>
                  </a:lnTo>
                  <a:lnTo>
                    <a:pt x="241055" y="59897"/>
                  </a:lnTo>
                  <a:lnTo>
                    <a:pt x="240889" y="59708"/>
                  </a:lnTo>
                  <a:lnTo>
                    <a:pt x="240700" y="59542"/>
                  </a:lnTo>
                  <a:lnTo>
                    <a:pt x="240511" y="59376"/>
                  </a:lnTo>
                  <a:lnTo>
                    <a:pt x="240310" y="59223"/>
                  </a:lnTo>
                  <a:lnTo>
                    <a:pt x="240109" y="59081"/>
                  </a:lnTo>
                  <a:lnTo>
                    <a:pt x="239896" y="58950"/>
                  </a:lnTo>
                  <a:lnTo>
                    <a:pt x="240700" y="58832"/>
                  </a:lnTo>
                  <a:lnTo>
                    <a:pt x="241102" y="58785"/>
                  </a:lnTo>
                  <a:lnTo>
                    <a:pt x="241516" y="58749"/>
                  </a:lnTo>
                  <a:close/>
                  <a:moveTo>
                    <a:pt x="228562" y="58170"/>
                  </a:moveTo>
                  <a:lnTo>
                    <a:pt x="229059" y="58347"/>
                  </a:lnTo>
                  <a:lnTo>
                    <a:pt x="229568" y="58489"/>
                  </a:lnTo>
                  <a:lnTo>
                    <a:pt x="230076" y="58631"/>
                  </a:lnTo>
                  <a:lnTo>
                    <a:pt x="230585" y="58749"/>
                  </a:lnTo>
                  <a:lnTo>
                    <a:pt x="231106" y="58856"/>
                  </a:lnTo>
                  <a:lnTo>
                    <a:pt x="231614" y="58962"/>
                  </a:lnTo>
                  <a:lnTo>
                    <a:pt x="232135" y="59045"/>
                  </a:lnTo>
                  <a:lnTo>
                    <a:pt x="232655" y="59116"/>
                  </a:lnTo>
                  <a:lnTo>
                    <a:pt x="233188" y="59175"/>
                  </a:lnTo>
                  <a:lnTo>
                    <a:pt x="233708" y="59223"/>
                  </a:lnTo>
                  <a:lnTo>
                    <a:pt x="234241" y="59270"/>
                  </a:lnTo>
                  <a:lnTo>
                    <a:pt x="234761" y="59305"/>
                  </a:lnTo>
                  <a:lnTo>
                    <a:pt x="235814" y="59353"/>
                  </a:lnTo>
                  <a:lnTo>
                    <a:pt x="236867" y="59376"/>
                  </a:lnTo>
                  <a:lnTo>
                    <a:pt x="237305" y="59364"/>
                  </a:lnTo>
                  <a:lnTo>
                    <a:pt x="237742" y="59353"/>
                  </a:lnTo>
                  <a:lnTo>
                    <a:pt x="238192" y="59353"/>
                  </a:lnTo>
                  <a:lnTo>
                    <a:pt x="238417" y="59364"/>
                  </a:lnTo>
                  <a:lnTo>
                    <a:pt x="238642" y="59388"/>
                  </a:lnTo>
                  <a:lnTo>
                    <a:pt x="238855" y="59412"/>
                  </a:lnTo>
                  <a:lnTo>
                    <a:pt x="239067" y="59459"/>
                  </a:lnTo>
                  <a:lnTo>
                    <a:pt x="239280" y="59506"/>
                  </a:lnTo>
                  <a:lnTo>
                    <a:pt x="239493" y="59566"/>
                  </a:lnTo>
                  <a:lnTo>
                    <a:pt x="239694" y="59648"/>
                  </a:lnTo>
                  <a:lnTo>
                    <a:pt x="239896" y="59755"/>
                  </a:lnTo>
                  <a:lnTo>
                    <a:pt x="240073" y="59861"/>
                  </a:lnTo>
                  <a:lnTo>
                    <a:pt x="240262" y="60003"/>
                  </a:lnTo>
                  <a:lnTo>
                    <a:pt x="240463" y="60228"/>
                  </a:lnTo>
                  <a:lnTo>
                    <a:pt x="240665" y="60465"/>
                  </a:lnTo>
                  <a:lnTo>
                    <a:pt x="240854" y="60701"/>
                  </a:lnTo>
                  <a:lnTo>
                    <a:pt x="241031" y="60950"/>
                  </a:lnTo>
                  <a:lnTo>
                    <a:pt x="241363" y="61458"/>
                  </a:lnTo>
                  <a:lnTo>
                    <a:pt x="241694" y="61979"/>
                  </a:lnTo>
                  <a:lnTo>
                    <a:pt x="242037" y="62476"/>
                  </a:lnTo>
                  <a:lnTo>
                    <a:pt x="242226" y="62724"/>
                  </a:lnTo>
                  <a:lnTo>
                    <a:pt x="242415" y="62961"/>
                  </a:lnTo>
                  <a:lnTo>
                    <a:pt x="242605" y="63197"/>
                  </a:lnTo>
                  <a:lnTo>
                    <a:pt x="242818" y="63410"/>
                  </a:lnTo>
                  <a:lnTo>
                    <a:pt x="243042" y="63623"/>
                  </a:lnTo>
                  <a:lnTo>
                    <a:pt x="243291" y="63813"/>
                  </a:lnTo>
                  <a:lnTo>
                    <a:pt x="243054" y="63860"/>
                  </a:lnTo>
                  <a:lnTo>
                    <a:pt x="242818" y="63884"/>
                  </a:lnTo>
                  <a:lnTo>
                    <a:pt x="242581" y="63907"/>
                  </a:lnTo>
                  <a:lnTo>
                    <a:pt x="242108" y="63907"/>
                  </a:lnTo>
                  <a:lnTo>
                    <a:pt x="241871" y="63895"/>
                  </a:lnTo>
                  <a:lnTo>
                    <a:pt x="241635" y="63884"/>
                  </a:lnTo>
                  <a:lnTo>
                    <a:pt x="241410" y="63860"/>
                  </a:lnTo>
                  <a:lnTo>
                    <a:pt x="240937" y="63789"/>
                  </a:lnTo>
                  <a:lnTo>
                    <a:pt x="240475" y="63694"/>
                  </a:lnTo>
                  <a:lnTo>
                    <a:pt x="240014" y="63588"/>
                  </a:lnTo>
                  <a:lnTo>
                    <a:pt x="239553" y="63470"/>
                  </a:lnTo>
                  <a:lnTo>
                    <a:pt x="239032" y="63328"/>
                  </a:lnTo>
                  <a:lnTo>
                    <a:pt x="238511" y="63174"/>
                  </a:lnTo>
                  <a:lnTo>
                    <a:pt x="238003" y="63020"/>
                  </a:lnTo>
                  <a:lnTo>
                    <a:pt x="237494" y="62854"/>
                  </a:lnTo>
                  <a:lnTo>
                    <a:pt x="236985" y="62689"/>
                  </a:lnTo>
                  <a:lnTo>
                    <a:pt x="236477" y="62511"/>
                  </a:lnTo>
                  <a:lnTo>
                    <a:pt x="235968" y="62322"/>
                  </a:lnTo>
                  <a:lnTo>
                    <a:pt x="235471" y="62133"/>
                  </a:lnTo>
                  <a:lnTo>
                    <a:pt x="235104" y="61991"/>
                  </a:lnTo>
                  <a:lnTo>
                    <a:pt x="234749" y="61849"/>
                  </a:lnTo>
                  <a:lnTo>
                    <a:pt x="234572" y="61766"/>
                  </a:lnTo>
                  <a:lnTo>
                    <a:pt x="234406" y="61671"/>
                  </a:lnTo>
                  <a:lnTo>
                    <a:pt x="234241" y="61577"/>
                  </a:lnTo>
                  <a:lnTo>
                    <a:pt x="234087" y="61458"/>
                  </a:lnTo>
                  <a:lnTo>
                    <a:pt x="233756" y="61234"/>
                  </a:lnTo>
                  <a:lnTo>
                    <a:pt x="233424" y="61009"/>
                  </a:lnTo>
                  <a:lnTo>
                    <a:pt x="232738" y="60583"/>
                  </a:lnTo>
                  <a:lnTo>
                    <a:pt x="232040" y="60181"/>
                  </a:lnTo>
                  <a:lnTo>
                    <a:pt x="231342" y="59779"/>
                  </a:lnTo>
                  <a:lnTo>
                    <a:pt x="229934" y="58998"/>
                  </a:lnTo>
                  <a:lnTo>
                    <a:pt x="229236" y="58596"/>
                  </a:lnTo>
                  <a:lnTo>
                    <a:pt x="228562" y="58170"/>
                  </a:lnTo>
                  <a:close/>
                  <a:moveTo>
                    <a:pt x="177633" y="51367"/>
                  </a:moveTo>
                  <a:lnTo>
                    <a:pt x="178058" y="51651"/>
                  </a:lnTo>
                  <a:lnTo>
                    <a:pt x="178271" y="51805"/>
                  </a:lnTo>
                  <a:lnTo>
                    <a:pt x="178472" y="51959"/>
                  </a:lnTo>
                  <a:lnTo>
                    <a:pt x="178674" y="52124"/>
                  </a:lnTo>
                  <a:lnTo>
                    <a:pt x="178863" y="52290"/>
                  </a:lnTo>
                  <a:lnTo>
                    <a:pt x="179052" y="52467"/>
                  </a:lnTo>
                  <a:lnTo>
                    <a:pt x="179230" y="52657"/>
                  </a:lnTo>
                  <a:lnTo>
                    <a:pt x="179407" y="52846"/>
                  </a:lnTo>
                  <a:lnTo>
                    <a:pt x="179561" y="53047"/>
                  </a:lnTo>
                  <a:lnTo>
                    <a:pt x="179715" y="53260"/>
                  </a:lnTo>
                  <a:lnTo>
                    <a:pt x="179845" y="53473"/>
                  </a:lnTo>
                  <a:lnTo>
                    <a:pt x="179975" y="53698"/>
                  </a:lnTo>
                  <a:lnTo>
                    <a:pt x="180081" y="53934"/>
                  </a:lnTo>
                  <a:lnTo>
                    <a:pt x="180164" y="54171"/>
                  </a:lnTo>
                  <a:lnTo>
                    <a:pt x="180235" y="54431"/>
                  </a:lnTo>
                  <a:lnTo>
                    <a:pt x="180318" y="54703"/>
                  </a:lnTo>
                  <a:lnTo>
                    <a:pt x="180389" y="54975"/>
                  </a:lnTo>
                  <a:lnTo>
                    <a:pt x="180448" y="55259"/>
                  </a:lnTo>
                  <a:lnTo>
                    <a:pt x="180507" y="55531"/>
                  </a:lnTo>
                  <a:lnTo>
                    <a:pt x="180543" y="55815"/>
                  </a:lnTo>
                  <a:lnTo>
                    <a:pt x="180578" y="56087"/>
                  </a:lnTo>
                  <a:lnTo>
                    <a:pt x="180602" y="56371"/>
                  </a:lnTo>
                  <a:lnTo>
                    <a:pt x="180626" y="56655"/>
                  </a:lnTo>
                  <a:lnTo>
                    <a:pt x="180637" y="57211"/>
                  </a:lnTo>
                  <a:lnTo>
                    <a:pt x="180626" y="57767"/>
                  </a:lnTo>
                  <a:lnTo>
                    <a:pt x="180602" y="58335"/>
                  </a:lnTo>
                  <a:lnTo>
                    <a:pt x="180555" y="58903"/>
                  </a:lnTo>
                  <a:lnTo>
                    <a:pt x="180448" y="60027"/>
                  </a:lnTo>
                  <a:lnTo>
                    <a:pt x="180342" y="61151"/>
                  </a:lnTo>
                  <a:lnTo>
                    <a:pt x="180294" y="61719"/>
                  </a:lnTo>
                  <a:lnTo>
                    <a:pt x="180259" y="62287"/>
                  </a:lnTo>
                  <a:lnTo>
                    <a:pt x="180247" y="62843"/>
                  </a:lnTo>
                  <a:lnTo>
                    <a:pt x="180259" y="63410"/>
                  </a:lnTo>
                  <a:lnTo>
                    <a:pt x="180271" y="63541"/>
                  </a:lnTo>
                  <a:lnTo>
                    <a:pt x="180306" y="63671"/>
                  </a:lnTo>
                  <a:lnTo>
                    <a:pt x="180354" y="63789"/>
                  </a:lnTo>
                  <a:lnTo>
                    <a:pt x="180401" y="63919"/>
                  </a:lnTo>
                  <a:lnTo>
                    <a:pt x="180519" y="64156"/>
                  </a:lnTo>
                  <a:lnTo>
                    <a:pt x="180626" y="64404"/>
                  </a:lnTo>
                  <a:lnTo>
                    <a:pt x="179797" y="63955"/>
                  </a:lnTo>
                  <a:lnTo>
                    <a:pt x="178969" y="63493"/>
                  </a:lnTo>
                  <a:lnTo>
                    <a:pt x="177325" y="62559"/>
                  </a:lnTo>
                  <a:lnTo>
                    <a:pt x="176497" y="62097"/>
                  </a:lnTo>
                  <a:lnTo>
                    <a:pt x="175657" y="61648"/>
                  </a:lnTo>
                  <a:lnTo>
                    <a:pt x="174817" y="61222"/>
                  </a:lnTo>
                  <a:lnTo>
                    <a:pt x="173965" y="60808"/>
                  </a:lnTo>
                  <a:lnTo>
                    <a:pt x="173977" y="60607"/>
                  </a:lnTo>
                  <a:lnTo>
                    <a:pt x="173977" y="60417"/>
                  </a:lnTo>
                  <a:lnTo>
                    <a:pt x="173977" y="60216"/>
                  </a:lnTo>
                  <a:lnTo>
                    <a:pt x="173941" y="60027"/>
                  </a:lnTo>
                  <a:lnTo>
                    <a:pt x="173941" y="60027"/>
                  </a:lnTo>
                  <a:lnTo>
                    <a:pt x="174509" y="60346"/>
                  </a:lnTo>
                  <a:lnTo>
                    <a:pt x="174793" y="60500"/>
                  </a:lnTo>
                  <a:lnTo>
                    <a:pt x="175077" y="60642"/>
                  </a:lnTo>
                  <a:lnTo>
                    <a:pt x="175373" y="60760"/>
                  </a:lnTo>
                  <a:lnTo>
                    <a:pt x="175681" y="60867"/>
                  </a:lnTo>
                  <a:lnTo>
                    <a:pt x="175988" y="60950"/>
                  </a:lnTo>
                  <a:lnTo>
                    <a:pt x="176154" y="60985"/>
                  </a:lnTo>
                  <a:lnTo>
                    <a:pt x="176308" y="61009"/>
                  </a:lnTo>
                  <a:lnTo>
                    <a:pt x="176308" y="60654"/>
                  </a:lnTo>
                  <a:lnTo>
                    <a:pt x="175929" y="60500"/>
                  </a:lnTo>
                  <a:lnTo>
                    <a:pt x="175550" y="60323"/>
                  </a:lnTo>
                  <a:lnTo>
                    <a:pt x="175195" y="60133"/>
                  </a:lnTo>
                  <a:lnTo>
                    <a:pt x="174841" y="59920"/>
                  </a:lnTo>
                  <a:lnTo>
                    <a:pt x="174498" y="59696"/>
                  </a:lnTo>
                  <a:lnTo>
                    <a:pt x="174154" y="59459"/>
                  </a:lnTo>
                  <a:lnTo>
                    <a:pt x="173835" y="59199"/>
                  </a:lnTo>
                  <a:lnTo>
                    <a:pt x="173516" y="58939"/>
                  </a:lnTo>
                  <a:lnTo>
                    <a:pt x="173445" y="58891"/>
                  </a:lnTo>
                  <a:lnTo>
                    <a:pt x="173362" y="58844"/>
                  </a:lnTo>
                  <a:lnTo>
                    <a:pt x="173243" y="58726"/>
                  </a:lnTo>
                  <a:lnTo>
                    <a:pt x="173125" y="58596"/>
                  </a:lnTo>
                  <a:lnTo>
                    <a:pt x="173031" y="58454"/>
                  </a:lnTo>
                  <a:lnTo>
                    <a:pt x="172936" y="58300"/>
                  </a:lnTo>
                  <a:lnTo>
                    <a:pt x="172865" y="58146"/>
                  </a:lnTo>
                  <a:lnTo>
                    <a:pt x="172699" y="57838"/>
                  </a:lnTo>
                  <a:lnTo>
                    <a:pt x="172415" y="57294"/>
                  </a:lnTo>
                  <a:lnTo>
                    <a:pt x="172131" y="56750"/>
                  </a:lnTo>
                  <a:lnTo>
                    <a:pt x="171989" y="56490"/>
                  </a:lnTo>
                  <a:lnTo>
                    <a:pt x="171859" y="56206"/>
                  </a:lnTo>
                  <a:lnTo>
                    <a:pt x="171729" y="55934"/>
                  </a:lnTo>
                  <a:lnTo>
                    <a:pt x="171611" y="55650"/>
                  </a:lnTo>
                  <a:lnTo>
                    <a:pt x="171611" y="55579"/>
                  </a:lnTo>
                  <a:lnTo>
                    <a:pt x="171623" y="55496"/>
                  </a:lnTo>
                  <a:lnTo>
                    <a:pt x="171658" y="55354"/>
                  </a:lnTo>
                  <a:lnTo>
                    <a:pt x="171717" y="55224"/>
                  </a:lnTo>
                  <a:lnTo>
                    <a:pt x="171788" y="55094"/>
                  </a:lnTo>
                  <a:lnTo>
                    <a:pt x="171883" y="54975"/>
                  </a:lnTo>
                  <a:lnTo>
                    <a:pt x="171978" y="54857"/>
                  </a:lnTo>
                  <a:lnTo>
                    <a:pt x="172179" y="54632"/>
                  </a:lnTo>
                  <a:lnTo>
                    <a:pt x="172368" y="54455"/>
                  </a:lnTo>
                  <a:lnTo>
                    <a:pt x="172581" y="54289"/>
                  </a:lnTo>
                  <a:lnTo>
                    <a:pt x="172794" y="54135"/>
                  </a:lnTo>
                  <a:lnTo>
                    <a:pt x="173019" y="53994"/>
                  </a:lnTo>
                  <a:lnTo>
                    <a:pt x="173255" y="53863"/>
                  </a:lnTo>
                  <a:lnTo>
                    <a:pt x="173504" y="53757"/>
                  </a:lnTo>
                  <a:lnTo>
                    <a:pt x="173752" y="53674"/>
                  </a:lnTo>
                  <a:lnTo>
                    <a:pt x="174012" y="53603"/>
                  </a:lnTo>
                  <a:lnTo>
                    <a:pt x="174060" y="53733"/>
                  </a:lnTo>
                  <a:lnTo>
                    <a:pt x="174107" y="53852"/>
                  </a:lnTo>
                  <a:lnTo>
                    <a:pt x="174166" y="53970"/>
                  </a:lnTo>
                  <a:lnTo>
                    <a:pt x="174237" y="54076"/>
                  </a:lnTo>
                  <a:lnTo>
                    <a:pt x="174308" y="54183"/>
                  </a:lnTo>
                  <a:lnTo>
                    <a:pt x="174391" y="54277"/>
                  </a:lnTo>
                  <a:lnTo>
                    <a:pt x="174557" y="54479"/>
                  </a:lnTo>
                  <a:lnTo>
                    <a:pt x="174746" y="54656"/>
                  </a:lnTo>
                  <a:lnTo>
                    <a:pt x="174947" y="54833"/>
                  </a:lnTo>
                  <a:lnTo>
                    <a:pt x="175326" y="55177"/>
                  </a:lnTo>
                  <a:lnTo>
                    <a:pt x="175586" y="55401"/>
                  </a:lnTo>
                  <a:lnTo>
                    <a:pt x="175846" y="55626"/>
                  </a:lnTo>
                  <a:lnTo>
                    <a:pt x="175988" y="55733"/>
                  </a:lnTo>
                  <a:lnTo>
                    <a:pt x="176130" y="55827"/>
                  </a:lnTo>
                  <a:lnTo>
                    <a:pt x="176284" y="55898"/>
                  </a:lnTo>
                  <a:lnTo>
                    <a:pt x="176450" y="55957"/>
                  </a:lnTo>
                  <a:lnTo>
                    <a:pt x="176603" y="56123"/>
                  </a:lnTo>
                  <a:lnTo>
                    <a:pt x="176639" y="55804"/>
                  </a:lnTo>
                  <a:lnTo>
                    <a:pt x="176319" y="55531"/>
                  </a:lnTo>
                  <a:lnTo>
                    <a:pt x="176012" y="55248"/>
                  </a:lnTo>
                  <a:lnTo>
                    <a:pt x="175716" y="54964"/>
                  </a:lnTo>
                  <a:lnTo>
                    <a:pt x="175420" y="54680"/>
                  </a:lnTo>
                  <a:lnTo>
                    <a:pt x="174841" y="54088"/>
                  </a:lnTo>
                  <a:lnTo>
                    <a:pt x="174261" y="53485"/>
                  </a:lnTo>
                  <a:lnTo>
                    <a:pt x="175065" y="53272"/>
                  </a:lnTo>
                  <a:lnTo>
                    <a:pt x="175858" y="53047"/>
                  </a:lnTo>
                  <a:lnTo>
                    <a:pt x="176260" y="53461"/>
                  </a:lnTo>
                  <a:lnTo>
                    <a:pt x="176674" y="53887"/>
                  </a:lnTo>
                  <a:lnTo>
                    <a:pt x="177491" y="54727"/>
                  </a:lnTo>
                  <a:lnTo>
                    <a:pt x="177893" y="54692"/>
                  </a:lnTo>
                  <a:lnTo>
                    <a:pt x="177715" y="54443"/>
                  </a:lnTo>
                  <a:lnTo>
                    <a:pt x="177526" y="54195"/>
                  </a:lnTo>
                  <a:lnTo>
                    <a:pt x="177124" y="53721"/>
                  </a:lnTo>
                  <a:lnTo>
                    <a:pt x="176722" y="53248"/>
                  </a:lnTo>
                  <a:lnTo>
                    <a:pt x="176308" y="52787"/>
                  </a:lnTo>
                  <a:lnTo>
                    <a:pt x="176662" y="52550"/>
                  </a:lnTo>
                  <a:lnTo>
                    <a:pt x="177029" y="52314"/>
                  </a:lnTo>
                  <a:lnTo>
                    <a:pt x="177183" y="52491"/>
                  </a:lnTo>
                  <a:lnTo>
                    <a:pt x="177337" y="52657"/>
                  </a:lnTo>
                  <a:lnTo>
                    <a:pt x="177514" y="52822"/>
                  </a:lnTo>
                  <a:lnTo>
                    <a:pt x="177692" y="52976"/>
                  </a:lnTo>
                  <a:lnTo>
                    <a:pt x="177881" y="53118"/>
                  </a:lnTo>
                  <a:lnTo>
                    <a:pt x="178082" y="53236"/>
                  </a:lnTo>
                  <a:lnTo>
                    <a:pt x="178295" y="53331"/>
                  </a:lnTo>
                  <a:lnTo>
                    <a:pt x="178402" y="53367"/>
                  </a:lnTo>
                  <a:lnTo>
                    <a:pt x="178520" y="53402"/>
                  </a:lnTo>
                  <a:lnTo>
                    <a:pt x="178532" y="53177"/>
                  </a:lnTo>
                  <a:lnTo>
                    <a:pt x="178532" y="53177"/>
                  </a:lnTo>
                  <a:lnTo>
                    <a:pt x="178366" y="53213"/>
                  </a:lnTo>
                  <a:lnTo>
                    <a:pt x="178224" y="52941"/>
                  </a:lnTo>
                  <a:lnTo>
                    <a:pt x="177964" y="52739"/>
                  </a:lnTo>
                  <a:lnTo>
                    <a:pt x="177715" y="52515"/>
                  </a:lnTo>
                  <a:lnTo>
                    <a:pt x="177479" y="52302"/>
                  </a:lnTo>
                  <a:lnTo>
                    <a:pt x="177242" y="52077"/>
                  </a:lnTo>
                  <a:lnTo>
                    <a:pt x="177633" y="51367"/>
                  </a:lnTo>
                  <a:close/>
                  <a:moveTo>
                    <a:pt x="166713" y="60406"/>
                  </a:moveTo>
                  <a:lnTo>
                    <a:pt x="167955" y="60997"/>
                  </a:lnTo>
                  <a:lnTo>
                    <a:pt x="169198" y="61589"/>
                  </a:lnTo>
                  <a:lnTo>
                    <a:pt x="171706" y="62736"/>
                  </a:lnTo>
                  <a:lnTo>
                    <a:pt x="172948" y="63328"/>
                  </a:lnTo>
                  <a:lnTo>
                    <a:pt x="174190" y="63931"/>
                  </a:lnTo>
                  <a:lnTo>
                    <a:pt x="175420" y="64546"/>
                  </a:lnTo>
                  <a:lnTo>
                    <a:pt x="176024" y="64866"/>
                  </a:lnTo>
                  <a:lnTo>
                    <a:pt x="176639" y="65197"/>
                  </a:lnTo>
                  <a:lnTo>
                    <a:pt x="176698" y="65232"/>
                  </a:lnTo>
                  <a:lnTo>
                    <a:pt x="176757" y="65268"/>
                  </a:lnTo>
                  <a:lnTo>
                    <a:pt x="176887" y="65339"/>
                  </a:lnTo>
                  <a:lnTo>
                    <a:pt x="176946" y="65386"/>
                  </a:lnTo>
                  <a:lnTo>
                    <a:pt x="176994" y="65433"/>
                  </a:lnTo>
                  <a:lnTo>
                    <a:pt x="177029" y="65493"/>
                  </a:lnTo>
                  <a:lnTo>
                    <a:pt x="177041" y="65575"/>
                  </a:lnTo>
                  <a:lnTo>
                    <a:pt x="176710" y="65717"/>
                  </a:lnTo>
                  <a:lnTo>
                    <a:pt x="176379" y="65871"/>
                  </a:lnTo>
                  <a:lnTo>
                    <a:pt x="175728" y="66191"/>
                  </a:lnTo>
                  <a:lnTo>
                    <a:pt x="175089" y="66534"/>
                  </a:lnTo>
                  <a:lnTo>
                    <a:pt x="174450" y="66877"/>
                  </a:lnTo>
                  <a:lnTo>
                    <a:pt x="173800" y="67220"/>
                  </a:lnTo>
                  <a:lnTo>
                    <a:pt x="173161" y="67551"/>
                  </a:lnTo>
                  <a:lnTo>
                    <a:pt x="172829" y="67705"/>
                  </a:lnTo>
                  <a:lnTo>
                    <a:pt x="172498" y="67859"/>
                  </a:lnTo>
                  <a:lnTo>
                    <a:pt x="172167" y="68001"/>
                  </a:lnTo>
                  <a:lnTo>
                    <a:pt x="171824" y="68131"/>
                  </a:lnTo>
                  <a:lnTo>
                    <a:pt x="171646" y="68048"/>
                  </a:lnTo>
                  <a:lnTo>
                    <a:pt x="171469" y="67965"/>
                  </a:lnTo>
                  <a:lnTo>
                    <a:pt x="171291" y="67859"/>
                  </a:lnTo>
                  <a:lnTo>
                    <a:pt x="171126" y="67740"/>
                  </a:lnTo>
                  <a:lnTo>
                    <a:pt x="170783" y="67516"/>
                  </a:lnTo>
                  <a:lnTo>
                    <a:pt x="170452" y="67291"/>
                  </a:lnTo>
                  <a:lnTo>
                    <a:pt x="171362" y="66936"/>
                  </a:lnTo>
                  <a:lnTo>
                    <a:pt x="171812" y="66758"/>
                  </a:lnTo>
                  <a:lnTo>
                    <a:pt x="172262" y="66569"/>
                  </a:lnTo>
                  <a:lnTo>
                    <a:pt x="172711" y="66368"/>
                  </a:lnTo>
                  <a:lnTo>
                    <a:pt x="173149" y="66167"/>
                  </a:lnTo>
                  <a:lnTo>
                    <a:pt x="173587" y="65954"/>
                  </a:lnTo>
                  <a:lnTo>
                    <a:pt x="174024" y="65717"/>
                  </a:lnTo>
                  <a:lnTo>
                    <a:pt x="174273" y="65717"/>
                  </a:lnTo>
                  <a:lnTo>
                    <a:pt x="174273" y="65504"/>
                  </a:lnTo>
                  <a:lnTo>
                    <a:pt x="174628" y="65575"/>
                  </a:lnTo>
                  <a:lnTo>
                    <a:pt x="174592" y="65386"/>
                  </a:lnTo>
                  <a:lnTo>
                    <a:pt x="174699" y="65374"/>
                  </a:lnTo>
                  <a:lnTo>
                    <a:pt x="174805" y="65362"/>
                  </a:lnTo>
                  <a:lnTo>
                    <a:pt x="174900" y="65315"/>
                  </a:lnTo>
                  <a:lnTo>
                    <a:pt x="174994" y="65268"/>
                  </a:lnTo>
                  <a:lnTo>
                    <a:pt x="175030" y="65244"/>
                  </a:lnTo>
                  <a:lnTo>
                    <a:pt x="175054" y="65209"/>
                  </a:lnTo>
                  <a:lnTo>
                    <a:pt x="175077" y="65173"/>
                  </a:lnTo>
                  <a:lnTo>
                    <a:pt x="175089" y="65126"/>
                  </a:lnTo>
                  <a:lnTo>
                    <a:pt x="175101" y="65079"/>
                  </a:lnTo>
                  <a:lnTo>
                    <a:pt x="175089" y="65031"/>
                  </a:lnTo>
                  <a:lnTo>
                    <a:pt x="175077" y="64984"/>
                  </a:lnTo>
                  <a:lnTo>
                    <a:pt x="175054" y="64925"/>
                  </a:lnTo>
                  <a:lnTo>
                    <a:pt x="174994" y="65161"/>
                  </a:lnTo>
                  <a:lnTo>
                    <a:pt x="174675" y="65209"/>
                  </a:lnTo>
                  <a:lnTo>
                    <a:pt x="174379" y="65268"/>
                  </a:lnTo>
                  <a:lnTo>
                    <a:pt x="173279" y="65729"/>
                  </a:lnTo>
                  <a:lnTo>
                    <a:pt x="172191" y="66191"/>
                  </a:lnTo>
                  <a:lnTo>
                    <a:pt x="171635" y="66415"/>
                  </a:lnTo>
                  <a:lnTo>
                    <a:pt x="171079" y="66628"/>
                  </a:lnTo>
                  <a:lnTo>
                    <a:pt x="170523" y="66818"/>
                  </a:lnTo>
                  <a:lnTo>
                    <a:pt x="169955" y="66983"/>
                  </a:lnTo>
                  <a:lnTo>
                    <a:pt x="169541" y="66723"/>
                  </a:lnTo>
                  <a:lnTo>
                    <a:pt x="169127" y="66451"/>
                  </a:lnTo>
                  <a:lnTo>
                    <a:pt x="169943" y="65918"/>
                  </a:lnTo>
                  <a:lnTo>
                    <a:pt x="170440" y="65575"/>
                  </a:lnTo>
                  <a:lnTo>
                    <a:pt x="171019" y="65197"/>
                  </a:lnTo>
                  <a:lnTo>
                    <a:pt x="171327" y="65019"/>
                  </a:lnTo>
                  <a:lnTo>
                    <a:pt x="171635" y="64854"/>
                  </a:lnTo>
                  <a:lnTo>
                    <a:pt x="171090" y="64854"/>
                  </a:lnTo>
                  <a:lnTo>
                    <a:pt x="171079" y="64972"/>
                  </a:lnTo>
                  <a:lnTo>
                    <a:pt x="170913" y="65031"/>
                  </a:lnTo>
                  <a:lnTo>
                    <a:pt x="170747" y="65102"/>
                  </a:lnTo>
                  <a:lnTo>
                    <a:pt x="170428" y="65268"/>
                  </a:lnTo>
                  <a:lnTo>
                    <a:pt x="170120" y="65433"/>
                  </a:lnTo>
                  <a:lnTo>
                    <a:pt x="169825" y="65623"/>
                  </a:lnTo>
                  <a:lnTo>
                    <a:pt x="169576" y="65765"/>
                  </a:lnTo>
                  <a:lnTo>
                    <a:pt x="169339" y="65918"/>
                  </a:lnTo>
                  <a:lnTo>
                    <a:pt x="169115" y="66084"/>
                  </a:lnTo>
                  <a:lnTo>
                    <a:pt x="168890" y="66273"/>
                  </a:lnTo>
                  <a:lnTo>
                    <a:pt x="168606" y="66120"/>
                  </a:lnTo>
                  <a:lnTo>
                    <a:pt x="168322" y="65954"/>
                  </a:lnTo>
                  <a:lnTo>
                    <a:pt x="167766" y="65611"/>
                  </a:lnTo>
                  <a:lnTo>
                    <a:pt x="168322" y="65232"/>
                  </a:lnTo>
                  <a:lnTo>
                    <a:pt x="168878" y="64866"/>
                  </a:lnTo>
                  <a:lnTo>
                    <a:pt x="169422" y="64475"/>
                  </a:lnTo>
                  <a:lnTo>
                    <a:pt x="169955" y="64073"/>
                  </a:lnTo>
                  <a:lnTo>
                    <a:pt x="170061" y="63978"/>
                  </a:lnTo>
                  <a:lnTo>
                    <a:pt x="170144" y="63884"/>
                  </a:lnTo>
                  <a:lnTo>
                    <a:pt x="170227" y="63777"/>
                  </a:lnTo>
                  <a:lnTo>
                    <a:pt x="170286" y="63647"/>
                  </a:lnTo>
                  <a:lnTo>
                    <a:pt x="170416" y="63671"/>
                  </a:lnTo>
                  <a:lnTo>
                    <a:pt x="170404" y="63410"/>
                  </a:lnTo>
                  <a:lnTo>
                    <a:pt x="170014" y="63635"/>
                  </a:lnTo>
                  <a:lnTo>
                    <a:pt x="169635" y="63872"/>
                  </a:lnTo>
                  <a:lnTo>
                    <a:pt x="169257" y="64108"/>
                  </a:lnTo>
                  <a:lnTo>
                    <a:pt x="168878" y="64357"/>
                  </a:lnTo>
                  <a:lnTo>
                    <a:pt x="167399" y="65351"/>
                  </a:lnTo>
                  <a:lnTo>
                    <a:pt x="167068" y="65173"/>
                  </a:lnTo>
                  <a:lnTo>
                    <a:pt x="166737" y="64984"/>
                  </a:lnTo>
                  <a:lnTo>
                    <a:pt x="166098" y="64593"/>
                  </a:lnTo>
                  <a:lnTo>
                    <a:pt x="166477" y="64428"/>
                  </a:lnTo>
                  <a:lnTo>
                    <a:pt x="166855" y="64239"/>
                  </a:lnTo>
                  <a:lnTo>
                    <a:pt x="167222" y="64037"/>
                  </a:lnTo>
                  <a:lnTo>
                    <a:pt x="167589" y="63824"/>
                  </a:lnTo>
                  <a:lnTo>
                    <a:pt x="167932" y="63600"/>
                  </a:lnTo>
                  <a:lnTo>
                    <a:pt x="168287" y="63351"/>
                  </a:lnTo>
                  <a:lnTo>
                    <a:pt x="168618" y="63103"/>
                  </a:lnTo>
                  <a:lnTo>
                    <a:pt x="168937" y="62843"/>
                  </a:lnTo>
                  <a:lnTo>
                    <a:pt x="168523" y="62783"/>
                  </a:lnTo>
                  <a:lnTo>
                    <a:pt x="168547" y="62949"/>
                  </a:lnTo>
                  <a:lnTo>
                    <a:pt x="168121" y="63067"/>
                  </a:lnTo>
                  <a:lnTo>
                    <a:pt x="167849" y="63257"/>
                  </a:lnTo>
                  <a:lnTo>
                    <a:pt x="167553" y="63434"/>
                  </a:lnTo>
                  <a:lnTo>
                    <a:pt x="167257" y="63600"/>
                  </a:lnTo>
                  <a:lnTo>
                    <a:pt x="166950" y="63754"/>
                  </a:lnTo>
                  <a:lnTo>
                    <a:pt x="166335" y="64049"/>
                  </a:lnTo>
                  <a:lnTo>
                    <a:pt x="165719" y="64345"/>
                  </a:lnTo>
                  <a:lnTo>
                    <a:pt x="165424" y="64191"/>
                  </a:lnTo>
                  <a:lnTo>
                    <a:pt x="165140" y="64037"/>
                  </a:lnTo>
                  <a:lnTo>
                    <a:pt x="164572" y="63718"/>
                  </a:lnTo>
                  <a:lnTo>
                    <a:pt x="165021" y="63470"/>
                  </a:lnTo>
                  <a:lnTo>
                    <a:pt x="165459" y="63221"/>
                  </a:lnTo>
                  <a:lnTo>
                    <a:pt x="165909" y="62973"/>
                  </a:lnTo>
                  <a:lnTo>
                    <a:pt x="166346" y="62701"/>
                  </a:lnTo>
                  <a:lnTo>
                    <a:pt x="167222" y="62168"/>
                  </a:lnTo>
                  <a:lnTo>
                    <a:pt x="168085" y="61624"/>
                  </a:lnTo>
                  <a:lnTo>
                    <a:pt x="167884" y="61624"/>
                  </a:lnTo>
                  <a:lnTo>
                    <a:pt x="167683" y="61636"/>
                  </a:lnTo>
                  <a:lnTo>
                    <a:pt x="167482" y="61660"/>
                  </a:lnTo>
                  <a:lnTo>
                    <a:pt x="167387" y="61683"/>
                  </a:lnTo>
                  <a:lnTo>
                    <a:pt x="167281" y="61719"/>
                  </a:lnTo>
                  <a:lnTo>
                    <a:pt x="166488" y="62168"/>
                  </a:lnTo>
                  <a:lnTo>
                    <a:pt x="165696" y="62606"/>
                  </a:lnTo>
                  <a:lnTo>
                    <a:pt x="164891" y="63032"/>
                  </a:lnTo>
                  <a:lnTo>
                    <a:pt x="164075" y="63446"/>
                  </a:lnTo>
                  <a:lnTo>
                    <a:pt x="163448" y="63079"/>
                  </a:lnTo>
                  <a:lnTo>
                    <a:pt x="162821" y="62701"/>
                  </a:lnTo>
                  <a:lnTo>
                    <a:pt x="163129" y="62606"/>
                  </a:lnTo>
                  <a:lnTo>
                    <a:pt x="163436" y="62500"/>
                  </a:lnTo>
                  <a:lnTo>
                    <a:pt x="163744" y="62381"/>
                  </a:lnTo>
                  <a:lnTo>
                    <a:pt x="164039" y="62251"/>
                  </a:lnTo>
                  <a:lnTo>
                    <a:pt x="164335" y="62121"/>
                  </a:lnTo>
                  <a:lnTo>
                    <a:pt x="164631" y="61979"/>
                  </a:lnTo>
                  <a:lnTo>
                    <a:pt x="165211" y="61683"/>
                  </a:lnTo>
                  <a:lnTo>
                    <a:pt x="165755" y="61399"/>
                  </a:lnTo>
                  <a:lnTo>
                    <a:pt x="166027" y="61257"/>
                  </a:lnTo>
                  <a:lnTo>
                    <a:pt x="166299" y="61115"/>
                  </a:lnTo>
                  <a:lnTo>
                    <a:pt x="166406" y="61068"/>
                  </a:lnTo>
                  <a:lnTo>
                    <a:pt x="166500" y="60997"/>
                  </a:lnTo>
                  <a:lnTo>
                    <a:pt x="166571" y="60926"/>
                  </a:lnTo>
                  <a:lnTo>
                    <a:pt x="166630" y="60831"/>
                  </a:lnTo>
                  <a:lnTo>
                    <a:pt x="166678" y="60737"/>
                  </a:lnTo>
                  <a:lnTo>
                    <a:pt x="166701" y="60642"/>
                  </a:lnTo>
                  <a:lnTo>
                    <a:pt x="166713" y="60524"/>
                  </a:lnTo>
                  <a:lnTo>
                    <a:pt x="166713" y="60406"/>
                  </a:lnTo>
                  <a:close/>
                  <a:moveTo>
                    <a:pt x="61482" y="52302"/>
                  </a:moveTo>
                  <a:lnTo>
                    <a:pt x="61814" y="52739"/>
                  </a:lnTo>
                  <a:lnTo>
                    <a:pt x="61494" y="52799"/>
                  </a:lnTo>
                  <a:lnTo>
                    <a:pt x="61187" y="52858"/>
                  </a:lnTo>
                  <a:lnTo>
                    <a:pt x="60867" y="52929"/>
                  </a:lnTo>
                  <a:lnTo>
                    <a:pt x="60560" y="53000"/>
                  </a:lnTo>
                  <a:lnTo>
                    <a:pt x="59932" y="53177"/>
                  </a:lnTo>
                  <a:lnTo>
                    <a:pt x="59317" y="53367"/>
                  </a:lnTo>
                  <a:lnTo>
                    <a:pt x="58702" y="53579"/>
                  </a:lnTo>
                  <a:lnTo>
                    <a:pt x="58099" y="53792"/>
                  </a:lnTo>
                  <a:lnTo>
                    <a:pt x="56880" y="54230"/>
                  </a:lnTo>
                  <a:lnTo>
                    <a:pt x="52503" y="55709"/>
                  </a:lnTo>
                  <a:lnTo>
                    <a:pt x="50314" y="56431"/>
                  </a:lnTo>
                  <a:lnTo>
                    <a:pt x="49214" y="56774"/>
                  </a:lnTo>
                  <a:lnTo>
                    <a:pt x="48102" y="57117"/>
                  </a:lnTo>
                  <a:lnTo>
                    <a:pt x="47049" y="57424"/>
                  </a:lnTo>
                  <a:lnTo>
                    <a:pt x="45985" y="57744"/>
                  </a:lnTo>
                  <a:lnTo>
                    <a:pt x="44932" y="58087"/>
                  </a:lnTo>
                  <a:lnTo>
                    <a:pt x="43879" y="58442"/>
                  </a:lnTo>
                  <a:lnTo>
                    <a:pt x="42838" y="58820"/>
                  </a:lnTo>
                  <a:lnTo>
                    <a:pt x="41808" y="59234"/>
                  </a:lnTo>
                  <a:lnTo>
                    <a:pt x="41300" y="59447"/>
                  </a:lnTo>
                  <a:lnTo>
                    <a:pt x="40791" y="59660"/>
                  </a:lnTo>
                  <a:lnTo>
                    <a:pt x="40282" y="59885"/>
                  </a:lnTo>
                  <a:lnTo>
                    <a:pt x="39785" y="60122"/>
                  </a:lnTo>
                  <a:lnTo>
                    <a:pt x="38780" y="60583"/>
                  </a:lnTo>
                  <a:lnTo>
                    <a:pt x="37774" y="61056"/>
                  </a:lnTo>
                  <a:lnTo>
                    <a:pt x="36769" y="61541"/>
                  </a:lnTo>
                  <a:lnTo>
                    <a:pt x="35775" y="62038"/>
                  </a:lnTo>
                  <a:lnTo>
                    <a:pt x="34793" y="62535"/>
                  </a:lnTo>
                  <a:lnTo>
                    <a:pt x="33811" y="63056"/>
                  </a:lnTo>
                  <a:lnTo>
                    <a:pt x="32829" y="63576"/>
                  </a:lnTo>
                  <a:lnTo>
                    <a:pt x="31859" y="64120"/>
                  </a:lnTo>
                  <a:lnTo>
                    <a:pt x="30901" y="64676"/>
                  </a:lnTo>
                  <a:lnTo>
                    <a:pt x="29943" y="65232"/>
                  </a:lnTo>
                  <a:lnTo>
                    <a:pt x="28996" y="65812"/>
                  </a:lnTo>
                  <a:lnTo>
                    <a:pt x="28062" y="66404"/>
                  </a:lnTo>
                  <a:lnTo>
                    <a:pt x="27139" y="67007"/>
                  </a:lnTo>
                  <a:lnTo>
                    <a:pt x="26216" y="67634"/>
                  </a:lnTo>
                  <a:lnTo>
                    <a:pt x="25305" y="68273"/>
                  </a:lnTo>
                  <a:lnTo>
                    <a:pt x="24406" y="68923"/>
                  </a:lnTo>
                  <a:lnTo>
                    <a:pt x="24181" y="69077"/>
                  </a:lnTo>
                  <a:lnTo>
                    <a:pt x="23968" y="69243"/>
                  </a:lnTo>
                  <a:lnTo>
                    <a:pt x="23531" y="69586"/>
                  </a:lnTo>
                  <a:lnTo>
                    <a:pt x="23318" y="69751"/>
                  </a:lnTo>
                  <a:lnTo>
                    <a:pt x="23093" y="69905"/>
                  </a:lnTo>
                  <a:lnTo>
                    <a:pt x="22868" y="70047"/>
                  </a:lnTo>
                  <a:lnTo>
                    <a:pt x="22620" y="70189"/>
                  </a:lnTo>
                  <a:lnTo>
                    <a:pt x="22478" y="69941"/>
                  </a:lnTo>
                  <a:lnTo>
                    <a:pt x="22312" y="69704"/>
                  </a:lnTo>
                  <a:lnTo>
                    <a:pt x="21969" y="69231"/>
                  </a:lnTo>
                  <a:lnTo>
                    <a:pt x="21910" y="69243"/>
                  </a:lnTo>
                  <a:lnTo>
                    <a:pt x="21721" y="68935"/>
                  </a:lnTo>
                  <a:lnTo>
                    <a:pt x="21531" y="68639"/>
                  </a:lnTo>
                  <a:lnTo>
                    <a:pt x="21318" y="68344"/>
                  </a:lnTo>
                  <a:lnTo>
                    <a:pt x="21105" y="68072"/>
                  </a:lnTo>
                  <a:lnTo>
                    <a:pt x="21306" y="67918"/>
                  </a:lnTo>
                  <a:lnTo>
                    <a:pt x="21508" y="67776"/>
                  </a:lnTo>
                  <a:lnTo>
                    <a:pt x="21910" y="67516"/>
                  </a:lnTo>
                  <a:lnTo>
                    <a:pt x="22052" y="67717"/>
                  </a:lnTo>
                  <a:lnTo>
                    <a:pt x="22206" y="67906"/>
                  </a:lnTo>
                  <a:lnTo>
                    <a:pt x="22371" y="68083"/>
                  </a:lnTo>
                  <a:lnTo>
                    <a:pt x="22537" y="68261"/>
                  </a:lnTo>
                  <a:lnTo>
                    <a:pt x="22714" y="68426"/>
                  </a:lnTo>
                  <a:lnTo>
                    <a:pt x="22904" y="68580"/>
                  </a:lnTo>
                  <a:lnTo>
                    <a:pt x="23093" y="68734"/>
                  </a:lnTo>
                  <a:lnTo>
                    <a:pt x="23294" y="68864"/>
                  </a:lnTo>
                  <a:lnTo>
                    <a:pt x="23258" y="68758"/>
                  </a:lnTo>
                  <a:lnTo>
                    <a:pt x="23211" y="68651"/>
                  </a:lnTo>
                  <a:lnTo>
                    <a:pt x="23093" y="68438"/>
                  </a:lnTo>
                  <a:lnTo>
                    <a:pt x="22963" y="68249"/>
                  </a:lnTo>
                  <a:lnTo>
                    <a:pt x="22809" y="68072"/>
                  </a:lnTo>
                  <a:lnTo>
                    <a:pt x="22643" y="67894"/>
                  </a:lnTo>
                  <a:lnTo>
                    <a:pt x="22478" y="67728"/>
                  </a:lnTo>
                  <a:lnTo>
                    <a:pt x="22135" y="67409"/>
                  </a:lnTo>
                  <a:lnTo>
                    <a:pt x="22631" y="67007"/>
                  </a:lnTo>
                  <a:lnTo>
                    <a:pt x="23187" y="67539"/>
                  </a:lnTo>
                  <a:lnTo>
                    <a:pt x="23743" y="68060"/>
                  </a:lnTo>
                  <a:lnTo>
                    <a:pt x="23897" y="68048"/>
                  </a:lnTo>
                  <a:lnTo>
                    <a:pt x="23909" y="68237"/>
                  </a:lnTo>
                  <a:lnTo>
                    <a:pt x="24430" y="68237"/>
                  </a:lnTo>
                  <a:lnTo>
                    <a:pt x="24051" y="67882"/>
                  </a:lnTo>
                  <a:lnTo>
                    <a:pt x="23696" y="67516"/>
                  </a:lnTo>
                  <a:lnTo>
                    <a:pt x="23341" y="67161"/>
                  </a:lnTo>
                  <a:lnTo>
                    <a:pt x="22975" y="66806"/>
                  </a:lnTo>
                  <a:lnTo>
                    <a:pt x="23093" y="66735"/>
                  </a:lnTo>
                  <a:lnTo>
                    <a:pt x="23211" y="66652"/>
                  </a:lnTo>
                  <a:lnTo>
                    <a:pt x="23436" y="66498"/>
                  </a:lnTo>
                  <a:lnTo>
                    <a:pt x="23566" y="66439"/>
                  </a:lnTo>
                  <a:lnTo>
                    <a:pt x="23684" y="66380"/>
                  </a:lnTo>
                  <a:lnTo>
                    <a:pt x="23814" y="66344"/>
                  </a:lnTo>
                  <a:lnTo>
                    <a:pt x="23956" y="66333"/>
                  </a:lnTo>
                  <a:lnTo>
                    <a:pt x="24027" y="66451"/>
                  </a:lnTo>
                  <a:lnTo>
                    <a:pt x="24098" y="66557"/>
                  </a:lnTo>
                  <a:lnTo>
                    <a:pt x="24181" y="66664"/>
                  </a:lnTo>
                  <a:lnTo>
                    <a:pt x="24276" y="66758"/>
                  </a:lnTo>
                  <a:lnTo>
                    <a:pt x="24465" y="66948"/>
                  </a:lnTo>
                  <a:lnTo>
                    <a:pt x="24666" y="67137"/>
                  </a:lnTo>
                  <a:lnTo>
                    <a:pt x="24832" y="67172"/>
                  </a:lnTo>
                  <a:lnTo>
                    <a:pt x="25009" y="67196"/>
                  </a:lnTo>
                  <a:lnTo>
                    <a:pt x="25187" y="67208"/>
                  </a:lnTo>
                  <a:lnTo>
                    <a:pt x="25364" y="67220"/>
                  </a:lnTo>
                  <a:lnTo>
                    <a:pt x="25128" y="67101"/>
                  </a:lnTo>
                  <a:lnTo>
                    <a:pt x="24879" y="66995"/>
                  </a:lnTo>
                  <a:lnTo>
                    <a:pt x="24903" y="66853"/>
                  </a:lnTo>
                  <a:lnTo>
                    <a:pt x="24761" y="66877"/>
                  </a:lnTo>
                  <a:lnTo>
                    <a:pt x="24595" y="66699"/>
                  </a:lnTo>
                  <a:lnTo>
                    <a:pt x="24418" y="66522"/>
                  </a:lnTo>
                  <a:lnTo>
                    <a:pt x="24335" y="66427"/>
                  </a:lnTo>
                  <a:lnTo>
                    <a:pt x="24264" y="66333"/>
                  </a:lnTo>
                  <a:lnTo>
                    <a:pt x="24193" y="66226"/>
                  </a:lnTo>
                  <a:lnTo>
                    <a:pt x="24134" y="66120"/>
                  </a:lnTo>
                  <a:lnTo>
                    <a:pt x="24666" y="65765"/>
                  </a:lnTo>
                  <a:lnTo>
                    <a:pt x="24927" y="65918"/>
                  </a:lnTo>
                  <a:lnTo>
                    <a:pt x="25199" y="66084"/>
                  </a:lnTo>
                  <a:lnTo>
                    <a:pt x="25459" y="66250"/>
                  </a:lnTo>
                  <a:lnTo>
                    <a:pt x="25719" y="66415"/>
                  </a:lnTo>
                  <a:lnTo>
                    <a:pt x="25897" y="66593"/>
                  </a:lnTo>
                  <a:lnTo>
                    <a:pt x="25885" y="66273"/>
                  </a:lnTo>
                  <a:lnTo>
                    <a:pt x="25447" y="65907"/>
                  </a:lnTo>
                  <a:lnTo>
                    <a:pt x="25222" y="65729"/>
                  </a:lnTo>
                  <a:lnTo>
                    <a:pt x="24998" y="65564"/>
                  </a:lnTo>
                  <a:lnTo>
                    <a:pt x="25412" y="65327"/>
                  </a:lnTo>
                  <a:lnTo>
                    <a:pt x="25849" y="65126"/>
                  </a:lnTo>
                  <a:lnTo>
                    <a:pt x="25861" y="65209"/>
                  </a:lnTo>
                  <a:lnTo>
                    <a:pt x="25897" y="65280"/>
                  </a:lnTo>
                  <a:lnTo>
                    <a:pt x="25932" y="65351"/>
                  </a:lnTo>
                  <a:lnTo>
                    <a:pt x="25979" y="65410"/>
                  </a:lnTo>
                  <a:lnTo>
                    <a:pt x="26039" y="65469"/>
                  </a:lnTo>
                  <a:lnTo>
                    <a:pt x="26110" y="65504"/>
                  </a:lnTo>
                  <a:lnTo>
                    <a:pt x="26181" y="65540"/>
                  </a:lnTo>
                  <a:lnTo>
                    <a:pt x="26263" y="65564"/>
                  </a:lnTo>
                  <a:lnTo>
                    <a:pt x="26252" y="65706"/>
                  </a:lnTo>
                  <a:lnTo>
                    <a:pt x="26500" y="65706"/>
                  </a:lnTo>
                  <a:lnTo>
                    <a:pt x="26571" y="65812"/>
                  </a:lnTo>
                  <a:lnTo>
                    <a:pt x="26654" y="65907"/>
                  </a:lnTo>
                  <a:lnTo>
                    <a:pt x="26760" y="65989"/>
                  </a:lnTo>
                  <a:lnTo>
                    <a:pt x="26867" y="66060"/>
                  </a:lnTo>
                  <a:lnTo>
                    <a:pt x="26985" y="66120"/>
                  </a:lnTo>
                  <a:lnTo>
                    <a:pt x="27115" y="66155"/>
                  </a:lnTo>
                  <a:lnTo>
                    <a:pt x="27245" y="66167"/>
                  </a:lnTo>
                  <a:lnTo>
                    <a:pt x="27375" y="66155"/>
                  </a:lnTo>
                  <a:lnTo>
                    <a:pt x="27151" y="66025"/>
                  </a:lnTo>
                  <a:lnTo>
                    <a:pt x="26950" y="65883"/>
                  </a:lnTo>
                  <a:lnTo>
                    <a:pt x="26748" y="65717"/>
                  </a:lnTo>
                  <a:lnTo>
                    <a:pt x="26571" y="65552"/>
                  </a:lnTo>
                  <a:lnTo>
                    <a:pt x="26334" y="65410"/>
                  </a:lnTo>
                  <a:lnTo>
                    <a:pt x="26098" y="65303"/>
                  </a:lnTo>
                  <a:lnTo>
                    <a:pt x="26003" y="64948"/>
                  </a:lnTo>
                  <a:lnTo>
                    <a:pt x="26121" y="64901"/>
                  </a:lnTo>
                  <a:lnTo>
                    <a:pt x="26228" y="64830"/>
                  </a:lnTo>
                  <a:lnTo>
                    <a:pt x="26346" y="64747"/>
                  </a:lnTo>
                  <a:lnTo>
                    <a:pt x="26464" y="64688"/>
                  </a:lnTo>
                  <a:lnTo>
                    <a:pt x="26524" y="64653"/>
                  </a:lnTo>
                  <a:lnTo>
                    <a:pt x="26583" y="64629"/>
                  </a:lnTo>
                  <a:lnTo>
                    <a:pt x="26642" y="64629"/>
                  </a:lnTo>
                  <a:lnTo>
                    <a:pt x="26701" y="64617"/>
                  </a:lnTo>
                  <a:lnTo>
                    <a:pt x="26760" y="64629"/>
                  </a:lnTo>
                  <a:lnTo>
                    <a:pt x="26819" y="64664"/>
                  </a:lnTo>
                  <a:lnTo>
                    <a:pt x="26879" y="64700"/>
                  </a:lnTo>
                  <a:lnTo>
                    <a:pt x="26926" y="64759"/>
                  </a:lnTo>
                  <a:lnTo>
                    <a:pt x="26938" y="64653"/>
                  </a:lnTo>
                  <a:lnTo>
                    <a:pt x="26961" y="64558"/>
                  </a:lnTo>
                  <a:lnTo>
                    <a:pt x="27009" y="64463"/>
                  </a:lnTo>
                  <a:lnTo>
                    <a:pt x="27056" y="64392"/>
                  </a:lnTo>
                  <a:lnTo>
                    <a:pt x="27127" y="64321"/>
                  </a:lnTo>
                  <a:lnTo>
                    <a:pt x="27198" y="64262"/>
                  </a:lnTo>
                  <a:lnTo>
                    <a:pt x="27281" y="64203"/>
                  </a:lnTo>
                  <a:lnTo>
                    <a:pt x="27375" y="64156"/>
                  </a:lnTo>
                  <a:lnTo>
                    <a:pt x="27565" y="64061"/>
                  </a:lnTo>
                  <a:lnTo>
                    <a:pt x="27766" y="63966"/>
                  </a:lnTo>
                  <a:lnTo>
                    <a:pt x="27955" y="63872"/>
                  </a:lnTo>
                  <a:lnTo>
                    <a:pt x="28038" y="63813"/>
                  </a:lnTo>
                  <a:lnTo>
                    <a:pt x="28109" y="63754"/>
                  </a:lnTo>
                  <a:lnTo>
                    <a:pt x="28357" y="63872"/>
                  </a:lnTo>
                  <a:lnTo>
                    <a:pt x="28866" y="64416"/>
                  </a:lnTo>
                  <a:lnTo>
                    <a:pt x="29126" y="64534"/>
                  </a:lnTo>
                  <a:lnTo>
                    <a:pt x="29150" y="64617"/>
                  </a:lnTo>
                  <a:lnTo>
                    <a:pt x="29505" y="64889"/>
                  </a:lnTo>
                  <a:lnTo>
                    <a:pt x="29434" y="64487"/>
                  </a:lnTo>
                  <a:lnTo>
                    <a:pt x="29256" y="64534"/>
                  </a:lnTo>
                  <a:lnTo>
                    <a:pt x="29316" y="64310"/>
                  </a:lnTo>
                  <a:lnTo>
                    <a:pt x="29316" y="64310"/>
                  </a:lnTo>
                  <a:lnTo>
                    <a:pt x="29185" y="64321"/>
                  </a:lnTo>
                  <a:lnTo>
                    <a:pt x="29020" y="64108"/>
                  </a:lnTo>
                  <a:lnTo>
                    <a:pt x="28854" y="63907"/>
                  </a:lnTo>
                  <a:lnTo>
                    <a:pt x="28499" y="63517"/>
                  </a:lnTo>
                  <a:lnTo>
                    <a:pt x="28842" y="63387"/>
                  </a:lnTo>
                  <a:lnTo>
                    <a:pt x="29197" y="63268"/>
                  </a:lnTo>
                  <a:lnTo>
                    <a:pt x="29446" y="63564"/>
                  </a:lnTo>
                  <a:lnTo>
                    <a:pt x="29469" y="63600"/>
                  </a:lnTo>
                  <a:lnTo>
                    <a:pt x="29990" y="64002"/>
                  </a:lnTo>
                  <a:lnTo>
                    <a:pt x="30380" y="63943"/>
                  </a:lnTo>
                  <a:lnTo>
                    <a:pt x="30025" y="63801"/>
                  </a:lnTo>
                  <a:lnTo>
                    <a:pt x="29978" y="63706"/>
                  </a:lnTo>
                  <a:lnTo>
                    <a:pt x="29907" y="63612"/>
                  </a:lnTo>
                  <a:lnTo>
                    <a:pt x="29836" y="63529"/>
                  </a:lnTo>
                  <a:lnTo>
                    <a:pt x="29753" y="63446"/>
                  </a:lnTo>
                  <a:lnTo>
                    <a:pt x="29659" y="63375"/>
                  </a:lnTo>
                  <a:lnTo>
                    <a:pt x="29564" y="63316"/>
                  </a:lnTo>
                  <a:lnTo>
                    <a:pt x="29363" y="63209"/>
                  </a:lnTo>
                  <a:lnTo>
                    <a:pt x="29469" y="63103"/>
                  </a:lnTo>
                  <a:lnTo>
                    <a:pt x="29576" y="62996"/>
                  </a:lnTo>
                  <a:lnTo>
                    <a:pt x="29682" y="62914"/>
                  </a:lnTo>
                  <a:lnTo>
                    <a:pt x="29812" y="62843"/>
                  </a:lnTo>
                  <a:lnTo>
                    <a:pt x="30061" y="62712"/>
                  </a:lnTo>
                  <a:lnTo>
                    <a:pt x="30321" y="62594"/>
                  </a:lnTo>
                  <a:lnTo>
                    <a:pt x="30321" y="62594"/>
                  </a:lnTo>
                  <a:lnTo>
                    <a:pt x="30286" y="62760"/>
                  </a:lnTo>
                  <a:lnTo>
                    <a:pt x="30652" y="62996"/>
                  </a:lnTo>
                  <a:lnTo>
                    <a:pt x="30854" y="62937"/>
                  </a:lnTo>
                  <a:lnTo>
                    <a:pt x="30806" y="63103"/>
                  </a:lnTo>
                  <a:lnTo>
                    <a:pt x="31197" y="63292"/>
                  </a:lnTo>
                  <a:lnTo>
                    <a:pt x="31339" y="63245"/>
                  </a:lnTo>
                  <a:lnTo>
                    <a:pt x="30984" y="62996"/>
                  </a:lnTo>
                  <a:lnTo>
                    <a:pt x="30818" y="62878"/>
                  </a:lnTo>
                  <a:lnTo>
                    <a:pt x="30629" y="62772"/>
                  </a:lnTo>
                  <a:lnTo>
                    <a:pt x="30629" y="62665"/>
                  </a:lnTo>
                  <a:lnTo>
                    <a:pt x="30321" y="62582"/>
                  </a:lnTo>
                  <a:lnTo>
                    <a:pt x="30593" y="62429"/>
                  </a:lnTo>
                  <a:lnTo>
                    <a:pt x="30877" y="62275"/>
                  </a:lnTo>
                  <a:lnTo>
                    <a:pt x="31019" y="62216"/>
                  </a:lnTo>
                  <a:lnTo>
                    <a:pt x="31161" y="62156"/>
                  </a:lnTo>
                  <a:lnTo>
                    <a:pt x="31315" y="62109"/>
                  </a:lnTo>
                  <a:lnTo>
                    <a:pt x="31469" y="62062"/>
                  </a:lnTo>
                  <a:lnTo>
                    <a:pt x="31457" y="62334"/>
                  </a:lnTo>
                  <a:lnTo>
                    <a:pt x="31682" y="62287"/>
                  </a:lnTo>
                  <a:lnTo>
                    <a:pt x="31670" y="62511"/>
                  </a:lnTo>
                  <a:lnTo>
                    <a:pt x="32013" y="62452"/>
                  </a:lnTo>
                  <a:lnTo>
                    <a:pt x="32013" y="62795"/>
                  </a:lnTo>
                  <a:lnTo>
                    <a:pt x="32072" y="62748"/>
                  </a:lnTo>
                  <a:lnTo>
                    <a:pt x="32119" y="62712"/>
                  </a:lnTo>
                  <a:lnTo>
                    <a:pt x="32143" y="62665"/>
                  </a:lnTo>
                  <a:lnTo>
                    <a:pt x="32155" y="62618"/>
                  </a:lnTo>
                  <a:lnTo>
                    <a:pt x="32155" y="62570"/>
                  </a:lnTo>
                  <a:lnTo>
                    <a:pt x="32143" y="62535"/>
                  </a:lnTo>
                  <a:lnTo>
                    <a:pt x="32119" y="62488"/>
                  </a:lnTo>
                  <a:lnTo>
                    <a:pt x="32084" y="62440"/>
                  </a:lnTo>
                  <a:lnTo>
                    <a:pt x="32013" y="62358"/>
                  </a:lnTo>
                  <a:lnTo>
                    <a:pt x="31930" y="62275"/>
                  </a:lnTo>
                  <a:lnTo>
                    <a:pt x="31835" y="62204"/>
                  </a:lnTo>
                  <a:lnTo>
                    <a:pt x="31776" y="62121"/>
                  </a:lnTo>
                  <a:lnTo>
                    <a:pt x="31504" y="62074"/>
                  </a:lnTo>
                  <a:lnTo>
                    <a:pt x="31587" y="61979"/>
                  </a:lnTo>
                  <a:lnTo>
                    <a:pt x="31693" y="61896"/>
                  </a:lnTo>
                  <a:lnTo>
                    <a:pt x="31788" y="61837"/>
                  </a:lnTo>
                  <a:lnTo>
                    <a:pt x="31906" y="61778"/>
                  </a:lnTo>
                  <a:lnTo>
                    <a:pt x="32131" y="61671"/>
                  </a:lnTo>
                  <a:lnTo>
                    <a:pt x="32368" y="61577"/>
                  </a:lnTo>
                  <a:lnTo>
                    <a:pt x="32640" y="61399"/>
                  </a:lnTo>
                  <a:lnTo>
                    <a:pt x="32912" y="61245"/>
                  </a:lnTo>
                  <a:lnTo>
                    <a:pt x="33480" y="61790"/>
                  </a:lnTo>
                  <a:lnTo>
                    <a:pt x="33764" y="62074"/>
                  </a:lnTo>
                  <a:lnTo>
                    <a:pt x="34036" y="62358"/>
                  </a:lnTo>
                  <a:lnTo>
                    <a:pt x="34012" y="61955"/>
                  </a:lnTo>
                  <a:lnTo>
                    <a:pt x="33220" y="61104"/>
                  </a:lnTo>
                  <a:lnTo>
                    <a:pt x="34060" y="60725"/>
                  </a:lnTo>
                  <a:lnTo>
                    <a:pt x="34060" y="60725"/>
                  </a:lnTo>
                  <a:lnTo>
                    <a:pt x="34036" y="60879"/>
                  </a:lnTo>
                  <a:lnTo>
                    <a:pt x="34450" y="61198"/>
                  </a:lnTo>
                  <a:lnTo>
                    <a:pt x="34663" y="61340"/>
                  </a:lnTo>
                  <a:lnTo>
                    <a:pt x="34888" y="61470"/>
                  </a:lnTo>
                  <a:lnTo>
                    <a:pt x="34888" y="61470"/>
                  </a:lnTo>
                  <a:lnTo>
                    <a:pt x="34485" y="61092"/>
                  </a:lnTo>
                  <a:lnTo>
                    <a:pt x="34083" y="60701"/>
                  </a:lnTo>
                  <a:lnTo>
                    <a:pt x="34284" y="60607"/>
                  </a:lnTo>
                  <a:lnTo>
                    <a:pt x="34485" y="60500"/>
                  </a:lnTo>
                  <a:lnTo>
                    <a:pt x="34592" y="60453"/>
                  </a:lnTo>
                  <a:lnTo>
                    <a:pt x="34698" y="60417"/>
                  </a:lnTo>
                  <a:lnTo>
                    <a:pt x="34805" y="60394"/>
                  </a:lnTo>
                  <a:lnTo>
                    <a:pt x="34923" y="60382"/>
                  </a:lnTo>
                  <a:lnTo>
                    <a:pt x="35077" y="60524"/>
                  </a:lnTo>
                  <a:lnTo>
                    <a:pt x="35219" y="60654"/>
                  </a:lnTo>
                  <a:lnTo>
                    <a:pt x="35515" y="60950"/>
                  </a:lnTo>
                  <a:lnTo>
                    <a:pt x="35799" y="61245"/>
                  </a:lnTo>
                  <a:lnTo>
                    <a:pt x="36083" y="61541"/>
                  </a:lnTo>
                  <a:lnTo>
                    <a:pt x="36083" y="61541"/>
                  </a:lnTo>
                  <a:lnTo>
                    <a:pt x="35905" y="61068"/>
                  </a:lnTo>
                  <a:lnTo>
                    <a:pt x="35905" y="60950"/>
                  </a:lnTo>
                  <a:lnTo>
                    <a:pt x="35775" y="60950"/>
                  </a:lnTo>
                  <a:lnTo>
                    <a:pt x="35657" y="60749"/>
                  </a:lnTo>
                  <a:lnTo>
                    <a:pt x="35586" y="60654"/>
                  </a:lnTo>
                  <a:lnTo>
                    <a:pt x="35515" y="60571"/>
                  </a:lnTo>
                  <a:lnTo>
                    <a:pt x="35432" y="60500"/>
                  </a:lnTo>
                  <a:lnTo>
                    <a:pt x="35337" y="60429"/>
                  </a:lnTo>
                  <a:lnTo>
                    <a:pt x="35231" y="60370"/>
                  </a:lnTo>
                  <a:lnTo>
                    <a:pt x="35124" y="60335"/>
                  </a:lnTo>
                  <a:lnTo>
                    <a:pt x="35361" y="60169"/>
                  </a:lnTo>
                  <a:lnTo>
                    <a:pt x="35609" y="60027"/>
                  </a:lnTo>
                  <a:lnTo>
                    <a:pt x="35870" y="59909"/>
                  </a:lnTo>
                  <a:lnTo>
                    <a:pt x="36142" y="59802"/>
                  </a:lnTo>
                  <a:lnTo>
                    <a:pt x="36201" y="59767"/>
                  </a:lnTo>
                  <a:lnTo>
                    <a:pt x="36248" y="59743"/>
                  </a:lnTo>
                  <a:lnTo>
                    <a:pt x="36295" y="59731"/>
                  </a:lnTo>
                  <a:lnTo>
                    <a:pt x="36343" y="59719"/>
                  </a:lnTo>
                  <a:lnTo>
                    <a:pt x="36390" y="59719"/>
                  </a:lnTo>
                  <a:lnTo>
                    <a:pt x="36437" y="59731"/>
                  </a:lnTo>
                  <a:lnTo>
                    <a:pt x="36532" y="59767"/>
                  </a:lnTo>
                  <a:lnTo>
                    <a:pt x="36615" y="59838"/>
                  </a:lnTo>
                  <a:lnTo>
                    <a:pt x="36686" y="59909"/>
                  </a:lnTo>
                  <a:lnTo>
                    <a:pt x="36745" y="59991"/>
                  </a:lnTo>
                  <a:lnTo>
                    <a:pt x="36804" y="60086"/>
                  </a:lnTo>
                  <a:lnTo>
                    <a:pt x="36922" y="60098"/>
                  </a:lnTo>
                  <a:lnTo>
                    <a:pt x="36863" y="60264"/>
                  </a:lnTo>
                  <a:lnTo>
                    <a:pt x="37064" y="60264"/>
                  </a:lnTo>
                  <a:lnTo>
                    <a:pt x="37100" y="60429"/>
                  </a:lnTo>
                  <a:lnTo>
                    <a:pt x="37301" y="60654"/>
                  </a:lnTo>
                  <a:lnTo>
                    <a:pt x="37455" y="60477"/>
                  </a:lnTo>
                  <a:lnTo>
                    <a:pt x="37277" y="60465"/>
                  </a:lnTo>
                  <a:lnTo>
                    <a:pt x="36993" y="60003"/>
                  </a:lnTo>
                  <a:lnTo>
                    <a:pt x="36603" y="59648"/>
                  </a:lnTo>
                  <a:lnTo>
                    <a:pt x="36863" y="59530"/>
                  </a:lnTo>
                  <a:lnTo>
                    <a:pt x="37135" y="59412"/>
                  </a:lnTo>
                  <a:lnTo>
                    <a:pt x="37408" y="59317"/>
                  </a:lnTo>
                  <a:lnTo>
                    <a:pt x="37680" y="59223"/>
                  </a:lnTo>
                  <a:lnTo>
                    <a:pt x="37715" y="59305"/>
                  </a:lnTo>
                  <a:lnTo>
                    <a:pt x="37751" y="59376"/>
                  </a:lnTo>
                  <a:lnTo>
                    <a:pt x="37845" y="59530"/>
                  </a:lnTo>
                  <a:lnTo>
                    <a:pt x="38058" y="59802"/>
                  </a:lnTo>
                  <a:lnTo>
                    <a:pt x="38247" y="59696"/>
                  </a:lnTo>
                  <a:lnTo>
                    <a:pt x="38236" y="59956"/>
                  </a:lnTo>
                  <a:lnTo>
                    <a:pt x="38484" y="59920"/>
                  </a:lnTo>
                  <a:lnTo>
                    <a:pt x="38484" y="59920"/>
                  </a:lnTo>
                  <a:lnTo>
                    <a:pt x="38425" y="60051"/>
                  </a:lnTo>
                  <a:lnTo>
                    <a:pt x="38863" y="60299"/>
                  </a:lnTo>
                  <a:lnTo>
                    <a:pt x="38685" y="60086"/>
                  </a:lnTo>
                  <a:lnTo>
                    <a:pt x="38496" y="59873"/>
                  </a:lnTo>
                  <a:lnTo>
                    <a:pt x="38401" y="59767"/>
                  </a:lnTo>
                  <a:lnTo>
                    <a:pt x="38295" y="59684"/>
                  </a:lnTo>
                  <a:lnTo>
                    <a:pt x="38177" y="59613"/>
                  </a:lnTo>
                  <a:lnTo>
                    <a:pt x="38046" y="59554"/>
                  </a:lnTo>
                  <a:lnTo>
                    <a:pt x="38117" y="59376"/>
                  </a:lnTo>
                  <a:lnTo>
                    <a:pt x="38117" y="59376"/>
                  </a:lnTo>
                  <a:lnTo>
                    <a:pt x="37822" y="59447"/>
                  </a:lnTo>
                  <a:lnTo>
                    <a:pt x="37822" y="59376"/>
                  </a:lnTo>
                  <a:lnTo>
                    <a:pt x="37833" y="59305"/>
                  </a:lnTo>
                  <a:lnTo>
                    <a:pt x="37857" y="59246"/>
                  </a:lnTo>
                  <a:lnTo>
                    <a:pt x="37881" y="59199"/>
                  </a:lnTo>
                  <a:lnTo>
                    <a:pt x="37916" y="59152"/>
                  </a:lnTo>
                  <a:lnTo>
                    <a:pt x="37964" y="59104"/>
                  </a:lnTo>
                  <a:lnTo>
                    <a:pt x="38058" y="59033"/>
                  </a:lnTo>
                  <a:lnTo>
                    <a:pt x="38165" y="58986"/>
                  </a:lnTo>
                  <a:lnTo>
                    <a:pt x="38283" y="58939"/>
                  </a:lnTo>
                  <a:lnTo>
                    <a:pt x="38520" y="58832"/>
                  </a:lnTo>
                  <a:lnTo>
                    <a:pt x="38922" y="58927"/>
                  </a:lnTo>
                  <a:lnTo>
                    <a:pt x="39028" y="59021"/>
                  </a:lnTo>
                  <a:lnTo>
                    <a:pt x="39123" y="59128"/>
                  </a:lnTo>
                  <a:lnTo>
                    <a:pt x="39229" y="59234"/>
                  </a:lnTo>
                  <a:lnTo>
                    <a:pt x="39336" y="59353"/>
                  </a:lnTo>
                  <a:lnTo>
                    <a:pt x="39442" y="59447"/>
                  </a:lnTo>
                  <a:lnTo>
                    <a:pt x="39561" y="59518"/>
                  </a:lnTo>
                  <a:lnTo>
                    <a:pt x="39632" y="59554"/>
                  </a:lnTo>
                  <a:lnTo>
                    <a:pt x="39691" y="59566"/>
                  </a:lnTo>
                  <a:lnTo>
                    <a:pt x="39774" y="59589"/>
                  </a:lnTo>
                  <a:lnTo>
                    <a:pt x="39845" y="59589"/>
                  </a:lnTo>
                  <a:lnTo>
                    <a:pt x="39714" y="59495"/>
                  </a:lnTo>
                  <a:lnTo>
                    <a:pt x="39596" y="59412"/>
                  </a:lnTo>
                  <a:lnTo>
                    <a:pt x="39371" y="59211"/>
                  </a:lnTo>
                  <a:lnTo>
                    <a:pt x="39147" y="58998"/>
                  </a:lnTo>
                  <a:lnTo>
                    <a:pt x="38934" y="58785"/>
                  </a:lnTo>
                  <a:lnTo>
                    <a:pt x="39182" y="58631"/>
                  </a:lnTo>
                  <a:lnTo>
                    <a:pt x="39312" y="58560"/>
                  </a:lnTo>
                  <a:lnTo>
                    <a:pt x="39454" y="58501"/>
                  </a:lnTo>
                  <a:lnTo>
                    <a:pt x="39596" y="58454"/>
                  </a:lnTo>
                  <a:lnTo>
                    <a:pt x="39738" y="58418"/>
                  </a:lnTo>
                  <a:lnTo>
                    <a:pt x="39892" y="58394"/>
                  </a:lnTo>
                  <a:lnTo>
                    <a:pt x="40046" y="58394"/>
                  </a:lnTo>
                  <a:lnTo>
                    <a:pt x="40069" y="58477"/>
                  </a:lnTo>
                  <a:lnTo>
                    <a:pt x="40093" y="58548"/>
                  </a:lnTo>
                  <a:lnTo>
                    <a:pt x="40129" y="58607"/>
                  </a:lnTo>
                  <a:lnTo>
                    <a:pt x="40176" y="58666"/>
                  </a:lnTo>
                  <a:lnTo>
                    <a:pt x="40235" y="58714"/>
                  </a:lnTo>
                  <a:lnTo>
                    <a:pt x="40294" y="58749"/>
                  </a:lnTo>
                  <a:lnTo>
                    <a:pt x="40377" y="58785"/>
                  </a:lnTo>
                  <a:lnTo>
                    <a:pt x="40448" y="58797"/>
                  </a:lnTo>
                  <a:lnTo>
                    <a:pt x="40460" y="58868"/>
                  </a:lnTo>
                  <a:lnTo>
                    <a:pt x="40803" y="59104"/>
                  </a:lnTo>
                  <a:lnTo>
                    <a:pt x="41229" y="59057"/>
                  </a:lnTo>
                  <a:lnTo>
                    <a:pt x="40791" y="58927"/>
                  </a:lnTo>
                  <a:lnTo>
                    <a:pt x="40117" y="58252"/>
                  </a:lnTo>
                  <a:lnTo>
                    <a:pt x="40685" y="58051"/>
                  </a:lnTo>
                  <a:lnTo>
                    <a:pt x="41264" y="57862"/>
                  </a:lnTo>
                  <a:lnTo>
                    <a:pt x="41276" y="57957"/>
                  </a:lnTo>
                  <a:lnTo>
                    <a:pt x="41300" y="58039"/>
                  </a:lnTo>
                  <a:lnTo>
                    <a:pt x="41335" y="58099"/>
                  </a:lnTo>
                  <a:lnTo>
                    <a:pt x="41383" y="58158"/>
                  </a:lnTo>
                  <a:lnTo>
                    <a:pt x="41430" y="58205"/>
                  </a:lnTo>
                  <a:lnTo>
                    <a:pt x="41501" y="58241"/>
                  </a:lnTo>
                  <a:lnTo>
                    <a:pt x="41595" y="58264"/>
                  </a:lnTo>
                  <a:lnTo>
                    <a:pt x="41690" y="58276"/>
                  </a:lnTo>
                  <a:lnTo>
                    <a:pt x="41607" y="58465"/>
                  </a:lnTo>
                  <a:lnTo>
                    <a:pt x="41868" y="58383"/>
                  </a:lnTo>
                  <a:lnTo>
                    <a:pt x="41749" y="58276"/>
                  </a:lnTo>
                  <a:lnTo>
                    <a:pt x="41631" y="58170"/>
                  </a:lnTo>
                  <a:lnTo>
                    <a:pt x="41572" y="58122"/>
                  </a:lnTo>
                  <a:lnTo>
                    <a:pt x="41501" y="58087"/>
                  </a:lnTo>
                  <a:lnTo>
                    <a:pt x="41430" y="58051"/>
                  </a:lnTo>
                  <a:lnTo>
                    <a:pt x="41359" y="58028"/>
                  </a:lnTo>
                  <a:lnTo>
                    <a:pt x="41371" y="57945"/>
                  </a:lnTo>
                  <a:lnTo>
                    <a:pt x="41406" y="57886"/>
                  </a:lnTo>
                  <a:lnTo>
                    <a:pt x="41442" y="57827"/>
                  </a:lnTo>
                  <a:lnTo>
                    <a:pt x="41477" y="57767"/>
                  </a:lnTo>
                  <a:lnTo>
                    <a:pt x="41524" y="57732"/>
                  </a:lnTo>
                  <a:lnTo>
                    <a:pt x="41584" y="57696"/>
                  </a:lnTo>
                  <a:lnTo>
                    <a:pt x="41714" y="57649"/>
                  </a:lnTo>
                  <a:lnTo>
                    <a:pt x="41844" y="57614"/>
                  </a:lnTo>
                  <a:lnTo>
                    <a:pt x="41986" y="57602"/>
                  </a:lnTo>
                  <a:lnTo>
                    <a:pt x="42270" y="57566"/>
                  </a:lnTo>
                  <a:lnTo>
                    <a:pt x="42329" y="57495"/>
                  </a:lnTo>
                  <a:lnTo>
                    <a:pt x="42400" y="57424"/>
                  </a:lnTo>
                  <a:lnTo>
                    <a:pt x="42483" y="57365"/>
                  </a:lnTo>
                  <a:lnTo>
                    <a:pt x="42577" y="57318"/>
                  </a:lnTo>
                  <a:lnTo>
                    <a:pt x="42767" y="57247"/>
                  </a:lnTo>
                  <a:lnTo>
                    <a:pt x="42944" y="57188"/>
                  </a:lnTo>
                  <a:lnTo>
                    <a:pt x="43027" y="57176"/>
                  </a:lnTo>
                  <a:lnTo>
                    <a:pt x="43110" y="57176"/>
                  </a:lnTo>
                  <a:lnTo>
                    <a:pt x="43181" y="57188"/>
                  </a:lnTo>
                  <a:lnTo>
                    <a:pt x="43240" y="57211"/>
                  </a:lnTo>
                  <a:lnTo>
                    <a:pt x="43299" y="57235"/>
                  </a:lnTo>
                  <a:lnTo>
                    <a:pt x="43358" y="57282"/>
                  </a:lnTo>
                  <a:lnTo>
                    <a:pt x="43476" y="57377"/>
                  </a:lnTo>
                  <a:lnTo>
                    <a:pt x="43583" y="57483"/>
                  </a:lnTo>
                  <a:lnTo>
                    <a:pt x="43678" y="57602"/>
                  </a:lnTo>
                  <a:lnTo>
                    <a:pt x="43784" y="57720"/>
                  </a:lnTo>
                  <a:lnTo>
                    <a:pt x="43891" y="57815"/>
                  </a:lnTo>
                  <a:lnTo>
                    <a:pt x="43831" y="57708"/>
                  </a:lnTo>
                  <a:lnTo>
                    <a:pt x="43772" y="57602"/>
                  </a:lnTo>
                  <a:lnTo>
                    <a:pt x="43701" y="57507"/>
                  </a:lnTo>
                  <a:lnTo>
                    <a:pt x="43630" y="57412"/>
                  </a:lnTo>
                  <a:lnTo>
                    <a:pt x="43465" y="57235"/>
                  </a:lnTo>
                  <a:lnTo>
                    <a:pt x="43287" y="57069"/>
                  </a:lnTo>
                  <a:lnTo>
                    <a:pt x="43382" y="57046"/>
                  </a:lnTo>
                  <a:lnTo>
                    <a:pt x="43476" y="56998"/>
                  </a:lnTo>
                  <a:lnTo>
                    <a:pt x="43666" y="56916"/>
                  </a:lnTo>
                  <a:lnTo>
                    <a:pt x="43760" y="56880"/>
                  </a:lnTo>
                  <a:lnTo>
                    <a:pt x="43867" y="56868"/>
                  </a:lnTo>
                  <a:lnTo>
                    <a:pt x="43914" y="56880"/>
                  </a:lnTo>
                  <a:lnTo>
                    <a:pt x="43962" y="56880"/>
                  </a:lnTo>
                  <a:lnTo>
                    <a:pt x="44009" y="56904"/>
                  </a:lnTo>
                  <a:lnTo>
                    <a:pt x="44056" y="56927"/>
                  </a:lnTo>
                  <a:lnTo>
                    <a:pt x="44210" y="57081"/>
                  </a:lnTo>
                  <a:lnTo>
                    <a:pt x="44376" y="57211"/>
                  </a:lnTo>
                  <a:lnTo>
                    <a:pt x="44553" y="57330"/>
                  </a:lnTo>
                  <a:lnTo>
                    <a:pt x="44742" y="57436"/>
                  </a:lnTo>
                  <a:lnTo>
                    <a:pt x="45062" y="57247"/>
                  </a:lnTo>
                  <a:lnTo>
                    <a:pt x="44518" y="57247"/>
                  </a:lnTo>
                  <a:lnTo>
                    <a:pt x="44541" y="57022"/>
                  </a:lnTo>
                  <a:lnTo>
                    <a:pt x="44328" y="57129"/>
                  </a:lnTo>
                  <a:lnTo>
                    <a:pt x="44281" y="56667"/>
                  </a:lnTo>
                  <a:lnTo>
                    <a:pt x="44376" y="56644"/>
                  </a:lnTo>
                  <a:lnTo>
                    <a:pt x="44470" y="56620"/>
                  </a:lnTo>
                  <a:lnTo>
                    <a:pt x="44671" y="56549"/>
                  </a:lnTo>
                  <a:lnTo>
                    <a:pt x="44766" y="56525"/>
                  </a:lnTo>
                  <a:lnTo>
                    <a:pt x="44872" y="56502"/>
                  </a:lnTo>
                  <a:lnTo>
                    <a:pt x="44967" y="56502"/>
                  </a:lnTo>
                  <a:lnTo>
                    <a:pt x="45074" y="56513"/>
                  </a:lnTo>
                  <a:lnTo>
                    <a:pt x="45192" y="56596"/>
                  </a:lnTo>
                  <a:lnTo>
                    <a:pt x="45310" y="56679"/>
                  </a:lnTo>
                  <a:lnTo>
                    <a:pt x="45547" y="56845"/>
                  </a:lnTo>
                  <a:lnTo>
                    <a:pt x="45677" y="56927"/>
                  </a:lnTo>
                  <a:lnTo>
                    <a:pt x="45807" y="56987"/>
                  </a:lnTo>
                  <a:lnTo>
                    <a:pt x="45949" y="57022"/>
                  </a:lnTo>
                  <a:lnTo>
                    <a:pt x="46091" y="57046"/>
                  </a:lnTo>
                  <a:lnTo>
                    <a:pt x="45606" y="56821"/>
                  </a:lnTo>
                  <a:lnTo>
                    <a:pt x="45180" y="56395"/>
                  </a:lnTo>
                  <a:lnTo>
                    <a:pt x="45641" y="56229"/>
                  </a:lnTo>
                  <a:lnTo>
                    <a:pt x="46103" y="56099"/>
                  </a:lnTo>
                  <a:lnTo>
                    <a:pt x="46304" y="56253"/>
                  </a:lnTo>
                  <a:lnTo>
                    <a:pt x="46505" y="56395"/>
                  </a:lnTo>
                  <a:lnTo>
                    <a:pt x="46718" y="56537"/>
                  </a:lnTo>
                  <a:lnTo>
                    <a:pt x="46931" y="56655"/>
                  </a:lnTo>
                  <a:lnTo>
                    <a:pt x="46777" y="56490"/>
                  </a:lnTo>
                  <a:lnTo>
                    <a:pt x="46612" y="56336"/>
                  </a:lnTo>
                  <a:lnTo>
                    <a:pt x="46517" y="56265"/>
                  </a:lnTo>
                  <a:lnTo>
                    <a:pt x="46422" y="56206"/>
                  </a:lnTo>
                  <a:lnTo>
                    <a:pt x="46328" y="56147"/>
                  </a:lnTo>
                  <a:lnTo>
                    <a:pt x="46221" y="56111"/>
                  </a:lnTo>
                  <a:lnTo>
                    <a:pt x="46564" y="55946"/>
                  </a:lnTo>
                  <a:lnTo>
                    <a:pt x="46730" y="55875"/>
                  </a:lnTo>
                  <a:lnTo>
                    <a:pt x="46907" y="55815"/>
                  </a:lnTo>
                  <a:lnTo>
                    <a:pt x="47097" y="55768"/>
                  </a:lnTo>
                  <a:lnTo>
                    <a:pt x="47274" y="55721"/>
                  </a:lnTo>
                  <a:lnTo>
                    <a:pt x="47463" y="55697"/>
                  </a:lnTo>
                  <a:lnTo>
                    <a:pt x="47653" y="55697"/>
                  </a:lnTo>
                  <a:lnTo>
                    <a:pt x="47724" y="55851"/>
                  </a:lnTo>
                  <a:lnTo>
                    <a:pt x="47806" y="55993"/>
                  </a:lnTo>
                  <a:lnTo>
                    <a:pt x="47925" y="56135"/>
                  </a:lnTo>
                  <a:lnTo>
                    <a:pt x="48043" y="56253"/>
                  </a:lnTo>
                  <a:lnTo>
                    <a:pt x="48173" y="56371"/>
                  </a:lnTo>
                  <a:lnTo>
                    <a:pt x="48315" y="56466"/>
                  </a:lnTo>
                  <a:lnTo>
                    <a:pt x="48469" y="56561"/>
                  </a:lnTo>
                  <a:lnTo>
                    <a:pt x="48623" y="56644"/>
                  </a:lnTo>
                  <a:lnTo>
                    <a:pt x="48623" y="56644"/>
                  </a:lnTo>
                  <a:lnTo>
                    <a:pt x="48244" y="56229"/>
                  </a:lnTo>
                  <a:lnTo>
                    <a:pt x="48197" y="56064"/>
                  </a:lnTo>
                  <a:lnTo>
                    <a:pt x="47996" y="56052"/>
                  </a:lnTo>
                  <a:lnTo>
                    <a:pt x="48090" y="55851"/>
                  </a:lnTo>
                  <a:lnTo>
                    <a:pt x="47866" y="55910"/>
                  </a:lnTo>
                  <a:lnTo>
                    <a:pt x="47842" y="55508"/>
                  </a:lnTo>
                  <a:lnTo>
                    <a:pt x="48185" y="55413"/>
                  </a:lnTo>
                  <a:lnTo>
                    <a:pt x="48528" y="55319"/>
                  </a:lnTo>
                  <a:lnTo>
                    <a:pt x="48836" y="55366"/>
                  </a:lnTo>
                  <a:lnTo>
                    <a:pt x="49025" y="55531"/>
                  </a:lnTo>
                  <a:lnTo>
                    <a:pt x="49214" y="55685"/>
                  </a:lnTo>
                  <a:lnTo>
                    <a:pt x="49403" y="55839"/>
                  </a:lnTo>
                  <a:lnTo>
                    <a:pt x="49616" y="55969"/>
                  </a:lnTo>
                  <a:lnTo>
                    <a:pt x="49557" y="55804"/>
                  </a:lnTo>
                  <a:lnTo>
                    <a:pt x="49534" y="55733"/>
                  </a:lnTo>
                  <a:lnTo>
                    <a:pt x="49486" y="55662"/>
                  </a:lnTo>
                  <a:lnTo>
                    <a:pt x="49439" y="55602"/>
                  </a:lnTo>
                  <a:lnTo>
                    <a:pt x="49380" y="55555"/>
                  </a:lnTo>
                  <a:lnTo>
                    <a:pt x="49297" y="55520"/>
                  </a:lnTo>
                  <a:lnTo>
                    <a:pt x="49202" y="55508"/>
                  </a:lnTo>
                  <a:lnTo>
                    <a:pt x="49250" y="55354"/>
                  </a:lnTo>
                  <a:lnTo>
                    <a:pt x="48883" y="55307"/>
                  </a:lnTo>
                  <a:lnTo>
                    <a:pt x="49072" y="55212"/>
                  </a:lnTo>
                  <a:lnTo>
                    <a:pt x="49262" y="55129"/>
                  </a:lnTo>
                  <a:lnTo>
                    <a:pt x="49451" y="55046"/>
                  </a:lnTo>
                  <a:lnTo>
                    <a:pt x="49640" y="54987"/>
                  </a:lnTo>
                  <a:lnTo>
                    <a:pt x="50031" y="55354"/>
                  </a:lnTo>
                  <a:lnTo>
                    <a:pt x="50421" y="55709"/>
                  </a:lnTo>
                  <a:lnTo>
                    <a:pt x="50788" y="55697"/>
                  </a:lnTo>
                  <a:lnTo>
                    <a:pt x="50622" y="55543"/>
                  </a:lnTo>
                  <a:lnTo>
                    <a:pt x="50445" y="55413"/>
                  </a:lnTo>
                  <a:lnTo>
                    <a:pt x="50279" y="55271"/>
                  </a:lnTo>
                  <a:lnTo>
                    <a:pt x="50101" y="55129"/>
                  </a:lnTo>
                  <a:lnTo>
                    <a:pt x="50031" y="54798"/>
                  </a:lnTo>
                  <a:lnTo>
                    <a:pt x="50445" y="54727"/>
                  </a:lnTo>
                  <a:lnTo>
                    <a:pt x="50859" y="54692"/>
                  </a:lnTo>
                  <a:lnTo>
                    <a:pt x="50941" y="54727"/>
                  </a:lnTo>
                  <a:lnTo>
                    <a:pt x="51012" y="54786"/>
                  </a:lnTo>
                  <a:lnTo>
                    <a:pt x="51143" y="54904"/>
                  </a:lnTo>
                  <a:lnTo>
                    <a:pt x="51214" y="54952"/>
                  </a:lnTo>
                  <a:lnTo>
                    <a:pt x="51285" y="55011"/>
                  </a:lnTo>
                  <a:lnTo>
                    <a:pt x="51367" y="55058"/>
                  </a:lnTo>
                  <a:lnTo>
                    <a:pt x="51450" y="55094"/>
                  </a:lnTo>
                  <a:lnTo>
                    <a:pt x="51403" y="55188"/>
                  </a:lnTo>
                  <a:lnTo>
                    <a:pt x="51829" y="55342"/>
                  </a:lnTo>
                  <a:lnTo>
                    <a:pt x="51699" y="55188"/>
                  </a:lnTo>
                  <a:lnTo>
                    <a:pt x="51580" y="55035"/>
                  </a:lnTo>
                  <a:lnTo>
                    <a:pt x="51509" y="54964"/>
                  </a:lnTo>
                  <a:lnTo>
                    <a:pt x="51438" y="54904"/>
                  </a:lnTo>
                  <a:lnTo>
                    <a:pt x="51356" y="54857"/>
                  </a:lnTo>
                  <a:lnTo>
                    <a:pt x="51261" y="54822"/>
                  </a:lnTo>
                  <a:lnTo>
                    <a:pt x="51225" y="54467"/>
                  </a:lnTo>
                  <a:lnTo>
                    <a:pt x="51710" y="54408"/>
                  </a:lnTo>
                  <a:lnTo>
                    <a:pt x="52207" y="54360"/>
                  </a:lnTo>
                  <a:lnTo>
                    <a:pt x="52302" y="54301"/>
                  </a:lnTo>
                  <a:lnTo>
                    <a:pt x="52397" y="54242"/>
                  </a:lnTo>
                  <a:lnTo>
                    <a:pt x="52491" y="54206"/>
                  </a:lnTo>
                  <a:lnTo>
                    <a:pt x="52598" y="54171"/>
                  </a:lnTo>
                  <a:lnTo>
                    <a:pt x="52811" y="54112"/>
                  </a:lnTo>
                  <a:lnTo>
                    <a:pt x="53035" y="54076"/>
                  </a:lnTo>
                  <a:lnTo>
                    <a:pt x="53201" y="54041"/>
                  </a:lnTo>
                  <a:lnTo>
                    <a:pt x="53378" y="53994"/>
                  </a:lnTo>
                  <a:lnTo>
                    <a:pt x="53722" y="53887"/>
                  </a:lnTo>
                  <a:lnTo>
                    <a:pt x="53899" y="53840"/>
                  </a:lnTo>
                  <a:lnTo>
                    <a:pt x="54065" y="53816"/>
                  </a:lnTo>
                  <a:lnTo>
                    <a:pt x="54242" y="53816"/>
                  </a:lnTo>
                  <a:lnTo>
                    <a:pt x="54337" y="53840"/>
                  </a:lnTo>
                  <a:lnTo>
                    <a:pt x="54431" y="53863"/>
                  </a:lnTo>
                  <a:lnTo>
                    <a:pt x="54431" y="53804"/>
                  </a:lnTo>
                  <a:lnTo>
                    <a:pt x="54455" y="53757"/>
                  </a:lnTo>
                  <a:lnTo>
                    <a:pt x="54479" y="53710"/>
                  </a:lnTo>
                  <a:lnTo>
                    <a:pt x="54502" y="53686"/>
                  </a:lnTo>
                  <a:lnTo>
                    <a:pt x="54538" y="53662"/>
                  </a:lnTo>
                  <a:lnTo>
                    <a:pt x="54585" y="53639"/>
                  </a:lnTo>
                  <a:lnTo>
                    <a:pt x="54668" y="53615"/>
                  </a:lnTo>
                  <a:lnTo>
                    <a:pt x="54881" y="53603"/>
                  </a:lnTo>
                  <a:lnTo>
                    <a:pt x="54976" y="53591"/>
                  </a:lnTo>
                  <a:lnTo>
                    <a:pt x="55070" y="53568"/>
                  </a:lnTo>
                  <a:lnTo>
                    <a:pt x="55224" y="53662"/>
                  </a:lnTo>
                  <a:lnTo>
                    <a:pt x="55390" y="53757"/>
                  </a:lnTo>
                  <a:lnTo>
                    <a:pt x="55555" y="53840"/>
                  </a:lnTo>
                  <a:lnTo>
                    <a:pt x="55733" y="53899"/>
                  </a:lnTo>
                  <a:lnTo>
                    <a:pt x="55200" y="53544"/>
                  </a:lnTo>
                  <a:lnTo>
                    <a:pt x="55697" y="53426"/>
                  </a:lnTo>
                  <a:lnTo>
                    <a:pt x="56206" y="53307"/>
                  </a:lnTo>
                  <a:lnTo>
                    <a:pt x="56206" y="53307"/>
                  </a:lnTo>
                  <a:lnTo>
                    <a:pt x="56182" y="53390"/>
                  </a:lnTo>
                  <a:lnTo>
                    <a:pt x="56383" y="53307"/>
                  </a:lnTo>
                  <a:lnTo>
                    <a:pt x="56585" y="53236"/>
                  </a:lnTo>
                  <a:lnTo>
                    <a:pt x="56786" y="53165"/>
                  </a:lnTo>
                  <a:lnTo>
                    <a:pt x="56999" y="53106"/>
                  </a:lnTo>
                  <a:lnTo>
                    <a:pt x="57093" y="53461"/>
                  </a:lnTo>
                  <a:lnTo>
                    <a:pt x="57129" y="53106"/>
                  </a:lnTo>
                  <a:lnTo>
                    <a:pt x="57673" y="53000"/>
                  </a:lnTo>
                  <a:lnTo>
                    <a:pt x="58217" y="52905"/>
                  </a:lnTo>
                  <a:lnTo>
                    <a:pt x="59317" y="52728"/>
                  </a:lnTo>
                  <a:lnTo>
                    <a:pt x="59862" y="52633"/>
                  </a:lnTo>
                  <a:lnTo>
                    <a:pt x="60406" y="52527"/>
                  </a:lnTo>
                  <a:lnTo>
                    <a:pt x="60950" y="52420"/>
                  </a:lnTo>
                  <a:lnTo>
                    <a:pt x="61482" y="52302"/>
                  </a:lnTo>
                  <a:close/>
                  <a:moveTo>
                    <a:pt x="190894" y="64795"/>
                  </a:moveTo>
                  <a:lnTo>
                    <a:pt x="191084" y="64818"/>
                  </a:lnTo>
                  <a:lnTo>
                    <a:pt x="191273" y="64842"/>
                  </a:lnTo>
                  <a:lnTo>
                    <a:pt x="191450" y="64877"/>
                  </a:lnTo>
                  <a:lnTo>
                    <a:pt x="191640" y="64913"/>
                  </a:lnTo>
                  <a:lnTo>
                    <a:pt x="191817" y="64972"/>
                  </a:lnTo>
                  <a:lnTo>
                    <a:pt x="191995" y="65031"/>
                  </a:lnTo>
                  <a:lnTo>
                    <a:pt x="192172" y="65102"/>
                  </a:lnTo>
                  <a:lnTo>
                    <a:pt x="192349" y="65173"/>
                  </a:lnTo>
                  <a:lnTo>
                    <a:pt x="192681" y="65339"/>
                  </a:lnTo>
                  <a:lnTo>
                    <a:pt x="193012" y="65540"/>
                  </a:lnTo>
                  <a:lnTo>
                    <a:pt x="193320" y="65753"/>
                  </a:lnTo>
                  <a:lnTo>
                    <a:pt x="193627" y="65978"/>
                  </a:lnTo>
                  <a:lnTo>
                    <a:pt x="193793" y="66120"/>
                  </a:lnTo>
                  <a:lnTo>
                    <a:pt x="193958" y="66273"/>
                  </a:lnTo>
                  <a:lnTo>
                    <a:pt x="194112" y="66427"/>
                  </a:lnTo>
                  <a:lnTo>
                    <a:pt x="194266" y="66593"/>
                  </a:lnTo>
                  <a:lnTo>
                    <a:pt x="194408" y="66770"/>
                  </a:lnTo>
                  <a:lnTo>
                    <a:pt x="194538" y="66948"/>
                  </a:lnTo>
                  <a:lnTo>
                    <a:pt x="194656" y="67125"/>
                  </a:lnTo>
                  <a:lnTo>
                    <a:pt x="194775" y="67314"/>
                  </a:lnTo>
                  <a:lnTo>
                    <a:pt x="194999" y="67705"/>
                  </a:lnTo>
                  <a:lnTo>
                    <a:pt x="195201" y="68107"/>
                  </a:lnTo>
                  <a:lnTo>
                    <a:pt x="195390" y="68509"/>
                  </a:lnTo>
                  <a:lnTo>
                    <a:pt x="195567" y="68912"/>
                  </a:lnTo>
                  <a:lnTo>
                    <a:pt x="195816" y="69503"/>
                  </a:lnTo>
                  <a:lnTo>
                    <a:pt x="196029" y="70106"/>
                  </a:lnTo>
                  <a:lnTo>
                    <a:pt x="196230" y="70710"/>
                  </a:lnTo>
                  <a:lnTo>
                    <a:pt x="196419" y="71325"/>
                  </a:lnTo>
                  <a:lnTo>
                    <a:pt x="196573" y="71940"/>
                  </a:lnTo>
                  <a:lnTo>
                    <a:pt x="196727" y="72555"/>
                  </a:lnTo>
                  <a:lnTo>
                    <a:pt x="196845" y="73182"/>
                  </a:lnTo>
                  <a:lnTo>
                    <a:pt x="196951" y="73809"/>
                  </a:lnTo>
                  <a:lnTo>
                    <a:pt x="196951" y="73809"/>
                  </a:lnTo>
                  <a:lnTo>
                    <a:pt x="195970" y="73230"/>
                  </a:lnTo>
                  <a:lnTo>
                    <a:pt x="194988" y="72626"/>
                  </a:lnTo>
                  <a:lnTo>
                    <a:pt x="194006" y="72023"/>
                  </a:lnTo>
                  <a:lnTo>
                    <a:pt x="193024" y="71431"/>
                  </a:lnTo>
                  <a:lnTo>
                    <a:pt x="192326" y="70994"/>
                  </a:lnTo>
                  <a:lnTo>
                    <a:pt x="191604" y="70580"/>
                  </a:lnTo>
                  <a:lnTo>
                    <a:pt x="190883" y="70166"/>
                  </a:lnTo>
                  <a:lnTo>
                    <a:pt x="190161" y="69775"/>
                  </a:lnTo>
                  <a:lnTo>
                    <a:pt x="188706" y="68971"/>
                  </a:lnTo>
                  <a:lnTo>
                    <a:pt x="187984" y="68568"/>
                  </a:lnTo>
                  <a:lnTo>
                    <a:pt x="187262" y="68143"/>
                  </a:lnTo>
                  <a:lnTo>
                    <a:pt x="187322" y="67941"/>
                  </a:lnTo>
                  <a:lnTo>
                    <a:pt x="187393" y="67752"/>
                  </a:lnTo>
                  <a:lnTo>
                    <a:pt x="187464" y="67551"/>
                  </a:lnTo>
                  <a:lnTo>
                    <a:pt x="187558" y="67362"/>
                  </a:lnTo>
                  <a:lnTo>
                    <a:pt x="187653" y="67184"/>
                  </a:lnTo>
                  <a:lnTo>
                    <a:pt x="187759" y="67007"/>
                  </a:lnTo>
                  <a:lnTo>
                    <a:pt x="187878" y="66829"/>
                  </a:lnTo>
                  <a:lnTo>
                    <a:pt x="187996" y="66664"/>
                  </a:lnTo>
                  <a:lnTo>
                    <a:pt x="188126" y="66510"/>
                  </a:lnTo>
                  <a:lnTo>
                    <a:pt x="188268" y="66356"/>
                  </a:lnTo>
                  <a:lnTo>
                    <a:pt x="188422" y="66214"/>
                  </a:lnTo>
                  <a:lnTo>
                    <a:pt x="188576" y="66072"/>
                  </a:lnTo>
                  <a:lnTo>
                    <a:pt x="188741" y="65954"/>
                  </a:lnTo>
                  <a:lnTo>
                    <a:pt x="188907" y="65836"/>
                  </a:lnTo>
                  <a:lnTo>
                    <a:pt x="189084" y="65729"/>
                  </a:lnTo>
                  <a:lnTo>
                    <a:pt x="189274" y="65635"/>
                  </a:lnTo>
                  <a:lnTo>
                    <a:pt x="189487" y="65540"/>
                  </a:lnTo>
                  <a:lnTo>
                    <a:pt x="189676" y="65422"/>
                  </a:lnTo>
                  <a:lnTo>
                    <a:pt x="190066" y="65185"/>
                  </a:lnTo>
                  <a:lnTo>
                    <a:pt x="190267" y="65067"/>
                  </a:lnTo>
                  <a:lnTo>
                    <a:pt x="190468" y="64960"/>
                  </a:lnTo>
                  <a:lnTo>
                    <a:pt x="190681" y="64866"/>
                  </a:lnTo>
                  <a:lnTo>
                    <a:pt x="190894" y="64795"/>
                  </a:lnTo>
                  <a:close/>
                  <a:moveTo>
                    <a:pt x="113855" y="61316"/>
                  </a:moveTo>
                  <a:lnTo>
                    <a:pt x="114139" y="61411"/>
                  </a:lnTo>
                  <a:lnTo>
                    <a:pt x="114423" y="61529"/>
                  </a:lnTo>
                  <a:lnTo>
                    <a:pt x="114707" y="61648"/>
                  </a:lnTo>
                  <a:lnTo>
                    <a:pt x="114979" y="61778"/>
                  </a:lnTo>
                  <a:lnTo>
                    <a:pt x="115251" y="61920"/>
                  </a:lnTo>
                  <a:lnTo>
                    <a:pt x="115523" y="62074"/>
                  </a:lnTo>
                  <a:lnTo>
                    <a:pt x="115772" y="62239"/>
                  </a:lnTo>
                  <a:lnTo>
                    <a:pt x="116020" y="62417"/>
                  </a:lnTo>
                  <a:lnTo>
                    <a:pt x="116257" y="62606"/>
                  </a:lnTo>
                  <a:lnTo>
                    <a:pt x="116493" y="62807"/>
                  </a:lnTo>
                  <a:lnTo>
                    <a:pt x="116706" y="63020"/>
                  </a:lnTo>
                  <a:lnTo>
                    <a:pt x="116907" y="63257"/>
                  </a:lnTo>
                  <a:lnTo>
                    <a:pt x="117085" y="63493"/>
                  </a:lnTo>
                  <a:lnTo>
                    <a:pt x="117262" y="63742"/>
                  </a:lnTo>
                  <a:lnTo>
                    <a:pt x="117416" y="64014"/>
                  </a:lnTo>
                  <a:lnTo>
                    <a:pt x="117558" y="64286"/>
                  </a:lnTo>
                  <a:lnTo>
                    <a:pt x="117700" y="64676"/>
                  </a:lnTo>
                  <a:lnTo>
                    <a:pt x="117818" y="65055"/>
                  </a:lnTo>
                  <a:lnTo>
                    <a:pt x="117937" y="65445"/>
                  </a:lnTo>
                  <a:lnTo>
                    <a:pt x="118031" y="65836"/>
                  </a:lnTo>
                  <a:lnTo>
                    <a:pt x="118114" y="66238"/>
                  </a:lnTo>
                  <a:lnTo>
                    <a:pt x="118185" y="66628"/>
                  </a:lnTo>
                  <a:lnTo>
                    <a:pt x="118232" y="67031"/>
                  </a:lnTo>
                  <a:lnTo>
                    <a:pt x="118268" y="67445"/>
                  </a:lnTo>
                  <a:lnTo>
                    <a:pt x="118292" y="67847"/>
                  </a:lnTo>
                  <a:lnTo>
                    <a:pt x="118303" y="68249"/>
                  </a:lnTo>
                  <a:lnTo>
                    <a:pt x="118303" y="68651"/>
                  </a:lnTo>
                  <a:lnTo>
                    <a:pt x="118280" y="69065"/>
                  </a:lnTo>
                  <a:lnTo>
                    <a:pt x="118256" y="69468"/>
                  </a:lnTo>
                  <a:lnTo>
                    <a:pt x="118209" y="69870"/>
                  </a:lnTo>
                  <a:lnTo>
                    <a:pt x="118150" y="70272"/>
                  </a:lnTo>
                  <a:lnTo>
                    <a:pt x="118079" y="70674"/>
                  </a:lnTo>
                  <a:lnTo>
                    <a:pt x="118019" y="70958"/>
                  </a:lnTo>
                  <a:lnTo>
                    <a:pt x="117972" y="71242"/>
                  </a:lnTo>
                  <a:lnTo>
                    <a:pt x="117866" y="71822"/>
                  </a:lnTo>
                  <a:lnTo>
                    <a:pt x="117795" y="72106"/>
                  </a:lnTo>
                  <a:lnTo>
                    <a:pt x="117724" y="72390"/>
                  </a:lnTo>
                  <a:lnTo>
                    <a:pt x="117617" y="72662"/>
                  </a:lnTo>
                  <a:lnTo>
                    <a:pt x="117558" y="72792"/>
                  </a:lnTo>
                  <a:lnTo>
                    <a:pt x="117487" y="72922"/>
                  </a:lnTo>
                  <a:lnTo>
                    <a:pt x="117120" y="73419"/>
                  </a:lnTo>
                  <a:lnTo>
                    <a:pt x="116765" y="73916"/>
                  </a:lnTo>
                  <a:lnTo>
                    <a:pt x="116186" y="74649"/>
                  </a:lnTo>
                  <a:lnTo>
                    <a:pt x="115890" y="75004"/>
                  </a:lnTo>
                  <a:lnTo>
                    <a:pt x="115582" y="75347"/>
                  </a:lnTo>
                  <a:lnTo>
                    <a:pt x="115310" y="75217"/>
                  </a:lnTo>
                  <a:lnTo>
                    <a:pt x="115038" y="75063"/>
                  </a:lnTo>
                  <a:lnTo>
                    <a:pt x="114920" y="74980"/>
                  </a:lnTo>
                  <a:lnTo>
                    <a:pt x="114802" y="74886"/>
                  </a:lnTo>
                  <a:lnTo>
                    <a:pt x="114683" y="74791"/>
                  </a:lnTo>
                  <a:lnTo>
                    <a:pt x="114577" y="74673"/>
                  </a:lnTo>
                  <a:lnTo>
                    <a:pt x="114624" y="74365"/>
                  </a:lnTo>
                  <a:lnTo>
                    <a:pt x="114742" y="74306"/>
                  </a:lnTo>
                  <a:lnTo>
                    <a:pt x="114861" y="74235"/>
                  </a:lnTo>
                  <a:lnTo>
                    <a:pt x="114967" y="74152"/>
                  </a:lnTo>
                  <a:lnTo>
                    <a:pt x="115074" y="74070"/>
                  </a:lnTo>
                  <a:lnTo>
                    <a:pt x="115263" y="73892"/>
                  </a:lnTo>
                  <a:lnTo>
                    <a:pt x="115440" y="73691"/>
                  </a:lnTo>
                  <a:lnTo>
                    <a:pt x="115606" y="73478"/>
                  </a:lnTo>
                  <a:lnTo>
                    <a:pt x="115760" y="73253"/>
                  </a:lnTo>
                  <a:lnTo>
                    <a:pt x="115902" y="73017"/>
                  </a:lnTo>
                  <a:lnTo>
                    <a:pt x="116032" y="72792"/>
                  </a:lnTo>
                  <a:lnTo>
                    <a:pt x="116127" y="72780"/>
                  </a:lnTo>
                  <a:lnTo>
                    <a:pt x="116340" y="72271"/>
                  </a:lnTo>
                  <a:lnTo>
                    <a:pt x="116434" y="72271"/>
                  </a:lnTo>
                  <a:lnTo>
                    <a:pt x="116754" y="71680"/>
                  </a:lnTo>
                  <a:lnTo>
                    <a:pt x="116919" y="71396"/>
                  </a:lnTo>
                  <a:lnTo>
                    <a:pt x="117061" y="71088"/>
                  </a:lnTo>
                  <a:lnTo>
                    <a:pt x="116789" y="71065"/>
                  </a:lnTo>
                  <a:lnTo>
                    <a:pt x="116789" y="71065"/>
                  </a:lnTo>
                  <a:lnTo>
                    <a:pt x="116872" y="71431"/>
                  </a:lnTo>
                  <a:lnTo>
                    <a:pt x="116872" y="71431"/>
                  </a:lnTo>
                  <a:lnTo>
                    <a:pt x="116647" y="71420"/>
                  </a:lnTo>
                  <a:lnTo>
                    <a:pt x="116635" y="71644"/>
                  </a:lnTo>
                  <a:lnTo>
                    <a:pt x="116446" y="71621"/>
                  </a:lnTo>
                  <a:lnTo>
                    <a:pt x="116517" y="71964"/>
                  </a:lnTo>
                  <a:lnTo>
                    <a:pt x="116245" y="71893"/>
                  </a:lnTo>
                  <a:lnTo>
                    <a:pt x="116328" y="72058"/>
                  </a:lnTo>
                  <a:lnTo>
                    <a:pt x="116174" y="72224"/>
                  </a:lnTo>
                  <a:lnTo>
                    <a:pt x="116044" y="72378"/>
                  </a:lnTo>
                  <a:lnTo>
                    <a:pt x="115772" y="72721"/>
                  </a:lnTo>
                  <a:lnTo>
                    <a:pt x="115251" y="73407"/>
                  </a:lnTo>
                  <a:lnTo>
                    <a:pt x="115050" y="73655"/>
                  </a:lnTo>
                  <a:lnTo>
                    <a:pt x="114825" y="73904"/>
                  </a:lnTo>
                  <a:lnTo>
                    <a:pt x="114388" y="74365"/>
                  </a:lnTo>
                  <a:lnTo>
                    <a:pt x="113950" y="73916"/>
                  </a:lnTo>
                  <a:lnTo>
                    <a:pt x="113536" y="73454"/>
                  </a:lnTo>
                  <a:lnTo>
                    <a:pt x="113536" y="73454"/>
                  </a:lnTo>
                  <a:lnTo>
                    <a:pt x="113808" y="73502"/>
                  </a:lnTo>
                  <a:lnTo>
                    <a:pt x="113796" y="73360"/>
                  </a:lnTo>
                  <a:lnTo>
                    <a:pt x="113903" y="73277"/>
                  </a:lnTo>
                  <a:lnTo>
                    <a:pt x="114009" y="73194"/>
                  </a:lnTo>
                  <a:lnTo>
                    <a:pt x="114104" y="73088"/>
                  </a:lnTo>
                  <a:lnTo>
                    <a:pt x="114198" y="72981"/>
                  </a:lnTo>
                  <a:lnTo>
                    <a:pt x="114246" y="72957"/>
                  </a:lnTo>
                  <a:lnTo>
                    <a:pt x="114636" y="72425"/>
                  </a:lnTo>
                  <a:lnTo>
                    <a:pt x="115026" y="71881"/>
                  </a:lnTo>
                  <a:lnTo>
                    <a:pt x="115204" y="71609"/>
                  </a:lnTo>
                  <a:lnTo>
                    <a:pt x="115381" y="71337"/>
                  </a:lnTo>
                  <a:lnTo>
                    <a:pt x="115547" y="71053"/>
                  </a:lnTo>
                  <a:lnTo>
                    <a:pt x="115689" y="70757"/>
                  </a:lnTo>
                  <a:lnTo>
                    <a:pt x="115772" y="70757"/>
                  </a:lnTo>
                  <a:lnTo>
                    <a:pt x="116056" y="70189"/>
                  </a:lnTo>
                  <a:lnTo>
                    <a:pt x="116209" y="69905"/>
                  </a:lnTo>
                  <a:lnTo>
                    <a:pt x="116363" y="69633"/>
                  </a:lnTo>
                  <a:lnTo>
                    <a:pt x="116422" y="69491"/>
                  </a:lnTo>
                  <a:lnTo>
                    <a:pt x="116470" y="69337"/>
                  </a:lnTo>
                  <a:lnTo>
                    <a:pt x="116493" y="69184"/>
                  </a:lnTo>
                  <a:lnTo>
                    <a:pt x="116493" y="69018"/>
                  </a:lnTo>
                  <a:lnTo>
                    <a:pt x="116777" y="68994"/>
                  </a:lnTo>
                  <a:lnTo>
                    <a:pt x="116706" y="68947"/>
                  </a:lnTo>
                  <a:lnTo>
                    <a:pt x="116635" y="68923"/>
                  </a:lnTo>
                  <a:lnTo>
                    <a:pt x="116576" y="68912"/>
                  </a:lnTo>
                  <a:lnTo>
                    <a:pt x="116529" y="68923"/>
                  </a:lnTo>
                  <a:lnTo>
                    <a:pt x="116482" y="68935"/>
                  </a:lnTo>
                  <a:lnTo>
                    <a:pt x="116446" y="68971"/>
                  </a:lnTo>
                  <a:lnTo>
                    <a:pt x="116411" y="69018"/>
                  </a:lnTo>
                  <a:lnTo>
                    <a:pt x="116387" y="69077"/>
                  </a:lnTo>
                  <a:lnTo>
                    <a:pt x="116340" y="69195"/>
                  </a:lnTo>
                  <a:lnTo>
                    <a:pt x="116292" y="69337"/>
                  </a:lnTo>
                  <a:lnTo>
                    <a:pt x="116245" y="69468"/>
                  </a:lnTo>
                  <a:lnTo>
                    <a:pt x="116198" y="69586"/>
                  </a:lnTo>
                  <a:lnTo>
                    <a:pt x="115996" y="69811"/>
                  </a:lnTo>
                  <a:lnTo>
                    <a:pt x="115807" y="70118"/>
                  </a:lnTo>
                  <a:lnTo>
                    <a:pt x="115701" y="70355"/>
                  </a:lnTo>
                  <a:lnTo>
                    <a:pt x="115606" y="70603"/>
                  </a:lnTo>
                  <a:lnTo>
                    <a:pt x="115511" y="70591"/>
                  </a:lnTo>
                  <a:lnTo>
                    <a:pt x="115251" y="71005"/>
                  </a:lnTo>
                  <a:lnTo>
                    <a:pt x="114967" y="71420"/>
                  </a:lnTo>
                  <a:lnTo>
                    <a:pt x="114399" y="72224"/>
                  </a:lnTo>
                  <a:lnTo>
                    <a:pt x="114056" y="72662"/>
                  </a:lnTo>
                  <a:lnTo>
                    <a:pt x="113879" y="72887"/>
                  </a:lnTo>
                  <a:lnTo>
                    <a:pt x="113725" y="73111"/>
                  </a:lnTo>
                  <a:lnTo>
                    <a:pt x="113583" y="73123"/>
                  </a:lnTo>
                  <a:lnTo>
                    <a:pt x="113571" y="73419"/>
                  </a:lnTo>
                  <a:lnTo>
                    <a:pt x="113429" y="73289"/>
                  </a:lnTo>
                  <a:lnTo>
                    <a:pt x="113299" y="73170"/>
                  </a:lnTo>
                  <a:lnTo>
                    <a:pt x="113051" y="72898"/>
                  </a:lnTo>
                  <a:lnTo>
                    <a:pt x="112578" y="72330"/>
                  </a:lnTo>
                  <a:lnTo>
                    <a:pt x="112779" y="72212"/>
                  </a:lnTo>
                  <a:lnTo>
                    <a:pt x="112956" y="72070"/>
                  </a:lnTo>
                  <a:lnTo>
                    <a:pt x="113134" y="71928"/>
                  </a:lnTo>
                  <a:lnTo>
                    <a:pt x="113299" y="71763"/>
                  </a:lnTo>
                  <a:lnTo>
                    <a:pt x="113453" y="71597"/>
                  </a:lnTo>
                  <a:lnTo>
                    <a:pt x="113595" y="71420"/>
                  </a:lnTo>
                  <a:lnTo>
                    <a:pt x="113737" y="71230"/>
                  </a:lnTo>
                  <a:lnTo>
                    <a:pt x="113867" y="71041"/>
                  </a:lnTo>
                  <a:lnTo>
                    <a:pt x="114127" y="70651"/>
                  </a:lnTo>
                  <a:lnTo>
                    <a:pt x="114364" y="70248"/>
                  </a:lnTo>
                  <a:lnTo>
                    <a:pt x="114600" y="69846"/>
                  </a:lnTo>
                  <a:lnTo>
                    <a:pt x="114837" y="69456"/>
                  </a:lnTo>
                  <a:lnTo>
                    <a:pt x="114991" y="69195"/>
                  </a:lnTo>
                  <a:lnTo>
                    <a:pt x="115145" y="68935"/>
                  </a:lnTo>
                  <a:lnTo>
                    <a:pt x="115204" y="68805"/>
                  </a:lnTo>
                  <a:lnTo>
                    <a:pt x="115263" y="68675"/>
                  </a:lnTo>
                  <a:lnTo>
                    <a:pt x="115322" y="68533"/>
                  </a:lnTo>
                  <a:lnTo>
                    <a:pt x="115358" y="68391"/>
                  </a:lnTo>
                  <a:lnTo>
                    <a:pt x="115511" y="68391"/>
                  </a:lnTo>
                  <a:lnTo>
                    <a:pt x="115440" y="68036"/>
                  </a:lnTo>
                  <a:lnTo>
                    <a:pt x="115440" y="68036"/>
                  </a:lnTo>
                  <a:lnTo>
                    <a:pt x="115618" y="68048"/>
                  </a:lnTo>
                  <a:lnTo>
                    <a:pt x="115689" y="67811"/>
                  </a:lnTo>
                  <a:lnTo>
                    <a:pt x="115748" y="67575"/>
                  </a:lnTo>
                  <a:lnTo>
                    <a:pt x="115772" y="67456"/>
                  </a:lnTo>
                  <a:lnTo>
                    <a:pt x="115784" y="67326"/>
                  </a:lnTo>
                  <a:lnTo>
                    <a:pt x="115784" y="67208"/>
                  </a:lnTo>
                  <a:lnTo>
                    <a:pt x="115772" y="67078"/>
                  </a:lnTo>
                  <a:lnTo>
                    <a:pt x="115689" y="67326"/>
                  </a:lnTo>
                  <a:lnTo>
                    <a:pt x="115606" y="67575"/>
                  </a:lnTo>
                  <a:lnTo>
                    <a:pt x="115440" y="67563"/>
                  </a:lnTo>
                  <a:lnTo>
                    <a:pt x="115440" y="67563"/>
                  </a:lnTo>
                  <a:lnTo>
                    <a:pt x="115476" y="67811"/>
                  </a:lnTo>
                  <a:lnTo>
                    <a:pt x="115298" y="68072"/>
                  </a:lnTo>
                  <a:lnTo>
                    <a:pt x="115133" y="68344"/>
                  </a:lnTo>
                  <a:lnTo>
                    <a:pt x="114825" y="68888"/>
                  </a:lnTo>
                  <a:lnTo>
                    <a:pt x="114577" y="69302"/>
                  </a:lnTo>
                  <a:lnTo>
                    <a:pt x="114328" y="69692"/>
                  </a:lnTo>
                  <a:lnTo>
                    <a:pt x="114068" y="70095"/>
                  </a:lnTo>
                  <a:lnTo>
                    <a:pt x="113796" y="70473"/>
                  </a:lnTo>
                  <a:lnTo>
                    <a:pt x="113240" y="71242"/>
                  </a:lnTo>
                  <a:lnTo>
                    <a:pt x="112684" y="71999"/>
                  </a:lnTo>
                  <a:lnTo>
                    <a:pt x="112578" y="71987"/>
                  </a:lnTo>
                  <a:lnTo>
                    <a:pt x="112483" y="71964"/>
                  </a:lnTo>
                  <a:lnTo>
                    <a:pt x="112388" y="71928"/>
                  </a:lnTo>
                  <a:lnTo>
                    <a:pt x="112317" y="71881"/>
                  </a:lnTo>
                  <a:lnTo>
                    <a:pt x="112234" y="71822"/>
                  </a:lnTo>
                  <a:lnTo>
                    <a:pt x="112163" y="71763"/>
                  </a:lnTo>
                  <a:lnTo>
                    <a:pt x="112045" y="71609"/>
                  </a:lnTo>
                  <a:lnTo>
                    <a:pt x="111927" y="71443"/>
                  </a:lnTo>
                  <a:lnTo>
                    <a:pt x="111820" y="71278"/>
                  </a:lnTo>
                  <a:lnTo>
                    <a:pt x="111714" y="71112"/>
                  </a:lnTo>
                  <a:lnTo>
                    <a:pt x="111584" y="70958"/>
                  </a:lnTo>
                  <a:lnTo>
                    <a:pt x="111797" y="70722"/>
                  </a:lnTo>
                  <a:lnTo>
                    <a:pt x="112010" y="70485"/>
                  </a:lnTo>
                  <a:lnTo>
                    <a:pt x="112211" y="70237"/>
                  </a:lnTo>
                  <a:lnTo>
                    <a:pt x="112412" y="69976"/>
                  </a:lnTo>
                  <a:lnTo>
                    <a:pt x="112790" y="69468"/>
                  </a:lnTo>
                  <a:lnTo>
                    <a:pt x="113157" y="68935"/>
                  </a:lnTo>
                  <a:lnTo>
                    <a:pt x="113252" y="68793"/>
                  </a:lnTo>
                  <a:lnTo>
                    <a:pt x="113346" y="68639"/>
                  </a:lnTo>
                  <a:lnTo>
                    <a:pt x="113548" y="68344"/>
                  </a:lnTo>
                  <a:lnTo>
                    <a:pt x="113642" y="68190"/>
                  </a:lnTo>
                  <a:lnTo>
                    <a:pt x="113725" y="68036"/>
                  </a:lnTo>
                  <a:lnTo>
                    <a:pt x="113784" y="67859"/>
                  </a:lnTo>
                  <a:lnTo>
                    <a:pt x="113820" y="67693"/>
                  </a:lnTo>
                  <a:lnTo>
                    <a:pt x="113926" y="67752"/>
                  </a:lnTo>
                  <a:lnTo>
                    <a:pt x="114021" y="67516"/>
                  </a:lnTo>
                  <a:lnTo>
                    <a:pt x="114115" y="67291"/>
                  </a:lnTo>
                  <a:lnTo>
                    <a:pt x="114317" y="66841"/>
                  </a:lnTo>
                  <a:lnTo>
                    <a:pt x="114210" y="66877"/>
                  </a:lnTo>
                  <a:lnTo>
                    <a:pt x="113832" y="67445"/>
                  </a:lnTo>
                  <a:lnTo>
                    <a:pt x="113252" y="68261"/>
                  </a:lnTo>
                  <a:lnTo>
                    <a:pt x="112956" y="68675"/>
                  </a:lnTo>
                  <a:lnTo>
                    <a:pt x="112660" y="69077"/>
                  </a:lnTo>
                  <a:lnTo>
                    <a:pt x="112353" y="69468"/>
                  </a:lnTo>
                  <a:lnTo>
                    <a:pt x="112033" y="69858"/>
                  </a:lnTo>
                  <a:lnTo>
                    <a:pt x="111702" y="70248"/>
                  </a:lnTo>
                  <a:lnTo>
                    <a:pt x="111359" y="70615"/>
                  </a:lnTo>
                  <a:lnTo>
                    <a:pt x="110531" y="69385"/>
                  </a:lnTo>
                  <a:lnTo>
                    <a:pt x="110827" y="69018"/>
                  </a:lnTo>
                  <a:lnTo>
                    <a:pt x="111122" y="68639"/>
                  </a:lnTo>
                  <a:lnTo>
                    <a:pt x="111394" y="68261"/>
                  </a:lnTo>
                  <a:lnTo>
                    <a:pt x="111655" y="67870"/>
                  </a:lnTo>
                  <a:lnTo>
                    <a:pt x="112175" y="67066"/>
                  </a:lnTo>
                  <a:lnTo>
                    <a:pt x="112672" y="66273"/>
                  </a:lnTo>
                  <a:lnTo>
                    <a:pt x="112767" y="66108"/>
                  </a:lnTo>
                  <a:lnTo>
                    <a:pt x="112861" y="65954"/>
                  </a:lnTo>
                  <a:lnTo>
                    <a:pt x="112956" y="65788"/>
                  </a:lnTo>
                  <a:lnTo>
                    <a:pt x="113039" y="65623"/>
                  </a:lnTo>
                  <a:lnTo>
                    <a:pt x="113122" y="65457"/>
                  </a:lnTo>
                  <a:lnTo>
                    <a:pt x="113181" y="65280"/>
                  </a:lnTo>
                  <a:lnTo>
                    <a:pt x="113193" y="65197"/>
                  </a:lnTo>
                  <a:lnTo>
                    <a:pt x="113205" y="65102"/>
                  </a:lnTo>
                  <a:lnTo>
                    <a:pt x="113216" y="65008"/>
                  </a:lnTo>
                  <a:lnTo>
                    <a:pt x="113205" y="64913"/>
                  </a:lnTo>
                  <a:lnTo>
                    <a:pt x="113122" y="65209"/>
                  </a:lnTo>
                  <a:lnTo>
                    <a:pt x="112968" y="65161"/>
                  </a:lnTo>
                  <a:lnTo>
                    <a:pt x="112305" y="66131"/>
                  </a:lnTo>
                  <a:lnTo>
                    <a:pt x="111643" y="67113"/>
                  </a:lnTo>
                  <a:lnTo>
                    <a:pt x="110969" y="68072"/>
                  </a:lnTo>
                  <a:lnTo>
                    <a:pt x="110626" y="68557"/>
                  </a:lnTo>
                  <a:lnTo>
                    <a:pt x="110271" y="69030"/>
                  </a:lnTo>
                  <a:lnTo>
                    <a:pt x="109987" y="68639"/>
                  </a:lnTo>
                  <a:lnTo>
                    <a:pt x="109691" y="68273"/>
                  </a:lnTo>
                  <a:lnTo>
                    <a:pt x="110271" y="67445"/>
                  </a:lnTo>
                  <a:lnTo>
                    <a:pt x="110838" y="66593"/>
                  </a:lnTo>
                  <a:lnTo>
                    <a:pt x="111383" y="65741"/>
                  </a:lnTo>
                  <a:lnTo>
                    <a:pt x="111903" y="64877"/>
                  </a:lnTo>
                  <a:lnTo>
                    <a:pt x="112412" y="63990"/>
                  </a:lnTo>
                  <a:lnTo>
                    <a:pt x="112909" y="63103"/>
                  </a:lnTo>
                  <a:lnTo>
                    <a:pt x="113382" y="62216"/>
                  </a:lnTo>
                  <a:lnTo>
                    <a:pt x="113855" y="61316"/>
                  </a:lnTo>
                  <a:close/>
                  <a:moveTo>
                    <a:pt x="117487" y="73596"/>
                  </a:moveTo>
                  <a:lnTo>
                    <a:pt x="117404" y="73904"/>
                  </a:lnTo>
                  <a:lnTo>
                    <a:pt x="117310" y="74212"/>
                  </a:lnTo>
                  <a:lnTo>
                    <a:pt x="117239" y="74519"/>
                  </a:lnTo>
                  <a:lnTo>
                    <a:pt x="117144" y="74827"/>
                  </a:lnTo>
                  <a:lnTo>
                    <a:pt x="117038" y="75122"/>
                  </a:lnTo>
                  <a:lnTo>
                    <a:pt x="116978" y="75264"/>
                  </a:lnTo>
                  <a:lnTo>
                    <a:pt x="116919" y="75406"/>
                  </a:lnTo>
                  <a:lnTo>
                    <a:pt x="116836" y="75548"/>
                  </a:lnTo>
                  <a:lnTo>
                    <a:pt x="116754" y="75678"/>
                  </a:lnTo>
                  <a:lnTo>
                    <a:pt x="116659" y="75809"/>
                  </a:lnTo>
                  <a:lnTo>
                    <a:pt x="116553" y="75927"/>
                  </a:lnTo>
                  <a:lnTo>
                    <a:pt x="116269" y="75939"/>
                  </a:lnTo>
                  <a:lnTo>
                    <a:pt x="116127" y="75939"/>
                  </a:lnTo>
                  <a:lnTo>
                    <a:pt x="115985" y="75927"/>
                  </a:lnTo>
                  <a:lnTo>
                    <a:pt x="115855" y="75891"/>
                  </a:lnTo>
                  <a:lnTo>
                    <a:pt x="115784" y="75868"/>
                  </a:lnTo>
                  <a:lnTo>
                    <a:pt x="115724" y="75832"/>
                  </a:lnTo>
                  <a:lnTo>
                    <a:pt x="115677" y="75785"/>
                  </a:lnTo>
                  <a:lnTo>
                    <a:pt x="115630" y="75738"/>
                  </a:lnTo>
                  <a:lnTo>
                    <a:pt x="115582" y="75678"/>
                  </a:lnTo>
                  <a:lnTo>
                    <a:pt x="115547" y="75607"/>
                  </a:lnTo>
                  <a:lnTo>
                    <a:pt x="115677" y="75548"/>
                  </a:lnTo>
                  <a:lnTo>
                    <a:pt x="115795" y="75477"/>
                  </a:lnTo>
                  <a:lnTo>
                    <a:pt x="115902" y="75395"/>
                  </a:lnTo>
                  <a:lnTo>
                    <a:pt x="116008" y="75312"/>
                  </a:lnTo>
                  <a:lnTo>
                    <a:pt x="116115" y="75217"/>
                  </a:lnTo>
                  <a:lnTo>
                    <a:pt x="116209" y="75122"/>
                  </a:lnTo>
                  <a:lnTo>
                    <a:pt x="116387" y="74909"/>
                  </a:lnTo>
                  <a:lnTo>
                    <a:pt x="116553" y="74685"/>
                  </a:lnTo>
                  <a:lnTo>
                    <a:pt x="116718" y="74460"/>
                  </a:lnTo>
                  <a:lnTo>
                    <a:pt x="116896" y="74247"/>
                  </a:lnTo>
                  <a:lnTo>
                    <a:pt x="117073" y="74034"/>
                  </a:lnTo>
                  <a:lnTo>
                    <a:pt x="117215" y="73644"/>
                  </a:lnTo>
                  <a:lnTo>
                    <a:pt x="117487" y="73596"/>
                  </a:lnTo>
                  <a:close/>
                  <a:moveTo>
                    <a:pt x="179005" y="79381"/>
                  </a:moveTo>
                  <a:lnTo>
                    <a:pt x="179715" y="79926"/>
                  </a:lnTo>
                  <a:lnTo>
                    <a:pt x="180425" y="80493"/>
                  </a:lnTo>
                  <a:lnTo>
                    <a:pt x="179809" y="81073"/>
                  </a:lnTo>
                  <a:lnTo>
                    <a:pt x="179762" y="80836"/>
                  </a:lnTo>
                  <a:lnTo>
                    <a:pt x="179679" y="80612"/>
                  </a:lnTo>
                  <a:lnTo>
                    <a:pt x="179596" y="80399"/>
                  </a:lnTo>
                  <a:lnTo>
                    <a:pt x="179490" y="80186"/>
                  </a:lnTo>
                  <a:lnTo>
                    <a:pt x="179372" y="79985"/>
                  </a:lnTo>
                  <a:lnTo>
                    <a:pt x="179253" y="79784"/>
                  </a:lnTo>
                  <a:lnTo>
                    <a:pt x="179005" y="79381"/>
                  </a:lnTo>
                  <a:close/>
                  <a:moveTo>
                    <a:pt x="111655" y="41607"/>
                  </a:moveTo>
                  <a:lnTo>
                    <a:pt x="111832" y="41666"/>
                  </a:lnTo>
                  <a:lnTo>
                    <a:pt x="112010" y="41725"/>
                  </a:lnTo>
                  <a:lnTo>
                    <a:pt x="112187" y="41808"/>
                  </a:lnTo>
                  <a:lnTo>
                    <a:pt x="112353" y="41891"/>
                  </a:lnTo>
                  <a:lnTo>
                    <a:pt x="112507" y="41986"/>
                  </a:lnTo>
                  <a:lnTo>
                    <a:pt x="112660" y="42104"/>
                  </a:lnTo>
                  <a:lnTo>
                    <a:pt x="112814" y="42222"/>
                  </a:lnTo>
                  <a:lnTo>
                    <a:pt x="112944" y="42352"/>
                  </a:lnTo>
                  <a:lnTo>
                    <a:pt x="113228" y="42625"/>
                  </a:lnTo>
                  <a:lnTo>
                    <a:pt x="113488" y="42920"/>
                  </a:lnTo>
                  <a:lnTo>
                    <a:pt x="113725" y="43216"/>
                  </a:lnTo>
                  <a:lnTo>
                    <a:pt x="113950" y="43536"/>
                  </a:lnTo>
                  <a:lnTo>
                    <a:pt x="114163" y="43855"/>
                  </a:lnTo>
                  <a:lnTo>
                    <a:pt x="114364" y="44186"/>
                  </a:lnTo>
                  <a:lnTo>
                    <a:pt x="114541" y="44529"/>
                  </a:lnTo>
                  <a:lnTo>
                    <a:pt x="114719" y="44884"/>
                  </a:lnTo>
                  <a:lnTo>
                    <a:pt x="114873" y="45239"/>
                  </a:lnTo>
                  <a:lnTo>
                    <a:pt x="115015" y="45594"/>
                  </a:lnTo>
                  <a:lnTo>
                    <a:pt x="115157" y="45961"/>
                  </a:lnTo>
                  <a:lnTo>
                    <a:pt x="115275" y="46339"/>
                  </a:lnTo>
                  <a:lnTo>
                    <a:pt x="115381" y="46706"/>
                  </a:lnTo>
                  <a:lnTo>
                    <a:pt x="115488" y="47085"/>
                  </a:lnTo>
                  <a:lnTo>
                    <a:pt x="115582" y="47463"/>
                  </a:lnTo>
                  <a:lnTo>
                    <a:pt x="115665" y="47842"/>
                  </a:lnTo>
                  <a:lnTo>
                    <a:pt x="115701" y="48007"/>
                  </a:lnTo>
                  <a:lnTo>
                    <a:pt x="115724" y="48185"/>
                  </a:lnTo>
                  <a:lnTo>
                    <a:pt x="115736" y="48362"/>
                  </a:lnTo>
                  <a:lnTo>
                    <a:pt x="115748" y="48528"/>
                  </a:lnTo>
                  <a:lnTo>
                    <a:pt x="115736" y="48883"/>
                  </a:lnTo>
                  <a:lnTo>
                    <a:pt x="115701" y="49226"/>
                  </a:lnTo>
                  <a:lnTo>
                    <a:pt x="115653" y="49569"/>
                  </a:lnTo>
                  <a:lnTo>
                    <a:pt x="115582" y="49912"/>
                  </a:lnTo>
                  <a:lnTo>
                    <a:pt x="115429" y="50598"/>
                  </a:lnTo>
                  <a:lnTo>
                    <a:pt x="115239" y="51415"/>
                  </a:lnTo>
                  <a:lnTo>
                    <a:pt x="115133" y="51829"/>
                  </a:lnTo>
                  <a:lnTo>
                    <a:pt x="115015" y="52243"/>
                  </a:lnTo>
                  <a:lnTo>
                    <a:pt x="114884" y="52645"/>
                  </a:lnTo>
                  <a:lnTo>
                    <a:pt x="114742" y="53047"/>
                  </a:lnTo>
                  <a:lnTo>
                    <a:pt x="114589" y="53437"/>
                  </a:lnTo>
                  <a:lnTo>
                    <a:pt x="114411" y="53828"/>
                  </a:lnTo>
                  <a:lnTo>
                    <a:pt x="114281" y="54088"/>
                  </a:lnTo>
                  <a:lnTo>
                    <a:pt x="114139" y="54348"/>
                  </a:lnTo>
                  <a:lnTo>
                    <a:pt x="113985" y="54597"/>
                  </a:lnTo>
                  <a:lnTo>
                    <a:pt x="113820" y="54845"/>
                  </a:lnTo>
                  <a:lnTo>
                    <a:pt x="113654" y="55082"/>
                  </a:lnTo>
                  <a:lnTo>
                    <a:pt x="113488" y="55319"/>
                  </a:lnTo>
                  <a:lnTo>
                    <a:pt x="113122" y="55780"/>
                  </a:lnTo>
                  <a:lnTo>
                    <a:pt x="112743" y="56241"/>
                  </a:lnTo>
                  <a:lnTo>
                    <a:pt x="112353" y="56679"/>
                  </a:lnTo>
                  <a:lnTo>
                    <a:pt x="111974" y="57129"/>
                  </a:lnTo>
                  <a:lnTo>
                    <a:pt x="111584" y="57566"/>
                  </a:lnTo>
                  <a:lnTo>
                    <a:pt x="111359" y="57898"/>
                  </a:lnTo>
                  <a:lnTo>
                    <a:pt x="111158" y="58229"/>
                  </a:lnTo>
                  <a:lnTo>
                    <a:pt x="110957" y="58572"/>
                  </a:lnTo>
                  <a:lnTo>
                    <a:pt x="110767" y="58927"/>
                  </a:lnTo>
                  <a:lnTo>
                    <a:pt x="110602" y="59282"/>
                  </a:lnTo>
                  <a:lnTo>
                    <a:pt x="110424" y="59637"/>
                  </a:lnTo>
                  <a:lnTo>
                    <a:pt x="110117" y="60358"/>
                  </a:lnTo>
                  <a:lnTo>
                    <a:pt x="109797" y="61092"/>
                  </a:lnTo>
                  <a:lnTo>
                    <a:pt x="109478" y="61813"/>
                  </a:lnTo>
                  <a:lnTo>
                    <a:pt x="109312" y="62180"/>
                  </a:lnTo>
                  <a:lnTo>
                    <a:pt x="109147" y="62535"/>
                  </a:lnTo>
                  <a:lnTo>
                    <a:pt x="108957" y="62878"/>
                  </a:lnTo>
                  <a:lnTo>
                    <a:pt x="108768" y="63221"/>
                  </a:lnTo>
                  <a:lnTo>
                    <a:pt x="108307" y="64037"/>
                  </a:lnTo>
                  <a:lnTo>
                    <a:pt x="107845" y="64842"/>
                  </a:lnTo>
                  <a:lnTo>
                    <a:pt x="107384" y="65658"/>
                  </a:lnTo>
                  <a:lnTo>
                    <a:pt x="106911" y="66451"/>
                  </a:lnTo>
                  <a:lnTo>
                    <a:pt x="106662" y="66853"/>
                  </a:lnTo>
                  <a:lnTo>
                    <a:pt x="106402" y="67243"/>
                  </a:lnTo>
                  <a:lnTo>
                    <a:pt x="106142" y="67622"/>
                  </a:lnTo>
                  <a:lnTo>
                    <a:pt x="105882" y="68012"/>
                  </a:lnTo>
                  <a:lnTo>
                    <a:pt x="105598" y="68379"/>
                  </a:lnTo>
                  <a:lnTo>
                    <a:pt x="105302" y="68746"/>
                  </a:lnTo>
                  <a:lnTo>
                    <a:pt x="105006" y="69101"/>
                  </a:lnTo>
                  <a:lnTo>
                    <a:pt x="104687" y="69444"/>
                  </a:lnTo>
                  <a:lnTo>
                    <a:pt x="103480" y="70639"/>
                  </a:lnTo>
                  <a:lnTo>
                    <a:pt x="102273" y="71834"/>
                  </a:lnTo>
                  <a:lnTo>
                    <a:pt x="101055" y="73017"/>
                  </a:lnTo>
                  <a:lnTo>
                    <a:pt x="99836" y="74212"/>
                  </a:lnTo>
                  <a:lnTo>
                    <a:pt x="98890" y="75122"/>
                  </a:lnTo>
                  <a:lnTo>
                    <a:pt x="97932" y="76033"/>
                  </a:lnTo>
                  <a:lnTo>
                    <a:pt x="97458" y="76483"/>
                  </a:lnTo>
                  <a:lnTo>
                    <a:pt x="96973" y="76932"/>
                  </a:lnTo>
                  <a:lnTo>
                    <a:pt x="96476" y="77370"/>
                  </a:lnTo>
                  <a:lnTo>
                    <a:pt x="95968" y="77796"/>
                  </a:lnTo>
                  <a:lnTo>
                    <a:pt x="95743" y="77974"/>
                  </a:lnTo>
                  <a:lnTo>
                    <a:pt x="95506" y="78151"/>
                  </a:lnTo>
                  <a:lnTo>
                    <a:pt x="95033" y="78494"/>
                  </a:lnTo>
                  <a:lnTo>
                    <a:pt x="94536" y="78825"/>
                  </a:lnTo>
                  <a:lnTo>
                    <a:pt x="94051" y="79157"/>
                  </a:lnTo>
                  <a:lnTo>
                    <a:pt x="93566" y="79488"/>
                  </a:lnTo>
                  <a:lnTo>
                    <a:pt x="93093" y="79843"/>
                  </a:lnTo>
                  <a:lnTo>
                    <a:pt x="92856" y="80020"/>
                  </a:lnTo>
                  <a:lnTo>
                    <a:pt x="92632" y="80209"/>
                  </a:lnTo>
                  <a:lnTo>
                    <a:pt x="92407" y="80399"/>
                  </a:lnTo>
                  <a:lnTo>
                    <a:pt x="92194" y="80600"/>
                  </a:lnTo>
                  <a:lnTo>
                    <a:pt x="91697" y="80836"/>
                  </a:lnTo>
                  <a:lnTo>
                    <a:pt x="91188" y="81061"/>
                  </a:lnTo>
                  <a:lnTo>
                    <a:pt x="90668" y="81251"/>
                  </a:lnTo>
                  <a:lnTo>
                    <a:pt x="90147" y="81416"/>
                  </a:lnTo>
                  <a:lnTo>
                    <a:pt x="89603" y="81558"/>
                  </a:lnTo>
                  <a:lnTo>
                    <a:pt x="89071" y="81688"/>
                  </a:lnTo>
                  <a:lnTo>
                    <a:pt x="88526" y="81783"/>
                  </a:lnTo>
                  <a:lnTo>
                    <a:pt x="87982" y="81866"/>
                  </a:lnTo>
                  <a:lnTo>
                    <a:pt x="87947" y="81594"/>
                  </a:lnTo>
                  <a:lnTo>
                    <a:pt x="87899" y="81322"/>
                  </a:lnTo>
                  <a:lnTo>
                    <a:pt x="87840" y="81061"/>
                  </a:lnTo>
                  <a:lnTo>
                    <a:pt x="87769" y="80801"/>
                  </a:lnTo>
                  <a:lnTo>
                    <a:pt x="87686" y="80541"/>
                  </a:lnTo>
                  <a:lnTo>
                    <a:pt x="87592" y="80280"/>
                  </a:lnTo>
                  <a:lnTo>
                    <a:pt x="87497" y="80032"/>
                  </a:lnTo>
                  <a:lnTo>
                    <a:pt x="87391" y="79784"/>
                  </a:lnTo>
                  <a:lnTo>
                    <a:pt x="87154" y="79287"/>
                  </a:lnTo>
                  <a:lnTo>
                    <a:pt x="86918" y="78802"/>
                  </a:lnTo>
                  <a:lnTo>
                    <a:pt x="86681" y="78305"/>
                  </a:lnTo>
                  <a:lnTo>
                    <a:pt x="86456" y="77820"/>
                  </a:lnTo>
                  <a:lnTo>
                    <a:pt x="86314" y="77500"/>
                  </a:lnTo>
                  <a:lnTo>
                    <a:pt x="86172" y="77193"/>
                  </a:lnTo>
                  <a:lnTo>
                    <a:pt x="86018" y="76897"/>
                  </a:lnTo>
                  <a:lnTo>
                    <a:pt x="85853" y="76601"/>
                  </a:lnTo>
                  <a:lnTo>
                    <a:pt x="85663" y="76317"/>
                  </a:lnTo>
                  <a:lnTo>
                    <a:pt x="85462" y="76045"/>
                  </a:lnTo>
                  <a:lnTo>
                    <a:pt x="85356" y="75915"/>
                  </a:lnTo>
                  <a:lnTo>
                    <a:pt x="85238" y="75797"/>
                  </a:lnTo>
                  <a:lnTo>
                    <a:pt x="85119" y="75678"/>
                  </a:lnTo>
                  <a:lnTo>
                    <a:pt x="84989" y="75560"/>
                  </a:lnTo>
                  <a:lnTo>
                    <a:pt x="84847" y="75454"/>
                  </a:lnTo>
                  <a:lnTo>
                    <a:pt x="84693" y="75347"/>
                  </a:lnTo>
                  <a:lnTo>
                    <a:pt x="84540" y="75241"/>
                  </a:lnTo>
                  <a:lnTo>
                    <a:pt x="84386" y="75158"/>
                  </a:lnTo>
                  <a:lnTo>
                    <a:pt x="84055" y="74980"/>
                  </a:lnTo>
                  <a:lnTo>
                    <a:pt x="83723" y="74815"/>
                  </a:lnTo>
                  <a:lnTo>
                    <a:pt x="83404" y="74637"/>
                  </a:lnTo>
                  <a:lnTo>
                    <a:pt x="83238" y="74555"/>
                  </a:lnTo>
                  <a:lnTo>
                    <a:pt x="83084" y="74448"/>
                  </a:lnTo>
                  <a:lnTo>
                    <a:pt x="82931" y="74353"/>
                  </a:lnTo>
                  <a:lnTo>
                    <a:pt x="82789" y="74235"/>
                  </a:lnTo>
                  <a:lnTo>
                    <a:pt x="82659" y="74117"/>
                  </a:lnTo>
                  <a:lnTo>
                    <a:pt x="82528" y="73975"/>
                  </a:lnTo>
                  <a:lnTo>
                    <a:pt x="82375" y="73809"/>
                  </a:lnTo>
                  <a:lnTo>
                    <a:pt x="82233" y="73632"/>
                  </a:lnTo>
                  <a:lnTo>
                    <a:pt x="81961" y="73265"/>
                  </a:lnTo>
                  <a:lnTo>
                    <a:pt x="81819" y="73088"/>
                  </a:lnTo>
                  <a:lnTo>
                    <a:pt x="81677" y="72910"/>
                  </a:lnTo>
                  <a:lnTo>
                    <a:pt x="81523" y="72745"/>
                  </a:lnTo>
                  <a:lnTo>
                    <a:pt x="81357" y="72591"/>
                  </a:lnTo>
                  <a:lnTo>
                    <a:pt x="81263" y="72532"/>
                  </a:lnTo>
                  <a:lnTo>
                    <a:pt x="81156" y="72496"/>
                  </a:lnTo>
                  <a:lnTo>
                    <a:pt x="81061" y="72461"/>
                  </a:lnTo>
                  <a:lnTo>
                    <a:pt x="80849" y="72461"/>
                  </a:lnTo>
                  <a:lnTo>
                    <a:pt x="80754" y="72472"/>
                  </a:lnTo>
                  <a:lnTo>
                    <a:pt x="80647" y="72496"/>
                  </a:lnTo>
                  <a:lnTo>
                    <a:pt x="80553" y="72532"/>
                  </a:lnTo>
                  <a:lnTo>
                    <a:pt x="80352" y="72626"/>
                  </a:lnTo>
                  <a:lnTo>
                    <a:pt x="80162" y="72733"/>
                  </a:lnTo>
                  <a:lnTo>
                    <a:pt x="79985" y="72863"/>
                  </a:lnTo>
                  <a:lnTo>
                    <a:pt x="79819" y="72981"/>
                  </a:lnTo>
                  <a:lnTo>
                    <a:pt x="79535" y="73230"/>
                  </a:lnTo>
                  <a:lnTo>
                    <a:pt x="79240" y="73478"/>
                  </a:lnTo>
                  <a:lnTo>
                    <a:pt x="78968" y="73738"/>
                  </a:lnTo>
                  <a:lnTo>
                    <a:pt x="78695" y="73999"/>
                  </a:lnTo>
                  <a:lnTo>
                    <a:pt x="78163" y="74555"/>
                  </a:lnTo>
                  <a:lnTo>
                    <a:pt x="77654" y="75111"/>
                  </a:lnTo>
                  <a:lnTo>
                    <a:pt x="76637" y="76246"/>
                  </a:lnTo>
                  <a:lnTo>
                    <a:pt x="76116" y="76802"/>
                  </a:lnTo>
                  <a:lnTo>
                    <a:pt x="75856" y="77074"/>
                  </a:lnTo>
                  <a:lnTo>
                    <a:pt x="75584" y="77347"/>
                  </a:lnTo>
                  <a:lnTo>
                    <a:pt x="75359" y="77571"/>
                  </a:lnTo>
                  <a:lnTo>
                    <a:pt x="75134" y="77808"/>
                  </a:lnTo>
                  <a:lnTo>
                    <a:pt x="74898" y="78045"/>
                  </a:lnTo>
                  <a:lnTo>
                    <a:pt x="74780" y="78151"/>
                  </a:lnTo>
                  <a:lnTo>
                    <a:pt x="74649" y="78257"/>
                  </a:lnTo>
                  <a:lnTo>
                    <a:pt x="74519" y="78352"/>
                  </a:lnTo>
                  <a:lnTo>
                    <a:pt x="74389" y="78447"/>
                  </a:lnTo>
                  <a:lnTo>
                    <a:pt x="74247" y="78518"/>
                  </a:lnTo>
                  <a:lnTo>
                    <a:pt x="74105" y="78589"/>
                  </a:lnTo>
                  <a:lnTo>
                    <a:pt x="73951" y="78636"/>
                  </a:lnTo>
                  <a:lnTo>
                    <a:pt x="73798" y="78660"/>
                  </a:lnTo>
                  <a:lnTo>
                    <a:pt x="73632" y="78672"/>
                  </a:lnTo>
                  <a:lnTo>
                    <a:pt x="73455" y="78672"/>
                  </a:lnTo>
                  <a:lnTo>
                    <a:pt x="73289" y="78328"/>
                  </a:lnTo>
                  <a:lnTo>
                    <a:pt x="73750" y="77879"/>
                  </a:lnTo>
                  <a:lnTo>
                    <a:pt x="74224" y="77453"/>
                  </a:lnTo>
                  <a:lnTo>
                    <a:pt x="74709" y="77039"/>
                  </a:lnTo>
                  <a:lnTo>
                    <a:pt x="75194" y="76625"/>
                  </a:lnTo>
                  <a:lnTo>
                    <a:pt x="75667" y="76211"/>
                  </a:lnTo>
                  <a:lnTo>
                    <a:pt x="76140" y="75785"/>
                  </a:lnTo>
                  <a:lnTo>
                    <a:pt x="76377" y="75572"/>
                  </a:lnTo>
                  <a:lnTo>
                    <a:pt x="76601" y="75347"/>
                  </a:lnTo>
                  <a:lnTo>
                    <a:pt x="76814" y="75111"/>
                  </a:lnTo>
                  <a:lnTo>
                    <a:pt x="77027" y="74874"/>
                  </a:lnTo>
                  <a:lnTo>
                    <a:pt x="77027" y="74874"/>
                  </a:lnTo>
                  <a:lnTo>
                    <a:pt x="76566" y="75111"/>
                  </a:lnTo>
                  <a:lnTo>
                    <a:pt x="76116" y="75406"/>
                  </a:lnTo>
                  <a:lnTo>
                    <a:pt x="75667" y="75726"/>
                  </a:lnTo>
                  <a:lnTo>
                    <a:pt x="75241" y="76057"/>
                  </a:lnTo>
                  <a:lnTo>
                    <a:pt x="74815" y="76400"/>
                  </a:lnTo>
                  <a:lnTo>
                    <a:pt x="74401" y="76743"/>
                  </a:lnTo>
                  <a:lnTo>
                    <a:pt x="73999" y="77098"/>
                  </a:lnTo>
                  <a:lnTo>
                    <a:pt x="73194" y="77832"/>
                  </a:lnTo>
                  <a:lnTo>
                    <a:pt x="73182" y="77311"/>
                  </a:lnTo>
                  <a:lnTo>
                    <a:pt x="73182" y="77051"/>
                  </a:lnTo>
                  <a:lnTo>
                    <a:pt x="73182" y="76802"/>
                  </a:lnTo>
                  <a:lnTo>
                    <a:pt x="73206" y="76542"/>
                  </a:lnTo>
                  <a:lnTo>
                    <a:pt x="73242" y="76282"/>
                  </a:lnTo>
                  <a:lnTo>
                    <a:pt x="73289" y="76033"/>
                  </a:lnTo>
                  <a:lnTo>
                    <a:pt x="73348" y="75785"/>
                  </a:lnTo>
                  <a:lnTo>
                    <a:pt x="73502" y="75548"/>
                  </a:lnTo>
                  <a:lnTo>
                    <a:pt x="73668" y="75312"/>
                  </a:lnTo>
                  <a:lnTo>
                    <a:pt x="73845" y="75087"/>
                  </a:lnTo>
                  <a:lnTo>
                    <a:pt x="74022" y="74862"/>
                  </a:lnTo>
                  <a:lnTo>
                    <a:pt x="74389" y="74424"/>
                  </a:lnTo>
                  <a:lnTo>
                    <a:pt x="74780" y="73999"/>
                  </a:lnTo>
                  <a:lnTo>
                    <a:pt x="75560" y="73159"/>
                  </a:lnTo>
                  <a:lnTo>
                    <a:pt x="75951" y="72733"/>
                  </a:lnTo>
                  <a:lnTo>
                    <a:pt x="76318" y="72295"/>
                  </a:lnTo>
                  <a:lnTo>
                    <a:pt x="76448" y="72283"/>
                  </a:lnTo>
                  <a:lnTo>
                    <a:pt x="76448" y="72165"/>
                  </a:lnTo>
                  <a:lnTo>
                    <a:pt x="76649" y="71940"/>
                  </a:lnTo>
                  <a:lnTo>
                    <a:pt x="76779" y="71952"/>
                  </a:lnTo>
                  <a:lnTo>
                    <a:pt x="76767" y="71763"/>
                  </a:lnTo>
                  <a:lnTo>
                    <a:pt x="76945" y="71774"/>
                  </a:lnTo>
                  <a:lnTo>
                    <a:pt x="76933" y="71597"/>
                  </a:lnTo>
                  <a:lnTo>
                    <a:pt x="77110" y="71597"/>
                  </a:lnTo>
                  <a:lnTo>
                    <a:pt x="77110" y="71420"/>
                  </a:lnTo>
                  <a:lnTo>
                    <a:pt x="77288" y="71443"/>
                  </a:lnTo>
                  <a:lnTo>
                    <a:pt x="77264" y="71242"/>
                  </a:lnTo>
                  <a:lnTo>
                    <a:pt x="77465" y="71289"/>
                  </a:lnTo>
                  <a:lnTo>
                    <a:pt x="77430" y="71076"/>
                  </a:lnTo>
                  <a:lnTo>
                    <a:pt x="77643" y="71124"/>
                  </a:lnTo>
                  <a:lnTo>
                    <a:pt x="77595" y="70899"/>
                  </a:lnTo>
                  <a:lnTo>
                    <a:pt x="77725" y="70946"/>
                  </a:lnTo>
                  <a:lnTo>
                    <a:pt x="77974" y="70710"/>
                  </a:lnTo>
                  <a:lnTo>
                    <a:pt x="77950" y="70651"/>
                  </a:lnTo>
                  <a:lnTo>
                    <a:pt x="78092" y="70568"/>
                  </a:lnTo>
                  <a:lnTo>
                    <a:pt x="78222" y="70461"/>
                  </a:lnTo>
                  <a:lnTo>
                    <a:pt x="78352" y="70355"/>
                  </a:lnTo>
                  <a:lnTo>
                    <a:pt x="78471" y="70237"/>
                  </a:lnTo>
                  <a:lnTo>
                    <a:pt x="78589" y="70118"/>
                  </a:lnTo>
                  <a:lnTo>
                    <a:pt x="78684" y="69988"/>
                  </a:lnTo>
                  <a:lnTo>
                    <a:pt x="78778" y="69846"/>
                  </a:lnTo>
                  <a:lnTo>
                    <a:pt x="78873" y="69704"/>
                  </a:lnTo>
                  <a:lnTo>
                    <a:pt x="78873" y="69704"/>
                  </a:lnTo>
                  <a:lnTo>
                    <a:pt x="78636" y="69941"/>
                  </a:lnTo>
                  <a:lnTo>
                    <a:pt x="78435" y="69858"/>
                  </a:lnTo>
                  <a:lnTo>
                    <a:pt x="78494" y="70047"/>
                  </a:lnTo>
                  <a:lnTo>
                    <a:pt x="78400" y="70083"/>
                  </a:lnTo>
                  <a:lnTo>
                    <a:pt x="78305" y="70118"/>
                  </a:lnTo>
                  <a:lnTo>
                    <a:pt x="78128" y="70225"/>
                  </a:lnTo>
                  <a:lnTo>
                    <a:pt x="77796" y="70461"/>
                  </a:lnTo>
                  <a:lnTo>
                    <a:pt x="77784" y="70532"/>
                  </a:lnTo>
                  <a:lnTo>
                    <a:pt x="77477" y="70793"/>
                  </a:lnTo>
                  <a:lnTo>
                    <a:pt x="77181" y="71053"/>
                  </a:lnTo>
                  <a:lnTo>
                    <a:pt x="76590" y="71585"/>
                  </a:lnTo>
                  <a:lnTo>
                    <a:pt x="76022" y="72153"/>
                  </a:lnTo>
                  <a:lnTo>
                    <a:pt x="75466" y="72721"/>
                  </a:lnTo>
                  <a:lnTo>
                    <a:pt x="74922" y="73301"/>
                  </a:lnTo>
                  <a:lnTo>
                    <a:pt x="74377" y="73880"/>
                  </a:lnTo>
                  <a:lnTo>
                    <a:pt x="73313" y="75063"/>
                  </a:lnTo>
                  <a:lnTo>
                    <a:pt x="73360" y="74389"/>
                  </a:lnTo>
                  <a:lnTo>
                    <a:pt x="73395" y="74046"/>
                  </a:lnTo>
                  <a:lnTo>
                    <a:pt x="73443" y="73715"/>
                  </a:lnTo>
                  <a:lnTo>
                    <a:pt x="73478" y="73549"/>
                  </a:lnTo>
                  <a:lnTo>
                    <a:pt x="73514" y="73395"/>
                  </a:lnTo>
                  <a:lnTo>
                    <a:pt x="73561" y="73230"/>
                  </a:lnTo>
                  <a:lnTo>
                    <a:pt x="73620" y="73076"/>
                  </a:lnTo>
                  <a:lnTo>
                    <a:pt x="73691" y="72922"/>
                  </a:lnTo>
                  <a:lnTo>
                    <a:pt x="73762" y="72768"/>
                  </a:lnTo>
                  <a:lnTo>
                    <a:pt x="73845" y="72626"/>
                  </a:lnTo>
                  <a:lnTo>
                    <a:pt x="73951" y="72484"/>
                  </a:lnTo>
                  <a:lnTo>
                    <a:pt x="74188" y="72153"/>
                  </a:lnTo>
                  <a:lnTo>
                    <a:pt x="74425" y="71822"/>
                  </a:lnTo>
                  <a:lnTo>
                    <a:pt x="74910" y="71183"/>
                  </a:lnTo>
                  <a:lnTo>
                    <a:pt x="75430" y="70544"/>
                  </a:lnTo>
                  <a:lnTo>
                    <a:pt x="75963" y="69941"/>
                  </a:lnTo>
                  <a:lnTo>
                    <a:pt x="76519" y="69349"/>
                  </a:lnTo>
                  <a:lnTo>
                    <a:pt x="77098" y="68770"/>
                  </a:lnTo>
                  <a:lnTo>
                    <a:pt x="77690" y="68202"/>
                  </a:lnTo>
                  <a:lnTo>
                    <a:pt x="78293" y="67658"/>
                  </a:lnTo>
                  <a:lnTo>
                    <a:pt x="78258" y="67587"/>
                  </a:lnTo>
                  <a:lnTo>
                    <a:pt x="78506" y="67409"/>
                  </a:lnTo>
                  <a:lnTo>
                    <a:pt x="78908" y="67232"/>
                  </a:lnTo>
                  <a:lnTo>
                    <a:pt x="78482" y="67208"/>
                  </a:lnTo>
                  <a:lnTo>
                    <a:pt x="78116" y="67421"/>
                  </a:lnTo>
                  <a:lnTo>
                    <a:pt x="78128" y="67480"/>
                  </a:lnTo>
                  <a:lnTo>
                    <a:pt x="77891" y="67658"/>
                  </a:lnTo>
                  <a:lnTo>
                    <a:pt x="77666" y="67835"/>
                  </a:lnTo>
                  <a:lnTo>
                    <a:pt x="77228" y="68202"/>
                  </a:lnTo>
                  <a:lnTo>
                    <a:pt x="76803" y="68592"/>
                  </a:lnTo>
                  <a:lnTo>
                    <a:pt x="76389" y="68994"/>
                  </a:lnTo>
                  <a:lnTo>
                    <a:pt x="75986" y="69408"/>
                  </a:lnTo>
                  <a:lnTo>
                    <a:pt x="75596" y="69834"/>
                  </a:lnTo>
                  <a:lnTo>
                    <a:pt x="74815" y="70674"/>
                  </a:lnTo>
                  <a:lnTo>
                    <a:pt x="74496" y="71041"/>
                  </a:lnTo>
                  <a:lnTo>
                    <a:pt x="74200" y="71420"/>
                  </a:lnTo>
                  <a:lnTo>
                    <a:pt x="73928" y="71810"/>
                  </a:lnTo>
                  <a:lnTo>
                    <a:pt x="73668" y="72212"/>
                  </a:lnTo>
                  <a:lnTo>
                    <a:pt x="73656" y="72011"/>
                  </a:lnTo>
                  <a:lnTo>
                    <a:pt x="73656" y="71798"/>
                  </a:lnTo>
                  <a:lnTo>
                    <a:pt x="73668" y="71597"/>
                  </a:lnTo>
                  <a:lnTo>
                    <a:pt x="73691" y="71396"/>
                  </a:lnTo>
                  <a:lnTo>
                    <a:pt x="73727" y="71195"/>
                  </a:lnTo>
                  <a:lnTo>
                    <a:pt x="73774" y="70994"/>
                  </a:lnTo>
                  <a:lnTo>
                    <a:pt x="73821" y="70793"/>
                  </a:lnTo>
                  <a:lnTo>
                    <a:pt x="73880" y="70603"/>
                  </a:lnTo>
                  <a:lnTo>
                    <a:pt x="73951" y="70402"/>
                  </a:lnTo>
                  <a:lnTo>
                    <a:pt x="74034" y="70213"/>
                  </a:lnTo>
                  <a:lnTo>
                    <a:pt x="74129" y="70035"/>
                  </a:lnTo>
                  <a:lnTo>
                    <a:pt x="74224" y="69846"/>
                  </a:lnTo>
                  <a:lnTo>
                    <a:pt x="74318" y="69669"/>
                  </a:lnTo>
                  <a:lnTo>
                    <a:pt x="74436" y="69503"/>
                  </a:lnTo>
                  <a:lnTo>
                    <a:pt x="74555" y="69326"/>
                  </a:lnTo>
                  <a:lnTo>
                    <a:pt x="74673" y="69172"/>
                  </a:lnTo>
                  <a:lnTo>
                    <a:pt x="74945" y="68829"/>
                  </a:lnTo>
                  <a:lnTo>
                    <a:pt x="75217" y="68509"/>
                  </a:lnTo>
                  <a:lnTo>
                    <a:pt x="75489" y="68190"/>
                  </a:lnTo>
                  <a:lnTo>
                    <a:pt x="75785" y="67870"/>
                  </a:lnTo>
                  <a:lnTo>
                    <a:pt x="76069" y="67563"/>
                  </a:lnTo>
                  <a:lnTo>
                    <a:pt x="76377" y="67267"/>
                  </a:lnTo>
                  <a:lnTo>
                    <a:pt x="76980" y="66676"/>
                  </a:lnTo>
                  <a:lnTo>
                    <a:pt x="77607" y="66096"/>
                  </a:lnTo>
                  <a:lnTo>
                    <a:pt x="78234" y="65516"/>
                  </a:lnTo>
                  <a:lnTo>
                    <a:pt x="78861" y="64937"/>
                  </a:lnTo>
                  <a:lnTo>
                    <a:pt x="79488" y="64369"/>
                  </a:lnTo>
                  <a:lnTo>
                    <a:pt x="79169" y="64357"/>
                  </a:lnTo>
                  <a:lnTo>
                    <a:pt x="79157" y="64475"/>
                  </a:lnTo>
                  <a:lnTo>
                    <a:pt x="78743" y="64605"/>
                  </a:lnTo>
                  <a:lnTo>
                    <a:pt x="78092" y="65114"/>
                  </a:lnTo>
                  <a:lnTo>
                    <a:pt x="77453" y="65646"/>
                  </a:lnTo>
                  <a:lnTo>
                    <a:pt x="76838" y="66179"/>
                  </a:lnTo>
                  <a:lnTo>
                    <a:pt x="76223" y="66735"/>
                  </a:lnTo>
                  <a:lnTo>
                    <a:pt x="75927" y="67031"/>
                  </a:lnTo>
                  <a:lnTo>
                    <a:pt x="75631" y="67314"/>
                  </a:lnTo>
                  <a:lnTo>
                    <a:pt x="75347" y="67610"/>
                  </a:lnTo>
                  <a:lnTo>
                    <a:pt x="75064" y="67918"/>
                  </a:lnTo>
                  <a:lnTo>
                    <a:pt x="74791" y="68225"/>
                  </a:lnTo>
                  <a:lnTo>
                    <a:pt x="74531" y="68533"/>
                  </a:lnTo>
                  <a:lnTo>
                    <a:pt x="74271" y="68852"/>
                  </a:lnTo>
                  <a:lnTo>
                    <a:pt x="74011" y="69184"/>
                  </a:lnTo>
                  <a:lnTo>
                    <a:pt x="74070" y="68935"/>
                  </a:lnTo>
                  <a:lnTo>
                    <a:pt x="74117" y="68687"/>
                  </a:lnTo>
                  <a:lnTo>
                    <a:pt x="74200" y="68190"/>
                  </a:lnTo>
                  <a:lnTo>
                    <a:pt x="74247" y="67941"/>
                  </a:lnTo>
                  <a:lnTo>
                    <a:pt x="74295" y="67693"/>
                  </a:lnTo>
                  <a:lnTo>
                    <a:pt x="74366" y="67445"/>
                  </a:lnTo>
                  <a:lnTo>
                    <a:pt x="74436" y="67208"/>
                  </a:lnTo>
                  <a:lnTo>
                    <a:pt x="74555" y="67019"/>
                  </a:lnTo>
                  <a:lnTo>
                    <a:pt x="74673" y="66841"/>
                  </a:lnTo>
                  <a:lnTo>
                    <a:pt x="74791" y="66664"/>
                  </a:lnTo>
                  <a:lnTo>
                    <a:pt x="74922" y="66486"/>
                  </a:lnTo>
                  <a:lnTo>
                    <a:pt x="75194" y="66155"/>
                  </a:lnTo>
                  <a:lnTo>
                    <a:pt x="75489" y="65836"/>
                  </a:lnTo>
                  <a:lnTo>
                    <a:pt x="75785" y="65516"/>
                  </a:lnTo>
                  <a:lnTo>
                    <a:pt x="76093" y="65220"/>
                  </a:lnTo>
                  <a:lnTo>
                    <a:pt x="76720" y="64617"/>
                  </a:lnTo>
                  <a:lnTo>
                    <a:pt x="77370" y="64037"/>
                  </a:lnTo>
                  <a:lnTo>
                    <a:pt x="78021" y="63458"/>
                  </a:lnTo>
                  <a:lnTo>
                    <a:pt x="78672" y="62902"/>
                  </a:lnTo>
                  <a:lnTo>
                    <a:pt x="79346" y="62346"/>
                  </a:lnTo>
                  <a:lnTo>
                    <a:pt x="79618" y="62145"/>
                  </a:lnTo>
                  <a:lnTo>
                    <a:pt x="79867" y="61920"/>
                  </a:lnTo>
                  <a:lnTo>
                    <a:pt x="80375" y="61470"/>
                  </a:lnTo>
                  <a:lnTo>
                    <a:pt x="80009" y="61470"/>
                  </a:lnTo>
                  <a:lnTo>
                    <a:pt x="79997" y="61577"/>
                  </a:lnTo>
                  <a:lnTo>
                    <a:pt x="79796" y="61671"/>
                  </a:lnTo>
                  <a:lnTo>
                    <a:pt x="79606" y="61778"/>
                  </a:lnTo>
                  <a:lnTo>
                    <a:pt x="79417" y="61896"/>
                  </a:lnTo>
                  <a:lnTo>
                    <a:pt x="79240" y="62014"/>
                  </a:lnTo>
                  <a:lnTo>
                    <a:pt x="78885" y="62287"/>
                  </a:lnTo>
                  <a:lnTo>
                    <a:pt x="78542" y="62547"/>
                  </a:lnTo>
                  <a:lnTo>
                    <a:pt x="78021" y="62961"/>
                  </a:lnTo>
                  <a:lnTo>
                    <a:pt x="77512" y="63387"/>
                  </a:lnTo>
                  <a:lnTo>
                    <a:pt x="77004" y="63824"/>
                  </a:lnTo>
                  <a:lnTo>
                    <a:pt x="76507" y="64262"/>
                  </a:lnTo>
                  <a:lnTo>
                    <a:pt x="76022" y="64712"/>
                  </a:lnTo>
                  <a:lnTo>
                    <a:pt x="75549" y="65185"/>
                  </a:lnTo>
                  <a:lnTo>
                    <a:pt x="75087" y="65658"/>
                  </a:lnTo>
                  <a:lnTo>
                    <a:pt x="74626" y="66143"/>
                  </a:lnTo>
                  <a:lnTo>
                    <a:pt x="74697" y="65765"/>
                  </a:lnTo>
                  <a:lnTo>
                    <a:pt x="74780" y="65386"/>
                  </a:lnTo>
                  <a:lnTo>
                    <a:pt x="74862" y="65019"/>
                  </a:lnTo>
                  <a:lnTo>
                    <a:pt x="74957" y="64641"/>
                  </a:lnTo>
                  <a:lnTo>
                    <a:pt x="75064" y="64274"/>
                  </a:lnTo>
                  <a:lnTo>
                    <a:pt x="75182" y="63919"/>
                  </a:lnTo>
                  <a:lnTo>
                    <a:pt x="75324" y="63564"/>
                  </a:lnTo>
                  <a:lnTo>
                    <a:pt x="75489" y="63209"/>
                  </a:lnTo>
                  <a:lnTo>
                    <a:pt x="75750" y="62854"/>
                  </a:lnTo>
                  <a:lnTo>
                    <a:pt x="76034" y="62500"/>
                  </a:lnTo>
                  <a:lnTo>
                    <a:pt x="76318" y="62156"/>
                  </a:lnTo>
                  <a:lnTo>
                    <a:pt x="76471" y="61991"/>
                  </a:lnTo>
                  <a:lnTo>
                    <a:pt x="76625" y="61837"/>
                  </a:lnTo>
                  <a:lnTo>
                    <a:pt x="77146" y="61364"/>
                  </a:lnTo>
                  <a:lnTo>
                    <a:pt x="77666" y="60891"/>
                  </a:lnTo>
                  <a:lnTo>
                    <a:pt x="78187" y="60429"/>
                  </a:lnTo>
                  <a:lnTo>
                    <a:pt x="78719" y="59980"/>
                  </a:lnTo>
                  <a:lnTo>
                    <a:pt x="79263" y="59530"/>
                  </a:lnTo>
                  <a:lnTo>
                    <a:pt x="79807" y="59092"/>
                  </a:lnTo>
                  <a:lnTo>
                    <a:pt x="80363" y="58666"/>
                  </a:lnTo>
                  <a:lnTo>
                    <a:pt x="80931" y="58252"/>
                  </a:lnTo>
                  <a:lnTo>
                    <a:pt x="80494" y="58252"/>
                  </a:lnTo>
                  <a:lnTo>
                    <a:pt x="80103" y="58536"/>
                  </a:lnTo>
                  <a:lnTo>
                    <a:pt x="79843" y="58702"/>
                  </a:lnTo>
                  <a:lnTo>
                    <a:pt x="79583" y="58868"/>
                  </a:lnTo>
                  <a:lnTo>
                    <a:pt x="78908" y="59376"/>
                  </a:lnTo>
                  <a:lnTo>
                    <a:pt x="78057" y="60062"/>
                  </a:lnTo>
                  <a:lnTo>
                    <a:pt x="77643" y="60406"/>
                  </a:lnTo>
                  <a:lnTo>
                    <a:pt x="77228" y="60760"/>
                  </a:lnTo>
                  <a:lnTo>
                    <a:pt x="76826" y="61127"/>
                  </a:lnTo>
                  <a:lnTo>
                    <a:pt x="76424" y="61494"/>
                  </a:lnTo>
                  <a:lnTo>
                    <a:pt x="76034" y="61884"/>
                  </a:lnTo>
                  <a:lnTo>
                    <a:pt x="75655" y="62275"/>
                  </a:lnTo>
                  <a:lnTo>
                    <a:pt x="75726" y="62026"/>
                  </a:lnTo>
                  <a:lnTo>
                    <a:pt x="75809" y="61790"/>
                  </a:lnTo>
                  <a:lnTo>
                    <a:pt x="75974" y="61316"/>
                  </a:lnTo>
                  <a:lnTo>
                    <a:pt x="76164" y="60843"/>
                  </a:lnTo>
                  <a:lnTo>
                    <a:pt x="76353" y="60370"/>
                  </a:lnTo>
                  <a:lnTo>
                    <a:pt x="76424" y="60204"/>
                  </a:lnTo>
                  <a:lnTo>
                    <a:pt x="76495" y="60051"/>
                  </a:lnTo>
                  <a:lnTo>
                    <a:pt x="76590" y="59909"/>
                  </a:lnTo>
                  <a:lnTo>
                    <a:pt x="76684" y="59755"/>
                  </a:lnTo>
                  <a:lnTo>
                    <a:pt x="76791" y="59625"/>
                  </a:lnTo>
                  <a:lnTo>
                    <a:pt x="76897" y="59495"/>
                  </a:lnTo>
                  <a:lnTo>
                    <a:pt x="77134" y="59234"/>
                  </a:lnTo>
                  <a:lnTo>
                    <a:pt x="77394" y="58998"/>
                  </a:lnTo>
                  <a:lnTo>
                    <a:pt x="77654" y="58761"/>
                  </a:lnTo>
                  <a:lnTo>
                    <a:pt x="78175" y="58312"/>
                  </a:lnTo>
                  <a:lnTo>
                    <a:pt x="79015" y="57625"/>
                  </a:lnTo>
                  <a:lnTo>
                    <a:pt x="79393" y="57330"/>
                  </a:lnTo>
                  <a:lnTo>
                    <a:pt x="79583" y="57188"/>
                  </a:lnTo>
                  <a:lnTo>
                    <a:pt x="79772" y="57046"/>
                  </a:lnTo>
                  <a:lnTo>
                    <a:pt x="79902" y="56939"/>
                  </a:lnTo>
                  <a:lnTo>
                    <a:pt x="80032" y="56833"/>
                  </a:lnTo>
                  <a:lnTo>
                    <a:pt x="80151" y="56714"/>
                  </a:lnTo>
                  <a:lnTo>
                    <a:pt x="80198" y="56644"/>
                  </a:lnTo>
                  <a:lnTo>
                    <a:pt x="80245" y="56573"/>
                  </a:lnTo>
                  <a:lnTo>
                    <a:pt x="80505" y="56596"/>
                  </a:lnTo>
                  <a:lnTo>
                    <a:pt x="80470" y="56442"/>
                  </a:lnTo>
                  <a:lnTo>
                    <a:pt x="80647" y="56348"/>
                  </a:lnTo>
                  <a:lnTo>
                    <a:pt x="80825" y="56229"/>
                  </a:lnTo>
                  <a:lnTo>
                    <a:pt x="81002" y="56123"/>
                  </a:lnTo>
                  <a:lnTo>
                    <a:pt x="81180" y="56016"/>
                  </a:lnTo>
                  <a:lnTo>
                    <a:pt x="81168" y="55886"/>
                  </a:lnTo>
                  <a:lnTo>
                    <a:pt x="81393" y="55934"/>
                  </a:lnTo>
                  <a:lnTo>
                    <a:pt x="81393" y="55934"/>
                  </a:lnTo>
                  <a:lnTo>
                    <a:pt x="81298" y="55673"/>
                  </a:lnTo>
                  <a:lnTo>
                    <a:pt x="81298" y="55673"/>
                  </a:lnTo>
                  <a:lnTo>
                    <a:pt x="81665" y="55756"/>
                  </a:lnTo>
                  <a:lnTo>
                    <a:pt x="81665" y="55756"/>
                  </a:lnTo>
                  <a:lnTo>
                    <a:pt x="81653" y="55531"/>
                  </a:lnTo>
                  <a:lnTo>
                    <a:pt x="81653" y="55531"/>
                  </a:lnTo>
                  <a:lnTo>
                    <a:pt x="81819" y="55591"/>
                  </a:lnTo>
                  <a:lnTo>
                    <a:pt x="81854" y="55531"/>
                  </a:lnTo>
                  <a:lnTo>
                    <a:pt x="81890" y="55472"/>
                  </a:lnTo>
                  <a:lnTo>
                    <a:pt x="81925" y="55425"/>
                  </a:lnTo>
                  <a:lnTo>
                    <a:pt x="81984" y="55378"/>
                  </a:lnTo>
                  <a:lnTo>
                    <a:pt x="82091" y="55295"/>
                  </a:lnTo>
                  <a:lnTo>
                    <a:pt x="82221" y="55236"/>
                  </a:lnTo>
                  <a:lnTo>
                    <a:pt x="82481" y="55106"/>
                  </a:lnTo>
                  <a:lnTo>
                    <a:pt x="82611" y="55035"/>
                  </a:lnTo>
                  <a:lnTo>
                    <a:pt x="82718" y="54940"/>
                  </a:lnTo>
                  <a:lnTo>
                    <a:pt x="82564" y="54916"/>
                  </a:lnTo>
                  <a:lnTo>
                    <a:pt x="82162" y="55094"/>
                  </a:lnTo>
                  <a:lnTo>
                    <a:pt x="82197" y="55177"/>
                  </a:lnTo>
                  <a:lnTo>
                    <a:pt x="82020" y="55212"/>
                  </a:lnTo>
                  <a:lnTo>
                    <a:pt x="81937" y="55236"/>
                  </a:lnTo>
                  <a:lnTo>
                    <a:pt x="81854" y="55271"/>
                  </a:lnTo>
                  <a:lnTo>
                    <a:pt x="81771" y="55307"/>
                  </a:lnTo>
                  <a:lnTo>
                    <a:pt x="81700" y="55354"/>
                  </a:lnTo>
                  <a:lnTo>
                    <a:pt x="81629" y="55413"/>
                  </a:lnTo>
                  <a:lnTo>
                    <a:pt x="81570" y="55472"/>
                  </a:lnTo>
                  <a:lnTo>
                    <a:pt x="81428" y="55543"/>
                  </a:lnTo>
                  <a:lnTo>
                    <a:pt x="81286" y="55626"/>
                  </a:lnTo>
                  <a:lnTo>
                    <a:pt x="81215" y="55685"/>
                  </a:lnTo>
                  <a:lnTo>
                    <a:pt x="81156" y="55733"/>
                  </a:lnTo>
                  <a:lnTo>
                    <a:pt x="81109" y="55804"/>
                  </a:lnTo>
                  <a:lnTo>
                    <a:pt x="81061" y="55875"/>
                  </a:lnTo>
                  <a:lnTo>
                    <a:pt x="80825" y="55863"/>
                  </a:lnTo>
                  <a:lnTo>
                    <a:pt x="80849" y="56016"/>
                  </a:lnTo>
                  <a:lnTo>
                    <a:pt x="80328" y="56253"/>
                  </a:lnTo>
                  <a:lnTo>
                    <a:pt x="80316" y="56360"/>
                  </a:lnTo>
                  <a:lnTo>
                    <a:pt x="79973" y="56561"/>
                  </a:lnTo>
                  <a:lnTo>
                    <a:pt x="79642" y="56774"/>
                  </a:lnTo>
                  <a:lnTo>
                    <a:pt x="79642" y="56845"/>
                  </a:lnTo>
                  <a:lnTo>
                    <a:pt x="79311" y="57058"/>
                  </a:lnTo>
                  <a:lnTo>
                    <a:pt x="78979" y="57271"/>
                  </a:lnTo>
                  <a:lnTo>
                    <a:pt x="78956" y="57341"/>
                  </a:lnTo>
                  <a:lnTo>
                    <a:pt x="78589" y="57590"/>
                  </a:lnTo>
                  <a:lnTo>
                    <a:pt x="78234" y="57850"/>
                  </a:lnTo>
                  <a:lnTo>
                    <a:pt x="77997" y="58051"/>
                  </a:lnTo>
                  <a:lnTo>
                    <a:pt x="77773" y="58241"/>
                  </a:lnTo>
                  <a:lnTo>
                    <a:pt x="77335" y="58643"/>
                  </a:lnTo>
                  <a:lnTo>
                    <a:pt x="77004" y="58891"/>
                  </a:lnTo>
                  <a:lnTo>
                    <a:pt x="77157" y="58430"/>
                  </a:lnTo>
                  <a:lnTo>
                    <a:pt x="77347" y="57980"/>
                  </a:lnTo>
                  <a:lnTo>
                    <a:pt x="77441" y="57767"/>
                  </a:lnTo>
                  <a:lnTo>
                    <a:pt x="77548" y="57543"/>
                  </a:lnTo>
                  <a:lnTo>
                    <a:pt x="77666" y="57330"/>
                  </a:lnTo>
                  <a:lnTo>
                    <a:pt x="77796" y="57129"/>
                  </a:lnTo>
                  <a:lnTo>
                    <a:pt x="77903" y="57058"/>
                  </a:lnTo>
                  <a:lnTo>
                    <a:pt x="77997" y="56987"/>
                  </a:lnTo>
                  <a:lnTo>
                    <a:pt x="78092" y="56916"/>
                  </a:lnTo>
                  <a:lnTo>
                    <a:pt x="78187" y="56821"/>
                  </a:lnTo>
                  <a:lnTo>
                    <a:pt x="78352" y="56644"/>
                  </a:lnTo>
                  <a:lnTo>
                    <a:pt x="78530" y="56466"/>
                  </a:lnTo>
                  <a:lnTo>
                    <a:pt x="78684" y="56241"/>
                  </a:lnTo>
                  <a:lnTo>
                    <a:pt x="78766" y="56229"/>
                  </a:lnTo>
                  <a:lnTo>
                    <a:pt x="79086" y="55922"/>
                  </a:lnTo>
                  <a:lnTo>
                    <a:pt x="79393" y="55614"/>
                  </a:lnTo>
                  <a:lnTo>
                    <a:pt x="80044" y="55035"/>
                  </a:lnTo>
                  <a:lnTo>
                    <a:pt x="80707" y="54467"/>
                  </a:lnTo>
                  <a:lnTo>
                    <a:pt x="81381" y="53899"/>
                  </a:lnTo>
                  <a:lnTo>
                    <a:pt x="81759" y="53591"/>
                  </a:lnTo>
                  <a:lnTo>
                    <a:pt x="82150" y="53284"/>
                  </a:lnTo>
                  <a:lnTo>
                    <a:pt x="82339" y="53130"/>
                  </a:lnTo>
                  <a:lnTo>
                    <a:pt x="82540" y="52988"/>
                  </a:lnTo>
                  <a:lnTo>
                    <a:pt x="82753" y="52858"/>
                  </a:lnTo>
                  <a:lnTo>
                    <a:pt x="82966" y="52739"/>
                  </a:lnTo>
                  <a:lnTo>
                    <a:pt x="82517" y="52633"/>
                  </a:lnTo>
                  <a:lnTo>
                    <a:pt x="82540" y="52810"/>
                  </a:lnTo>
                  <a:lnTo>
                    <a:pt x="82126" y="52941"/>
                  </a:lnTo>
                  <a:lnTo>
                    <a:pt x="81795" y="53213"/>
                  </a:lnTo>
                  <a:lnTo>
                    <a:pt x="81452" y="53473"/>
                  </a:lnTo>
                  <a:lnTo>
                    <a:pt x="81026" y="53804"/>
                  </a:lnTo>
                  <a:lnTo>
                    <a:pt x="80600" y="54135"/>
                  </a:lnTo>
                  <a:lnTo>
                    <a:pt x="80304" y="54384"/>
                  </a:lnTo>
                  <a:lnTo>
                    <a:pt x="80009" y="54632"/>
                  </a:lnTo>
                  <a:lnTo>
                    <a:pt x="79417" y="55117"/>
                  </a:lnTo>
                  <a:lnTo>
                    <a:pt x="79133" y="55378"/>
                  </a:lnTo>
                  <a:lnTo>
                    <a:pt x="78861" y="55638"/>
                  </a:lnTo>
                  <a:lnTo>
                    <a:pt x="78731" y="55780"/>
                  </a:lnTo>
                  <a:lnTo>
                    <a:pt x="78601" y="55922"/>
                  </a:lnTo>
                  <a:lnTo>
                    <a:pt x="78482" y="56076"/>
                  </a:lnTo>
                  <a:lnTo>
                    <a:pt x="78376" y="56229"/>
                  </a:lnTo>
                  <a:lnTo>
                    <a:pt x="78199" y="56241"/>
                  </a:lnTo>
                  <a:lnTo>
                    <a:pt x="78364" y="55886"/>
                  </a:lnTo>
                  <a:lnTo>
                    <a:pt x="78530" y="55520"/>
                  </a:lnTo>
                  <a:lnTo>
                    <a:pt x="78897" y="54810"/>
                  </a:lnTo>
                  <a:lnTo>
                    <a:pt x="79642" y="53390"/>
                  </a:lnTo>
                  <a:lnTo>
                    <a:pt x="79677" y="53982"/>
                  </a:lnTo>
                  <a:lnTo>
                    <a:pt x="79796" y="53721"/>
                  </a:lnTo>
                  <a:lnTo>
                    <a:pt x="79914" y="53461"/>
                  </a:lnTo>
                  <a:lnTo>
                    <a:pt x="80127" y="53236"/>
                  </a:lnTo>
                  <a:lnTo>
                    <a:pt x="80340" y="53012"/>
                  </a:lnTo>
                  <a:lnTo>
                    <a:pt x="80576" y="52810"/>
                  </a:lnTo>
                  <a:lnTo>
                    <a:pt x="80813" y="52609"/>
                  </a:lnTo>
                  <a:lnTo>
                    <a:pt x="80837" y="52562"/>
                  </a:lnTo>
                  <a:lnTo>
                    <a:pt x="81038" y="52408"/>
                  </a:lnTo>
                  <a:lnTo>
                    <a:pt x="81239" y="52254"/>
                  </a:lnTo>
                  <a:lnTo>
                    <a:pt x="81653" y="51947"/>
                  </a:lnTo>
                  <a:lnTo>
                    <a:pt x="81688" y="51888"/>
                  </a:lnTo>
                  <a:lnTo>
                    <a:pt x="82032" y="51639"/>
                  </a:lnTo>
                  <a:lnTo>
                    <a:pt x="82375" y="51367"/>
                  </a:lnTo>
                  <a:lnTo>
                    <a:pt x="82493" y="51320"/>
                  </a:lnTo>
                  <a:lnTo>
                    <a:pt x="82599" y="51237"/>
                  </a:lnTo>
                  <a:lnTo>
                    <a:pt x="82682" y="51142"/>
                  </a:lnTo>
                  <a:lnTo>
                    <a:pt x="82741" y="51024"/>
                  </a:lnTo>
                  <a:lnTo>
                    <a:pt x="82895" y="50989"/>
                  </a:lnTo>
                  <a:lnTo>
                    <a:pt x="82978" y="50953"/>
                  </a:lnTo>
                  <a:lnTo>
                    <a:pt x="83049" y="50929"/>
                  </a:lnTo>
                  <a:lnTo>
                    <a:pt x="83120" y="50882"/>
                  </a:lnTo>
                  <a:lnTo>
                    <a:pt x="83167" y="50835"/>
                  </a:lnTo>
                  <a:lnTo>
                    <a:pt x="83215" y="50764"/>
                  </a:lnTo>
                  <a:lnTo>
                    <a:pt x="83238" y="50669"/>
                  </a:lnTo>
                  <a:lnTo>
                    <a:pt x="83345" y="50646"/>
                  </a:lnTo>
                  <a:lnTo>
                    <a:pt x="83451" y="50598"/>
                  </a:lnTo>
                  <a:lnTo>
                    <a:pt x="83546" y="50539"/>
                  </a:lnTo>
                  <a:lnTo>
                    <a:pt x="83640" y="50468"/>
                  </a:lnTo>
                  <a:lnTo>
                    <a:pt x="83451" y="50492"/>
                  </a:lnTo>
                  <a:lnTo>
                    <a:pt x="83345" y="50504"/>
                  </a:lnTo>
                  <a:lnTo>
                    <a:pt x="83238" y="50515"/>
                  </a:lnTo>
                  <a:lnTo>
                    <a:pt x="83155" y="50551"/>
                  </a:lnTo>
                  <a:lnTo>
                    <a:pt x="83108" y="50575"/>
                  </a:lnTo>
                  <a:lnTo>
                    <a:pt x="83073" y="50598"/>
                  </a:lnTo>
                  <a:lnTo>
                    <a:pt x="83037" y="50634"/>
                  </a:lnTo>
                  <a:lnTo>
                    <a:pt x="83013" y="50681"/>
                  </a:lnTo>
                  <a:lnTo>
                    <a:pt x="82990" y="50728"/>
                  </a:lnTo>
                  <a:lnTo>
                    <a:pt x="82978" y="50787"/>
                  </a:lnTo>
                  <a:lnTo>
                    <a:pt x="82872" y="50811"/>
                  </a:lnTo>
                  <a:lnTo>
                    <a:pt x="82765" y="50847"/>
                  </a:lnTo>
                  <a:lnTo>
                    <a:pt x="82670" y="50894"/>
                  </a:lnTo>
                  <a:lnTo>
                    <a:pt x="82576" y="50953"/>
                  </a:lnTo>
                  <a:lnTo>
                    <a:pt x="82398" y="51071"/>
                  </a:lnTo>
                  <a:lnTo>
                    <a:pt x="82221" y="51213"/>
                  </a:lnTo>
                  <a:lnTo>
                    <a:pt x="82055" y="51355"/>
                  </a:lnTo>
                  <a:lnTo>
                    <a:pt x="81878" y="51485"/>
                  </a:lnTo>
                  <a:lnTo>
                    <a:pt x="81795" y="51545"/>
                  </a:lnTo>
                  <a:lnTo>
                    <a:pt x="81688" y="51592"/>
                  </a:lnTo>
                  <a:lnTo>
                    <a:pt x="81594" y="51639"/>
                  </a:lnTo>
                  <a:lnTo>
                    <a:pt x="81487" y="51675"/>
                  </a:lnTo>
                  <a:lnTo>
                    <a:pt x="81511" y="51769"/>
                  </a:lnTo>
                  <a:lnTo>
                    <a:pt x="81168" y="51982"/>
                  </a:lnTo>
                  <a:lnTo>
                    <a:pt x="80825" y="52207"/>
                  </a:lnTo>
                  <a:lnTo>
                    <a:pt x="80825" y="52278"/>
                  </a:lnTo>
                  <a:lnTo>
                    <a:pt x="80659" y="52385"/>
                  </a:lnTo>
                  <a:lnTo>
                    <a:pt x="80494" y="52503"/>
                  </a:lnTo>
                  <a:lnTo>
                    <a:pt x="80423" y="52562"/>
                  </a:lnTo>
                  <a:lnTo>
                    <a:pt x="80352" y="52633"/>
                  </a:lnTo>
                  <a:lnTo>
                    <a:pt x="80293" y="52716"/>
                  </a:lnTo>
                  <a:lnTo>
                    <a:pt x="80245" y="52810"/>
                  </a:lnTo>
                  <a:lnTo>
                    <a:pt x="79855" y="52929"/>
                  </a:lnTo>
                  <a:lnTo>
                    <a:pt x="79949" y="52834"/>
                  </a:lnTo>
                  <a:lnTo>
                    <a:pt x="80044" y="52728"/>
                  </a:lnTo>
                  <a:lnTo>
                    <a:pt x="80139" y="52621"/>
                  </a:lnTo>
                  <a:lnTo>
                    <a:pt x="80222" y="52503"/>
                  </a:lnTo>
                  <a:lnTo>
                    <a:pt x="80363" y="52266"/>
                  </a:lnTo>
                  <a:lnTo>
                    <a:pt x="80494" y="52018"/>
                  </a:lnTo>
                  <a:lnTo>
                    <a:pt x="80754" y="51521"/>
                  </a:lnTo>
                  <a:lnTo>
                    <a:pt x="80884" y="51273"/>
                  </a:lnTo>
                  <a:lnTo>
                    <a:pt x="81038" y="51048"/>
                  </a:lnTo>
                  <a:lnTo>
                    <a:pt x="81121" y="50906"/>
                  </a:lnTo>
                  <a:lnTo>
                    <a:pt x="81215" y="50776"/>
                  </a:lnTo>
                  <a:lnTo>
                    <a:pt x="81393" y="50504"/>
                  </a:lnTo>
                  <a:lnTo>
                    <a:pt x="81487" y="50373"/>
                  </a:lnTo>
                  <a:lnTo>
                    <a:pt x="81570" y="50231"/>
                  </a:lnTo>
                  <a:lnTo>
                    <a:pt x="81641" y="50090"/>
                  </a:lnTo>
                  <a:lnTo>
                    <a:pt x="81712" y="49948"/>
                  </a:lnTo>
                  <a:lnTo>
                    <a:pt x="81866" y="50054"/>
                  </a:lnTo>
                  <a:lnTo>
                    <a:pt x="81842" y="49983"/>
                  </a:lnTo>
                  <a:lnTo>
                    <a:pt x="81819" y="49912"/>
                  </a:lnTo>
                  <a:lnTo>
                    <a:pt x="81819" y="49853"/>
                  </a:lnTo>
                  <a:lnTo>
                    <a:pt x="81819" y="49782"/>
                  </a:lnTo>
                  <a:lnTo>
                    <a:pt x="81830" y="49723"/>
                  </a:lnTo>
                  <a:lnTo>
                    <a:pt x="81842" y="49664"/>
                  </a:lnTo>
                  <a:lnTo>
                    <a:pt x="81901" y="49545"/>
                  </a:lnTo>
                  <a:lnTo>
                    <a:pt x="81961" y="49439"/>
                  </a:lnTo>
                  <a:lnTo>
                    <a:pt x="82043" y="49332"/>
                  </a:lnTo>
                  <a:lnTo>
                    <a:pt x="82197" y="49131"/>
                  </a:lnTo>
                  <a:lnTo>
                    <a:pt x="82919" y="48232"/>
                  </a:lnTo>
                  <a:lnTo>
                    <a:pt x="83262" y="47783"/>
                  </a:lnTo>
                  <a:lnTo>
                    <a:pt x="83428" y="47546"/>
                  </a:lnTo>
                  <a:lnTo>
                    <a:pt x="83581" y="47309"/>
                  </a:lnTo>
                  <a:lnTo>
                    <a:pt x="83629" y="48327"/>
                  </a:lnTo>
                  <a:lnTo>
                    <a:pt x="83700" y="49344"/>
                  </a:lnTo>
                  <a:lnTo>
                    <a:pt x="83794" y="50362"/>
                  </a:lnTo>
                  <a:lnTo>
                    <a:pt x="83901" y="51379"/>
                  </a:lnTo>
                  <a:lnTo>
                    <a:pt x="84149" y="53414"/>
                  </a:lnTo>
                  <a:lnTo>
                    <a:pt x="84386" y="55449"/>
                  </a:lnTo>
                  <a:lnTo>
                    <a:pt x="84197" y="55744"/>
                  </a:lnTo>
                  <a:lnTo>
                    <a:pt x="84007" y="56040"/>
                  </a:lnTo>
                  <a:lnTo>
                    <a:pt x="83924" y="56182"/>
                  </a:lnTo>
                  <a:lnTo>
                    <a:pt x="83853" y="56348"/>
                  </a:lnTo>
                  <a:lnTo>
                    <a:pt x="83782" y="56502"/>
                  </a:lnTo>
                  <a:lnTo>
                    <a:pt x="83747" y="56679"/>
                  </a:lnTo>
                  <a:lnTo>
                    <a:pt x="83640" y="57034"/>
                  </a:lnTo>
                  <a:lnTo>
                    <a:pt x="83510" y="57389"/>
                  </a:lnTo>
                  <a:lnTo>
                    <a:pt x="83380" y="57732"/>
                  </a:lnTo>
                  <a:lnTo>
                    <a:pt x="83226" y="58087"/>
                  </a:lnTo>
                  <a:lnTo>
                    <a:pt x="83084" y="58430"/>
                  </a:lnTo>
                  <a:lnTo>
                    <a:pt x="82954" y="58785"/>
                  </a:lnTo>
                  <a:lnTo>
                    <a:pt x="82836" y="59140"/>
                  </a:lnTo>
                  <a:lnTo>
                    <a:pt x="82777" y="59317"/>
                  </a:lnTo>
                  <a:lnTo>
                    <a:pt x="82741" y="59495"/>
                  </a:lnTo>
                  <a:lnTo>
                    <a:pt x="82599" y="60051"/>
                  </a:lnTo>
                  <a:lnTo>
                    <a:pt x="82457" y="60595"/>
                  </a:lnTo>
                  <a:lnTo>
                    <a:pt x="82150" y="61683"/>
                  </a:lnTo>
                  <a:lnTo>
                    <a:pt x="81996" y="62227"/>
                  </a:lnTo>
                  <a:lnTo>
                    <a:pt x="81854" y="62783"/>
                  </a:lnTo>
                  <a:lnTo>
                    <a:pt x="81724" y="63328"/>
                  </a:lnTo>
                  <a:lnTo>
                    <a:pt x="81618" y="63884"/>
                  </a:lnTo>
                  <a:lnTo>
                    <a:pt x="81464" y="64984"/>
                  </a:lnTo>
                  <a:lnTo>
                    <a:pt x="81393" y="65528"/>
                  </a:lnTo>
                  <a:lnTo>
                    <a:pt x="81334" y="66084"/>
                  </a:lnTo>
                  <a:lnTo>
                    <a:pt x="81298" y="66628"/>
                  </a:lnTo>
                  <a:lnTo>
                    <a:pt x="81274" y="67184"/>
                  </a:lnTo>
                  <a:lnTo>
                    <a:pt x="81286" y="67456"/>
                  </a:lnTo>
                  <a:lnTo>
                    <a:pt x="81286" y="67728"/>
                  </a:lnTo>
                  <a:lnTo>
                    <a:pt x="81310" y="68012"/>
                  </a:lnTo>
                  <a:lnTo>
                    <a:pt x="81334" y="68285"/>
                  </a:lnTo>
                  <a:lnTo>
                    <a:pt x="81393" y="68509"/>
                  </a:lnTo>
                  <a:lnTo>
                    <a:pt x="81452" y="68734"/>
                  </a:lnTo>
                  <a:lnTo>
                    <a:pt x="81547" y="69184"/>
                  </a:lnTo>
                  <a:lnTo>
                    <a:pt x="81606" y="69397"/>
                  </a:lnTo>
                  <a:lnTo>
                    <a:pt x="81688" y="69610"/>
                  </a:lnTo>
                  <a:lnTo>
                    <a:pt x="81736" y="69716"/>
                  </a:lnTo>
                  <a:lnTo>
                    <a:pt x="81795" y="69811"/>
                  </a:lnTo>
                  <a:lnTo>
                    <a:pt x="81854" y="69917"/>
                  </a:lnTo>
                  <a:lnTo>
                    <a:pt x="81925" y="70000"/>
                  </a:lnTo>
                  <a:lnTo>
                    <a:pt x="82103" y="70225"/>
                  </a:lnTo>
                  <a:lnTo>
                    <a:pt x="82280" y="70438"/>
                  </a:lnTo>
                  <a:lnTo>
                    <a:pt x="82481" y="70627"/>
                  </a:lnTo>
                  <a:lnTo>
                    <a:pt x="82682" y="70816"/>
                  </a:lnTo>
                  <a:lnTo>
                    <a:pt x="82895" y="70994"/>
                  </a:lnTo>
                  <a:lnTo>
                    <a:pt x="83120" y="71159"/>
                  </a:lnTo>
                  <a:lnTo>
                    <a:pt x="83345" y="71325"/>
                  </a:lnTo>
                  <a:lnTo>
                    <a:pt x="83581" y="71479"/>
                  </a:lnTo>
                  <a:lnTo>
                    <a:pt x="83818" y="71621"/>
                  </a:lnTo>
                  <a:lnTo>
                    <a:pt x="84066" y="71751"/>
                  </a:lnTo>
                  <a:lnTo>
                    <a:pt x="84315" y="71881"/>
                  </a:lnTo>
                  <a:lnTo>
                    <a:pt x="84575" y="71999"/>
                  </a:lnTo>
                  <a:lnTo>
                    <a:pt x="85084" y="72224"/>
                  </a:lnTo>
                  <a:lnTo>
                    <a:pt x="85604" y="72413"/>
                  </a:lnTo>
                  <a:lnTo>
                    <a:pt x="85687" y="72449"/>
                  </a:lnTo>
                  <a:lnTo>
                    <a:pt x="85770" y="72472"/>
                  </a:lnTo>
                  <a:lnTo>
                    <a:pt x="85853" y="72484"/>
                  </a:lnTo>
                  <a:lnTo>
                    <a:pt x="86113" y="72484"/>
                  </a:lnTo>
                  <a:lnTo>
                    <a:pt x="86290" y="72472"/>
                  </a:lnTo>
                  <a:lnTo>
                    <a:pt x="86634" y="72401"/>
                  </a:lnTo>
                  <a:lnTo>
                    <a:pt x="86811" y="72378"/>
                  </a:lnTo>
                  <a:lnTo>
                    <a:pt x="86977" y="72354"/>
                  </a:lnTo>
                  <a:lnTo>
                    <a:pt x="87320" y="72212"/>
                  </a:lnTo>
                  <a:lnTo>
                    <a:pt x="87663" y="72058"/>
                  </a:lnTo>
                  <a:lnTo>
                    <a:pt x="88325" y="71727"/>
                  </a:lnTo>
                  <a:lnTo>
                    <a:pt x="88988" y="71384"/>
                  </a:lnTo>
                  <a:lnTo>
                    <a:pt x="89627" y="71017"/>
                  </a:lnTo>
                  <a:lnTo>
                    <a:pt x="90254" y="70627"/>
                  </a:lnTo>
                  <a:lnTo>
                    <a:pt x="90881" y="70213"/>
                  </a:lnTo>
                  <a:lnTo>
                    <a:pt x="91496" y="69787"/>
                  </a:lnTo>
                  <a:lnTo>
                    <a:pt x="92087" y="69361"/>
                  </a:lnTo>
                  <a:lnTo>
                    <a:pt x="92620" y="68983"/>
                  </a:lnTo>
                  <a:lnTo>
                    <a:pt x="93140" y="68604"/>
                  </a:lnTo>
                  <a:lnTo>
                    <a:pt x="93661" y="68214"/>
                  </a:lnTo>
                  <a:lnTo>
                    <a:pt x="94169" y="67811"/>
                  </a:lnTo>
                  <a:lnTo>
                    <a:pt x="94666" y="67397"/>
                  </a:lnTo>
                  <a:lnTo>
                    <a:pt x="95151" y="66971"/>
                  </a:lnTo>
                  <a:lnTo>
                    <a:pt x="95625" y="66534"/>
                  </a:lnTo>
                  <a:lnTo>
                    <a:pt x="96074" y="66072"/>
                  </a:lnTo>
                  <a:lnTo>
                    <a:pt x="96358" y="65800"/>
                  </a:lnTo>
                  <a:lnTo>
                    <a:pt x="96642" y="65540"/>
                  </a:lnTo>
                  <a:lnTo>
                    <a:pt x="97222" y="65019"/>
                  </a:lnTo>
                  <a:lnTo>
                    <a:pt x="97517" y="64759"/>
                  </a:lnTo>
                  <a:lnTo>
                    <a:pt x="97801" y="64499"/>
                  </a:lnTo>
                  <a:lnTo>
                    <a:pt x="98085" y="64227"/>
                  </a:lnTo>
                  <a:lnTo>
                    <a:pt x="98346" y="63943"/>
                  </a:lnTo>
                  <a:lnTo>
                    <a:pt x="98878" y="63339"/>
                  </a:lnTo>
                  <a:lnTo>
                    <a:pt x="99399" y="62736"/>
                  </a:lnTo>
                  <a:lnTo>
                    <a:pt x="99907" y="62121"/>
                  </a:lnTo>
                  <a:lnTo>
                    <a:pt x="100404" y="61506"/>
                  </a:lnTo>
                  <a:lnTo>
                    <a:pt x="100901" y="60879"/>
                  </a:lnTo>
                  <a:lnTo>
                    <a:pt x="101386" y="60252"/>
                  </a:lnTo>
                  <a:lnTo>
                    <a:pt x="102344" y="58986"/>
                  </a:lnTo>
                  <a:lnTo>
                    <a:pt x="103303" y="57708"/>
                  </a:lnTo>
                  <a:lnTo>
                    <a:pt x="104273" y="56431"/>
                  </a:lnTo>
                  <a:lnTo>
                    <a:pt x="104758" y="55804"/>
                  </a:lnTo>
                  <a:lnTo>
                    <a:pt x="105255" y="55177"/>
                  </a:lnTo>
                  <a:lnTo>
                    <a:pt x="105751" y="54561"/>
                  </a:lnTo>
                  <a:lnTo>
                    <a:pt x="106260" y="53946"/>
                  </a:lnTo>
                  <a:lnTo>
                    <a:pt x="106852" y="53213"/>
                  </a:lnTo>
                  <a:lnTo>
                    <a:pt x="107147" y="52846"/>
                  </a:lnTo>
                  <a:lnTo>
                    <a:pt x="107443" y="52467"/>
                  </a:lnTo>
                  <a:lnTo>
                    <a:pt x="107715" y="52089"/>
                  </a:lnTo>
                  <a:lnTo>
                    <a:pt x="107976" y="51687"/>
                  </a:lnTo>
                  <a:lnTo>
                    <a:pt x="108094" y="51485"/>
                  </a:lnTo>
                  <a:lnTo>
                    <a:pt x="108212" y="51284"/>
                  </a:lnTo>
                  <a:lnTo>
                    <a:pt x="108319" y="51071"/>
                  </a:lnTo>
                  <a:lnTo>
                    <a:pt x="108413" y="50858"/>
                  </a:lnTo>
                  <a:lnTo>
                    <a:pt x="108508" y="50646"/>
                  </a:lnTo>
                  <a:lnTo>
                    <a:pt x="108614" y="50444"/>
                  </a:lnTo>
                  <a:lnTo>
                    <a:pt x="108827" y="50054"/>
                  </a:lnTo>
                  <a:lnTo>
                    <a:pt x="109064" y="49675"/>
                  </a:lnTo>
                  <a:lnTo>
                    <a:pt x="109301" y="49285"/>
                  </a:lnTo>
                  <a:lnTo>
                    <a:pt x="109786" y="48528"/>
                  </a:lnTo>
                  <a:lnTo>
                    <a:pt x="110022" y="48149"/>
                  </a:lnTo>
                  <a:lnTo>
                    <a:pt x="110235" y="47759"/>
                  </a:lnTo>
                  <a:lnTo>
                    <a:pt x="110389" y="47475"/>
                  </a:lnTo>
                  <a:lnTo>
                    <a:pt x="110555" y="47203"/>
                  </a:lnTo>
                  <a:lnTo>
                    <a:pt x="110886" y="46659"/>
                  </a:lnTo>
                  <a:lnTo>
                    <a:pt x="111040" y="46387"/>
                  </a:lnTo>
                  <a:lnTo>
                    <a:pt x="111182" y="46103"/>
                  </a:lnTo>
                  <a:lnTo>
                    <a:pt x="111312" y="45807"/>
                  </a:lnTo>
                  <a:lnTo>
                    <a:pt x="111359" y="45653"/>
                  </a:lnTo>
                  <a:lnTo>
                    <a:pt x="111406" y="45499"/>
                  </a:lnTo>
                  <a:lnTo>
                    <a:pt x="111607" y="44813"/>
                  </a:lnTo>
                  <a:lnTo>
                    <a:pt x="111702" y="44470"/>
                  </a:lnTo>
                  <a:lnTo>
                    <a:pt x="111797" y="44127"/>
                  </a:lnTo>
                  <a:lnTo>
                    <a:pt x="111832" y="43808"/>
                  </a:lnTo>
                  <a:lnTo>
                    <a:pt x="111844" y="43500"/>
                  </a:lnTo>
                  <a:lnTo>
                    <a:pt x="111844" y="43181"/>
                  </a:lnTo>
                  <a:lnTo>
                    <a:pt x="111832" y="42861"/>
                  </a:lnTo>
                  <a:lnTo>
                    <a:pt x="111797" y="42542"/>
                  </a:lnTo>
                  <a:lnTo>
                    <a:pt x="111761" y="42234"/>
                  </a:lnTo>
                  <a:lnTo>
                    <a:pt x="111655" y="41607"/>
                  </a:lnTo>
                  <a:close/>
                  <a:moveTo>
                    <a:pt x="141526" y="49699"/>
                  </a:moveTo>
                  <a:lnTo>
                    <a:pt x="141467" y="49877"/>
                  </a:lnTo>
                  <a:lnTo>
                    <a:pt x="141408" y="50054"/>
                  </a:lnTo>
                  <a:lnTo>
                    <a:pt x="141361" y="50243"/>
                  </a:lnTo>
                  <a:lnTo>
                    <a:pt x="141337" y="50421"/>
                  </a:lnTo>
                  <a:lnTo>
                    <a:pt x="141325" y="50610"/>
                  </a:lnTo>
                  <a:lnTo>
                    <a:pt x="141337" y="50799"/>
                  </a:lnTo>
                  <a:lnTo>
                    <a:pt x="141361" y="50989"/>
                  </a:lnTo>
                  <a:lnTo>
                    <a:pt x="141396" y="51178"/>
                  </a:lnTo>
                  <a:lnTo>
                    <a:pt x="141171" y="51415"/>
                  </a:lnTo>
                  <a:lnTo>
                    <a:pt x="141065" y="51533"/>
                  </a:lnTo>
                  <a:lnTo>
                    <a:pt x="140970" y="51663"/>
                  </a:lnTo>
                  <a:lnTo>
                    <a:pt x="140876" y="51805"/>
                  </a:lnTo>
                  <a:lnTo>
                    <a:pt x="140793" y="51947"/>
                  </a:lnTo>
                  <a:lnTo>
                    <a:pt x="140722" y="52089"/>
                  </a:lnTo>
                  <a:lnTo>
                    <a:pt x="140663" y="52243"/>
                  </a:lnTo>
                  <a:lnTo>
                    <a:pt x="140592" y="52479"/>
                  </a:lnTo>
                  <a:lnTo>
                    <a:pt x="140521" y="52716"/>
                  </a:lnTo>
                  <a:lnTo>
                    <a:pt x="140462" y="52952"/>
                  </a:lnTo>
                  <a:lnTo>
                    <a:pt x="140402" y="53201"/>
                  </a:lnTo>
                  <a:lnTo>
                    <a:pt x="140320" y="53686"/>
                  </a:lnTo>
                  <a:lnTo>
                    <a:pt x="140261" y="54171"/>
                  </a:lnTo>
                  <a:lnTo>
                    <a:pt x="140213" y="54668"/>
                  </a:lnTo>
                  <a:lnTo>
                    <a:pt x="140201" y="55165"/>
                  </a:lnTo>
                  <a:lnTo>
                    <a:pt x="140190" y="55650"/>
                  </a:lnTo>
                  <a:lnTo>
                    <a:pt x="140190" y="56147"/>
                  </a:lnTo>
                  <a:lnTo>
                    <a:pt x="140190" y="56300"/>
                  </a:lnTo>
                  <a:lnTo>
                    <a:pt x="140190" y="56442"/>
                  </a:lnTo>
                  <a:lnTo>
                    <a:pt x="140166" y="56584"/>
                  </a:lnTo>
                  <a:lnTo>
                    <a:pt x="140130" y="56726"/>
                  </a:lnTo>
                  <a:lnTo>
                    <a:pt x="140095" y="56868"/>
                  </a:lnTo>
                  <a:lnTo>
                    <a:pt x="140059" y="57010"/>
                  </a:lnTo>
                  <a:lnTo>
                    <a:pt x="139941" y="57282"/>
                  </a:lnTo>
                  <a:lnTo>
                    <a:pt x="139811" y="57543"/>
                  </a:lnTo>
                  <a:lnTo>
                    <a:pt x="139657" y="57791"/>
                  </a:lnTo>
                  <a:lnTo>
                    <a:pt x="139492" y="58028"/>
                  </a:lnTo>
                  <a:lnTo>
                    <a:pt x="139314" y="58264"/>
                  </a:lnTo>
                  <a:lnTo>
                    <a:pt x="138959" y="58690"/>
                  </a:lnTo>
                  <a:lnTo>
                    <a:pt x="138592" y="59104"/>
                  </a:lnTo>
                  <a:lnTo>
                    <a:pt x="137847" y="59932"/>
                  </a:lnTo>
                  <a:lnTo>
                    <a:pt x="137480" y="60346"/>
                  </a:lnTo>
                  <a:lnTo>
                    <a:pt x="137114" y="60760"/>
                  </a:lnTo>
                  <a:lnTo>
                    <a:pt x="136948" y="60985"/>
                  </a:lnTo>
                  <a:lnTo>
                    <a:pt x="136782" y="61198"/>
                  </a:lnTo>
                  <a:lnTo>
                    <a:pt x="136617" y="61435"/>
                  </a:lnTo>
                  <a:lnTo>
                    <a:pt x="136475" y="61660"/>
                  </a:lnTo>
                  <a:lnTo>
                    <a:pt x="136191" y="61790"/>
                  </a:lnTo>
                  <a:lnTo>
                    <a:pt x="135919" y="61943"/>
                  </a:lnTo>
                  <a:lnTo>
                    <a:pt x="135777" y="62026"/>
                  </a:lnTo>
                  <a:lnTo>
                    <a:pt x="135647" y="62109"/>
                  </a:lnTo>
                  <a:lnTo>
                    <a:pt x="135517" y="62204"/>
                  </a:lnTo>
                  <a:lnTo>
                    <a:pt x="135398" y="62310"/>
                  </a:lnTo>
                  <a:lnTo>
                    <a:pt x="135292" y="62417"/>
                  </a:lnTo>
                  <a:lnTo>
                    <a:pt x="135185" y="62535"/>
                  </a:lnTo>
                  <a:lnTo>
                    <a:pt x="135102" y="62653"/>
                  </a:lnTo>
                  <a:lnTo>
                    <a:pt x="135043" y="62795"/>
                  </a:lnTo>
                  <a:lnTo>
                    <a:pt x="134984" y="62925"/>
                  </a:lnTo>
                  <a:lnTo>
                    <a:pt x="134961" y="63079"/>
                  </a:lnTo>
                  <a:lnTo>
                    <a:pt x="134949" y="63245"/>
                  </a:lnTo>
                  <a:lnTo>
                    <a:pt x="134961" y="63410"/>
                  </a:lnTo>
                  <a:lnTo>
                    <a:pt x="135008" y="63600"/>
                  </a:lnTo>
                  <a:lnTo>
                    <a:pt x="135079" y="63777"/>
                  </a:lnTo>
                  <a:lnTo>
                    <a:pt x="135162" y="63955"/>
                  </a:lnTo>
                  <a:lnTo>
                    <a:pt x="135244" y="64120"/>
                  </a:lnTo>
                  <a:lnTo>
                    <a:pt x="135351" y="64286"/>
                  </a:lnTo>
                  <a:lnTo>
                    <a:pt x="135469" y="64440"/>
                  </a:lnTo>
                  <a:lnTo>
                    <a:pt x="135599" y="64582"/>
                  </a:lnTo>
                  <a:lnTo>
                    <a:pt x="135729" y="64724"/>
                  </a:lnTo>
                  <a:lnTo>
                    <a:pt x="135871" y="64866"/>
                  </a:lnTo>
                  <a:lnTo>
                    <a:pt x="136013" y="64996"/>
                  </a:lnTo>
                  <a:lnTo>
                    <a:pt x="136321" y="65244"/>
                  </a:lnTo>
                  <a:lnTo>
                    <a:pt x="136640" y="65481"/>
                  </a:lnTo>
                  <a:lnTo>
                    <a:pt x="136948" y="65694"/>
                  </a:lnTo>
                  <a:lnTo>
                    <a:pt x="137078" y="65753"/>
                  </a:lnTo>
                  <a:lnTo>
                    <a:pt x="137196" y="65812"/>
                  </a:lnTo>
                  <a:lnTo>
                    <a:pt x="137433" y="65942"/>
                  </a:lnTo>
                  <a:lnTo>
                    <a:pt x="137646" y="66096"/>
                  </a:lnTo>
                  <a:lnTo>
                    <a:pt x="137859" y="66273"/>
                  </a:lnTo>
                  <a:lnTo>
                    <a:pt x="138273" y="66616"/>
                  </a:lnTo>
                  <a:lnTo>
                    <a:pt x="138486" y="66782"/>
                  </a:lnTo>
                  <a:lnTo>
                    <a:pt x="138699" y="66936"/>
                  </a:lnTo>
                  <a:lnTo>
                    <a:pt x="139988" y="67776"/>
                  </a:lnTo>
                  <a:lnTo>
                    <a:pt x="140627" y="68178"/>
                  </a:lnTo>
                  <a:lnTo>
                    <a:pt x="141278" y="68592"/>
                  </a:lnTo>
                  <a:lnTo>
                    <a:pt x="141940" y="68983"/>
                  </a:lnTo>
                  <a:lnTo>
                    <a:pt x="142603" y="69361"/>
                  </a:lnTo>
                  <a:lnTo>
                    <a:pt x="143277" y="69728"/>
                  </a:lnTo>
                  <a:lnTo>
                    <a:pt x="143952" y="70083"/>
                  </a:lnTo>
                  <a:lnTo>
                    <a:pt x="143975" y="70237"/>
                  </a:lnTo>
                  <a:lnTo>
                    <a:pt x="143975" y="70390"/>
                  </a:lnTo>
                  <a:lnTo>
                    <a:pt x="143975" y="70698"/>
                  </a:lnTo>
                  <a:lnTo>
                    <a:pt x="143963" y="71005"/>
                  </a:lnTo>
                  <a:lnTo>
                    <a:pt x="143916" y="71313"/>
                  </a:lnTo>
                  <a:lnTo>
                    <a:pt x="143857" y="71621"/>
                  </a:lnTo>
                  <a:lnTo>
                    <a:pt x="143798" y="71916"/>
                  </a:lnTo>
                  <a:lnTo>
                    <a:pt x="143644" y="72520"/>
                  </a:lnTo>
                  <a:lnTo>
                    <a:pt x="143585" y="72827"/>
                  </a:lnTo>
                  <a:lnTo>
                    <a:pt x="143514" y="73135"/>
                  </a:lnTo>
                  <a:lnTo>
                    <a:pt x="143443" y="73431"/>
                  </a:lnTo>
                  <a:lnTo>
                    <a:pt x="143348" y="73738"/>
                  </a:lnTo>
                  <a:lnTo>
                    <a:pt x="143254" y="74034"/>
                  </a:lnTo>
                  <a:lnTo>
                    <a:pt x="143159" y="74330"/>
                  </a:lnTo>
                  <a:lnTo>
                    <a:pt x="143041" y="74626"/>
                  </a:lnTo>
                  <a:lnTo>
                    <a:pt x="142934" y="74909"/>
                  </a:lnTo>
                  <a:lnTo>
                    <a:pt x="142674" y="75489"/>
                  </a:lnTo>
                  <a:lnTo>
                    <a:pt x="142402" y="76057"/>
                  </a:lnTo>
                  <a:lnTo>
                    <a:pt x="142118" y="76613"/>
                  </a:lnTo>
                  <a:lnTo>
                    <a:pt x="141822" y="77157"/>
                  </a:lnTo>
                  <a:lnTo>
                    <a:pt x="141455" y="77678"/>
                  </a:lnTo>
                  <a:lnTo>
                    <a:pt x="141077" y="78175"/>
                  </a:lnTo>
                  <a:lnTo>
                    <a:pt x="140675" y="78672"/>
                  </a:lnTo>
                  <a:lnTo>
                    <a:pt x="140261" y="79145"/>
                  </a:lnTo>
                  <a:lnTo>
                    <a:pt x="139823" y="79594"/>
                  </a:lnTo>
                  <a:lnTo>
                    <a:pt x="139373" y="80032"/>
                  </a:lnTo>
                  <a:lnTo>
                    <a:pt x="138900" y="80446"/>
                  </a:lnTo>
                  <a:lnTo>
                    <a:pt x="138403" y="80848"/>
                  </a:lnTo>
                  <a:lnTo>
                    <a:pt x="138072" y="81061"/>
                  </a:lnTo>
                  <a:lnTo>
                    <a:pt x="137729" y="81274"/>
                  </a:lnTo>
                  <a:lnTo>
                    <a:pt x="137386" y="81475"/>
                  </a:lnTo>
                  <a:lnTo>
                    <a:pt x="137031" y="81665"/>
                  </a:lnTo>
                  <a:lnTo>
                    <a:pt x="136664" y="81830"/>
                  </a:lnTo>
                  <a:lnTo>
                    <a:pt x="136475" y="81901"/>
                  </a:lnTo>
                  <a:lnTo>
                    <a:pt x="136286" y="81960"/>
                  </a:lnTo>
                  <a:lnTo>
                    <a:pt x="136096" y="82020"/>
                  </a:lnTo>
                  <a:lnTo>
                    <a:pt x="135907" y="82079"/>
                  </a:lnTo>
                  <a:lnTo>
                    <a:pt x="135706" y="82114"/>
                  </a:lnTo>
                  <a:lnTo>
                    <a:pt x="135517" y="82150"/>
                  </a:lnTo>
                  <a:lnTo>
                    <a:pt x="135197" y="82173"/>
                  </a:lnTo>
                  <a:lnTo>
                    <a:pt x="134890" y="82173"/>
                  </a:lnTo>
                  <a:lnTo>
                    <a:pt x="134582" y="82161"/>
                  </a:lnTo>
                  <a:lnTo>
                    <a:pt x="134263" y="82138"/>
                  </a:lnTo>
                  <a:lnTo>
                    <a:pt x="133955" y="82102"/>
                  </a:lnTo>
                  <a:lnTo>
                    <a:pt x="133659" y="82043"/>
                  </a:lnTo>
                  <a:lnTo>
                    <a:pt x="133352" y="81972"/>
                  </a:lnTo>
                  <a:lnTo>
                    <a:pt x="133056" y="81889"/>
                  </a:lnTo>
                  <a:lnTo>
                    <a:pt x="132760" y="81783"/>
                  </a:lnTo>
                  <a:lnTo>
                    <a:pt x="132476" y="81665"/>
                  </a:lnTo>
                  <a:lnTo>
                    <a:pt x="132192" y="81534"/>
                  </a:lnTo>
                  <a:lnTo>
                    <a:pt x="131908" y="81392"/>
                  </a:lnTo>
                  <a:lnTo>
                    <a:pt x="131648" y="81239"/>
                  </a:lnTo>
                  <a:lnTo>
                    <a:pt x="131388" y="81061"/>
                  </a:lnTo>
                  <a:lnTo>
                    <a:pt x="131139" y="80884"/>
                  </a:lnTo>
                  <a:lnTo>
                    <a:pt x="130891" y="80683"/>
                  </a:lnTo>
                  <a:lnTo>
                    <a:pt x="130441" y="80304"/>
                  </a:lnTo>
                  <a:lnTo>
                    <a:pt x="129968" y="79937"/>
                  </a:lnTo>
                  <a:lnTo>
                    <a:pt x="129495" y="79594"/>
                  </a:lnTo>
                  <a:lnTo>
                    <a:pt x="129010" y="79251"/>
                  </a:lnTo>
                  <a:lnTo>
                    <a:pt x="128028" y="78601"/>
                  </a:lnTo>
                  <a:lnTo>
                    <a:pt x="127046" y="77938"/>
                  </a:lnTo>
                  <a:lnTo>
                    <a:pt x="126585" y="77630"/>
                  </a:lnTo>
                  <a:lnTo>
                    <a:pt x="126135" y="77287"/>
                  </a:lnTo>
                  <a:lnTo>
                    <a:pt x="125709" y="76944"/>
                  </a:lnTo>
                  <a:lnTo>
                    <a:pt x="125283" y="76578"/>
                  </a:lnTo>
                  <a:lnTo>
                    <a:pt x="124881" y="76199"/>
                  </a:lnTo>
                  <a:lnTo>
                    <a:pt x="124491" y="75809"/>
                  </a:lnTo>
                  <a:lnTo>
                    <a:pt x="124100" y="75406"/>
                  </a:lnTo>
                  <a:lnTo>
                    <a:pt x="123734" y="74992"/>
                  </a:lnTo>
                  <a:lnTo>
                    <a:pt x="123367" y="74578"/>
                  </a:lnTo>
                  <a:lnTo>
                    <a:pt x="123012" y="74141"/>
                  </a:lnTo>
                  <a:lnTo>
                    <a:pt x="122669" y="73703"/>
                  </a:lnTo>
                  <a:lnTo>
                    <a:pt x="122338" y="73265"/>
                  </a:lnTo>
                  <a:lnTo>
                    <a:pt x="122006" y="72816"/>
                  </a:lnTo>
                  <a:lnTo>
                    <a:pt x="121675" y="72366"/>
                  </a:lnTo>
                  <a:lnTo>
                    <a:pt x="121048" y="71455"/>
                  </a:lnTo>
                  <a:lnTo>
                    <a:pt x="120918" y="71278"/>
                  </a:lnTo>
                  <a:lnTo>
                    <a:pt x="120800" y="71088"/>
                  </a:lnTo>
                  <a:lnTo>
                    <a:pt x="120587" y="70710"/>
                  </a:lnTo>
                  <a:lnTo>
                    <a:pt x="120374" y="70319"/>
                  </a:lnTo>
                  <a:lnTo>
                    <a:pt x="120149" y="69929"/>
                  </a:lnTo>
                  <a:lnTo>
                    <a:pt x="120042" y="69740"/>
                  </a:lnTo>
                  <a:lnTo>
                    <a:pt x="119924" y="69550"/>
                  </a:lnTo>
                  <a:lnTo>
                    <a:pt x="119794" y="69373"/>
                  </a:lnTo>
                  <a:lnTo>
                    <a:pt x="119664" y="69195"/>
                  </a:lnTo>
                  <a:lnTo>
                    <a:pt x="119522" y="69030"/>
                  </a:lnTo>
                  <a:lnTo>
                    <a:pt x="119368" y="68888"/>
                  </a:lnTo>
                  <a:lnTo>
                    <a:pt x="119191" y="68746"/>
                  </a:lnTo>
                  <a:lnTo>
                    <a:pt x="119013" y="68616"/>
                  </a:lnTo>
                  <a:lnTo>
                    <a:pt x="118990" y="68048"/>
                  </a:lnTo>
                  <a:lnTo>
                    <a:pt x="118954" y="67468"/>
                  </a:lnTo>
                  <a:lnTo>
                    <a:pt x="118883" y="66912"/>
                  </a:lnTo>
                  <a:lnTo>
                    <a:pt x="118800" y="66344"/>
                  </a:lnTo>
                  <a:lnTo>
                    <a:pt x="118694" y="65788"/>
                  </a:lnTo>
                  <a:lnTo>
                    <a:pt x="118623" y="65504"/>
                  </a:lnTo>
                  <a:lnTo>
                    <a:pt x="118552" y="65232"/>
                  </a:lnTo>
                  <a:lnTo>
                    <a:pt x="118469" y="64960"/>
                  </a:lnTo>
                  <a:lnTo>
                    <a:pt x="118386" y="64688"/>
                  </a:lnTo>
                  <a:lnTo>
                    <a:pt x="118280" y="64416"/>
                  </a:lnTo>
                  <a:lnTo>
                    <a:pt x="118185" y="64156"/>
                  </a:lnTo>
                  <a:lnTo>
                    <a:pt x="118031" y="63836"/>
                  </a:lnTo>
                  <a:lnTo>
                    <a:pt x="117854" y="63541"/>
                  </a:lnTo>
                  <a:lnTo>
                    <a:pt x="117665" y="63257"/>
                  </a:lnTo>
                  <a:lnTo>
                    <a:pt x="117463" y="62985"/>
                  </a:lnTo>
                  <a:lnTo>
                    <a:pt x="117227" y="62724"/>
                  </a:lnTo>
                  <a:lnTo>
                    <a:pt x="116990" y="62488"/>
                  </a:lnTo>
                  <a:lnTo>
                    <a:pt x="116730" y="62263"/>
                  </a:lnTo>
                  <a:lnTo>
                    <a:pt x="116458" y="62050"/>
                  </a:lnTo>
                  <a:lnTo>
                    <a:pt x="116174" y="61861"/>
                  </a:lnTo>
                  <a:lnTo>
                    <a:pt x="115878" y="61683"/>
                  </a:lnTo>
                  <a:lnTo>
                    <a:pt x="115571" y="61529"/>
                  </a:lnTo>
                  <a:lnTo>
                    <a:pt x="115251" y="61399"/>
                  </a:lnTo>
                  <a:lnTo>
                    <a:pt x="114932" y="61281"/>
                  </a:lnTo>
                  <a:lnTo>
                    <a:pt x="114600" y="61186"/>
                  </a:lnTo>
                  <a:lnTo>
                    <a:pt x="114257" y="61104"/>
                  </a:lnTo>
                  <a:lnTo>
                    <a:pt x="113926" y="61056"/>
                  </a:lnTo>
                  <a:lnTo>
                    <a:pt x="114198" y="60689"/>
                  </a:lnTo>
                  <a:lnTo>
                    <a:pt x="115488" y="61151"/>
                  </a:lnTo>
                  <a:lnTo>
                    <a:pt x="116127" y="61387"/>
                  </a:lnTo>
                  <a:lnTo>
                    <a:pt x="116765" y="61636"/>
                  </a:lnTo>
                  <a:lnTo>
                    <a:pt x="117404" y="61896"/>
                  </a:lnTo>
                  <a:lnTo>
                    <a:pt x="118031" y="62156"/>
                  </a:lnTo>
                  <a:lnTo>
                    <a:pt x="118658" y="62429"/>
                  </a:lnTo>
                  <a:lnTo>
                    <a:pt x="119285" y="62712"/>
                  </a:lnTo>
                  <a:lnTo>
                    <a:pt x="119427" y="62760"/>
                  </a:lnTo>
                  <a:lnTo>
                    <a:pt x="119581" y="62795"/>
                  </a:lnTo>
                  <a:lnTo>
                    <a:pt x="119735" y="62831"/>
                  </a:lnTo>
                  <a:lnTo>
                    <a:pt x="119900" y="62843"/>
                  </a:lnTo>
                  <a:lnTo>
                    <a:pt x="119924" y="63103"/>
                  </a:lnTo>
                  <a:lnTo>
                    <a:pt x="119971" y="63020"/>
                  </a:lnTo>
                  <a:lnTo>
                    <a:pt x="119995" y="62937"/>
                  </a:lnTo>
                  <a:lnTo>
                    <a:pt x="119995" y="62866"/>
                  </a:lnTo>
                  <a:lnTo>
                    <a:pt x="119983" y="62795"/>
                  </a:lnTo>
                  <a:lnTo>
                    <a:pt x="119948" y="62736"/>
                  </a:lnTo>
                  <a:lnTo>
                    <a:pt x="119900" y="62677"/>
                  </a:lnTo>
                  <a:lnTo>
                    <a:pt x="119841" y="62618"/>
                  </a:lnTo>
                  <a:lnTo>
                    <a:pt x="119759" y="62570"/>
                  </a:lnTo>
                  <a:lnTo>
                    <a:pt x="119108" y="62239"/>
                  </a:lnTo>
                  <a:lnTo>
                    <a:pt x="118445" y="61920"/>
                  </a:lnTo>
                  <a:lnTo>
                    <a:pt x="117771" y="61612"/>
                  </a:lnTo>
                  <a:lnTo>
                    <a:pt x="117097" y="61328"/>
                  </a:lnTo>
                  <a:lnTo>
                    <a:pt x="116422" y="61044"/>
                  </a:lnTo>
                  <a:lnTo>
                    <a:pt x="115736" y="60772"/>
                  </a:lnTo>
                  <a:lnTo>
                    <a:pt x="114376" y="60240"/>
                  </a:lnTo>
                  <a:lnTo>
                    <a:pt x="114707" y="59495"/>
                  </a:lnTo>
                  <a:lnTo>
                    <a:pt x="115133" y="59589"/>
                  </a:lnTo>
                  <a:lnTo>
                    <a:pt x="115559" y="59684"/>
                  </a:lnTo>
                  <a:lnTo>
                    <a:pt x="116103" y="59826"/>
                  </a:lnTo>
                  <a:lnTo>
                    <a:pt x="116411" y="59932"/>
                  </a:lnTo>
                  <a:lnTo>
                    <a:pt x="116718" y="60039"/>
                  </a:lnTo>
                  <a:lnTo>
                    <a:pt x="116872" y="60074"/>
                  </a:lnTo>
                  <a:lnTo>
                    <a:pt x="117038" y="60110"/>
                  </a:lnTo>
                  <a:lnTo>
                    <a:pt x="117191" y="60133"/>
                  </a:lnTo>
                  <a:lnTo>
                    <a:pt x="117357" y="60145"/>
                  </a:lnTo>
                  <a:lnTo>
                    <a:pt x="117321" y="60299"/>
                  </a:lnTo>
                  <a:lnTo>
                    <a:pt x="117866" y="60275"/>
                  </a:lnTo>
                  <a:lnTo>
                    <a:pt x="117830" y="60465"/>
                  </a:lnTo>
                  <a:lnTo>
                    <a:pt x="118374" y="60441"/>
                  </a:lnTo>
                  <a:lnTo>
                    <a:pt x="118339" y="60630"/>
                  </a:lnTo>
                  <a:lnTo>
                    <a:pt x="118883" y="60607"/>
                  </a:lnTo>
                  <a:lnTo>
                    <a:pt x="118848" y="60796"/>
                  </a:lnTo>
                  <a:lnTo>
                    <a:pt x="119404" y="60772"/>
                  </a:lnTo>
                  <a:lnTo>
                    <a:pt x="119404" y="60772"/>
                  </a:lnTo>
                  <a:lnTo>
                    <a:pt x="119344" y="60973"/>
                  </a:lnTo>
                  <a:lnTo>
                    <a:pt x="119889" y="60938"/>
                  </a:lnTo>
                  <a:lnTo>
                    <a:pt x="119865" y="61092"/>
                  </a:lnTo>
                  <a:lnTo>
                    <a:pt x="120433" y="61222"/>
                  </a:lnTo>
                  <a:lnTo>
                    <a:pt x="120918" y="61423"/>
                  </a:lnTo>
                  <a:lnTo>
                    <a:pt x="121249" y="61458"/>
                  </a:lnTo>
                  <a:lnTo>
                    <a:pt x="121237" y="61364"/>
                  </a:lnTo>
                  <a:lnTo>
                    <a:pt x="120800" y="61234"/>
                  </a:lnTo>
                  <a:lnTo>
                    <a:pt x="120374" y="61092"/>
                  </a:lnTo>
                  <a:lnTo>
                    <a:pt x="120374" y="60997"/>
                  </a:lnTo>
                  <a:lnTo>
                    <a:pt x="120090" y="60926"/>
                  </a:lnTo>
                  <a:lnTo>
                    <a:pt x="119806" y="60831"/>
                  </a:lnTo>
                  <a:lnTo>
                    <a:pt x="119191" y="60618"/>
                  </a:lnTo>
                  <a:lnTo>
                    <a:pt x="118575" y="60406"/>
                  </a:lnTo>
                  <a:lnTo>
                    <a:pt x="118315" y="60311"/>
                  </a:lnTo>
                  <a:lnTo>
                    <a:pt x="118067" y="60216"/>
                  </a:lnTo>
                  <a:lnTo>
                    <a:pt x="117570" y="60051"/>
                  </a:lnTo>
                  <a:lnTo>
                    <a:pt x="117061" y="59885"/>
                  </a:lnTo>
                  <a:lnTo>
                    <a:pt x="116553" y="59708"/>
                  </a:lnTo>
                  <a:lnTo>
                    <a:pt x="116044" y="59530"/>
                  </a:lnTo>
                  <a:lnTo>
                    <a:pt x="115902" y="59459"/>
                  </a:lnTo>
                  <a:lnTo>
                    <a:pt x="115748" y="59412"/>
                  </a:lnTo>
                  <a:lnTo>
                    <a:pt x="115429" y="59329"/>
                  </a:lnTo>
                  <a:lnTo>
                    <a:pt x="115275" y="59293"/>
                  </a:lnTo>
                  <a:lnTo>
                    <a:pt x="115121" y="59234"/>
                  </a:lnTo>
                  <a:lnTo>
                    <a:pt x="114991" y="59163"/>
                  </a:lnTo>
                  <a:lnTo>
                    <a:pt x="114932" y="59116"/>
                  </a:lnTo>
                  <a:lnTo>
                    <a:pt x="114873" y="59069"/>
                  </a:lnTo>
                  <a:lnTo>
                    <a:pt x="114967" y="58797"/>
                  </a:lnTo>
                  <a:lnTo>
                    <a:pt x="115062" y="58536"/>
                  </a:lnTo>
                  <a:lnTo>
                    <a:pt x="115251" y="58016"/>
                  </a:lnTo>
                  <a:lnTo>
                    <a:pt x="116257" y="58252"/>
                  </a:lnTo>
                  <a:lnTo>
                    <a:pt x="116754" y="58383"/>
                  </a:lnTo>
                  <a:lnTo>
                    <a:pt x="117262" y="58513"/>
                  </a:lnTo>
                  <a:lnTo>
                    <a:pt x="117925" y="58678"/>
                  </a:lnTo>
                  <a:lnTo>
                    <a:pt x="118516" y="58856"/>
                  </a:lnTo>
                  <a:lnTo>
                    <a:pt x="119108" y="59010"/>
                  </a:lnTo>
                  <a:lnTo>
                    <a:pt x="119628" y="59187"/>
                  </a:lnTo>
                  <a:lnTo>
                    <a:pt x="119995" y="59258"/>
                  </a:lnTo>
                  <a:lnTo>
                    <a:pt x="120374" y="59317"/>
                  </a:lnTo>
                  <a:lnTo>
                    <a:pt x="120362" y="59447"/>
                  </a:lnTo>
                  <a:lnTo>
                    <a:pt x="120811" y="59471"/>
                  </a:lnTo>
                  <a:lnTo>
                    <a:pt x="121332" y="59696"/>
                  </a:lnTo>
                  <a:lnTo>
                    <a:pt x="121699" y="59755"/>
                  </a:lnTo>
                  <a:lnTo>
                    <a:pt x="122077" y="59814"/>
                  </a:lnTo>
                  <a:lnTo>
                    <a:pt x="122054" y="59909"/>
                  </a:lnTo>
                  <a:lnTo>
                    <a:pt x="122657" y="60051"/>
                  </a:lnTo>
                  <a:lnTo>
                    <a:pt x="122965" y="60110"/>
                  </a:lnTo>
                  <a:lnTo>
                    <a:pt x="123118" y="60133"/>
                  </a:lnTo>
                  <a:lnTo>
                    <a:pt x="123272" y="60145"/>
                  </a:lnTo>
                  <a:lnTo>
                    <a:pt x="123237" y="60252"/>
                  </a:lnTo>
                  <a:lnTo>
                    <a:pt x="123521" y="60299"/>
                  </a:lnTo>
                  <a:lnTo>
                    <a:pt x="123816" y="60358"/>
                  </a:lnTo>
                  <a:lnTo>
                    <a:pt x="124100" y="60429"/>
                  </a:lnTo>
                  <a:lnTo>
                    <a:pt x="124396" y="60477"/>
                  </a:lnTo>
                  <a:lnTo>
                    <a:pt x="124668" y="60559"/>
                  </a:lnTo>
                  <a:lnTo>
                    <a:pt x="124940" y="60630"/>
                  </a:lnTo>
                  <a:lnTo>
                    <a:pt x="124952" y="60429"/>
                  </a:lnTo>
                  <a:lnTo>
                    <a:pt x="124550" y="60512"/>
                  </a:lnTo>
                  <a:lnTo>
                    <a:pt x="124621" y="60264"/>
                  </a:lnTo>
                  <a:lnTo>
                    <a:pt x="124053" y="60299"/>
                  </a:lnTo>
                  <a:lnTo>
                    <a:pt x="124053" y="60299"/>
                  </a:lnTo>
                  <a:lnTo>
                    <a:pt x="124088" y="60122"/>
                  </a:lnTo>
                  <a:lnTo>
                    <a:pt x="123627" y="60098"/>
                  </a:lnTo>
                  <a:lnTo>
                    <a:pt x="123331" y="59968"/>
                  </a:lnTo>
                  <a:lnTo>
                    <a:pt x="123024" y="59850"/>
                  </a:lnTo>
                  <a:lnTo>
                    <a:pt x="122870" y="59814"/>
                  </a:lnTo>
                  <a:lnTo>
                    <a:pt x="122704" y="59767"/>
                  </a:lnTo>
                  <a:lnTo>
                    <a:pt x="122550" y="59743"/>
                  </a:lnTo>
                  <a:lnTo>
                    <a:pt x="122385" y="59731"/>
                  </a:lnTo>
                  <a:lnTo>
                    <a:pt x="122397" y="59601"/>
                  </a:lnTo>
                  <a:lnTo>
                    <a:pt x="121959" y="59566"/>
                  </a:lnTo>
                  <a:lnTo>
                    <a:pt x="121699" y="59471"/>
                  </a:lnTo>
                  <a:lnTo>
                    <a:pt x="121438" y="59376"/>
                  </a:lnTo>
                  <a:lnTo>
                    <a:pt x="120847" y="59187"/>
                  </a:lnTo>
                  <a:lnTo>
                    <a:pt x="120267" y="59021"/>
                  </a:lnTo>
                  <a:lnTo>
                    <a:pt x="119759" y="58856"/>
                  </a:lnTo>
                  <a:lnTo>
                    <a:pt x="119179" y="58678"/>
                  </a:lnTo>
                  <a:lnTo>
                    <a:pt x="118599" y="58501"/>
                  </a:lnTo>
                  <a:lnTo>
                    <a:pt x="118079" y="58335"/>
                  </a:lnTo>
                  <a:lnTo>
                    <a:pt x="117404" y="58134"/>
                  </a:lnTo>
                  <a:lnTo>
                    <a:pt x="116742" y="57933"/>
                  </a:lnTo>
                  <a:lnTo>
                    <a:pt x="116411" y="57850"/>
                  </a:lnTo>
                  <a:lnTo>
                    <a:pt x="116067" y="57767"/>
                  </a:lnTo>
                  <a:lnTo>
                    <a:pt x="115736" y="57708"/>
                  </a:lnTo>
                  <a:lnTo>
                    <a:pt x="115381" y="57661"/>
                  </a:lnTo>
                  <a:lnTo>
                    <a:pt x="115571" y="57034"/>
                  </a:lnTo>
                  <a:lnTo>
                    <a:pt x="115760" y="56407"/>
                  </a:lnTo>
                  <a:lnTo>
                    <a:pt x="116588" y="56644"/>
                  </a:lnTo>
                  <a:lnTo>
                    <a:pt x="117049" y="56774"/>
                  </a:lnTo>
                  <a:lnTo>
                    <a:pt x="117511" y="56904"/>
                  </a:lnTo>
                  <a:lnTo>
                    <a:pt x="118445" y="57152"/>
                  </a:lnTo>
                  <a:lnTo>
                    <a:pt x="119120" y="57330"/>
                  </a:lnTo>
                  <a:lnTo>
                    <a:pt x="119794" y="57495"/>
                  </a:lnTo>
                  <a:lnTo>
                    <a:pt x="120468" y="57661"/>
                  </a:lnTo>
                  <a:lnTo>
                    <a:pt x="121143" y="57827"/>
                  </a:lnTo>
                  <a:lnTo>
                    <a:pt x="121486" y="57909"/>
                  </a:lnTo>
                  <a:lnTo>
                    <a:pt x="121829" y="57992"/>
                  </a:lnTo>
                  <a:lnTo>
                    <a:pt x="122160" y="58063"/>
                  </a:lnTo>
                  <a:lnTo>
                    <a:pt x="122503" y="58146"/>
                  </a:lnTo>
                  <a:lnTo>
                    <a:pt x="122846" y="58229"/>
                  </a:lnTo>
                  <a:lnTo>
                    <a:pt x="123189" y="58323"/>
                  </a:lnTo>
                  <a:lnTo>
                    <a:pt x="123532" y="58383"/>
                  </a:lnTo>
                  <a:lnTo>
                    <a:pt x="123698" y="58406"/>
                  </a:lnTo>
                  <a:lnTo>
                    <a:pt x="123864" y="58418"/>
                  </a:lnTo>
                  <a:lnTo>
                    <a:pt x="124041" y="58418"/>
                  </a:lnTo>
                  <a:lnTo>
                    <a:pt x="124207" y="58394"/>
                  </a:lnTo>
                  <a:lnTo>
                    <a:pt x="124384" y="58371"/>
                  </a:lnTo>
                  <a:lnTo>
                    <a:pt x="124550" y="58323"/>
                  </a:lnTo>
                  <a:lnTo>
                    <a:pt x="124242" y="58229"/>
                  </a:lnTo>
                  <a:lnTo>
                    <a:pt x="123935" y="58134"/>
                  </a:lnTo>
                  <a:lnTo>
                    <a:pt x="123627" y="58063"/>
                  </a:lnTo>
                  <a:lnTo>
                    <a:pt x="123308" y="58004"/>
                  </a:lnTo>
                  <a:lnTo>
                    <a:pt x="122468" y="57791"/>
                  </a:lnTo>
                  <a:lnTo>
                    <a:pt x="121616" y="57590"/>
                  </a:lnTo>
                  <a:lnTo>
                    <a:pt x="120776" y="57377"/>
                  </a:lnTo>
                  <a:lnTo>
                    <a:pt x="119924" y="57164"/>
                  </a:lnTo>
                  <a:lnTo>
                    <a:pt x="119593" y="57069"/>
                  </a:lnTo>
                  <a:lnTo>
                    <a:pt x="119250" y="56987"/>
                  </a:lnTo>
                  <a:lnTo>
                    <a:pt x="118587" y="56809"/>
                  </a:lnTo>
                  <a:lnTo>
                    <a:pt x="117996" y="56644"/>
                  </a:lnTo>
                  <a:lnTo>
                    <a:pt x="117404" y="56478"/>
                  </a:lnTo>
                  <a:lnTo>
                    <a:pt x="117038" y="56371"/>
                  </a:lnTo>
                  <a:lnTo>
                    <a:pt x="116671" y="56277"/>
                  </a:lnTo>
                  <a:lnTo>
                    <a:pt x="116304" y="56206"/>
                  </a:lnTo>
                  <a:lnTo>
                    <a:pt x="116115" y="56170"/>
                  </a:lnTo>
                  <a:lnTo>
                    <a:pt x="115925" y="56158"/>
                  </a:lnTo>
                  <a:lnTo>
                    <a:pt x="115937" y="55886"/>
                  </a:lnTo>
                  <a:lnTo>
                    <a:pt x="115973" y="55602"/>
                  </a:lnTo>
                  <a:lnTo>
                    <a:pt x="116056" y="55070"/>
                  </a:lnTo>
                  <a:lnTo>
                    <a:pt x="116399" y="55094"/>
                  </a:lnTo>
                  <a:lnTo>
                    <a:pt x="116517" y="55141"/>
                  </a:lnTo>
                  <a:lnTo>
                    <a:pt x="116647" y="55177"/>
                  </a:lnTo>
                  <a:lnTo>
                    <a:pt x="116765" y="55200"/>
                  </a:lnTo>
                  <a:lnTo>
                    <a:pt x="116896" y="55224"/>
                  </a:lnTo>
                  <a:lnTo>
                    <a:pt x="117416" y="55283"/>
                  </a:lnTo>
                  <a:lnTo>
                    <a:pt x="118126" y="55425"/>
                  </a:lnTo>
                  <a:lnTo>
                    <a:pt x="118848" y="55555"/>
                  </a:lnTo>
                  <a:lnTo>
                    <a:pt x="119569" y="55673"/>
                  </a:lnTo>
                  <a:lnTo>
                    <a:pt x="120303" y="55780"/>
                  </a:lnTo>
                  <a:lnTo>
                    <a:pt x="120433" y="55827"/>
                  </a:lnTo>
                  <a:lnTo>
                    <a:pt x="120563" y="55863"/>
                  </a:lnTo>
                  <a:lnTo>
                    <a:pt x="120705" y="55886"/>
                  </a:lnTo>
                  <a:lnTo>
                    <a:pt x="120835" y="55898"/>
                  </a:lnTo>
                  <a:lnTo>
                    <a:pt x="121119" y="55910"/>
                  </a:lnTo>
                  <a:lnTo>
                    <a:pt x="121403" y="55910"/>
                  </a:lnTo>
                  <a:lnTo>
                    <a:pt x="121403" y="56040"/>
                  </a:lnTo>
                  <a:lnTo>
                    <a:pt x="121557" y="56052"/>
                  </a:lnTo>
                  <a:lnTo>
                    <a:pt x="121722" y="56052"/>
                  </a:lnTo>
                  <a:lnTo>
                    <a:pt x="122054" y="56064"/>
                  </a:lnTo>
                  <a:lnTo>
                    <a:pt x="122219" y="56064"/>
                  </a:lnTo>
                  <a:lnTo>
                    <a:pt x="122373" y="56040"/>
                  </a:lnTo>
                  <a:lnTo>
                    <a:pt x="122527" y="56005"/>
                  </a:lnTo>
                  <a:lnTo>
                    <a:pt x="122610" y="55969"/>
                  </a:lnTo>
                  <a:lnTo>
                    <a:pt x="122681" y="55934"/>
                  </a:lnTo>
                  <a:lnTo>
                    <a:pt x="122278" y="55886"/>
                  </a:lnTo>
                  <a:lnTo>
                    <a:pt x="121864" y="55875"/>
                  </a:lnTo>
                  <a:lnTo>
                    <a:pt x="121900" y="55733"/>
                  </a:lnTo>
                  <a:lnTo>
                    <a:pt x="121675" y="55721"/>
                  </a:lnTo>
                  <a:lnTo>
                    <a:pt x="121450" y="55697"/>
                  </a:lnTo>
                  <a:lnTo>
                    <a:pt x="121225" y="55662"/>
                  </a:lnTo>
                  <a:lnTo>
                    <a:pt x="121001" y="55626"/>
                  </a:lnTo>
                  <a:lnTo>
                    <a:pt x="120563" y="55543"/>
                  </a:lnTo>
                  <a:lnTo>
                    <a:pt x="120338" y="55508"/>
                  </a:lnTo>
                  <a:lnTo>
                    <a:pt x="120113" y="55484"/>
                  </a:lnTo>
                  <a:lnTo>
                    <a:pt x="119652" y="55366"/>
                  </a:lnTo>
                  <a:lnTo>
                    <a:pt x="119191" y="55283"/>
                  </a:lnTo>
                  <a:lnTo>
                    <a:pt x="118717" y="55200"/>
                  </a:lnTo>
                  <a:lnTo>
                    <a:pt x="118256" y="55129"/>
                  </a:lnTo>
                  <a:lnTo>
                    <a:pt x="118043" y="55070"/>
                  </a:lnTo>
                  <a:lnTo>
                    <a:pt x="117818" y="55035"/>
                  </a:lnTo>
                  <a:lnTo>
                    <a:pt x="117381" y="54975"/>
                  </a:lnTo>
                  <a:lnTo>
                    <a:pt x="117227" y="54940"/>
                  </a:lnTo>
                  <a:lnTo>
                    <a:pt x="117073" y="54904"/>
                  </a:lnTo>
                  <a:lnTo>
                    <a:pt x="116907" y="54881"/>
                  </a:lnTo>
                  <a:lnTo>
                    <a:pt x="116754" y="54857"/>
                  </a:lnTo>
                  <a:lnTo>
                    <a:pt x="116434" y="54845"/>
                  </a:lnTo>
                  <a:lnTo>
                    <a:pt x="116115" y="54833"/>
                  </a:lnTo>
                  <a:lnTo>
                    <a:pt x="116245" y="54266"/>
                  </a:lnTo>
                  <a:lnTo>
                    <a:pt x="116411" y="53698"/>
                  </a:lnTo>
                  <a:lnTo>
                    <a:pt x="117807" y="53970"/>
                  </a:lnTo>
                  <a:lnTo>
                    <a:pt x="119191" y="54266"/>
                  </a:lnTo>
                  <a:lnTo>
                    <a:pt x="120587" y="54538"/>
                  </a:lnTo>
                  <a:lnTo>
                    <a:pt x="121285" y="54656"/>
                  </a:lnTo>
                  <a:lnTo>
                    <a:pt x="121983" y="54774"/>
                  </a:lnTo>
                  <a:lnTo>
                    <a:pt x="122290" y="54857"/>
                  </a:lnTo>
                  <a:lnTo>
                    <a:pt x="122444" y="54893"/>
                  </a:lnTo>
                  <a:lnTo>
                    <a:pt x="122610" y="54904"/>
                  </a:lnTo>
                  <a:lnTo>
                    <a:pt x="122763" y="54904"/>
                  </a:lnTo>
                  <a:lnTo>
                    <a:pt x="122846" y="54893"/>
                  </a:lnTo>
                  <a:lnTo>
                    <a:pt x="122917" y="54881"/>
                  </a:lnTo>
                  <a:lnTo>
                    <a:pt x="122988" y="54857"/>
                  </a:lnTo>
                  <a:lnTo>
                    <a:pt x="123059" y="54822"/>
                  </a:lnTo>
                  <a:lnTo>
                    <a:pt x="123130" y="54774"/>
                  </a:lnTo>
                  <a:lnTo>
                    <a:pt x="123189" y="54727"/>
                  </a:lnTo>
                  <a:lnTo>
                    <a:pt x="122633" y="54656"/>
                  </a:lnTo>
                  <a:lnTo>
                    <a:pt x="122432" y="54585"/>
                  </a:lnTo>
                  <a:lnTo>
                    <a:pt x="122207" y="54538"/>
                  </a:lnTo>
                  <a:lnTo>
                    <a:pt x="121994" y="54502"/>
                  </a:lnTo>
                  <a:lnTo>
                    <a:pt x="121782" y="54467"/>
                  </a:lnTo>
                  <a:lnTo>
                    <a:pt x="121569" y="54419"/>
                  </a:lnTo>
                  <a:lnTo>
                    <a:pt x="121356" y="54372"/>
                  </a:lnTo>
                  <a:lnTo>
                    <a:pt x="120942" y="54289"/>
                  </a:lnTo>
                  <a:lnTo>
                    <a:pt x="120113" y="54100"/>
                  </a:lnTo>
                  <a:lnTo>
                    <a:pt x="119273" y="53934"/>
                  </a:lnTo>
                  <a:lnTo>
                    <a:pt x="118575" y="53781"/>
                  </a:lnTo>
                  <a:lnTo>
                    <a:pt x="117866" y="53627"/>
                  </a:lnTo>
                  <a:lnTo>
                    <a:pt x="117523" y="53568"/>
                  </a:lnTo>
                  <a:lnTo>
                    <a:pt x="117168" y="53520"/>
                  </a:lnTo>
                  <a:lnTo>
                    <a:pt x="116813" y="53485"/>
                  </a:lnTo>
                  <a:lnTo>
                    <a:pt x="116446" y="53485"/>
                  </a:lnTo>
                  <a:lnTo>
                    <a:pt x="116541" y="52905"/>
                  </a:lnTo>
                  <a:lnTo>
                    <a:pt x="116623" y="52337"/>
                  </a:lnTo>
                  <a:lnTo>
                    <a:pt x="117274" y="52467"/>
                  </a:lnTo>
                  <a:lnTo>
                    <a:pt x="117925" y="52586"/>
                  </a:lnTo>
                  <a:lnTo>
                    <a:pt x="118043" y="52621"/>
                  </a:lnTo>
                  <a:lnTo>
                    <a:pt x="118161" y="52645"/>
                  </a:lnTo>
                  <a:lnTo>
                    <a:pt x="118386" y="52680"/>
                  </a:lnTo>
                  <a:lnTo>
                    <a:pt x="118623" y="52704"/>
                  </a:lnTo>
                  <a:lnTo>
                    <a:pt x="118859" y="52716"/>
                  </a:lnTo>
                  <a:lnTo>
                    <a:pt x="118848" y="52846"/>
                  </a:lnTo>
                  <a:lnTo>
                    <a:pt x="119463" y="52881"/>
                  </a:lnTo>
                  <a:lnTo>
                    <a:pt x="119853" y="53012"/>
                  </a:lnTo>
                  <a:lnTo>
                    <a:pt x="120054" y="53071"/>
                  </a:lnTo>
                  <a:lnTo>
                    <a:pt x="120255" y="53118"/>
                  </a:lnTo>
                  <a:lnTo>
                    <a:pt x="120457" y="53165"/>
                  </a:lnTo>
                  <a:lnTo>
                    <a:pt x="120669" y="53189"/>
                  </a:lnTo>
                  <a:lnTo>
                    <a:pt x="120871" y="53201"/>
                  </a:lnTo>
                  <a:lnTo>
                    <a:pt x="121084" y="53213"/>
                  </a:lnTo>
                  <a:lnTo>
                    <a:pt x="121024" y="53331"/>
                  </a:lnTo>
                  <a:lnTo>
                    <a:pt x="121202" y="53355"/>
                  </a:lnTo>
                  <a:lnTo>
                    <a:pt x="121391" y="53390"/>
                  </a:lnTo>
                  <a:lnTo>
                    <a:pt x="121758" y="53461"/>
                  </a:lnTo>
                  <a:lnTo>
                    <a:pt x="121947" y="53485"/>
                  </a:lnTo>
                  <a:lnTo>
                    <a:pt x="122125" y="53497"/>
                  </a:lnTo>
                  <a:lnTo>
                    <a:pt x="122314" y="53497"/>
                  </a:lnTo>
                  <a:lnTo>
                    <a:pt x="122503" y="53473"/>
                  </a:lnTo>
                  <a:lnTo>
                    <a:pt x="122302" y="53426"/>
                  </a:lnTo>
                  <a:lnTo>
                    <a:pt x="122089" y="53390"/>
                  </a:lnTo>
                  <a:lnTo>
                    <a:pt x="121888" y="53355"/>
                  </a:lnTo>
                  <a:lnTo>
                    <a:pt x="121687" y="53331"/>
                  </a:lnTo>
                  <a:lnTo>
                    <a:pt x="121734" y="53213"/>
                  </a:lnTo>
                  <a:lnTo>
                    <a:pt x="121427" y="53154"/>
                  </a:lnTo>
                  <a:lnTo>
                    <a:pt x="121131" y="53083"/>
                  </a:lnTo>
                  <a:lnTo>
                    <a:pt x="120823" y="53012"/>
                  </a:lnTo>
                  <a:lnTo>
                    <a:pt x="120669" y="52988"/>
                  </a:lnTo>
                  <a:lnTo>
                    <a:pt x="120516" y="52976"/>
                  </a:lnTo>
                  <a:lnTo>
                    <a:pt x="120527" y="52834"/>
                  </a:lnTo>
                  <a:lnTo>
                    <a:pt x="119853" y="52834"/>
                  </a:lnTo>
                  <a:lnTo>
                    <a:pt x="119853" y="52680"/>
                  </a:lnTo>
                  <a:lnTo>
                    <a:pt x="119262" y="52633"/>
                  </a:lnTo>
                  <a:lnTo>
                    <a:pt x="119096" y="52562"/>
                  </a:lnTo>
                  <a:lnTo>
                    <a:pt x="118919" y="52515"/>
                  </a:lnTo>
                  <a:lnTo>
                    <a:pt x="118741" y="52467"/>
                  </a:lnTo>
                  <a:lnTo>
                    <a:pt x="118564" y="52432"/>
                  </a:lnTo>
                  <a:lnTo>
                    <a:pt x="118150" y="52337"/>
                  </a:lnTo>
                  <a:lnTo>
                    <a:pt x="117747" y="52254"/>
                  </a:lnTo>
                  <a:lnTo>
                    <a:pt x="117617" y="52219"/>
                  </a:lnTo>
                  <a:lnTo>
                    <a:pt x="117499" y="52183"/>
                  </a:lnTo>
                  <a:lnTo>
                    <a:pt x="117250" y="52148"/>
                  </a:lnTo>
                  <a:lnTo>
                    <a:pt x="117014" y="52136"/>
                  </a:lnTo>
                  <a:lnTo>
                    <a:pt x="116765" y="52124"/>
                  </a:lnTo>
                  <a:lnTo>
                    <a:pt x="116754" y="51556"/>
                  </a:lnTo>
                  <a:lnTo>
                    <a:pt x="117038" y="51509"/>
                  </a:lnTo>
                  <a:lnTo>
                    <a:pt x="117333" y="51485"/>
                  </a:lnTo>
                  <a:lnTo>
                    <a:pt x="117925" y="51485"/>
                  </a:lnTo>
                  <a:lnTo>
                    <a:pt x="118221" y="51509"/>
                  </a:lnTo>
                  <a:lnTo>
                    <a:pt x="118505" y="51533"/>
                  </a:lnTo>
                  <a:lnTo>
                    <a:pt x="119096" y="51604"/>
                  </a:lnTo>
                  <a:lnTo>
                    <a:pt x="119688" y="51675"/>
                  </a:lnTo>
                  <a:lnTo>
                    <a:pt x="119983" y="51710"/>
                  </a:lnTo>
                  <a:lnTo>
                    <a:pt x="120279" y="51734"/>
                  </a:lnTo>
                  <a:lnTo>
                    <a:pt x="120575" y="51746"/>
                  </a:lnTo>
                  <a:lnTo>
                    <a:pt x="120871" y="51758"/>
                  </a:lnTo>
                  <a:lnTo>
                    <a:pt x="121166" y="51746"/>
                  </a:lnTo>
                  <a:lnTo>
                    <a:pt x="121462" y="51710"/>
                  </a:lnTo>
                  <a:lnTo>
                    <a:pt x="121793" y="51675"/>
                  </a:lnTo>
                  <a:lnTo>
                    <a:pt x="122113" y="51616"/>
                  </a:lnTo>
                  <a:lnTo>
                    <a:pt x="122444" y="51545"/>
                  </a:lnTo>
                  <a:lnTo>
                    <a:pt x="122763" y="51462"/>
                  </a:lnTo>
                  <a:lnTo>
                    <a:pt x="123071" y="51355"/>
                  </a:lnTo>
                  <a:lnTo>
                    <a:pt x="123390" y="51249"/>
                  </a:lnTo>
                  <a:lnTo>
                    <a:pt x="123698" y="51131"/>
                  </a:lnTo>
                  <a:lnTo>
                    <a:pt x="124006" y="51000"/>
                  </a:lnTo>
                  <a:lnTo>
                    <a:pt x="124443" y="50823"/>
                  </a:lnTo>
                  <a:lnTo>
                    <a:pt x="124893" y="50657"/>
                  </a:lnTo>
                  <a:lnTo>
                    <a:pt x="125354" y="50527"/>
                  </a:lnTo>
                  <a:lnTo>
                    <a:pt x="125816" y="50409"/>
                  </a:lnTo>
                  <a:lnTo>
                    <a:pt x="126289" y="50314"/>
                  </a:lnTo>
                  <a:lnTo>
                    <a:pt x="126525" y="50279"/>
                  </a:lnTo>
                  <a:lnTo>
                    <a:pt x="126762" y="50243"/>
                  </a:lnTo>
                  <a:lnTo>
                    <a:pt x="126999" y="50231"/>
                  </a:lnTo>
                  <a:lnTo>
                    <a:pt x="127235" y="50208"/>
                  </a:lnTo>
                  <a:lnTo>
                    <a:pt x="127720" y="50208"/>
                  </a:lnTo>
                  <a:lnTo>
                    <a:pt x="127921" y="50220"/>
                  </a:lnTo>
                  <a:lnTo>
                    <a:pt x="128134" y="50243"/>
                  </a:lnTo>
                  <a:lnTo>
                    <a:pt x="128336" y="50267"/>
                  </a:lnTo>
                  <a:lnTo>
                    <a:pt x="128537" y="50302"/>
                  </a:lnTo>
                  <a:lnTo>
                    <a:pt x="128939" y="50385"/>
                  </a:lnTo>
                  <a:lnTo>
                    <a:pt x="129341" y="50492"/>
                  </a:lnTo>
                  <a:lnTo>
                    <a:pt x="130134" y="50728"/>
                  </a:lnTo>
                  <a:lnTo>
                    <a:pt x="130536" y="50835"/>
                  </a:lnTo>
                  <a:lnTo>
                    <a:pt x="130938" y="50918"/>
                  </a:lnTo>
                  <a:lnTo>
                    <a:pt x="131778" y="51071"/>
                  </a:lnTo>
                  <a:lnTo>
                    <a:pt x="132204" y="51142"/>
                  </a:lnTo>
                  <a:lnTo>
                    <a:pt x="132618" y="51202"/>
                  </a:lnTo>
                  <a:lnTo>
                    <a:pt x="133044" y="51249"/>
                  </a:lnTo>
                  <a:lnTo>
                    <a:pt x="133470" y="51273"/>
                  </a:lnTo>
                  <a:lnTo>
                    <a:pt x="133896" y="51296"/>
                  </a:lnTo>
                  <a:lnTo>
                    <a:pt x="134322" y="51284"/>
                  </a:lnTo>
                  <a:lnTo>
                    <a:pt x="134807" y="51320"/>
                  </a:lnTo>
                  <a:lnTo>
                    <a:pt x="135292" y="51355"/>
                  </a:lnTo>
                  <a:lnTo>
                    <a:pt x="135777" y="51367"/>
                  </a:lnTo>
                  <a:lnTo>
                    <a:pt x="136274" y="51367"/>
                  </a:lnTo>
                  <a:lnTo>
                    <a:pt x="136759" y="51355"/>
                  </a:lnTo>
                  <a:lnTo>
                    <a:pt x="137244" y="51320"/>
                  </a:lnTo>
                  <a:lnTo>
                    <a:pt x="137741" y="51273"/>
                  </a:lnTo>
                  <a:lnTo>
                    <a:pt x="138226" y="51213"/>
                  </a:lnTo>
                  <a:lnTo>
                    <a:pt x="138439" y="51142"/>
                  </a:lnTo>
                  <a:lnTo>
                    <a:pt x="138652" y="51060"/>
                  </a:lnTo>
                  <a:lnTo>
                    <a:pt x="139066" y="50870"/>
                  </a:lnTo>
                  <a:lnTo>
                    <a:pt x="139480" y="50681"/>
                  </a:lnTo>
                  <a:lnTo>
                    <a:pt x="139882" y="50468"/>
                  </a:lnTo>
                  <a:lnTo>
                    <a:pt x="140284" y="50255"/>
                  </a:lnTo>
                  <a:lnTo>
                    <a:pt x="140698" y="50054"/>
                  </a:lnTo>
                  <a:lnTo>
                    <a:pt x="141100" y="49865"/>
                  </a:lnTo>
                  <a:lnTo>
                    <a:pt x="141313" y="49782"/>
                  </a:lnTo>
                  <a:lnTo>
                    <a:pt x="141526" y="49699"/>
                  </a:lnTo>
                  <a:close/>
                  <a:moveTo>
                    <a:pt x="133458" y="82859"/>
                  </a:moveTo>
                  <a:lnTo>
                    <a:pt x="133777" y="82930"/>
                  </a:lnTo>
                  <a:lnTo>
                    <a:pt x="134109" y="82978"/>
                  </a:lnTo>
                  <a:lnTo>
                    <a:pt x="134428" y="83025"/>
                  </a:lnTo>
                  <a:lnTo>
                    <a:pt x="134759" y="83037"/>
                  </a:lnTo>
                  <a:lnTo>
                    <a:pt x="135079" y="83049"/>
                  </a:lnTo>
                  <a:lnTo>
                    <a:pt x="135410" y="83037"/>
                  </a:lnTo>
                  <a:lnTo>
                    <a:pt x="135729" y="83001"/>
                  </a:lnTo>
                  <a:lnTo>
                    <a:pt x="136061" y="82942"/>
                  </a:lnTo>
                  <a:lnTo>
                    <a:pt x="135871" y="83203"/>
                  </a:lnTo>
                  <a:lnTo>
                    <a:pt x="135682" y="83463"/>
                  </a:lnTo>
                  <a:lnTo>
                    <a:pt x="135481" y="83723"/>
                  </a:lnTo>
                  <a:lnTo>
                    <a:pt x="135304" y="83995"/>
                  </a:lnTo>
                  <a:lnTo>
                    <a:pt x="135173" y="83936"/>
                  </a:lnTo>
                  <a:lnTo>
                    <a:pt x="135055" y="83877"/>
                  </a:lnTo>
                  <a:lnTo>
                    <a:pt x="134819" y="83747"/>
                  </a:lnTo>
                  <a:lnTo>
                    <a:pt x="134594" y="83605"/>
                  </a:lnTo>
                  <a:lnTo>
                    <a:pt x="134369" y="83451"/>
                  </a:lnTo>
                  <a:lnTo>
                    <a:pt x="133931" y="83132"/>
                  </a:lnTo>
                  <a:lnTo>
                    <a:pt x="133695" y="82990"/>
                  </a:lnTo>
                  <a:lnTo>
                    <a:pt x="133458" y="82859"/>
                  </a:lnTo>
                  <a:close/>
                  <a:moveTo>
                    <a:pt x="118966" y="69160"/>
                  </a:moveTo>
                  <a:lnTo>
                    <a:pt x="119238" y="69657"/>
                  </a:lnTo>
                  <a:lnTo>
                    <a:pt x="119510" y="70154"/>
                  </a:lnTo>
                  <a:lnTo>
                    <a:pt x="120031" y="71171"/>
                  </a:lnTo>
                  <a:lnTo>
                    <a:pt x="120303" y="71668"/>
                  </a:lnTo>
                  <a:lnTo>
                    <a:pt x="120587" y="72153"/>
                  </a:lnTo>
                  <a:lnTo>
                    <a:pt x="120894" y="72638"/>
                  </a:lnTo>
                  <a:lnTo>
                    <a:pt x="121048" y="72875"/>
                  </a:lnTo>
                  <a:lnTo>
                    <a:pt x="121214" y="73099"/>
                  </a:lnTo>
                  <a:lnTo>
                    <a:pt x="121557" y="73584"/>
                  </a:lnTo>
                  <a:lnTo>
                    <a:pt x="121900" y="74058"/>
                  </a:lnTo>
                  <a:lnTo>
                    <a:pt x="122255" y="74519"/>
                  </a:lnTo>
                  <a:lnTo>
                    <a:pt x="122621" y="74980"/>
                  </a:lnTo>
                  <a:lnTo>
                    <a:pt x="123000" y="75442"/>
                  </a:lnTo>
                  <a:lnTo>
                    <a:pt x="123379" y="75880"/>
                  </a:lnTo>
                  <a:lnTo>
                    <a:pt x="123781" y="76305"/>
                  </a:lnTo>
                  <a:lnTo>
                    <a:pt x="124195" y="76731"/>
                  </a:lnTo>
                  <a:lnTo>
                    <a:pt x="124420" y="76956"/>
                  </a:lnTo>
                  <a:lnTo>
                    <a:pt x="124644" y="77169"/>
                  </a:lnTo>
                  <a:lnTo>
                    <a:pt x="124881" y="77382"/>
                  </a:lnTo>
                  <a:lnTo>
                    <a:pt x="125129" y="77583"/>
                  </a:lnTo>
                  <a:lnTo>
                    <a:pt x="125626" y="77985"/>
                  </a:lnTo>
                  <a:lnTo>
                    <a:pt x="126135" y="78364"/>
                  </a:lnTo>
                  <a:lnTo>
                    <a:pt x="126656" y="78719"/>
                  </a:lnTo>
                  <a:lnTo>
                    <a:pt x="127176" y="79074"/>
                  </a:lnTo>
                  <a:lnTo>
                    <a:pt x="128241" y="79772"/>
                  </a:lnTo>
                  <a:lnTo>
                    <a:pt x="128596" y="80008"/>
                  </a:lnTo>
                  <a:lnTo>
                    <a:pt x="128939" y="80245"/>
                  </a:lnTo>
                  <a:lnTo>
                    <a:pt x="129282" y="80505"/>
                  </a:lnTo>
                  <a:lnTo>
                    <a:pt x="129613" y="80765"/>
                  </a:lnTo>
                  <a:lnTo>
                    <a:pt x="130288" y="81286"/>
                  </a:lnTo>
                  <a:lnTo>
                    <a:pt x="130619" y="81546"/>
                  </a:lnTo>
                  <a:lnTo>
                    <a:pt x="130962" y="81795"/>
                  </a:lnTo>
                  <a:lnTo>
                    <a:pt x="130666" y="81688"/>
                  </a:lnTo>
                  <a:lnTo>
                    <a:pt x="130359" y="81605"/>
                  </a:lnTo>
                  <a:lnTo>
                    <a:pt x="130039" y="81546"/>
                  </a:lnTo>
                  <a:lnTo>
                    <a:pt x="129732" y="81511"/>
                  </a:lnTo>
                  <a:lnTo>
                    <a:pt x="129424" y="81487"/>
                  </a:lnTo>
                  <a:lnTo>
                    <a:pt x="129104" y="81499"/>
                  </a:lnTo>
                  <a:lnTo>
                    <a:pt x="128797" y="81523"/>
                  </a:lnTo>
                  <a:lnTo>
                    <a:pt x="128477" y="81558"/>
                  </a:lnTo>
                  <a:lnTo>
                    <a:pt x="128170" y="81617"/>
                  </a:lnTo>
                  <a:lnTo>
                    <a:pt x="127862" y="81688"/>
                  </a:lnTo>
                  <a:lnTo>
                    <a:pt x="127555" y="81783"/>
                  </a:lnTo>
                  <a:lnTo>
                    <a:pt x="127259" y="81878"/>
                  </a:lnTo>
                  <a:lnTo>
                    <a:pt x="126963" y="81996"/>
                  </a:lnTo>
                  <a:lnTo>
                    <a:pt x="126667" y="82126"/>
                  </a:lnTo>
                  <a:lnTo>
                    <a:pt x="126384" y="82256"/>
                  </a:lnTo>
                  <a:lnTo>
                    <a:pt x="126100" y="82398"/>
                  </a:lnTo>
                  <a:lnTo>
                    <a:pt x="126005" y="82469"/>
                  </a:lnTo>
                  <a:lnTo>
                    <a:pt x="125910" y="82540"/>
                  </a:lnTo>
                  <a:lnTo>
                    <a:pt x="125839" y="82623"/>
                  </a:lnTo>
                  <a:lnTo>
                    <a:pt x="125768" y="82706"/>
                  </a:lnTo>
                  <a:lnTo>
                    <a:pt x="125697" y="82800"/>
                  </a:lnTo>
                  <a:lnTo>
                    <a:pt x="125650" y="82895"/>
                  </a:lnTo>
                  <a:lnTo>
                    <a:pt x="125603" y="83001"/>
                  </a:lnTo>
                  <a:lnTo>
                    <a:pt x="125567" y="83108"/>
                  </a:lnTo>
                  <a:lnTo>
                    <a:pt x="125508" y="83321"/>
                  </a:lnTo>
                  <a:lnTo>
                    <a:pt x="125473" y="83546"/>
                  </a:lnTo>
                  <a:lnTo>
                    <a:pt x="125461" y="83782"/>
                  </a:lnTo>
                  <a:lnTo>
                    <a:pt x="125461" y="84007"/>
                  </a:lnTo>
                  <a:lnTo>
                    <a:pt x="125354" y="83794"/>
                  </a:lnTo>
                  <a:lnTo>
                    <a:pt x="125224" y="83581"/>
                  </a:lnTo>
                  <a:lnTo>
                    <a:pt x="125094" y="83368"/>
                  </a:lnTo>
                  <a:lnTo>
                    <a:pt x="124964" y="83167"/>
                  </a:lnTo>
                  <a:lnTo>
                    <a:pt x="124668" y="82765"/>
                  </a:lnTo>
                  <a:lnTo>
                    <a:pt x="124372" y="82386"/>
                  </a:lnTo>
                  <a:lnTo>
                    <a:pt x="124053" y="82008"/>
                  </a:lnTo>
                  <a:lnTo>
                    <a:pt x="123734" y="81629"/>
                  </a:lnTo>
                  <a:lnTo>
                    <a:pt x="123095" y="80884"/>
                  </a:lnTo>
                  <a:lnTo>
                    <a:pt x="122823" y="80576"/>
                  </a:lnTo>
                  <a:lnTo>
                    <a:pt x="122539" y="80280"/>
                  </a:lnTo>
                  <a:lnTo>
                    <a:pt x="122243" y="79997"/>
                  </a:lnTo>
                  <a:lnTo>
                    <a:pt x="121947" y="79724"/>
                  </a:lnTo>
                  <a:lnTo>
                    <a:pt x="121640" y="79452"/>
                  </a:lnTo>
                  <a:lnTo>
                    <a:pt x="121320" y="79192"/>
                  </a:lnTo>
                  <a:lnTo>
                    <a:pt x="121001" y="78932"/>
                  </a:lnTo>
                  <a:lnTo>
                    <a:pt x="120669" y="78683"/>
                  </a:lnTo>
                  <a:lnTo>
                    <a:pt x="120338" y="78447"/>
                  </a:lnTo>
                  <a:lnTo>
                    <a:pt x="119995" y="78222"/>
                  </a:lnTo>
                  <a:lnTo>
                    <a:pt x="119652" y="77997"/>
                  </a:lnTo>
                  <a:lnTo>
                    <a:pt x="119297" y="77784"/>
                  </a:lnTo>
                  <a:lnTo>
                    <a:pt x="118942" y="77583"/>
                  </a:lnTo>
                  <a:lnTo>
                    <a:pt x="118587" y="77382"/>
                  </a:lnTo>
                  <a:lnTo>
                    <a:pt x="118232" y="77181"/>
                  </a:lnTo>
                  <a:lnTo>
                    <a:pt x="117866" y="77003"/>
                  </a:lnTo>
                  <a:lnTo>
                    <a:pt x="117712" y="76932"/>
                  </a:lnTo>
                  <a:lnTo>
                    <a:pt x="117558" y="76873"/>
                  </a:lnTo>
                  <a:lnTo>
                    <a:pt x="117404" y="76826"/>
                  </a:lnTo>
                  <a:lnTo>
                    <a:pt x="117250" y="76779"/>
                  </a:lnTo>
                  <a:lnTo>
                    <a:pt x="117085" y="76743"/>
                  </a:lnTo>
                  <a:lnTo>
                    <a:pt x="116931" y="76708"/>
                  </a:lnTo>
                  <a:lnTo>
                    <a:pt x="116765" y="76696"/>
                  </a:lnTo>
                  <a:lnTo>
                    <a:pt x="116600" y="76672"/>
                  </a:lnTo>
                  <a:lnTo>
                    <a:pt x="116742" y="76625"/>
                  </a:lnTo>
                  <a:lnTo>
                    <a:pt x="116884" y="76566"/>
                  </a:lnTo>
                  <a:lnTo>
                    <a:pt x="117002" y="76495"/>
                  </a:lnTo>
                  <a:lnTo>
                    <a:pt x="117120" y="76400"/>
                  </a:lnTo>
                  <a:lnTo>
                    <a:pt x="117227" y="76305"/>
                  </a:lnTo>
                  <a:lnTo>
                    <a:pt x="117321" y="76199"/>
                  </a:lnTo>
                  <a:lnTo>
                    <a:pt x="117416" y="76093"/>
                  </a:lnTo>
                  <a:lnTo>
                    <a:pt x="117499" y="75974"/>
                  </a:lnTo>
                  <a:lnTo>
                    <a:pt x="117570" y="75844"/>
                  </a:lnTo>
                  <a:lnTo>
                    <a:pt x="117641" y="75714"/>
                  </a:lnTo>
                  <a:lnTo>
                    <a:pt x="117759" y="75442"/>
                  </a:lnTo>
                  <a:lnTo>
                    <a:pt x="117854" y="75158"/>
                  </a:lnTo>
                  <a:lnTo>
                    <a:pt x="117937" y="74886"/>
                  </a:lnTo>
                  <a:lnTo>
                    <a:pt x="118138" y="74176"/>
                  </a:lnTo>
                  <a:lnTo>
                    <a:pt x="118315" y="73478"/>
                  </a:lnTo>
                  <a:lnTo>
                    <a:pt x="118469" y="72756"/>
                  </a:lnTo>
                  <a:lnTo>
                    <a:pt x="118599" y="72047"/>
                  </a:lnTo>
                  <a:lnTo>
                    <a:pt x="118717" y="71325"/>
                  </a:lnTo>
                  <a:lnTo>
                    <a:pt x="118812" y="70603"/>
                  </a:lnTo>
                  <a:lnTo>
                    <a:pt x="118895" y="69882"/>
                  </a:lnTo>
                  <a:lnTo>
                    <a:pt x="118966" y="69160"/>
                  </a:lnTo>
                  <a:close/>
                  <a:moveTo>
                    <a:pt x="153179" y="48930"/>
                  </a:moveTo>
                  <a:lnTo>
                    <a:pt x="153369" y="48942"/>
                  </a:lnTo>
                  <a:lnTo>
                    <a:pt x="153463" y="48954"/>
                  </a:lnTo>
                  <a:lnTo>
                    <a:pt x="153558" y="48977"/>
                  </a:lnTo>
                  <a:lnTo>
                    <a:pt x="154149" y="49758"/>
                  </a:lnTo>
                  <a:lnTo>
                    <a:pt x="154457" y="50149"/>
                  </a:lnTo>
                  <a:lnTo>
                    <a:pt x="154776" y="50527"/>
                  </a:lnTo>
                  <a:lnTo>
                    <a:pt x="155096" y="50918"/>
                  </a:lnTo>
                  <a:lnTo>
                    <a:pt x="155427" y="51284"/>
                  </a:lnTo>
                  <a:lnTo>
                    <a:pt x="155758" y="51651"/>
                  </a:lnTo>
                  <a:lnTo>
                    <a:pt x="156113" y="52006"/>
                  </a:lnTo>
                  <a:lnTo>
                    <a:pt x="156468" y="52349"/>
                  </a:lnTo>
                  <a:lnTo>
                    <a:pt x="156835" y="52680"/>
                  </a:lnTo>
                  <a:lnTo>
                    <a:pt x="157213" y="52988"/>
                  </a:lnTo>
                  <a:lnTo>
                    <a:pt x="157604" y="53284"/>
                  </a:lnTo>
                  <a:lnTo>
                    <a:pt x="158018" y="53568"/>
                  </a:lnTo>
                  <a:lnTo>
                    <a:pt x="158432" y="53828"/>
                  </a:lnTo>
                  <a:lnTo>
                    <a:pt x="158870" y="54064"/>
                  </a:lnTo>
                  <a:lnTo>
                    <a:pt x="159094" y="54171"/>
                  </a:lnTo>
                  <a:lnTo>
                    <a:pt x="159319" y="54277"/>
                  </a:lnTo>
                  <a:lnTo>
                    <a:pt x="159923" y="54550"/>
                  </a:lnTo>
                  <a:lnTo>
                    <a:pt x="160526" y="54833"/>
                  </a:lnTo>
                  <a:lnTo>
                    <a:pt x="161117" y="55129"/>
                  </a:lnTo>
                  <a:lnTo>
                    <a:pt x="161709" y="55437"/>
                  </a:lnTo>
                  <a:lnTo>
                    <a:pt x="162289" y="55756"/>
                  </a:lnTo>
                  <a:lnTo>
                    <a:pt x="162868" y="56076"/>
                  </a:lnTo>
                  <a:lnTo>
                    <a:pt x="164028" y="56726"/>
                  </a:lnTo>
                  <a:lnTo>
                    <a:pt x="165175" y="57389"/>
                  </a:lnTo>
                  <a:lnTo>
                    <a:pt x="166335" y="58039"/>
                  </a:lnTo>
                  <a:lnTo>
                    <a:pt x="166914" y="58359"/>
                  </a:lnTo>
                  <a:lnTo>
                    <a:pt x="167494" y="58678"/>
                  </a:lnTo>
                  <a:lnTo>
                    <a:pt x="168085" y="58974"/>
                  </a:lnTo>
                  <a:lnTo>
                    <a:pt x="168677" y="59282"/>
                  </a:lnTo>
                  <a:lnTo>
                    <a:pt x="169884" y="59885"/>
                  </a:lnTo>
                  <a:lnTo>
                    <a:pt x="171090" y="60512"/>
                  </a:lnTo>
                  <a:lnTo>
                    <a:pt x="172285" y="61127"/>
                  </a:lnTo>
                  <a:lnTo>
                    <a:pt x="173492" y="61742"/>
                  </a:lnTo>
                  <a:lnTo>
                    <a:pt x="174379" y="62180"/>
                  </a:lnTo>
                  <a:lnTo>
                    <a:pt x="175243" y="62630"/>
                  </a:lnTo>
                  <a:lnTo>
                    <a:pt x="176106" y="63091"/>
                  </a:lnTo>
                  <a:lnTo>
                    <a:pt x="176970" y="63576"/>
                  </a:lnTo>
                  <a:lnTo>
                    <a:pt x="178674" y="64534"/>
                  </a:lnTo>
                  <a:lnTo>
                    <a:pt x="179525" y="65008"/>
                  </a:lnTo>
                  <a:lnTo>
                    <a:pt x="180389" y="65481"/>
                  </a:lnTo>
                  <a:lnTo>
                    <a:pt x="181442" y="66084"/>
                  </a:lnTo>
                  <a:lnTo>
                    <a:pt x="182483" y="66687"/>
                  </a:lnTo>
                  <a:lnTo>
                    <a:pt x="183548" y="67279"/>
                  </a:lnTo>
                  <a:lnTo>
                    <a:pt x="184068" y="67575"/>
                  </a:lnTo>
                  <a:lnTo>
                    <a:pt x="184612" y="67859"/>
                  </a:lnTo>
                  <a:lnTo>
                    <a:pt x="186091" y="68710"/>
                  </a:lnTo>
                  <a:lnTo>
                    <a:pt x="187582" y="69562"/>
                  </a:lnTo>
                  <a:lnTo>
                    <a:pt x="188315" y="69988"/>
                  </a:lnTo>
                  <a:lnTo>
                    <a:pt x="189072" y="70402"/>
                  </a:lnTo>
                  <a:lnTo>
                    <a:pt x="189818" y="70804"/>
                  </a:lnTo>
                  <a:lnTo>
                    <a:pt x="190587" y="71195"/>
                  </a:lnTo>
                  <a:lnTo>
                    <a:pt x="191628" y="71810"/>
                  </a:lnTo>
                  <a:lnTo>
                    <a:pt x="192681" y="72425"/>
                  </a:lnTo>
                  <a:lnTo>
                    <a:pt x="194751" y="73691"/>
                  </a:lnTo>
                  <a:lnTo>
                    <a:pt x="196821" y="74957"/>
                  </a:lnTo>
                  <a:lnTo>
                    <a:pt x="197862" y="75596"/>
                  </a:lnTo>
                  <a:lnTo>
                    <a:pt x="198903" y="76223"/>
                  </a:lnTo>
                  <a:lnTo>
                    <a:pt x="199341" y="76696"/>
                  </a:lnTo>
                  <a:lnTo>
                    <a:pt x="199767" y="77181"/>
                  </a:lnTo>
                  <a:lnTo>
                    <a:pt x="200181" y="77666"/>
                  </a:lnTo>
                  <a:lnTo>
                    <a:pt x="200595" y="78175"/>
                  </a:lnTo>
                  <a:lnTo>
                    <a:pt x="200986" y="78683"/>
                  </a:lnTo>
                  <a:lnTo>
                    <a:pt x="201376" y="79204"/>
                  </a:lnTo>
                  <a:lnTo>
                    <a:pt x="202133" y="80257"/>
                  </a:lnTo>
                  <a:lnTo>
                    <a:pt x="202535" y="80825"/>
                  </a:lnTo>
                  <a:lnTo>
                    <a:pt x="202926" y="81404"/>
                  </a:lnTo>
                  <a:lnTo>
                    <a:pt x="203316" y="81996"/>
                  </a:lnTo>
                  <a:lnTo>
                    <a:pt x="203683" y="82587"/>
                  </a:lnTo>
                  <a:lnTo>
                    <a:pt x="204050" y="83191"/>
                  </a:lnTo>
                  <a:lnTo>
                    <a:pt x="204405" y="83806"/>
                  </a:lnTo>
                  <a:lnTo>
                    <a:pt x="204748" y="84409"/>
                  </a:lnTo>
                  <a:lnTo>
                    <a:pt x="205079" y="85036"/>
                  </a:lnTo>
                  <a:lnTo>
                    <a:pt x="201388" y="81818"/>
                  </a:lnTo>
                  <a:lnTo>
                    <a:pt x="199542" y="80198"/>
                  </a:lnTo>
                  <a:lnTo>
                    <a:pt x="197697" y="78589"/>
                  </a:lnTo>
                  <a:lnTo>
                    <a:pt x="196821" y="77820"/>
                  </a:lnTo>
                  <a:lnTo>
                    <a:pt x="195934" y="77086"/>
                  </a:lnTo>
                  <a:lnTo>
                    <a:pt x="195023" y="76353"/>
                  </a:lnTo>
                  <a:lnTo>
                    <a:pt x="194112" y="75643"/>
                  </a:lnTo>
                  <a:lnTo>
                    <a:pt x="193189" y="74933"/>
                  </a:lnTo>
                  <a:lnTo>
                    <a:pt x="192267" y="74235"/>
                  </a:lnTo>
                  <a:lnTo>
                    <a:pt x="190409" y="72839"/>
                  </a:lnTo>
                  <a:lnTo>
                    <a:pt x="189345" y="72106"/>
                  </a:lnTo>
                  <a:lnTo>
                    <a:pt x="188292" y="71360"/>
                  </a:lnTo>
                  <a:lnTo>
                    <a:pt x="186174" y="69882"/>
                  </a:lnTo>
                  <a:lnTo>
                    <a:pt x="185121" y="69148"/>
                  </a:lnTo>
                  <a:lnTo>
                    <a:pt x="184045" y="68426"/>
                  </a:lnTo>
                  <a:lnTo>
                    <a:pt x="182968" y="67728"/>
                  </a:lnTo>
                  <a:lnTo>
                    <a:pt x="181868" y="67042"/>
                  </a:lnTo>
                  <a:lnTo>
                    <a:pt x="180815" y="66392"/>
                  </a:lnTo>
                  <a:lnTo>
                    <a:pt x="179738" y="65765"/>
                  </a:lnTo>
                  <a:lnTo>
                    <a:pt x="178662" y="65161"/>
                  </a:lnTo>
                  <a:lnTo>
                    <a:pt x="177573" y="64570"/>
                  </a:lnTo>
                  <a:lnTo>
                    <a:pt x="176485" y="64002"/>
                  </a:lnTo>
                  <a:lnTo>
                    <a:pt x="175373" y="63446"/>
                  </a:lnTo>
                  <a:lnTo>
                    <a:pt x="174261" y="62902"/>
                  </a:lnTo>
                  <a:lnTo>
                    <a:pt x="173149" y="62369"/>
                  </a:lnTo>
                  <a:lnTo>
                    <a:pt x="172025" y="61849"/>
                  </a:lnTo>
                  <a:lnTo>
                    <a:pt x="170901" y="61328"/>
                  </a:lnTo>
                  <a:lnTo>
                    <a:pt x="168641" y="60299"/>
                  </a:lnTo>
                  <a:lnTo>
                    <a:pt x="166382" y="59282"/>
                  </a:lnTo>
                  <a:lnTo>
                    <a:pt x="165258" y="58773"/>
                  </a:lnTo>
                  <a:lnTo>
                    <a:pt x="164134" y="58252"/>
                  </a:lnTo>
                  <a:lnTo>
                    <a:pt x="163661" y="58028"/>
                  </a:lnTo>
                  <a:lnTo>
                    <a:pt x="163200" y="57791"/>
                  </a:lnTo>
                  <a:lnTo>
                    <a:pt x="162726" y="57554"/>
                  </a:lnTo>
                  <a:lnTo>
                    <a:pt x="162277" y="57294"/>
                  </a:lnTo>
                  <a:lnTo>
                    <a:pt x="161827" y="57034"/>
                  </a:lnTo>
                  <a:lnTo>
                    <a:pt x="161378" y="56762"/>
                  </a:lnTo>
                  <a:lnTo>
                    <a:pt x="160940" y="56490"/>
                  </a:lnTo>
                  <a:lnTo>
                    <a:pt x="160502" y="56206"/>
                  </a:lnTo>
                  <a:lnTo>
                    <a:pt x="159627" y="55614"/>
                  </a:lnTo>
                  <a:lnTo>
                    <a:pt x="158775" y="55011"/>
                  </a:lnTo>
                  <a:lnTo>
                    <a:pt x="157947" y="54384"/>
                  </a:lnTo>
                  <a:lnTo>
                    <a:pt x="157119" y="53745"/>
                  </a:lnTo>
                  <a:lnTo>
                    <a:pt x="156776" y="53485"/>
                  </a:lnTo>
                  <a:lnTo>
                    <a:pt x="156444" y="53201"/>
                  </a:lnTo>
                  <a:lnTo>
                    <a:pt x="155806" y="52645"/>
                  </a:lnTo>
                  <a:lnTo>
                    <a:pt x="155167" y="52065"/>
                  </a:lnTo>
                  <a:lnTo>
                    <a:pt x="154552" y="51462"/>
                  </a:lnTo>
                  <a:lnTo>
                    <a:pt x="153321" y="50267"/>
                  </a:lnTo>
                  <a:lnTo>
                    <a:pt x="152706" y="49675"/>
                  </a:lnTo>
                  <a:lnTo>
                    <a:pt x="152079" y="49084"/>
                  </a:lnTo>
                  <a:lnTo>
                    <a:pt x="152256" y="49060"/>
                  </a:lnTo>
                  <a:lnTo>
                    <a:pt x="152446" y="49037"/>
                  </a:lnTo>
                  <a:lnTo>
                    <a:pt x="152812" y="48966"/>
                  </a:lnTo>
                  <a:lnTo>
                    <a:pt x="153002" y="48942"/>
                  </a:lnTo>
                  <a:lnTo>
                    <a:pt x="153179" y="48930"/>
                  </a:lnTo>
                  <a:close/>
                  <a:moveTo>
                    <a:pt x="171623" y="73478"/>
                  </a:moveTo>
                  <a:lnTo>
                    <a:pt x="172297" y="73975"/>
                  </a:lnTo>
                  <a:lnTo>
                    <a:pt x="172960" y="74472"/>
                  </a:lnTo>
                  <a:lnTo>
                    <a:pt x="173622" y="74980"/>
                  </a:lnTo>
                  <a:lnTo>
                    <a:pt x="174273" y="75489"/>
                  </a:lnTo>
                  <a:lnTo>
                    <a:pt x="174557" y="75726"/>
                  </a:lnTo>
                  <a:lnTo>
                    <a:pt x="174841" y="75974"/>
                  </a:lnTo>
                  <a:lnTo>
                    <a:pt x="174983" y="76081"/>
                  </a:lnTo>
                  <a:lnTo>
                    <a:pt x="175136" y="76187"/>
                  </a:lnTo>
                  <a:lnTo>
                    <a:pt x="175290" y="76282"/>
                  </a:lnTo>
                  <a:lnTo>
                    <a:pt x="175468" y="76365"/>
                  </a:lnTo>
                  <a:lnTo>
                    <a:pt x="175610" y="76530"/>
                  </a:lnTo>
                  <a:lnTo>
                    <a:pt x="175752" y="76696"/>
                  </a:lnTo>
                  <a:lnTo>
                    <a:pt x="175905" y="76850"/>
                  </a:lnTo>
                  <a:lnTo>
                    <a:pt x="176071" y="76992"/>
                  </a:lnTo>
                  <a:lnTo>
                    <a:pt x="176402" y="77276"/>
                  </a:lnTo>
                  <a:lnTo>
                    <a:pt x="176745" y="77548"/>
                  </a:lnTo>
                  <a:lnTo>
                    <a:pt x="177443" y="78080"/>
                  </a:lnTo>
                  <a:lnTo>
                    <a:pt x="177786" y="78352"/>
                  </a:lnTo>
                  <a:lnTo>
                    <a:pt x="178118" y="78636"/>
                  </a:lnTo>
                  <a:lnTo>
                    <a:pt x="178177" y="78813"/>
                  </a:lnTo>
                  <a:lnTo>
                    <a:pt x="178248" y="78991"/>
                  </a:lnTo>
                  <a:lnTo>
                    <a:pt x="178331" y="79157"/>
                  </a:lnTo>
                  <a:lnTo>
                    <a:pt x="178425" y="79322"/>
                  </a:lnTo>
                  <a:lnTo>
                    <a:pt x="178614" y="79653"/>
                  </a:lnTo>
                  <a:lnTo>
                    <a:pt x="178816" y="79973"/>
                  </a:lnTo>
                  <a:lnTo>
                    <a:pt x="179017" y="80292"/>
                  </a:lnTo>
                  <a:lnTo>
                    <a:pt x="179100" y="80458"/>
                  </a:lnTo>
                  <a:lnTo>
                    <a:pt x="179182" y="80624"/>
                  </a:lnTo>
                  <a:lnTo>
                    <a:pt x="179253" y="80801"/>
                  </a:lnTo>
                  <a:lnTo>
                    <a:pt x="179312" y="80978"/>
                  </a:lnTo>
                  <a:lnTo>
                    <a:pt x="179348" y="81168"/>
                  </a:lnTo>
                  <a:lnTo>
                    <a:pt x="179383" y="81357"/>
                  </a:lnTo>
                  <a:lnTo>
                    <a:pt x="179147" y="81499"/>
                  </a:lnTo>
                  <a:lnTo>
                    <a:pt x="178910" y="81629"/>
                  </a:lnTo>
                  <a:lnTo>
                    <a:pt x="178674" y="81759"/>
                  </a:lnTo>
                  <a:lnTo>
                    <a:pt x="178425" y="81866"/>
                  </a:lnTo>
                  <a:lnTo>
                    <a:pt x="178402" y="81700"/>
                  </a:lnTo>
                  <a:lnTo>
                    <a:pt x="178378" y="81546"/>
                  </a:lnTo>
                  <a:lnTo>
                    <a:pt x="178331" y="81392"/>
                  </a:lnTo>
                  <a:lnTo>
                    <a:pt x="178271" y="81239"/>
                  </a:lnTo>
                  <a:lnTo>
                    <a:pt x="178212" y="81097"/>
                  </a:lnTo>
                  <a:lnTo>
                    <a:pt x="178141" y="80955"/>
                  </a:lnTo>
                  <a:lnTo>
                    <a:pt x="178058" y="80813"/>
                  </a:lnTo>
                  <a:lnTo>
                    <a:pt x="177976" y="80683"/>
                  </a:lnTo>
                  <a:lnTo>
                    <a:pt x="177786" y="80422"/>
                  </a:lnTo>
                  <a:lnTo>
                    <a:pt x="177597" y="80162"/>
                  </a:lnTo>
                  <a:lnTo>
                    <a:pt x="177396" y="79902"/>
                  </a:lnTo>
                  <a:lnTo>
                    <a:pt x="177207" y="79653"/>
                  </a:lnTo>
                  <a:lnTo>
                    <a:pt x="177147" y="79571"/>
                  </a:lnTo>
                  <a:lnTo>
                    <a:pt x="177088" y="79511"/>
                  </a:lnTo>
                  <a:lnTo>
                    <a:pt x="177017" y="79464"/>
                  </a:lnTo>
                  <a:lnTo>
                    <a:pt x="176946" y="79417"/>
                  </a:lnTo>
                  <a:lnTo>
                    <a:pt x="176864" y="79393"/>
                  </a:lnTo>
                  <a:lnTo>
                    <a:pt x="176781" y="79370"/>
                  </a:lnTo>
                  <a:lnTo>
                    <a:pt x="176603" y="79346"/>
                  </a:lnTo>
                  <a:lnTo>
                    <a:pt x="176769" y="79559"/>
                  </a:lnTo>
                  <a:lnTo>
                    <a:pt x="177147" y="80138"/>
                  </a:lnTo>
                  <a:lnTo>
                    <a:pt x="177514" y="80718"/>
                  </a:lnTo>
                  <a:lnTo>
                    <a:pt x="177692" y="81014"/>
                  </a:lnTo>
                  <a:lnTo>
                    <a:pt x="177857" y="81322"/>
                  </a:lnTo>
                  <a:lnTo>
                    <a:pt x="177999" y="81629"/>
                  </a:lnTo>
                  <a:lnTo>
                    <a:pt x="178141" y="81949"/>
                  </a:lnTo>
                  <a:lnTo>
                    <a:pt x="177704" y="82031"/>
                  </a:lnTo>
                  <a:lnTo>
                    <a:pt x="177479" y="82079"/>
                  </a:lnTo>
                  <a:lnTo>
                    <a:pt x="177266" y="82138"/>
                  </a:lnTo>
                  <a:lnTo>
                    <a:pt x="177053" y="82221"/>
                  </a:lnTo>
                  <a:lnTo>
                    <a:pt x="176864" y="82315"/>
                  </a:lnTo>
                  <a:lnTo>
                    <a:pt x="176769" y="82374"/>
                  </a:lnTo>
                  <a:lnTo>
                    <a:pt x="176674" y="82445"/>
                  </a:lnTo>
                  <a:lnTo>
                    <a:pt x="176591" y="82516"/>
                  </a:lnTo>
                  <a:lnTo>
                    <a:pt x="176509" y="82599"/>
                  </a:lnTo>
                  <a:lnTo>
                    <a:pt x="176509" y="82422"/>
                  </a:lnTo>
                  <a:lnTo>
                    <a:pt x="176497" y="82256"/>
                  </a:lnTo>
                  <a:lnTo>
                    <a:pt x="176450" y="81913"/>
                  </a:lnTo>
                  <a:lnTo>
                    <a:pt x="176379" y="81582"/>
                  </a:lnTo>
                  <a:lnTo>
                    <a:pt x="176284" y="81239"/>
                  </a:lnTo>
                  <a:lnTo>
                    <a:pt x="176154" y="80919"/>
                  </a:lnTo>
                  <a:lnTo>
                    <a:pt x="176012" y="80600"/>
                  </a:lnTo>
                  <a:lnTo>
                    <a:pt x="175858" y="80304"/>
                  </a:lnTo>
                  <a:lnTo>
                    <a:pt x="175681" y="80008"/>
                  </a:lnTo>
                  <a:lnTo>
                    <a:pt x="175456" y="80221"/>
                  </a:lnTo>
                  <a:lnTo>
                    <a:pt x="175562" y="80434"/>
                  </a:lnTo>
                  <a:lnTo>
                    <a:pt x="175752" y="81073"/>
                  </a:lnTo>
                  <a:lnTo>
                    <a:pt x="175929" y="81700"/>
                  </a:lnTo>
                  <a:lnTo>
                    <a:pt x="176012" y="82020"/>
                  </a:lnTo>
                  <a:lnTo>
                    <a:pt x="176083" y="82339"/>
                  </a:lnTo>
                  <a:lnTo>
                    <a:pt x="176142" y="82670"/>
                  </a:lnTo>
                  <a:lnTo>
                    <a:pt x="176177" y="83001"/>
                  </a:lnTo>
                  <a:lnTo>
                    <a:pt x="175870" y="83806"/>
                  </a:lnTo>
                  <a:lnTo>
                    <a:pt x="175728" y="84208"/>
                  </a:lnTo>
                  <a:lnTo>
                    <a:pt x="175598" y="84622"/>
                  </a:lnTo>
                  <a:lnTo>
                    <a:pt x="175539" y="84705"/>
                  </a:lnTo>
                  <a:lnTo>
                    <a:pt x="175479" y="84764"/>
                  </a:lnTo>
                  <a:lnTo>
                    <a:pt x="175479" y="84894"/>
                  </a:lnTo>
                  <a:lnTo>
                    <a:pt x="175456" y="85024"/>
                  </a:lnTo>
                  <a:lnTo>
                    <a:pt x="175420" y="85155"/>
                  </a:lnTo>
                  <a:lnTo>
                    <a:pt x="175373" y="85273"/>
                  </a:lnTo>
                  <a:lnTo>
                    <a:pt x="175266" y="85509"/>
                  </a:lnTo>
                  <a:lnTo>
                    <a:pt x="175148" y="85746"/>
                  </a:lnTo>
                  <a:lnTo>
                    <a:pt x="174841" y="85924"/>
                  </a:lnTo>
                  <a:lnTo>
                    <a:pt x="174545" y="86101"/>
                  </a:lnTo>
                  <a:lnTo>
                    <a:pt x="174462" y="85829"/>
                  </a:lnTo>
                  <a:lnTo>
                    <a:pt x="174391" y="85545"/>
                  </a:lnTo>
                  <a:lnTo>
                    <a:pt x="174332" y="85249"/>
                  </a:lnTo>
                  <a:lnTo>
                    <a:pt x="174273" y="84965"/>
                  </a:lnTo>
                  <a:lnTo>
                    <a:pt x="174237" y="84669"/>
                  </a:lnTo>
                  <a:lnTo>
                    <a:pt x="174202" y="84386"/>
                  </a:lnTo>
                  <a:lnTo>
                    <a:pt x="174143" y="83794"/>
                  </a:lnTo>
                  <a:lnTo>
                    <a:pt x="174095" y="83214"/>
                  </a:lnTo>
                  <a:lnTo>
                    <a:pt x="174036" y="82635"/>
                  </a:lnTo>
                  <a:lnTo>
                    <a:pt x="174001" y="82339"/>
                  </a:lnTo>
                  <a:lnTo>
                    <a:pt x="173953" y="82043"/>
                  </a:lnTo>
                  <a:lnTo>
                    <a:pt x="173906" y="81759"/>
                  </a:lnTo>
                  <a:lnTo>
                    <a:pt x="173835" y="81475"/>
                  </a:lnTo>
                  <a:lnTo>
                    <a:pt x="173717" y="80967"/>
                  </a:lnTo>
                  <a:lnTo>
                    <a:pt x="173575" y="80470"/>
                  </a:lnTo>
                  <a:lnTo>
                    <a:pt x="173433" y="79973"/>
                  </a:lnTo>
                  <a:lnTo>
                    <a:pt x="173279" y="79476"/>
                  </a:lnTo>
                  <a:lnTo>
                    <a:pt x="172960" y="78482"/>
                  </a:lnTo>
                  <a:lnTo>
                    <a:pt x="172640" y="77500"/>
                  </a:lnTo>
                  <a:lnTo>
                    <a:pt x="172333" y="76507"/>
                  </a:lnTo>
                  <a:lnTo>
                    <a:pt x="172179" y="76010"/>
                  </a:lnTo>
                  <a:lnTo>
                    <a:pt x="172049" y="75513"/>
                  </a:lnTo>
                  <a:lnTo>
                    <a:pt x="171918" y="75004"/>
                  </a:lnTo>
                  <a:lnTo>
                    <a:pt x="171812" y="74507"/>
                  </a:lnTo>
                  <a:lnTo>
                    <a:pt x="171706" y="73999"/>
                  </a:lnTo>
                  <a:lnTo>
                    <a:pt x="171623" y="73478"/>
                  </a:lnTo>
                  <a:close/>
                  <a:moveTo>
                    <a:pt x="99730" y="77406"/>
                  </a:moveTo>
                  <a:lnTo>
                    <a:pt x="99375" y="77891"/>
                  </a:lnTo>
                  <a:lnTo>
                    <a:pt x="99020" y="78364"/>
                  </a:lnTo>
                  <a:lnTo>
                    <a:pt x="98653" y="78837"/>
                  </a:lnTo>
                  <a:lnTo>
                    <a:pt x="98263" y="79310"/>
                  </a:lnTo>
                  <a:lnTo>
                    <a:pt x="97872" y="79760"/>
                  </a:lnTo>
                  <a:lnTo>
                    <a:pt x="97470" y="80209"/>
                  </a:lnTo>
                  <a:lnTo>
                    <a:pt x="97056" y="80647"/>
                  </a:lnTo>
                  <a:lnTo>
                    <a:pt x="96630" y="81061"/>
                  </a:lnTo>
                  <a:lnTo>
                    <a:pt x="96192" y="81475"/>
                  </a:lnTo>
                  <a:lnTo>
                    <a:pt x="95743" y="81866"/>
                  </a:lnTo>
                  <a:lnTo>
                    <a:pt x="95282" y="82256"/>
                  </a:lnTo>
                  <a:lnTo>
                    <a:pt x="94808" y="82611"/>
                  </a:lnTo>
                  <a:lnTo>
                    <a:pt x="94311" y="82954"/>
                  </a:lnTo>
                  <a:lnTo>
                    <a:pt x="93815" y="83285"/>
                  </a:lnTo>
                  <a:lnTo>
                    <a:pt x="93294" y="83593"/>
                  </a:lnTo>
                  <a:lnTo>
                    <a:pt x="92774" y="83877"/>
                  </a:lnTo>
                  <a:lnTo>
                    <a:pt x="92288" y="84161"/>
                  </a:lnTo>
                  <a:lnTo>
                    <a:pt x="91815" y="84421"/>
                  </a:lnTo>
                  <a:lnTo>
                    <a:pt x="91318" y="84669"/>
                  </a:lnTo>
                  <a:lnTo>
                    <a:pt x="90833" y="84918"/>
                  </a:lnTo>
                  <a:lnTo>
                    <a:pt x="90325" y="85143"/>
                  </a:lnTo>
                  <a:lnTo>
                    <a:pt x="89828" y="85356"/>
                  </a:lnTo>
                  <a:lnTo>
                    <a:pt x="89319" y="85569"/>
                  </a:lnTo>
                  <a:lnTo>
                    <a:pt x="88799" y="85758"/>
                  </a:lnTo>
                  <a:lnTo>
                    <a:pt x="88290" y="85935"/>
                  </a:lnTo>
                  <a:lnTo>
                    <a:pt x="87757" y="86101"/>
                  </a:lnTo>
                  <a:lnTo>
                    <a:pt x="87237" y="86267"/>
                  </a:lnTo>
                  <a:lnTo>
                    <a:pt x="86705" y="86409"/>
                  </a:lnTo>
                  <a:lnTo>
                    <a:pt x="86172" y="86539"/>
                  </a:lnTo>
                  <a:lnTo>
                    <a:pt x="85628" y="86645"/>
                  </a:lnTo>
                  <a:lnTo>
                    <a:pt x="85096" y="86752"/>
                  </a:lnTo>
                  <a:lnTo>
                    <a:pt x="84551" y="86834"/>
                  </a:lnTo>
                  <a:lnTo>
                    <a:pt x="84551" y="86834"/>
                  </a:lnTo>
                  <a:lnTo>
                    <a:pt x="84989" y="86278"/>
                  </a:lnTo>
                  <a:lnTo>
                    <a:pt x="85415" y="85722"/>
                  </a:lnTo>
                  <a:lnTo>
                    <a:pt x="85853" y="85155"/>
                  </a:lnTo>
                  <a:lnTo>
                    <a:pt x="86290" y="84599"/>
                  </a:lnTo>
                  <a:lnTo>
                    <a:pt x="86740" y="84042"/>
                  </a:lnTo>
                  <a:lnTo>
                    <a:pt x="87201" y="83510"/>
                  </a:lnTo>
                  <a:lnTo>
                    <a:pt x="87438" y="83250"/>
                  </a:lnTo>
                  <a:lnTo>
                    <a:pt x="87686" y="82990"/>
                  </a:lnTo>
                  <a:lnTo>
                    <a:pt x="87935" y="82741"/>
                  </a:lnTo>
                  <a:lnTo>
                    <a:pt x="88195" y="82505"/>
                  </a:lnTo>
                  <a:lnTo>
                    <a:pt x="88290" y="82457"/>
                  </a:lnTo>
                  <a:lnTo>
                    <a:pt x="88396" y="82422"/>
                  </a:lnTo>
                  <a:lnTo>
                    <a:pt x="88491" y="82398"/>
                  </a:lnTo>
                  <a:lnTo>
                    <a:pt x="88597" y="82386"/>
                  </a:lnTo>
                  <a:lnTo>
                    <a:pt x="88810" y="82374"/>
                  </a:lnTo>
                  <a:lnTo>
                    <a:pt x="89023" y="82351"/>
                  </a:lnTo>
                  <a:lnTo>
                    <a:pt x="89284" y="82327"/>
                  </a:lnTo>
                  <a:lnTo>
                    <a:pt x="89544" y="82280"/>
                  </a:lnTo>
                  <a:lnTo>
                    <a:pt x="89792" y="82221"/>
                  </a:lnTo>
                  <a:lnTo>
                    <a:pt x="90053" y="82161"/>
                  </a:lnTo>
                  <a:lnTo>
                    <a:pt x="90549" y="81996"/>
                  </a:lnTo>
                  <a:lnTo>
                    <a:pt x="91046" y="81830"/>
                  </a:lnTo>
                  <a:lnTo>
                    <a:pt x="91626" y="81617"/>
                  </a:lnTo>
                  <a:lnTo>
                    <a:pt x="92194" y="81392"/>
                  </a:lnTo>
                  <a:lnTo>
                    <a:pt x="92750" y="81156"/>
                  </a:lnTo>
                  <a:lnTo>
                    <a:pt x="93318" y="80919"/>
                  </a:lnTo>
                  <a:lnTo>
                    <a:pt x="93874" y="80659"/>
                  </a:lnTo>
                  <a:lnTo>
                    <a:pt x="94418" y="80411"/>
                  </a:lnTo>
                  <a:lnTo>
                    <a:pt x="94974" y="80138"/>
                  </a:lnTo>
                  <a:lnTo>
                    <a:pt x="95518" y="79866"/>
                  </a:lnTo>
                  <a:lnTo>
                    <a:pt x="96051" y="79582"/>
                  </a:lnTo>
                  <a:lnTo>
                    <a:pt x="96595" y="79287"/>
                  </a:lnTo>
                  <a:lnTo>
                    <a:pt x="97127" y="78991"/>
                  </a:lnTo>
                  <a:lnTo>
                    <a:pt x="97648" y="78683"/>
                  </a:lnTo>
                  <a:lnTo>
                    <a:pt x="98180" y="78376"/>
                  </a:lnTo>
                  <a:lnTo>
                    <a:pt x="98701" y="78056"/>
                  </a:lnTo>
                  <a:lnTo>
                    <a:pt x="99209" y="77737"/>
                  </a:lnTo>
                  <a:lnTo>
                    <a:pt x="99730" y="77406"/>
                  </a:lnTo>
                  <a:close/>
                  <a:moveTo>
                    <a:pt x="20821" y="68237"/>
                  </a:moveTo>
                  <a:lnTo>
                    <a:pt x="21034" y="68521"/>
                  </a:lnTo>
                  <a:lnTo>
                    <a:pt x="21259" y="68805"/>
                  </a:lnTo>
                  <a:lnTo>
                    <a:pt x="21709" y="69373"/>
                  </a:lnTo>
                  <a:lnTo>
                    <a:pt x="21910" y="69610"/>
                  </a:lnTo>
                  <a:lnTo>
                    <a:pt x="22123" y="69834"/>
                  </a:lnTo>
                  <a:lnTo>
                    <a:pt x="22348" y="70047"/>
                  </a:lnTo>
                  <a:lnTo>
                    <a:pt x="22596" y="70237"/>
                  </a:lnTo>
                  <a:lnTo>
                    <a:pt x="20620" y="71798"/>
                  </a:lnTo>
                  <a:lnTo>
                    <a:pt x="18668" y="73360"/>
                  </a:lnTo>
                  <a:lnTo>
                    <a:pt x="16716" y="74933"/>
                  </a:lnTo>
                  <a:lnTo>
                    <a:pt x="14776" y="76518"/>
                  </a:lnTo>
                  <a:lnTo>
                    <a:pt x="13889" y="77240"/>
                  </a:lnTo>
                  <a:lnTo>
                    <a:pt x="13025" y="77974"/>
                  </a:lnTo>
                  <a:lnTo>
                    <a:pt x="12162" y="78719"/>
                  </a:lnTo>
                  <a:lnTo>
                    <a:pt x="11298" y="79476"/>
                  </a:lnTo>
                  <a:lnTo>
                    <a:pt x="10446" y="80221"/>
                  </a:lnTo>
                  <a:lnTo>
                    <a:pt x="9583" y="80967"/>
                  </a:lnTo>
                  <a:lnTo>
                    <a:pt x="8719" y="81712"/>
                  </a:lnTo>
                  <a:lnTo>
                    <a:pt x="7844" y="82434"/>
                  </a:lnTo>
                  <a:lnTo>
                    <a:pt x="7098" y="82978"/>
                  </a:lnTo>
                  <a:lnTo>
                    <a:pt x="6353" y="83534"/>
                  </a:lnTo>
                  <a:lnTo>
                    <a:pt x="4862" y="84610"/>
                  </a:lnTo>
                  <a:lnTo>
                    <a:pt x="3372" y="85699"/>
                  </a:lnTo>
                  <a:lnTo>
                    <a:pt x="2638" y="86243"/>
                  </a:lnTo>
                  <a:lnTo>
                    <a:pt x="1905" y="86799"/>
                  </a:lnTo>
                  <a:lnTo>
                    <a:pt x="1846" y="86846"/>
                  </a:lnTo>
                  <a:lnTo>
                    <a:pt x="1786" y="86882"/>
                  </a:lnTo>
                  <a:lnTo>
                    <a:pt x="1715" y="86917"/>
                  </a:lnTo>
                  <a:lnTo>
                    <a:pt x="1656" y="86941"/>
                  </a:lnTo>
                  <a:lnTo>
                    <a:pt x="1585" y="86953"/>
                  </a:lnTo>
                  <a:lnTo>
                    <a:pt x="1514" y="86953"/>
                  </a:lnTo>
                  <a:lnTo>
                    <a:pt x="1384" y="86941"/>
                  </a:lnTo>
                  <a:lnTo>
                    <a:pt x="1254" y="86905"/>
                  </a:lnTo>
                  <a:lnTo>
                    <a:pt x="1124" y="86846"/>
                  </a:lnTo>
                  <a:lnTo>
                    <a:pt x="1006" y="86775"/>
                  </a:lnTo>
                  <a:lnTo>
                    <a:pt x="899" y="86681"/>
                  </a:lnTo>
                  <a:lnTo>
                    <a:pt x="804" y="86574"/>
                  </a:lnTo>
                  <a:lnTo>
                    <a:pt x="733" y="86456"/>
                  </a:lnTo>
                  <a:lnTo>
                    <a:pt x="674" y="86326"/>
                  </a:lnTo>
                  <a:lnTo>
                    <a:pt x="639" y="86207"/>
                  </a:lnTo>
                  <a:lnTo>
                    <a:pt x="639" y="86136"/>
                  </a:lnTo>
                  <a:lnTo>
                    <a:pt x="639" y="86065"/>
                  </a:lnTo>
                  <a:lnTo>
                    <a:pt x="651" y="86006"/>
                  </a:lnTo>
                  <a:lnTo>
                    <a:pt x="662" y="85935"/>
                  </a:lnTo>
                  <a:lnTo>
                    <a:pt x="686" y="85876"/>
                  </a:lnTo>
                  <a:lnTo>
                    <a:pt x="722" y="85817"/>
                  </a:lnTo>
                  <a:lnTo>
                    <a:pt x="757" y="85758"/>
                  </a:lnTo>
                  <a:lnTo>
                    <a:pt x="816" y="85699"/>
                  </a:lnTo>
                  <a:lnTo>
                    <a:pt x="852" y="85651"/>
                  </a:lnTo>
                  <a:lnTo>
                    <a:pt x="887" y="85628"/>
                  </a:lnTo>
                  <a:lnTo>
                    <a:pt x="935" y="85604"/>
                  </a:lnTo>
                  <a:lnTo>
                    <a:pt x="1065" y="85604"/>
                  </a:lnTo>
                  <a:lnTo>
                    <a:pt x="1100" y="85628"/>
                  </a:lnTo>
                  <a:lnTo>
                    <a:pt x="1148" y="85640"/>
                  </a:lnTo>
                  <a:lnTo>
                    <a:pt x="1183" y="85675"/>
                  </a:lnTo>
                  <a:lnTo>
                    <a:pt x="1207" y="85711"/>
                  </a:lnTo>
                  <a:lnTo>
                    <a:pt x="1230" y="85746"/>
                  </a:lnTo>
                  <a:lnTo>
                    <a:pt x="1254" y="85793"/>
                  </a:lnTo>
                  <a:lnTo>
                    <a:pt x="1266" y="85841"/>
                  </a:lnTo>
                  <a:lnTo>
                    <a:pt x="1266" y="85888"/>
                  </a:lnTo>
                  <a:lnTo>
                    <a:pt x="1254" y="85947"/>
                  </a:lnTo>
                  <a:lnTo>
                    <a:pt x="1242" y="85994"/>
                  </a:lnTo>
                  <a:lnTo>
                    <a:pt x="1242" y="85994"/>
                  </a:lnTo>
                  <a:lnTo>
                    <a:pt x="1798" y="85935"/>
                  </a:lnTo>
                  <a:lnTo>
                    <a:pt x="1526" y="85533"/>
                  </a:lnTo>
                  <a:lnTo>
                    <a:pt x="1230" y="85143"/>
                  </a:lnTo>
                  <a:lnTo>
                    <a:pt x="1349" y="85013"/>
                  </a:lnTo>
                  <a:lnTo>
                    <a:pt x="1455" y="84882"/>
                  </a:lnTo>
                  <a:lnTo>
                    <a:pt x="1526" y="84823"/>
                  </a:lnTo>
                  <a:lnTo>
                    <a:pt x="1597" y="84788"/>
                  </a:lnTo>
                  <a:lnTo>
                    <a:pt x="1668" y="84752"/>
                  </a:lnTo>
                  <a:lnTo>
                    <a:pt x="1763" y="84740"/>
                  </a:lnTo>
                  <a:lnTo>
                    <a:pt x="1751" y="84610"/>
                  </a:lnTo>
                  <a:lnTo>
                    <a:pt x="1940" y="84693"/>
                  </a:lnTo>
                  <a:lnTo>
                    <a:pt x="1917" y="84622"/>
                  </a:lnTo>
                  <a:lnTo>
                    <a:pt x="1905" y="84563"/>
                  </a:lnTo>
                  <a:lnTo>
                    <a:pt x="1893" y="84504"/>
                  </a:lnTo>
                  <a:lnTo>
                    <a:pt x="1905" y="84457"/>
                  </a:lnTo>
                  <a:lnTo>
                    <a:pt x="1928" y="84397"/>
                  </a:lnTo>
                  <a:lnTo>
                    <a:pt x="1952" y="84350"/>
                  </a:lnTo>
                  <a:lnTo>
                    <a:pt x="2023" y="84255"/>
                  </a:lnTo>
                  <a:lnTo>
                    <a:pt x="2106" y="84173"/>
                  </a:lnTo>
                  <a:lnTo>
                    <a:pt x="2200" y="84090"/>
                  </a:lnTo>
                  <a:lnTo>
                    <a:pt x="2283" y="84007"/>
                  </a:lnTo>
                  <a:lnTo>
                    <a:pt x="2354" y="83912"/>
                  </a:lnTo>
                  <a:lnTo>
                    <a:pt x="2520" y="83936"/>
                  </a:lnTo>
                  <a:lnTo>
                    <a:pt x="2685" y="83972"/>
                  </a:lnTo>
                  <a:lnTo>
                    <a:pt x="2839" y="84019"/>
                  </a:lnTo>
                  <a:lnTo>
                    <a:pt x="3005" y="84078"/>
                  </a:lnTo>
                  <a:lnTo>
                    <a:pt x="3312" y="84196"/>
                  </a:lnTo>
                  <a:lnTo>
                    <a:pt x="3478" y="84244"/>
                  </a:lnTo>
                  <a:lnTo>
                    <a:pt x="3632" y="84291"/>
                  </a:lnTo>
                  <a:lnTo>
                    <a:pt x="3656" y="84587"/>
                  </a:lnTo>
                  <a:lnTo>
                    <a:pt x="3703" y="84528"/>
                  </a:lnTo>
                  <a:lnTo>
                    <a:pt x="3738" y="84480"/>
                  </a:lnTo>
                  <a:lnTo>
                    <a:pt x="3750" y="84433"/>
                  </a:lnTo>
                  <a:lnTo>
                    <a:pt x="3762" y="84386"/>
                  </a:lnTo>
                  <a:lnTo>
                    <a:pt x="3750" y="84338"/>
                  </a:lnTo>
                  <a:lnTo>
                    <a:pt x="3738" y="84303"/>
                  </a:lnTo>
                  <a:lnTo>
                    <a:pt x="3703" y="84255"/>
                  </a:lnTo>
                  <a:lnTo>
                    <a:pt x="3667" y="84220"/>
                  </a:lnTo>
                  <a:lnTo>
                    <a:pt x="3573" y="84161"/>
                  </a:lnTo>
                  <a:lnTo>
                    <a:pt x="3478" y="84113"/>
                  </a:lnTo>
                  <a:lnTo>
                    <a:pt x="3360" y="84090"/>
                  </a:lnTo>
                  <a:lnTo>
                    <a:pt x="3265" y="84066"/>
                  </a:lnTo>
                  <a:lnTo>
                    <a:pt x="3265" y="83901"/>
                  </a:lnTo>
                  <a:lnTo>
                    <a:pt x="2922" y="83983"/>
                  </a:lnTo>
                  <a:lnTo>
                    <a:pt x="2922" y="83770"/>
                  </a:lnTo>
                  <a:lnTo>
                    <a:pt x="2484" y="83770"/>
                  </a:lnTo>
                  <a:lnTo>
                    <a:pt x="2697" y="83546"/>
                  </a:lnTo>
                  <a:lnTo>
                    <a:pt x="2922" y="83321"/>
                  </a:lnTo>
                  <a:lnTo>
                    <a:pt x="3040" y="83226"/>
                  </a:lnTo>
                  <a:lnTo>
                    <a:pt x="3171" y="83132"/>
                  </a:lnTo>
                  <a:lnTo>
                    <a:pt x="3301" y="83049"/>
                  </a:lnTo>
                  <a:lnTo>
                    <a:pt x="3431" y="82978"/>
                  </a:lnTo>
                  <a:lnTo>
                    <a:pt x="3395" y="83297"/>
                  </a:lnTo>
                  <a:lnTo>
                    <a:pt x="3644" y="83214"/>
                  </a:lnTo>
                  <a:lnTo>
                    <a:pt x="3644" y="83214"/>
                  </a:lnTo>
                  <a:lnTo>
                    <a:pt x="3561" y="83463"/>
                  </a:lnTo>
                  <a:lnTo>
                    <a:pt x="3561" y="83463"/>
                  </a:lnTo>
                  <a:lnTo>
                    <a:pt x="3821" y="83368"/>
                  </a:lnTo>
                  <a:lnTo>
                    <a:pt x="3727" y="83593"/>
                  </a:lnTo>
                  <a:lnTo>
                    <a:pt x="3727" y="83593"/>
                  </a:lnTo>
                  <a:lnTo>
                    <a:pt x="3963" y="83569"/>
                  </a:lnTo>
                  <a:lnTo>
                    <a:pt x="3951" y="83818"/>
                  </a:lnTo>
                  <a:lnTo>
                    <a:pt x="4164" y="83723"/>
                  </a:lnTo>
                  <a:lnTo>
                    <a:pt x="4152" y="84066"/>
                  </a:lnTo>
                  <a:lnTo>
                    <a:pt x="4283" y="83877"/>
                  </a:lnTo>
                  <a:lnTo>
                    <a:pt x="4188" y="83723"/>
                  </a:lnTo>
                  <a:lnTo>
                    <a:pt x="4093" y="83593"/>
                  </a:lnTo>
                  <a:lnTo>
                    <a:pt x="3975" y="83463"/>
                  </a:lnTo>
                  <a:lnTo>
                    <a:pt x="3857" y="83344"/>
                  </a:lnTo>
                  <a:lnTo>
                    <a:pt x="3608" y="83096"/>
                  </a:lnTo>
                  <a:lnTo>
                    <a:pt x="3372" y="82859"/>
                  </a:lnTo>
                  <a:lnTo>
                    <a:pt x="3608" y="82599"/>
                  </a:lnTo>
                  <a:lnTo>
                    <a:pt x="3727" y="82481"/>
                  </a:lnTo>
                  <a:lnTo>
                    <a:pt x="3845" y="82363"/>
                  </a:lnTo>
                  <a:lnTo>
                    <a:pt x="3975" y="82256"/>
                  </a:lnTo>
                  <a:lnTo>
                    <a:pt x="4117" y="82150"/>
                  </a:lnTo>
                  <a:lnTo>
                    <a:pt x="4271" y="82067"/>
                  </a:lnTo>
                  <a:lnTo>
                    <a:pt x="4425" y="81996"/>
                  </a:lnTo>
                  <a:lnTo>
                    <a:pt x="4425" y="81996"/>
                  </a:lnTo>
                  <a:lnTo>
                    <a:pt x="4413" y="82209"/>
                  </a:lnTo>
                  <a:lnTo>
                    <a:pt x="4673" y="82434"/>
                  </a:lnTo>
                  <a:lnTo>
                    <a:pt x="4779" y="82398"/>
                  </a:lnTo>
                  <a:lnTo>
                    <a:pt x="5312" y="83001"/>
                  </a:lnTo>
                  <a:lnTo>
                    <a:pt x="5288" y="82907"/>
                  </a:lnTo>
                  <a:lnTo>
                    <a:pt x="5265" y="82812"/>
                  </a:lnTo>
                  <a:lnTo>
                    <a:pt x="5217" y="82729"/>
                  </a:lnTo>
                  <a:lnTo>
                    <a:pt x="5170" y="82647"/>
                  </a:lnTo>
                  <a:lnTo>
                    <a:pt x="5063" y="82505"/>
                  </a:lnTo>
                  <a:lnTo>
                    <a:pt x="4933" y="82363"/>
                  </a:lnTo>
                  <a:lnTo>
                    <a:pt x="4649" y="82102"/>
                  </a:lnTo>
                  <a:lnTo>
                    <a:pt x="4507" y="81972"/>
                  </a:lnTo>
                  <a:lnTo>
                    <a:pt x="4389" y="81818"/>
                  </a:lnTo>
                  <a:lnTo>
                    <a:pt x="4626" y="81570"/>
                  </a:lnTo>
                  <a:lnTo>
                    <a:pt x="4874" y="81333"/>
                  </a:lnTo>
                  <a:lnTo>
                    <a:pt x="5312" y="81475"/>
                  </a:lnTo>
                  <a:lnTo>
                    <a:pt x="5750" y="81617"/>
                  </a:lnTo>
                  <a:lnTo>
                    <a:pt x="5761" y="81665"/>
                  </a:lnTo>
                  <a:lnTo>
                    <a:pt x="5785" y="81712"/>
                  </a:lnTo>
                  <a:lnTo>
                    <a:pt x="5809" y="81747"/>
                  </a:lnTo>
                  <a:lnTo>
                    <a:pt x="5844" y="81783"/>
                  </a:lnTo>
                  <a:lnTo>
                    <a:pt x="5915" y="81818"/>
                  </a:lnTo>
                  <a:lnTo>
                    <a:pt x="5998" y="81854"/>
                  </a:lnTo>
                  <a:lnTo>
                    <a:pt x="6187" y="81878"/>
                  </a:lnTo>
                  <a:lnTo>
                    <a:pt x="6270" y="81901"/>
                  </a:lnTo>
                  <a:lnTo>
                    <a:pt x="6365" y="81913"/>
                  </a:lnTo>
                  <a:lnTo>
                    <a:pt x="6093" y="81688"/>
                  </a:lnTo>
                  <a:lnTo>
                    <a:pt x="5809" y="81475"/>
                  </a:lnTo>
                  <a:lnTo>
                    <a:pt x="5655" y="81369"/>
                  </a:lnTo>
                  <a:lnTo>
                    <a:pt x="5501" y="81286"/>
                  </a:lnTo>
                  <a:lnTo>
                    <a:pt x="5347" y="81203"/>
                  </a:lnTo>
                  <a:lnTo>
                    <a:pt x="5182" y="81120"/>
                  </a:lnTo>
                  <a:lnTo>
                    <a:pt x="5312" y="80943"/>
                  </a:lnTo>
                  <a:lnTo>
                    <a:pt x="5454" y="80777"/>
                  </a:lnTo>
                  <a:lnTo>
                    <a:pt x="5608" y="80624"/>
                  </a:lnTo>
                  <a:lnTo>
                    <a:pt x="5785" y="80482"/>
                  </a:lnTo>
                  <a:lnTo>
                    <a:pt x="6282" y="80789"/>
                  </a:lnTo>
                  <a:lnTo>
                    <a:pt x="6329" y="80836"/>
                  </a:lnTo>
                  <a:lnTo>
                    <a:pt x="6554" y="81026"/>
                  </a:lnTo>
                  <a:lnTo>
                    <a:pt x="6779" y="81227"/>
                  </a:lnTo>
                  <a:lnTo>
                    <a:pt x="6992" y="81428"/>
                  </a:lnTo>
                  <a:lnTo>
                    <a:pt x="7193" y="81641"/>
                  </a:lnTo>
                  <a:lnTo>
                    <a:pt x="7193" y="81641"/>
                  </a:lnTo>
                  <a:lnTo>
                    <a:pt x="7134" y="81215"/>
                  </a:lnTo>
                  <a:lnTo>
                    <a:pt x="6873" y="80955"/>
                  </a:lnTo>
                  <a:lnTo>
                    <a:pt x="6613" y="80695"/>
                  </a:lnTo>
                  <a:lnTo>
                    <a:pt x="6471" y="80576"/>
                  </a:lnTo>
                  <a:lnTo>
                    <a:pt x="6329" y="80458"/>
                  </a:lnTo>
                  <a:lnTo>
                    <a:pt x="6175" y="80351"/>
                  </a:lnTo>
                  <a:lnTo>
                    <a:pt x="6022" y="80257"/>
                  </a:lnTo>
                  <a:lnTo>
                    <a:pt x="6329" y="79914"/>
                  </a:lnTo>
                  <a:lnTo>
                    <a:pt x="6649" y="79582"/>
                  </a:lnTo>
                  <a:lnTo>
                    <a:pt x="7051" y="79831"/>
                  </a:lnTo>
                  <a:lnTo>
                    <a:pt x="7453" y="80091"/>
                  </a:lnTo>
                  <a:lnTo>
                    <a:pt x="7512" y="80127"/>
                  </a:lnTo>
                  <a:lnTo>
                    <a:pt x="7571" y="80174"/>
                  </a:lnTo>
                  <a:lnTo>
                    <a:pt x="7690" y="80280"/>
                  </a:lnTo>
                  <a:lnTo>
                    <a:pt x="7796" y="80399"/>
                  </a:lnTo>
                  <a:lnTo>
                    <a:pt x="7914" y="80517"/>
                  </a:lnTo>
                  <a:lnTo>
                    <a:pt x="8033" y="80612"/>
                  </a:lnTo>
                  <a:lnTo>
                    <a:pt x="8104" y="80647"/>
                  </a:lnTo>
                  <a:lnTo>
                    <a:pt x="8163" y="80671"/>
                  </a:lnTo>
                  <a:lnTo>
                    <a:pt x="8234" y="80683"/>
                  </a:lnTo>
                  <a:lnTo>
                    <a:pt x="8305" y="80683"/>
                  </a:lnTo>
                  <a:lnTo>
                    <a:pt x="8376" y="80671"/>
                  </a:lnTo>
                  <a:lnTo>
                    <a:pt x="8447" y="80635"/>
                  </a:lnTo>
                  <a:lnTo>
                    <a:pt x="8210" y="80588"/>
                  </a:lnTo>
                  <a:lnTo>
                    <a:pt x="8151" y="80482"/>
                  </a:lnTo>
                  <a:lnTo>
                    <a:pt x="8104" y="80387"/>
                  </a:lnTo>
                  <a:lnTo>
                    <a:pt x="7962" y="80198"/>
                  </a:lnTo>
                  <a:lnTo>
                    <a:pt x="7808" y="80032"/>
                  </a:lnTo>
                  <a:lnTo>
                    <a:pt x="7642" y="79878"/>
                  </a:lnTo>
                  <a:lnTo>
                    <a:pt x="7477" y="79724"/>
                  </a:lnTo>
                  <a:lnTo>
                    <a:pt x="7299" y="79582"/>
                  </a:lnTo>
                  <a:lnTo>
                    <a:pt x="6944" y="79299"/>
                  </a:lnTo>
                  <a:lnTo>
                    <a:pt x="7086" y="79168"/>
                  </a:lnTo>
                  <a:lnTo>
                    <a:pt x="7240" y="79026"/>
                  </a:lnTo>
                  <a:lnTo>
                    <a:pt x="7311" y="78967"/>
                  </a:lnTo>
                  <a:lnTo>
                    <a:pt x="7394" y="78908"/>
                  </a:lnTo>
                  <a:lnTo>
                    <a:pt x="7477" y="78861"/>
                  </a:lnTo>
                  <a:lnTo>
                    <a:pt x="7571" y="78813"/>
                  </a:lnTo>
                  <a:lnTo>
                    <a:pt x="7713" y="78873"/>
                  </a:lnTo>
                  <a:lnTo>
                    <a:pt x="7867" y="78944"/>
                  </a:lnTo>
                  <a:lnTo>
                    <a:pt x="7997" y="79015"/>
                  </a:lnTo>
                  <a:lnTo>
                    <a:pt x="8139" y="79097"/>
                  </a:lnTo>
                  <a:lnTo>
                    <a:pt x="8411" y="79263"/>
                  </a:lnTo>
                  <a:lnTo>
                    <a:pt x="8672" y="79429"/>
                  </a:lnTo>
                  <a:lnTo>
                    <a:pt x="8683" y="79476"/>
                  </a:lnTo>
                  <a:lnTo>
                    <a:pt x="9109" y="79843"/>
                  </a:lnTo>
                  <a:lnTo>
                    <a:pt x="9381" y="79902"/>
                  </a:lnTo>
                  <a:lnTo>
                    <a:pt x="9192" y="79724"/>
                  </a:lnTo>
                  <a:lnTo>
                    <a:pt x="9015" y="79535"/>
                  </a:lnTo>
                  <a:lnTo>
                    <a:pt x="8660" y="79168"/>
                  </a:lnTo>
                  <a:lnTo>
                    <a:pt x="8482" y="78991"/>
                  </a:lnTo>
                  <a:lnTo>
                    <a:pt x="8281" y="78825"/>
                  </a:lnTo>
                  <a:lnTo>
                    <a:pt x="8068" y="78683"/>
                  </a:lnTo>
                  <a:lnTo>
                    <a:pt x="7962" y="78612"/>
                  </a:lnTo>
                  <a:lnTo>
                    <a:pt x="7844" y="78553"/>
                  </a:lnTo>
                  <a:lnTo>
                    <a:pt x="7962" y="78399"/>
                  </a:lnTo>
                  <a:lnTo>
                    <a:pt x="8092" y="78246"/>
                  </a:lnTo>
                  <a:lnTo>
                    <a:pt x="8234" y="78116"/>
                  </a:lnTo>
                  <a:lnTo>
                    <a:pt x="8388" y="77985"/>
                  </a:lnTo>
                  <a:lnTo>
                    <a:pt x="9334" y="78565"/>
                  </a:lnTo>
                  <a:lnTo>
                    <a:pt x="9654" y="78825"/>
                  </a:lnTo>
                  <a:lnTo>
                    <a:pt x="9997" y="79074"/>
                  </a:lnTo>
                  <a:lnTo>
                    <a:pt x="10257" y="79310"/>
                  </a:lnTo>
                  <a:lnTo>
                    <a:pt x="10198" y="79145"/>
                  </a:lnTo>
                  <a:lnTo>
                    <a:pt x="10162" y="79050"/>
                  </a:lnTo>
                  <a:lnTo>
                    <a:pt x="10115" y="78967"/>
                  </a:lnTo>
                  <a:lnTo>
                    <a:pt x="10068" y="78908"/>
                  </a:lnTo>
                  <a:lnTo>
                    <a:pt x="10032" y="78884"/>
                  </a:lnTo>
                  <a:lnTo>
                    <a:pt x="9997" y="78861"/>
                  </a:lnTo>
                  <a:lnTo>
                    <a:pt x="9961" y="78849"/>
                  </a:lnTo>
                  <a:lnTo>
                    <a:pt x="9914" y="78837"/>
                  </a:lnTo>
                  <a:lnTo>
                    <a:pt x="9867" y="78837"/>
                  </a:lnTo>
                  <a:lnTo>
                    <a:pt x="9807" y="78849"/>
                  </a:lnTo>
                  <a:lnTo>
                    <a:pt x="9807" y="78849"/>
                  </a:lnTo>
                  <a:lnTo>
                    <a:pt x="9867" y="78766"/>
                  </a:lnTo>
                  <a:lnTo>
                    <a:pt x="9701" y="78648"/>
                  </a:lnTo>
                  <a:lnTo>
                    <a:pt x="9547" y="78518"/>
                  </a:lnTo>
                  <a:lnTo>
                    <a:pt x="9239" y="78257"/>
                  </a:lnTo>
                  <a:lnTo>
                    <a:pt x="8932" y="78009"/>
                  </a:lnTo>
                  <a:lnTo>
                    <a:pt x="8766" y="77891"/>
                  </a:lnTo>
                  <a:lnTo>
                    <a:pt x="8601" y="77772"/>
                  </a:lnTo>
                  <a:lnTo>
                    <a:pt x="8814" y="77583"/>
                  </a:lnTo>
                  <a:lnTo>
                    <a:pt x="8908" y="77488"/>
                  </a:lnTo>
                  <a:lnTo>
                    <a:pt x="9015" y="77394"/>
                  </a:lnTo>
                  <a:lnTo>
                    <a:pt x="9133" y="77323"/>
                  </a:lnTo>
                  <a:lnTo>
                    <a:pt x="9251" y="77252"/>
                  </a:lnTo>
                  <a:lnTo>
                    <a:pt x="9381" y="77205"/>
                  </a:lnTo>
                  <a:lnTo>
                    <a:pt x="9441" y="77181"/>
                  </a:lnTo>
                  <a:lnTo>
                    <a:pt x="9523" y="77181"/>
                  </a:lnTo>
                  <a:lnTo>
                    <a:pt x="9535" y="77086"/>
                  </a:lnTo>
                  <a:lnTo>
                    <a:pt x="9571" y="76992"/>
                  </a:lnTo>
                  <a:lnTo>
                    <a:pt x="9606" y="76909"/>
                  </a:lnTo>
                  <a:lnTo>
                    <a:pt x="9654" y="76838"/>
                  </a:lnTo>
                  <a:lnTo>
                    <a:pt x="9713" y="76767"/>
                  </a:lnTo>
                  <a:lnTo>
                    <a:pt x="9772" y="76708"/>
                  </a:lnTo>
                  <a:lnTo>
                    <a:pt x="9855" y="76649"/>
                  </a:lnTo>
                  <a:lnTo>
                    <a:pt x="9937" y="76613"/>
                  </a:lnTo>
                  <a:lnTo>
                    <a:pt x="10044" y="76637"/>
                  </a:lnTo>
                  <a:lnTo>
                    <a:pt x="10150" y="76672"/>
                  </a:lnTo>
                  <a:lnTo>
                    <a:pt x="10363" y="76767"/>
                  </a:lnTo>
                  <a:lnTo>
                    <a:pt x="10564" y="76873"/>
                  </a:lnTo>
                  <a:lnTo>
                    <a:pt x="10766" y="76980"/>
                  </a:lnTo>
                  <a:lnTo>
                    <a:pt x="10919" y="77086"/>
                  </a:lnTo>
                  <a:lnTo>
                    <a:pt x="11073" y="77205"/>
                  </a:lnTo>
                  <a:lnTo>
                    <a:pt x="11239" y="77311"/>
                  </a:lnTo>
                  <a:lnTo>
                    <a:pt x="11322" y="77358"/>
                  </a:lnTo>
                  <a:lnTo>
                    <a:pt x="11404" y="77394"/>
                  </a:lnTo>
                  <a:lnTo>
                    <a:pt x="11440" y="77642"/>
                  </a:lnTo>
                  <a:lnTo>
                    <a:pt x="11546" y="77370"/>
                  </a:lnTo>
                  <a:lnTo>
                    <a:pt x="11404" y="77216"/>
                  </a:lnTo>
                  <a:lnTo>
                    <a:pt x="11239" y="77063"/>
                  </a:lnTo>
                  <a:lnTo>
                    <a:pt x="11085" y="76921"/>
                  </a:lnTo>
                  <a:lnTo>
                    <a:pt x="10908" y="76779"/>
                  </a:lnTo>
                  <a:lnTo>
                    <a:pt x="10730" y="76660"/>
                  </a:lnTo>
                  <a:lnTo>
                    <a:pt x="10541" y="76554"/>
                  </a:lnTo>
                  <a:lnTo>
                    <a:pt x="10340" y="76483"/>
                  </a:lnTo>
                  <a:lnTo>
                    <a:pt x="10245" y="76447"/>
                  </a:lnTo>
                  <a:lnTo>
                    <a:pt x="10139" y="76424"/>
                  </a:lnTo>
                  <a:lnTo>
                    <a:pt x="10328" y="76258"/>
                  </a:lnTo>
                  <a:lnTo>
                    <a:pt x="10517" y="76093"/>
                  </a:lnTo>
                  <a:lnTo>
                    <a:pt x="10718" y="75951"/>
                  </a:lnTo>
                  <a:lnTo>
                    <a:pt x="10931" y="75809"/>
                  </a:lnTo>
                  <a:lnTo>
                    <a:pt x="11345" y="76057"/>
                  </a:lnTo>
                  <a:lnTo>
                    <a:pt x="11759" y="76305"/>
                  </a:lnTo>
                  <a:lnTo>
                    <a:pt x="12162" y="76518"/>
                  </a:lnTo>
                  <a:lnTo>
                    <a:pt x="12564" y="76720"/>
                  </a:lnTo>
                  <a:lnTo>
                    <a:pt x="12540" y="76802"/>
                  </a:lnTo>
                  <a:lnTo>
                    <a:pt x="12765" y="76909"/>
                  </a:lnTo>
                  <a:lnTo>
                    <a:pt x="13002" y="77015"/>
                  </a:lnTo>
                  <a:lnTo>
                    <a:pt x="13002" y="77015"/>
                  </a:lnTo>
                  <a:lnTo>
                    <a:pt x="12777" y="76767"/>
                  </a:lnTo>
                  <a:lnTo>
                    <a:pt x="12552" y="76530"/>
                  </a:lnTo>
                  <a:lnTo>
                    <a:pt x="12233" y="76329"/>
                  </a:lnTo>
                  <a:lnTo>
                    <a:pt x="11925" y="76116"/>
                  </a:lnTo>
                  <a:lnTo>
                    <a:pt x="11736" y="75998"/>
                  </a:lnTo>
                  <a:lnTo>
                    <a:pt x="11546" y="75880"/>
                  </a:lnTo>
                  <a:lnTo>
                    <a:pt x="11452" y="75832"/>
                  </a:lnTo>
                  <a:lnTo>
                    <a:pt x="11345" y="75797"/>
                  </a:lnTo>
                  <a:lnTo>
                    <a:pt x="11239" y="75761"/>
                  </a:lnTo>
                  <a:lnTo>
                    <a:pt x="11132" y="75749"/>
                  </a:lnTo>
                  <a:lnTo>
                    <a:pt x="11192" y="75631"/>
                  </a:lnTo>
                  <a:lnTo>
                    <a:pt x="11262" y="75525"/>
                  </a:lnTo>
                  <a:lnTo>
                    <a:pt x="11345" y="75418"/>
                  </a:lnTo>
                  <a:lnTo>
                    <a:pt x="11428" y="75324"/>
                  </a:lnTo>
                  <a:lnTo>
                    <a:pt x="11617" y="75158"/>
                  </a:lnTo>
                  <a:lnTo>
                    <a:pt x="11819" y="74980"/>
                  </a:lnTo>
                  <a:lnTo>
                    <a:pt x="12292" y="74969"/>
                  </a:lnTo>
                  <a:lnTo>
                    <a:pt x="12765" y="74969"/>
                  </a:lnTo>
                  <a:lnTo>
                    <a:pt x="12694" y="75099"/>
                  </a:lnTo>
                  <a:lnTo>
                    <a:pt x="12812" y="75158"/>
                  </a:lnTo>
                  <a:lnTo>
                    <a:pt x="12919" y="75229"/>
                  </a:lnTo>
                  <a:lnTo>
                    <a:pt x="13025" y="75300"/>
                  </a:lnTo>
                  <a:lnTo>
                    <a:pt x="13132" y="75371"/>
                  </a:lnTo>
                  <a:lnTo>
                    <a:pt x="13321" y="75548"/>
                  </a:lnTo>
                  <a:lnTo>
                    <a:pt x="13522" y="75702"/>
                  </a:lnTo>
                  <a:lnTo>
                    <a:pt x="13522" y="75702"/>
                  </a:lnTo>
                  <a:lnTo>
                    <a:pt x="13274" y="75371"/>
                  </a:lnTo>
                  <a:lnTo>
                    <a:pt x="13144" y="75217"/>
                  </a:lnTo>
                  <a:lnTo>
                    <a:pt x="13002" y="75063"/>
                  </a:lnTo>
                  <a:lnTo>
                    <a:pt x="12919" y="75004"/>
                  </a:lnTo>
                  <a:lnTo>
                    <a:pt x="12836" y="74933"/>
                  </a:lnTo>
                  <a:lnTo>
                    <a:pt x="12753" y="74886"/>
                  </a:lnTo>
                  <a:lnTo>
                    <a:pt x="12670" y="74839"/>
                  </a:lnTo>
                  <a:lnTo>
                    <a:pt x="12576" y="74791"/>
                  </a:lnTo>
                  <a:lnTo>
                    <a:pt x="12469" y="74768"/>
                  </a:lnTo>
                  <a:lnTo>
                    <a:pt x="12375" y="74744"/>
                  </a:lnTo>
                  <a:lnTo>
                    <a:pt x="12256" y="74744"/>
                  </a:lnTo>
                  <a:lnTo>
                    <a:pt x="12422" y="74566"/>
                  </a:lnTo>
                  <a:lnTo>
                    <a:pt x="12587" y="74401"/>
                  </a:lnTo>
                  <a:lnTo>
                    <a:pt x="12777" y="74259"/>
                  </a:lnTo>
                  <a:lnTo>
                    <a:pt x="12966" y="74129"/>
                  </a:lnTo>
                  <a:lnTo>
                    <a:pt x="13179" y="74200"/>
                  </a:lnTo>
                  <a:lnTo>
                    <a:pt x="13392" y="74282"/>
                  </a:lnTo>
                  <a:lnTo>
                    <a:pt x="13806" y="74424"/>
                  </a:lnTo>
                  <a:lnTo>
                    <a:pt x="14019" y="74495"/>
                  </a:lnTo>
                  <a:lnTo>
                    <a:pt x="14232" y="74578"/>
                  </a:lnTo>
                  <a:lnTo>
                    <a:pt x="14445" y="74661"/>
                  </a:lnTo>
                  <a:lnTo>
                    <a:pt x="14646" y="74768"/>
                  </a:lnTo>
                  <a:lnTo>
                    <a:pt x="14812" y="74732"/>
                  </a:lnTo>
                  <a:lnTo>
                    <a:pt x="14315" y="74484"/>
                  </a:lnTo>
                  <a:lnTo>
                    <a:pt x="13818" y="74235"/>
                  </a:lnTo>
                  <a:lnTo>
                    <a:pt x="13463" y="74141"/>
                  </a:lnTo>
                  <a:lnTo>
                    <a:pt x="13096" y="74070"/>
                  </a:lnTo>
                  <a:lnTo>
                    <a:pt x="13285" y="73904"/>
                  </a:lnTo>
                  <a:lnTo>
                    <a:pt x="13463" y="73726"/>
                  </a:lnTo>
                  <a:lnTo>
                    <a:pt x="13652" y="73549"/>
                  </a:lnTo>
                  <a:lnTo>
                    <a:pt x="13853" y="73372"/>
                  </a:lnTo>
                  <a:lnTo>
                    <a:pt x="14054" y="73218"/>
                  </a:lnTo>
                  <a:lnTo>
                    <a:pt x="14161" y="73147"/>
                  </a:lnTo>
                  <a:lnTo>
                    <a:pt x="14267" y="73088"/>
                  </a:lnTo>
                  <a:lnTo>
                    <a:pt x="14386" y="73040"/>
                  </a:lnTo>
                  <a:lnTo>
                    <a:pt x="14504" y="73005"/>
                  </a:lnTo>
                  <a:lnTo>
                    <a:pt x="14622" y="72981"/>
                  </a:lnTo>
                  <a:lnTo>
                    <a:pt x="14752" y="72957"/>
                  </a:lnTo>
                  <a:lnTo>
                    <a:pt x="14764" y="72887"/>
                  </a:lnTo>
                  <a:lnTo>
                    <a:pt x="14788" y="72816"/>
                  </a:lnTo>
                  <a:lnTo>
                    <a:pt x="14812" y="72756"/>
                  </a:lnTo>
                  <a:lnTo>
                    <a:pt x="14847" y="72685"/>
                  </a:lnTo>
                  <a:lnTo>
                    <a:pt x="14930" y="72579"/>
                  </a:lnTo>
                  <a:lnTo>
                    <a:pt x="15036" y="72484"/>
                  </a:lnTo>
                  <a:lnTo>
                    <a:pt x="15155" y="72390"/>
                  </a:lnTo>
                  <a:lnTo>
                    <a:pt x="15285" y="72319"/>
                  </a:lnTo>
                  <a:lnTo>
                    <a:pt x="15533" y="72165"/>
                  </a:lnTo>
                  <a:lnTo>
                    <a:pt x="15604" y="72141"/>
                  </a:lnTo>
                  <a:lnTo>
                    <a:pt x="15675" y="72129"/>
                  </a:lnTo>
                  <a:lnTo>
                    <a:pt x="15805" y="72118"/>
                  </a:lnTo>
                  <a:lnTo>
                    <a:pt x="15947" y="72129"/>
                  </a:lnTo>
                  <a:lnTo>
                    <a:pt x="16089" y="72153"/>
                  </a:lnTo>
                  <a:lnTo>
                    <a:pt x="16361" y="72236"/>
                  </a:lnTo>
                  <a:lnTo>
                    <a:pt x="16503" y="72271"/>
                  </a:lnTo>
                  <a:lnTo>
                    <a:pt x="16645" y="72295"/>
                  </a:lnTo>
                  <a:lnTo>
                    <a:pt x="16633" y="72366"/>
                  </a:lnTo>
                  <a:lnTo>
                    <a:pt x="16775" y="72461"/>
                  </a:lnTo>
                  <a:lnTo>
                    <a:pt x="16906" y="72579"/>
                  </a:lnTo>
                  <a:lnTo>
                    <a:pt x="17036" y="72709"/>
                  </a:lnTo>
                  <a:lnTo>
                    <a:pt x="17142" y="72839"/>
                  </a:lnTo>
                  <a:lnTo>
                    <a:pt x="17095" y="72508"/>
                  </a:lnTo>
                  <a:lnTo>
                    <a:pt x="16906" y="72366"/>
                  </a:lnTo>
                  <a:lnTo>
                    <a:pt x="16704" y="72224"/>
                  </a:lnTo>
                  <a:lnTo>
                    <a:pt x="16598" y="72165"/>
                  </a:lnTo>
                  <a:lnTo>
                    <a:pt x="16491" y="72118"/>
                  </a:lnTo>
                  <a:lnTo>
                    <a:pt x="16373" y="72094"/>
                  </a:lnTo>
                  <a:lnTo>
                    <a:pt x="16255" y="72070"/>
                  </a:lnTo>
                  <a:lnTo>
                    <a:pt x="16290" y="71928"/>
                  </a:lnTo>
                  <a:lnTo>
                    <a:pt x="15817" y="71940"/>
                  </a:lnTo>
                  <a:lnTo>
                    <a:pt x="16148" y="71668"/>
                  </a:lnTo>
                  <a:lnTo>
                    <a:pt x="16491" y="71396"/>
                  </a:lnTo>
                  <a:lnTo>
                    <a:pt x="16657" y="71266"/>
                  </a:lnTo>
                  <a:lnTo>
                    <a:pt x="16835" y="71136"/>
                  </a:lnTo>
                  <a:lnTo>
                    <a:pt x="17024" y="71029"/>
                  </a:lnTo>
                  <a:lnTo>
                    <a:pt x="17213" y="70935"/>
                  </a:lnTo>
                  <a:lnTo>
                    <a:pt x="17367" y="70982"/>
                  </a:lnTo>
                  <a:lnTo>
                    <a:pt x="17521" y="71029"/>
                  </a:lnTo>
                  <a:lnTo>
                    <a:pt x="17816" y="71136"/>
                  </a:lnTo>
                  <a:lnTo>
                    <a:pt x="17947" y="71218"/>
                  </a:lnTo>
                  <a:lnTo>
                    <a:pt x="18077" y="71301"/>
                  </a:lnTo>
                  <a:lnTo>
                    <a:pt x="18207" y="71372"/>
                  </a:lnTo>
                  <a:lnTo>
                    <a:pt x="18349" y="71431"/>
                  </a:lnTo>
                  <a:lnTo>
                    <a:pt x="18124" y="71230"/>
                  </a:lnTo>
                  <a:lnTo>
                    <a:pt x="18006" y="71147"/>
                  </a:lnTo>
                  <a:lnTo>
                    <a:pt x="17887" y="71065"/>
                  </a:lnTo>
                  <a:lnTo>
                    <a:pt x="17769" y="70982"/>
                  </a:lnTo>
                  <a:lnTo>
                    <a:pt x="17627" y="70923"/>
                  </a:lnTo>
                  <a:lnTo>
                    <a:pt x="17497" y="70875"/>
                  </a:lnTo>
                  <a:lnTo>
                    <a:pt x="17343" y="70852"/>
                  </a:lnTo>
                  <a:lnTo>
                    <a:pt x="17450" y="70733"/>
                  </a:lnTo>
                  <a:lnTo>
                    <a:pt x="17556" y="70627"/>
                  </a:lnTo>
                  <a:lnTo>
                    <a:pt x="17663" y="70520"/>
                  </a:lnTo>
                  <a:lnTo>
                    <a:pt x="17793" y="70426"/>
                  </a:lnTo>
                  <a:lnTo>
                    <a:pt x="17923" y="70355"/>
                  </a:lnTo>
                  <a:lnTo>
                    <a:pt x="18065" y="70296"/>
                  </a:lnTo>
                  <a:lnTo>
                    <a:pt x="18207" y="70248"/>
                  </a:lnTo>
                  <a:lnTo>
                    <a:pt x="18361" y="70248"/>
                  </a:lnTo>
                  <a:lnTo>
                    <a:pt x="18266" y="70059"/>
                  </a:lnTo>
                  <a:lnTo>
                    <a:pt x="18526" y="70118"/>
                  </a:lnTo>
                  <a:lnTo>
                    <a:pt x="18526" y="70118"/>
                  </a:lnTo>
                  <a:lnTo>
                    <a:pt x="18455" y="69917"/>
                  </a:lnTo>
                  <a:lnTo>
                    <a:pt x="18881" y="69621"/>
                  </a:lnTo>
                  <a:lnTo>
                    <a:pt x="19307" y="69314"/>
                  </a:lnTo>
                  <a:lnTo>
                    <a:pt x="19709" y="69444"/>
                  </a:lnTo>
                  <a:lnTo>
                    <a:pt x="19934" y="69633"/>
                  </a:lnTo>
                  <a:lnTo>
                    <a:pt x="20159" y="69822"/>
                  </a:lnTo>
                  <a:lnTo>
                    <a:pt x="20206" y="69562"/>
                  </a:lnTo>
                  <a:lnTo>
                    <a:pt x="19946" y="69633"/>
                  </a:lnTo>
                  <a:lnTo>
                    <a:pt x="19993" y="69479"/>
                  </a:lnTo>
                  <a:lnTo>
                    <a:pt x="19603" y="69195"/>
                  </a:lnTo>
                  <a:lnTo>
                    <a:pt x="19662" y="69124"/>
                  </a:lnTo>
                  <a:lnTo>
                    <a:pt x="19721" y="69053"/>
                  </a:lnTo>
                  <a:lnTo>
                    <a:pt x="19851" y="68912"/>
                  </a:lnTo>
                  <a:lnTo>
                    <a:pt x="20005" y="68793"/>
                  </a:lnTo>
                  <a:lnTo>
                    <a:pt x="20171" y="68687"/>
                  </a:lnTo>
                  <a:lnTo>
                    <a:pt x="20502" y="68474"/>
                  </a:lnTo>
                  <a:lnTo>
                    <a:pt x="20668" y="68356"/>
                  </a:lnTo>
                  <a:lnTo>
                    <a:pt x="20821" y="68237"/>
                  </a:lnTo>
                  <a:close/>
                  <a:moveTo>
                    <a:pt x="185642" y="84717"/>
                  </a:moveTo>
                  <a:lnTo>
                    <a:pt x="186079" y="85060"/>
                  </a:lnTo>
                  <a:lnTo>
                    <a:pt x="186505" y="85415"/>
                  </a:lnTo>
                  <a:lnTo>
                    <a:pt x="186931" y="85758"/>
                  </a:lnTo>
                  <a:lnTo>
                    <a:pt x="187369" y="86101"/>
                  </a:lnTo>
                  <a:lnTo>
                    <a:pt x="187286" y="86148"/>
                  </a:lnTo>
                  <a:lnTo>
                    <a:pt x="187215" y="86196"/>
                  </a:lnTo>
                  <a:lnTo>
                    <a:pt x="187144" y="86255"/>
                  </a:lnTo>
                  <a:lnTo>
                    <a:pt x="187085" y="86314"/>
                  </a:lnTo>
                  <a:lnTo>
                    <a:pt x="186967" y="86444"/>
                  </a:lnTo>
                  <a:lnTo>
                    <a:pt x="186884" y="86574"/>
                  </a:lnTo>
                  <a:lnTo>
                    <a:pt x="186801" y="86728"/>
                  </a:lnTo>
                  <a:lnTo>
                    <a:pt x="186742" y="86882"/>
                  </a:lnTo>
                  <a:lnTo>
                    <a:pt x="186695" y="87047"/>
                  </a:lnTo>
                  <a:lnTo>
                    <a:pt x="186647" y="87213"/>
                  </a:lnTo>
                  <a:lnTo>
                    <a:pt x="186564" y="87556"/>
                  </a:lnTo>
                  <a:lnTo>
                    <a:pt x="186505" y="87722"/>
                  </a:lnTo>
                  <a:lnTo>
                    <a:pt x="186458" y="87887"/>
                  </a:lnTo>
                  <a:lnTo>
                    <a:pt x="186387" y="88041"/>
                  </a:lnTo>
                  <a:lnTo>
                    <a:pt x="186304" y="88183"/>
                  </a:lnTo>
                  <a:lnTo>
                    <a:pt x="186198" y="88313"/>
                  </a:lnTo>
                  <a:lnTo>
                    <a:pt x="186079" y="88443"/>
                  </a:lnTo>
                  <a:lnTo>
                    <a:pt x="185961" y="88278"/>
                  </a:lnTo>
                  <a:lnTo>
                    <a:pt x="185843" y="88124"/>
                  </a:lnTo>
                  <a:lnTo>
                    <a:pt x="185784" y="88041"/>
                  </a:lnTo>
                  <a:lnTo>
                    <a:pt x="185748" y="87958"/>
                  </a:lnTo>
                  <a:lnTo>
                    <a:pt x="185713" y="87864"/>
                  </a:lnTo>
                  <a:lnTo>
                    <a:pt x="185701" y="87769"/>
                  </a:lnTo>
                  <a:lnTo>
                    <a:pt x="185677" y="87379"/>
                  </a:lnTo>
                  <a:lnTo>
                    <a:pt x="185665" y="87000"/>
                  </a:lnTo>
                  <a:lnTo>
                    <a:pt x="185677" y="86243"/>
                  </a:lnTo>
                  <a:lnTo>
                    <a:pt x="185677" y="85474"/>
                  </a:lnTo>
                  <a:lnTo>
                    <a:pt x="185665" y="85095"/>
                  </a:lnTo>
                  <a:lnTo>
                    <a:pt x="185642" y="84717"/>
                  </a:lnTo>
                  <a:close/>
                  <a:moveTo>
                    <a:pt x="189345" y="87722"/>
                  </a:moveTo>
                  <a:lnTo>
                    <a:pt x="189747" y="88029"/>
                  </a:lnTo>
                  <a:lnTo>
                    <a:pt x="190137" y="88337"/>
                  </a:lnTo>
                  <a:lnTo>
                    <a:pt x="190102" y="88621"/>
                  </a:lnTo>
                  <a:lnTo>
                    <a:pt x="190066" y="88893"/>
                  </a:lnTo>
                  <a:lnTo>
                    <a:pt x="190054" y="89177"/>
                  </a:lnTo>
                  <a:lnTo>
                    <a:pt x="190043" y="89449"/>
                  </a:lnTo>
                  <a:lnTo>
                    <a:pt x="189427" y="89413"/>
                  </a:lnTo>
                  <a:lnTo>
                    <a:pt x="188812" y="89402"/>
                  </a:lnTo>
                  <a:lnTo>
                    <a:pt x="188848" y="89177"/>
                  </a:lnTo>
                  <a:lnTo>
                    <a:pt x="188907" y="88964"/>
                  </a:lnTo>
                  <a:lnTo>
                    <a:pt x="188954" y="88751"/>
                  </a:lnTo>
                  <a:lnTo>
                    <a:pt x="189025" y="88538"/>
                  </a:lnTo>
                  <a:lnTo>
                    <a:pt x="189096" y="88337"/>
                  </a:lnTo>
                  <a:lnTo>
                    <a:pt x="189167" y="88124"/>
                  </a:lnTo>
                  <a:lnTo>
                    <a:pt x="189345" y="87722"/>
                  </a:lnTo>
                  <a:close/>
                  <a:moveTo>
                    <a:pt x="145643" y="51852"/>
                  </a:moveTo>
                  <a:lnTo>
                    <a:pt x="145785" y="52503"/>
                  </a:lnTo>
                  <a:lnTo>
                    <a:pt x="145951" y="53142"/>
                  </a:lnTo>
                  <a:lnTo>
                    <a:pt x="146105" y="53792"/>
                  </a:lnTo>
                  <a:lnTo>
                    <a:pt x="146258" y="54431"/>
                  </a:lnTo>
                  <a:lnTo>
                    <a:pt x="146353" y="54869"/>
                  </a:lnTo>
                  <a:lnTo>
                    <a:pt x="146471" y="55307"/>
                  </a:lnTo>
                  <a:lnTo>
                    <a:pt x="146590" y="55744"/>
                  </a:lnTo>
                  <a:lnTo>
                    <a:pt x="146732" y="56170"/>
                  </a:lnTo>
                  <a:lnTo>
                    <a:pt x="146815" y="56371"/>
                  </a:lnTo>
                  <a:lnTo>
                    <a:pt x="146897" y="56584"/>
                  </a:lnTo>
                  <a:lnTo>
                    <a:pt x="146992" y="56785"/>
                  </a:lnTo>
                  <a:lnTo>
                    <a:pt x="147098" y="56987"/>
                  </a:lnTo>
                  <a:lnTo>
                    <a:pt x="147205" y="57176"/>
                  </a:lnTo>
                  <a:lnTo>
                    <a:pt x="147323" y="57365"/>
                  </a:lnTo>
                  <a:lnTo>
                    <a:pt x="147465" y="57543"/>
                  </a:lnTo>
                  <a:lnTo>
                    <a:pt x="147607" y="57720"/>
                  </a:lnTo>
                  <a:lnTo>
                    <a:pt x="148234" y="58454"/>
                  </a:lnTo>
                  <a:lnTo>
                    <a:pt x="148565" y="58808"/>
                  </a:lnTo>
                  <a:lnTo>
                    <a:pt x="148897" y="59163"/>
                  </a:lnTo>
                  <a:lnTo>
                    <a:pt x="149228" y="59506"/>
                  </a:lnTo>
                  <a:lnTo>
                    <a:pt x="149595" y="59826"/>
                  </a:lnTo>
                  <a:lnTo>
                    <a:pt x="149784" y="59980"/>
                  </a:lnTo>
                  <a:lnTo>
                    <a:pt x="149973" y="60122"/>
                  </a:lnTo>
                  <a:lnTo>
                    <a:pt x="150174" y="60264"/>
                  </a:lnTo>
                  <a:lnTo>
                    <a:pt x="150375" y="60394"/>
                  </a:lnTo>
                  <a:lnTo>
                    <a:pt x="150896" y="60725"/>
                  </a:lnTo>
                  <a:lnTo>
                    <a:pt x="151428" y="61056"/>
                  </a:lnTo>
                  <a:lnTo>
                    <a:pt x="151973" y="61364"/>
                  </a:lnTo>
                  <a:lnTo>
                    <a:pt x="152505" y="61671"/>
                  </a:lnTo>
                  <a:lnTo>
                    <a:pt x="153593" y="62275"/>
                  </a:lnTo>
                  <a:lnTo>
                    <a:pt x="154694" y="62866"/>
                  </a:lnTo>
                  <a:lnTo>
                    <a:pt x="156906" y="64026"/>
                  </a:lnTo>
                  <a:lnTo>
                    <a:pt x="158006" y="64605"/>
                  </a:lnTo>
                  <a:lnTo>
                    <a:pt x="159106" y="65197"/>
                  </a:lnTo>
                  <a:lnTo>
                    <a:pt x="159284" y="65232"/>
                  </a:lnTo>
                  <a:lnTo>
                    <a:pt x="159201" y="65564"/>
                  </a:lnTo>
                  <a:lnTo>
                    <a:pt x="159650" y="65564"/>
                  </a:lnTo>
                  <a:lnTo>
                    <a:pt x="159757" y="65587"/>
                  </a:lnTo>
                  <a:lnTo>
                    <a:pt x="159863" y="65611"/>
                  </a:lnTo>
                  <a:lnTo>
                    <a:pt x="159970" y="65646"/>
                  </a:lnTo>
                  <a:lnTo>
                    <a:pt x="160064" y="65706"/>
                  </a:lnTo>
                  <a:lnTo>
                    <a:pt x="160691" y="66060"/>
                  </a:lnTo>
                  <a:lnTo>
                    <a:pt x="161330" y="66415"/>
                  </a:lnTo>
                  <a:lnTo>
                    <a:pt x="161957" y="66770"/>
                  </a:lnTo>
                  <a:lnTo>
                    <a:pt x="162277" y="66960"/>
                  </a:lnTo>
                  <a:lnTo>
                    <a:pt x="162584" y="67149"/>
                  </a:lnTo>
                  <a:lnTo>
                    <a:pt x="162655" y="67894"/>
                  </a:lnTo>
                  <a:lnTo>
                    <a:pt x="162679" y="68261"/>
                  </a:lnTo>
                  <a:lnTo>
                    <a:pt x="162703" y="68628"/>
                  </a:lnTo>
                  <a:lnTo>
                    <a:pt x="162466" y="68509"/>
                  </a:lnTo>
                  <a:lnTo>
                    <a:pt x="162218" y="68403"/>
                  </a:lnTo>
                  <a:lnTo>
                    <a:pt x="161981" y="68308"/>
                  </a:lnTo>
                  <a:lnTo>
                    <a:pt x="161733" y="68225"/>
                  </a:lnTo>
                  <a:lnTo>
                    <a:pt x="161472" y="68143"/>
                  </a:lnTo>
                  <a:lnTo>
                    <a:pt x="161224" y="68060"/>
                  </a:lnTo>
                  <a:lnTo>
                    <a:pt x="160964" y="68001"/>
                  </a:lnTo>
                  <a:lnTo>
                    <a:pt x="160703" y="67941"/>
                  </a:lnTo>
                  <a:lnTo>
                    <a:pt x="160526" y="67587"/>
                  </a:lnTo>
                  <a:lnTo>
                    <a:pt x="160325" y="67243"/>
                  </a:lnTo>
                  <a:lnTo>
                    <a:pt x="160112" y="66912"/>
                  </a:lnTo>
                  <a:lnTo>
                    <a:pt x="159887" y="66581"/>
                  </a:lnTo>
                  <a:lnTo>
                    <a:pt x="159437" y="65930"/>
                  </a:lnTo>
                  <a:lnTo>
                    <a:pt x="159213" y="65599"/>
                  </a:lnTo>
                  <a:lnTo>
                    <a:pt x="159000" y="65268"/>
                  </a:lnTo>
                  <a:lnTo>
                    <a:pt x="158751" y="65256"/>
                  </a:lnTo>
                  <a:lnTo>
                    <a:pt x="158503" y="65232"/>
                  </a:lnTo>
                  <a:lnTo>
                    <a:pt x="158018" y="65161"/>
                  </a:lnTo>
                  <a:lnTo>
                    <a:pt x="157769" y="65138"/>
                  </a:lnTo>
                  <a:lnTo>
                    <a:pt x="157403" y="65138"/>
                  </a:lnTo>
                  <a:lnTo>
                    <a:pt x="157284" y="65149"/>
                  </a:lnTo>
                  <a:lnTo>
                    <a:pt x="157154" y="65173"/>
                  </a:lnTo>
                  <a:lnTo>
                    <a:pt x="157036" y="65209"/>
                  </a:lnTo>
                  <a:lnTo>
                    <a:pt x="156468" y="65351"/>
                  </a:lnTo>
                  <a:lnTo>
                    <a:pt x="156184" y="65422"/>
                  </a:lnTo>
                  <a:lnTo>
                    <a:pt x="155912" y="65516"/>
                  </a:lnTo>
                  <a:lnTo>
                    <a:pt x="155640" y="65623"/>
                  </a:lnTo>
                  <a:lnTo>
                    <a:pt x="155510" y="65682"/>
                  </a:lnTo>
                  <a:lnTo>
                    <a:pt x="155392" y="65753"/>
                  </a:lnTo>
                  <a:lnTo>
                    <a:pt x="155261" y="65836"/>
                  </a:lnTo>
                  <a:lnTo>
                    <a:pt x="155155" y="65918"/>
                  </a:lnTo>
                  <a:lnTo>
                    <a:pt x="155037" y="66013"/>
                  </a:lnTo>
                  <a:lnTo>
                    <a:pt x="154942" y="66120"/>
                  </a:lnTo>
                  <a:lnTo>
                    <a:pt x="154540" y="66593"/>
                  </a:lnTo>
                  <a:lnTo>
                    <a:pt x="154350" y="66829"/>
                  </a:lnTo>
                  <a:lnTo>
                    <a:pt x="154161" y="67078"/>
                  </a:lnTo>
                  <a:lnTo>
                    <a:pt x="153996" y="67326"/>
                  </a:lnTo>
                  <a:lnTo>
                    <a:pt x="153842" y="67598"/>
                  </a:lnTo>
                  <a:lnTo>
                    <a:pt x="153783" y="67728"/>
                  </a:lnTo>
                  <a:lnTo>
                    <a:pt x="153723" y="67870"/>
                  </a:lnTo>
                  <a:lnTo>
                    <a:pt x="153664" y="68024"/>
                  </a:lnTo>
                  <a:lnTo>
                    <a:pt x="153629" y="68166"/>
                  </a:lnTo>
                  <a:lnTo>
                    <a:pt x="153558" y="68628"/>
                  </a:lnTo>
                  <a:lnTo>
                    <a:pt x="153522" y="69089"/>
                  </a:lnTo>
                  <a:lnTo>
                    <a:pt x="153510" y="69562"/>
                  </a:lnTo>
                  <a:lnTo>
                    <a:pt x="153534" y="70024"/>
                  </a:lnTo>
                  <a:lnTo>
                    <a:pt x="153546" y="70260"/>
                  </a:lnTo>
                  <a:lnTo>
                    <a:pt x="153581" y="70485"/>
                  </a:lnTo>
                  <a:lnTo>
                    <a:pt x="153617" y="70722"/>
                  </a:lnTo>
                  <a:lnTo>
                    <a:pt x="153652" y="70946"/>
                  </a:lnTo>
                  <a:lnTo>
                    <a:pt x="153700" y="71171"/>
                  </a:lnTo>
                  <a:lnTo>
                    <a:pt x="153759" y="71396"/>
                  </a:lnTo>
                  <a:lnTo>
                    <a:pt x="153818" y="71621"/>
                  </a:lnTo>
                  <a:lnTo>
                    <a:pt x="153889" y="71845"/>
                  </a:lnTo>
                  <a:lnTo>
                    <a:pt x="154161" y="72697"/>
                  </a:lnTo>
                  <a:lnTo>
                    <a:pt x="154433" y="73549"/>
                  </a:lnTo>
                  <a:lnTo>
                    <a:pt x="154729" y="74389"/>
                  </a:lnTo>
                  <a:lnTo>
                    <a:pt x="155025" y="75241"/>
                  </a:lnTo>
                  <a:lnTo>
                    <a:pt x="155332" y="76069"/>
                  </a:lnTo>
                  <a:lnTo>
                    <a:pt x="155652" y="76909"/>
                  </a:lnTo>
                  <a:lnTo>
                    <a:pt x="155983" y="77737"/>
                  </a:lnTo>
                  <a:lnTo>
                    <a:pt x="156326" y="78565"/>
                  </a:lnTo>
                  <a:lnTo>
                    <a:pt x="156681" y="79393"/>
                  </a:lnTo>
                  <a:lnTo>
                    <a:pt x="157036" y="80209"/>
                  </a:lnTo>
                  <a:lnTo>
                    <a:pt x="157403" y="81014"/>
                  </a:lnTo>
                  <a:lnTo>
                    <a:pt x="157781" y="81830"/>
                  </a:lnTo>
                  <a:lnTo>
                    <a:pt x="158172" y="82635"/>
                  </a:lnTo>
                  <a:lnTo>
                    <a:pt x="158574" y="83427"/>
                  </a:lnTo>
                  <a:lnTo>
                    <a:pt x="158988" y="84220"/>
                  </a:lnTo>
                  <a:lnTo>
                    <a:pt x="159402" y="85013"/>
                  </a:lnTo>
                  <a:lnTo>
                    <a:pt x="159284" y="85450"/>
                  </a:lnTo>
                  <a:lnTo>
                    <a:pt x="159177" y="85900"/>
                  </a:lnTo>
                  <a:lnTo>
                    <a:pt x="159094" y="86349"/>
                  </a:lnTo>
                  <a:lnTo>
                    <a:pt x="159023" y="86811"/>
                  </a:lnTo>
                  <a:lnTo>
                    <a:pt x="159000" y="87036"/>
                  </a:lnTo>
                  <a:lnTo>
                    <a:pt x="158988" y="87260"/>
                  </a:lnTo>
                  <a:lnTo>
                    <a:pt x="158988" y="87497"/>
                  </a:lnTo>
                  <a:lnTo>
                    <a:pt x="158988" y="87722"/>
                  </a:lnTo>
                  <a:lnTo>
                    <a:pt x="159000" y="87946"/>
                  </a:lnTo>
                  <a:lnTo>
                    <a:pt x="159023" y="88183"/>
                  </a:lnTo>
                  <a:lnTo>
                    <a:pt x="159047" y="88408"/>
                  </a:lnTo>
                  <a:lnTo>
                    <a:pt x="159094" y="88633"/>
                  </a:lnTo>
                  <a:lnTo>
                    <a:pt x="158964" y="88644"/>
                  </a:lnTo>
                  <a:lnTo>
                    <a:pt x="158621" y="88230"/>
                  </a:lnTo>
                  <a:lnTo>
                    <a:pt x="158586" y="88443"/>
                  </a:lnTo>
                  <a:lnTo>
                    <a:pt x="158550" y="88656"/>
                  </a:lnTo>
                  <a:lnTo>
                    <a:pt x="158538" y="88869"/>
                  </a:lnTo>
                  <a:lnTo>
                    <a:pt x="158527" y="89082"/>
                  </a:lnTo>
                  <a:lnTo>
                    <a:pt x="158491" y="89946"/>
                  </a:lnTo>
                  <a:lnTo>
                    <a:pt x="158420" y="90407"/>
                  </a:lnTo>
                  <a:lnTo>
                    <a:pt x="158361" y="90869"/>
                  </a:lnTo>
                  <a:lnTo>
                    <a:pt x="158231" y="91791"/>
                  </a:lnTo>
                  <a:lnTo>
                    <a:pt x="158160" y="92265"/>
                  </a:lnTo>
                  <a:lnTo>
                    <a:pt x="158089" y="92714"/>
                  </a:lnTo>
                  <a:lnTo>
                    <a:pt x="157994" y="93175"/>
                  </a:lnTo>
                  <a:lnTo>
                    <a:pt x="157876" y="93625"/>
                  </a:lnTo>
                  <a:lnTo>
                    <a:pt x="157202" y="93661"/>
                  </a:lnTo>
                  <a:lnTo>
                    <a:pt x="156527" y="93661"/>
                  </a:lnTo>
                  <a:lnTo>
                    <a:pt x="155853" y="93637"/>
                  </a:lnTo>
                  <a:lnTo>
                    <a:pt x="155179" y="93590"/>
                  </a:lnTo>
                  <a:lnTo>
                    <a:pt x="155250" y="93507"/>
                  </a:lnTo>
                  <a:lnTo>
                    <a:pt x="155332" y="93436"/>
                  </a:lnTo>
                  <a:lnTo>
                    <a:pt x="155415" y="93365"/>
                  </a:lnTo>
                  <a:lnTo>
                    <a:pt x="155510" y="93306"/>
                  </a:lnTo>
                  <a:lnTo>
                    <a:pt x="155604" y="93258"/>
                  </a:lnTo>
                  <a:lnTo>
                    <a:pt x="155711" y="93235"/>
                  </a:lnTo>
                  <a:lnTo>
                    <a:pt x="155817" y="93223"/>
                  </a:lnTo>
                  <a:lnTo>
                    <a:pt x="155936" y="93235"/>
                  </a:lnTo>
                  <a:lnTo>
                    <a:pt x="156030" y="93093"/>
                  </a:lnTo>
                  <a:lnTo>
                    <a:pt x="156125" y="92939"/>
                  </a:lnTo>
                  <a:lnTo>
                    <a:pt x="156196" y="92785"/>
                  </a:lnTo>
                  <a:lnTo>
                    <a:pt x="156279" y="92631"/>
                  </a:lnTo>
                  <a:lnTo>
                    <a:pt x="156350" y="92466"/>
                  </a:lnTo>
                  <a:lnTo>
                    <a:pt x="156409" y="92312"/>
                  </a:lnTo>
                  <a:lnTo>
                    <a:pt x="156504" y="91969"/>
                  </a:lnTo>
                  <a:lnTo>
                    <a:pt x="156669" y="91330"/>
                  </a:lnTo>
                  <a:lnTo>
                    <a:pt x="156811" y="90679"/>
                  </a:lnTo>
                  <a:lnTo>
                    <a:pt x="156941" y="90029"/>
                  </a:lnTo>
                  <a:lnTo>
                    <a:pt x="157048" y="89366"/>
                  </a:lnTo>
                  <a:lnTo>
                    <a:pt x="157154" y="88715"/>
                  </a:lnTo>
                  <a:lnTo>
                    <a:pt x="157237" y="88053"/>
                  </a:lnTo>
                  <a:lnTo>
                    <a:pt x="157320" y="87390"/>
                  </a:lnTo>
                  <a:lnTo>
                    <a:pt x="157379" y="86728"/>
                  </a:lnTo>
                  <a:lnTo>
                    <a:pt x="157391" y="86621"/>
                  </a:lnTo>
                  <a:lnTo>
                    <a:pt x="157391" y="86503"/>
                  </a:lnTo>
                  <a:lnTo>
                    <a:pt x="157367" y="86290"/>
                  </a:lnTo>
                  <a:lnTo>
                    <a:pt x="157320" y="86077"/>
                  </a:lnTo>
                  <a:lnTo>
                    <a:pt x="157249" y="85864"/>
                  </a:lnTo>
                  <a:lnTo>
                    <a:pt x="157202" y="86326"/>
                  </a:lnTo>
                  <a:lnTo>
                    <a:pt x="157048" y="86290"/>
                  </a:lnTo>
                  <a:lnTo>
                    <a:pt x="157024" y="86858"/>
                  </a:lnTo>
                  <a:lnTo>
                    <a:pt x="156977" y="87426"/>
                  </a:lnTo>
                  <a:lnTo>
                    <a:pt x="156858" y="88065"/>
                  </a:lnTo>
                  <a:lnTo>
                    <a:pt x="156752" y="88715"/>
                  </a:lnTo>
                  <a:lnTo>
                    <a:pt x="156634" y="89354"/>
                  </a:lnTo>
                  <a:lnTo>
                    <a:pt x="156515" y="90005"/>
                  </a:lnTo>
                  <a:lnTo>
                    <a:pt x="156373" y="90644"/>
                  </a:lnTo>
                  <a:lnTo>
                    <a:pt x="156231" y="91283"/>
                  </a:lnTo>
                  <a:lnTo>
                    <a:pt x="156066" y="91921"/>
                  </a:lnTo>
                  <a:lnTo>
                    <a:pt x="155971" y="92229"/>
                  </a:lnTo>
                  <a:lnTo>
                    <a:pt x="155865" y="92548"/>
                  </a:lnTo>
                  <a:lnTo>
                    <a:pt x="155569" y="92548"/>
                  </a:lnTo>
                  <a:lnTo>
                    <a:pt x="155261" y="93128"/>
                  </a:lnTo>
                  <a:lnTo>
                    <a:pt x="154930" y="93613"/>
                  </a:lnTo>
                  <a:lnTo>
                    <a:pt x="154445" y="93578"/>
                  </a:lnTo>
                  <a:lnTo>
                    <a:pt x="153960" y="93519"/>
                  </a:lnTo>
                  <a:lnTo>
                    <a:pt x="154102" y="93199"/>
                  </a:lnTo>
                  <a:lnTo>
                    <a:pt x="154220" y="92868"/>
                  </a:lnTo>
                  <a:lnTo>
                    <a:pt x="154327" y="92537"/>
                  </a:lnTo>
                  <a:lnTo>
                    <a:pt x="154433" y="92205"/>
                  </a:lnTo>
                  <a:lnTo>
                    <a:pt x="154516" y="91862"/>
                  </a:lnTo>
                  <a:lnTo>
                    <a:pt x="154599" y="91519"/>
                  </a:lnTo>
                  <a:lnTo>
                    <a:pt x="154753" y="90845"/>
                  </a:lnTo>
                  <a:lnTo>
                    <a:pt x="154871" y="90147"/>
                  </a:lnTo>
                  <a:lnTo>
                    <a:pt x="154977" y="89461"/>
                  </a:lnTo>
                  <a:lnTo>
                    <a:pt x="155179" y="88077"/>
                  </a:lnTo>
                  <a:lnTo>
                    <a:pt x="155214" y="87698"/>
                  </a:lnTo>
                  <a:lnTo>
                    <a:pt x="155273" y="87308"/>
                  </a:lnTo>
                  <a:lnTo>
                    <a:pt x="155321" y="86929"/>
                  </a:lnTo>
                  <a:lnTo>
                    <a:pt x="155356" y="86551"/>
                  </a:lnTo>
                  <a:lnTo>
                    <a:pt x="155380" y="86160"/>
                  </a:lnTo>
                  <a:lnTo>
                    <a:pt x="155392" y="85782"/>
                  </a:lnTo>
                  <a:lnTo>
                    <a:pt x="155380" y="85592"/>
                  </a:lnTo>
                  <a:lnTo>
                    <a:pt x="155368" y="85403"/>
                  </a:lnTo>
                  <a:lnTo>
                    <a:pt x="155332" y="85202"/>
                  </a:lnTo>
                  <a:lnTo>
                    <a:pt x="155297" y="85013"/>
                  </a:lnTo>
                  <a:lnTo>
                    <a:pt x="155202" y="85308"/>
                  </a:lnTo>
                  <a:lnTo>
                    <a:pt x="155131" y="85592"/>
                  </a:lnTo>
                  <a:lnTo>
                    <a:pt x="155072" y="85888"/>
                  </a:lnTo>
                  <a:lnTo>
                    <a:pt x="155025" y="86184"/>
                  </a:lnTo>
                  <a:lnTo>
                    <a:pt x="154942" y="86787"/>
                  </a:lnTo>
                  <a:lnTo>
                    <a:pt x="154906" y="87083"/>
                  </a:lnTo>
                  <a:lnTo>
                    <a:pt x="154859" y="87379"/>
                  </a:lnTo>
                  <a:lnTo>
                    <a:pt x="154741" y="88148"/>
                  </a:lnTo>
                  <a:lnTo>
                    <a:pt x="154623" y="88917"/>
                  </a:lnTo>
                  <a:lnTo>
                    <a:pt x="154492" y="89686"/>
                  </a:lnTo>
                  <a:lnTo>
                    <a:pt x="154339" y="90455"/>
                  </a:lnTo>
                  <a:lnTo>
                    <a:pt x="154185" y="91223"/>
                  </a:lnTo>
                  <a:lnTo>
                    <a:pt x="154007" y="91981"/>
                  </a:lnTo>
                  <a:lnTo>
                    <a:pt x="153818" y="92738"/>
                  </a:lnTo>
                  <a:lnTo>
                    <a:pt x="153605" y="93483"/>
                  </a:lnTo>
                  <a:lnTo>
                    <a:pt x="153179" y="93400"/>
                  </a:lnTo>
                  <a:lnTo>
                    <a:pt x="152753" y="93317"/>
                  </a:lnTo>
                  <a:lnTo>
                    <a:pt x="152540" y="93270"/>
                  </a:lnTo>
                  <a:lnTo>
                    <a:pt x="152327" y="93223"/>
                  </a:lnTo>
                  <a:lnTo>
                    <a:pt x="152126" y="93152"/>
                  </a:lnTo>
                  <a:lnTo>
                    <a:pt x="151913" y="93081"/>
                  </a:lnTo>
                  <a:lnTo>
                    <a:pt x="152115" y="92809"/>
                  </a:lnTo>
                  <a:lnTo>
                    <a:pt x="152292" y="92537"/>
                  </a:lnTo>
                  <a:lnTo>
                    <a:pt x="152458" y="92253"/>
                  </a:lnTo>
                  <a:lnTo>
                    <a:pt x="152611" y="91969"/>
                  </a:lnTo>
                  <a:lnTo>
                    <a:pt x="152753" y="91673"/>
                  </a:lnTo>
                  <a:lnTo>
                    <a:pt x="152883" y="91365"/>
                  </a:lnTo>
                  <a:lnTo>
                    <a:pt x="153132" y="90762"/>
                  </a:lnTo>
                  <a:lnTo>
                    <a:pt x="153534" y="89757"/>
                  </a:lnTo>
                  <a:lnTo>
                    <a:pt x="153723" y="89248"/>
                  </a:lnTo>
                  <a:lnTo>
                    <a:pt x="153901" y="88727"/>
                  </a:lnTo>
                  <a:lnTo>
                    <a:pt x="154090" y="88254"/>
                  </a:lnTo>
                  <a:lnTo>
                    <a:pt x="154268" y="87769"/>
                  </a:lnTo>
                  <a:lnTo>
                    <a:pt x="154327" y="87438"/>
                  </a:lnTo>
                  <a:lnTo>
                    <a:pt x="154374" y="87107"/>
                  </a:lnTo>
                  <a:lnTo>
                    <a:pt x="154528" y="87178"/>
                  </a:lnTo>
                  <a:lnTo>
                    <a:pt x="154481" y="86373"/>
                  </a:lnTo>
                  <a:lnTo>
                    <a:pt x="154279" y="86929"/>
                  </a:lnTo>
                  <a:lnTo>
                    <a:pt x="154197" y="87213"/>
                  </a:lnTo>
                  <a:lnTo>
                    <a:pt x="154126" y="87497"/>
                  </a:lnTo>
                  <a:lnTo>
                    <a:pt x="154031" y="87497"/>
                  </a:lnTo>
                  <a:lnTo>
                    <a:pt x="153901" y="87887"/>
                  </a:lnTo>
                  <a:lnTo>
                    <a:pt x="153771" y="88266"/>
                  </a:lnTo>
                  <a:lnTo>
                    <a:pt x="153593" y="88692"/>
                  </a:lnTo>
                  <a:lnTo>
                    <a:pt x="153416" y="89118"/>
                  </a:lnTo>
                  <a:lnTo>
                    <a:pt x="153215" y="89615"/>
                  </a:lnTo>
                  <a:lnTo>
                    <a:pt x="153002" y="90123"/>
                  </a:lnTo>
                  <a:lnTo>
                    <a:pt x="152777" y="90620"/>
                  </a:lnTo>
                  <a:lnTo>
                    <a:pt x="152540" y="91105"/>
                  </a:lnTo>
                  <a:lnTo>
                    <a:pt x="152055" y="92087"/>
                  </a:lnTo>
                  <a:lnTo>
                    <a:pt x="151570" y="93057"/>
                  </a:lnTo>
                  <a:lnTo>
                    <a:pt x="150695" y="92856"/>
                  </a:lnTo>
                  <a:lnTo>
                    <a:pt x="149819" y="92643"/>
                  </a:lnTo>
                  <a:lnTo>
                    <a:pt x="148944" y="92430"/>
                  </a:lnTo>
                  <a:lnTo>
                    <a:pt x="148069" y="92194"/>
                  </a:lnTo>
                  <a:lnTo>
                    <a:pt x="147205" y="91957"/>
                  </a:lnTo>
                  <a:lnTo>
                    <a:pt x="146341" y="91709"/>
                  </a:lnTo>
                  <a:lnTo>
                    <a:pt x="144614" y="91188"/>
                  </a:lnTo>
                  <a:lnTo>
                    <a:pt x="144780" y="91011"/>
                  </a:lnTo>
                  <a:lnTo>
                    <a:pt x="144945" y="90821"/>
                  </a:lnTo>
                  <a:lnTo>
                    <a:pt x="145099" y="90632"/>
                  </a:lnTo>
                  <a:lnTo>
                    <a:pt x="145253" y="90431"/>
                  </a:lnTo>
                  <a:lnTo>
                    <a:pt x="145537" y="90029"/>
                  </a:lnTo>
                  <a:lnTo>
                    <a:pt x="145797" y="89615"/>
                  </a:lnTo>
                  <a:lnTo>
                    <a:pt x="146057" y="89189"/>
                  </a:lnTo>
                  <a:lnTo>
                    <a:pt x="146306" y="88751"/>
                  </a:lnTo>
                  <a:lnTo>
                    <a:pt x="146791" y="87887"/>
                  </a:lnTo>
                  <a:lnTo>
                    <a:pt x="146968" y="87544"/>
                  </a:lnTo>
                  <a:lnTo>
                    <a:pt x="147122" y="87201"/>
                  </a:lnTo>
                  <a:lnTo>
                    <a:pt x="147323" y="86870"/>
                  </a:lnTo>
                  <a:lnTo>
                    <a:pt x="147359" y="86775"/>
                  </a:lnTo>
                  <a:lnTo>
                    <a:pt x="147382" y="86669"/>
                  </a:lnTo>
                  <a:lnTo>
                    <a:pt x="147394" y="86562"/>
                  </a:lnTo>
                  <a:lnTo>
                    <a:pt x="147406" y="86444"/>
                  </a:lnTo>
                  <a:lnTo>
                    <a:pt x="147406" y="86231"/>
                  </a:lnTo>
                  <a:lnTo>
                    <a:pt x="147382" y="86018"/>
                  </a:lnTo>
                  <a:lnTo>
                    <a:pt x="147276" y="86338"/>
                  </a:lnTo>
                  <a:lnTo>
                    <a:pt x="147229" y="86491"/>
                  </a:lnTo>
                  <a:lnTo>
                    <a:pt x="147193" y="86657"/>
                  </a:lnTo>
                  <a:lnTo>
                    <a:pt x="147027" y="86645"/>
                  </a:lnTo>
                  <a:lnTo>
                    <a:pt x="147087" y="86988"/>
                  </a:lnTo>
                  <a:lnTo>
                    <a:pt x="146933" y="86965"/>
                  </a:lnTo>
                  <a:lnTo>
                    <a:pt x="146732" y="87367"/>
                  </a:lnTo>
                  <a:lnTo>
                    <a:pt x="146519" y="87769"/>
                  </a:lnTo>
                  <a:lnTo>
                    <a:pt x="146258" y="88195"/>
                  </a:lnTo>
                  <a:lnTo>
                    <a:pt x="145998" y="88621"/>
                  </a:lnTo>
                  <a:lnTo>
                    <a:pt x="145726" y="89035"/>
                  </a:lnTo>
                  <a:lnTo>
                    <a:pt x="145442" y="89449"/>
                  </a:lnTo>
                  <a:lnTo>
                    <a:pt x="144874" y="90265"/>
                  </a:lnTo>
                  <a:lnTo>
                    <a:pt x="144295" y="91070"/>
                  </a:lnTo>
                  <a:lnTo>
                    <a:pt x="143703" y="90857"/>
                  </a:lnTo>
                  <a:lnTo>
                    <a:pt x="143100" y="90632"/>
                  </a:lnTo>
                  <a:lnTo>
                    <a:pt x="143289" y="90431"/>
                  </a:lnTo>
                  <a:lnTo>
                    <a:pt x="143467" y="90218"/>
                  </a:lnTo>
                  <a:lnTo>
                    <a:pt x="143798" y="89792"/>
                  </a:lnTo>
                  <a:lnTo>
                    <a:pt x="144117" y="89342"/>
                  </a:lnTo>
                  <a:lnTo>
                    <a:pt x="144425" y="88881"/>
                  </a:lnTo>
                  <a:lnTo>
                    <a:pt x="144709" y="88420"/>
                  </a:lnTo>
                  <a:lnTo>
                    <a:pt x="144993" y="87946"/>
                  </a:lnTo>
                  <a:lnTo>
                    <a:pt x="145537" y="87000"/>
                  </a:lnTo>
                  <a:lnTo>
                    <a:pt x="146069" y="86065"/>
                  </a:lnTo>
                  <a:lnTo>
                    <a:pt x="146578" y="85107"/>
                  </a:lnTo>
                  <a:lnTo>
                    <a:pt x="146826" y="84622"/>
                  </a:lnTo>
                  <a:lnTo>
                    <a:pt x="147063" y="84137"/>
                  </a:lnTo>
                  <a:lnTo>
                    <a:pt x="147288" y="83652"/>
                  </a:lnTo>
                  <a:lnTo>
                    <a:pt x="147501" y="83155"/>
                  </a:lnTo>
                  <a:lnTo>
                    <a:pt x="147548" y="82812"/>
                  </a:lnTo>
                  <a:lnTo>
                    <a:pt x="147572" y="82457"/>
                  </a:lnTo>
                  <a:lnTo>
                    <a:pt x="147453" y="82694"/>
                  </a:lnTo>
                  <a:lnTo>
                    <a:pt x="147359" y="82942"/>
                  </a:lnTo>
                  <a:lnTo>
                    <a:pt x="147264" y="82883"/>
                  </a:lnTo>
                  <a:lnTo>
                    <a:pt x="146649" y="84019"/>
                  </a:lnTo>
                  <a:lnTo>
                    <a:pt x="146034" y="85131"/>
                  </a:lnTo>
                  <a:lnTo>
                    <a:pt x="145395" y="86243"/>
                  </a:lnTo>
                  <a:lnTo>
                    <a:pt x="144756" y="87355"/>
                  </a:lnTo>
                  <a:lnTo>
                    <a:pt x="144283" y="88136"/>
                  </a:lnTo>
                  <a:lnTo>
                    <a:pt x="144034" y="88526"/>
                  </a:lnTo>
                  <a:lnTo>
                    <a:pt x="143798" y="88917"/>
                  </a:lnTo>
                  <a:lnTo>
                    <a:pt x="143538" y="89295"/>
                  </a:lnTo>
                  <a:lnTo>
                    <a:pt x="143277" y="89674"/>
                  </a:lnTo>
                  <a:lnTo>
                    <a:pt x="143005" y="90040"/>
                  </a:lnTo>
                  <a:lnTo>
                    <a:pt x="142709" y="90395"/>
                  </a:lnTo>
                  <a:lnTo>
                    <a:pt x="142615" y="90384"/>
                  </a:lnTo>
                  <a:lnTo>
                    <a:pt x="142508" y="90372"/>
                  </a:lnTo>
                  <a:lnTo>
                    <a:pt x="142319" y="90324"/>
                  </a:lnTo>
                  <a:lnTo>
                    <a:pt x="142130" y="90253"/>
                  </a:lnTo>
                  <a:lnTo>
                    <a:pt x="141940" y="90159"/>
                  </a:lnTo>
                  <a:lnTo>
                    <a:pt x="141574" y="89981"/>
                  </a:lnTo>
                  <a:lnTo>
                    <a:pt x="141396" y="89887"/>
                  </a:lnTo>
                  <a:lnTo>
                    <a:pt x="141207" y="89804"/>
                  </a:lnTo>
                  <a:lnTo>
                    <a:pt x="141337" y="89733"/>
                  </a:lnTo>
                  <a:lnTo>
                    <a:pt x="141467" y="89650"/>
                  </a:lnTo>
                  <a:lnTo>
                    <a:pt x="141574" y="89567"/>
                  </a:lnTo>
                  <a:lnTo>
                    <a:pt x="141680" y="89473"/>
                  </a:lnTo>
                  <a:lnTo>
                    <a:pt x="141787" y="89366"/>
                  </a:lnTo>
                  <a:lnTo>
                    <a:pt x="141881" y="89260"/>
                  </a:lnTo>
                  <a:lnTo>
                    <a:pt x="142071" y="89023"/>
                  </a:lnTo>
                  <a:lnTo>
                    <a:pt x="142248" y="88786"/>
                  </a:lnTo>
                  <a:lnTo>
                    <a:pt x="142414" y="88550"/>
                  </a:lnTo>
                  <a:lnTo>
                    <a:pt x="142591" y="88301"/>
                  </a:lnTo>
                  <a:lnTo>
                    <a:pt x="142769" y="88077"/>
                  </a:lnTo>
                  <a:lnTo>
                    <a:pt x="142993" y="87757"/>
                  </a:lnTo>
                  <a:lnTo>
                    <a:pt x="143230" y="87426"/>
                  </a:lnTo>
                  <a:lnTo>
                    <a:pt x="143467" y="87107"/>
                  </a:lnTo>
                  <a:lnTo>
                    <a:pt x="143691" y="86775"/>
                  </a:lnTo>
                  <a:lnTo>
                    <a:pt x="143904" y="86444"/>
                  </a:lnTo>
                  <a:lnTo>
                    <a:pt x="144105" y="86101"/>
                  </a:lnTo>
                  <a:lnTo>
                    <a:pt x="144188" y="85924"/>
                  </a:lnTo>
                  <a:lnTo>
                    <a:pt x="144271" y="85746"/>
                  </a:lnTo>
                  <a:lnTo>
                    <a:pt x="144342" y="85557"/>
                  </a:lnTo>
                  <a:lnTo>
                    <a:pt x="144401" y="85367"/>
                  </a:lnTo>
                  <a:lnTo>
                    <a:pt x="144058" y="85770"/>
                  </a:lnTo>
                  <a:lnTo>
                    <a:pt x="143881" y="85971"/>
                  </a:lnTo>
                  <a:lnTo>
                    <a:pt x="143727" y="86184"/>
                  </a:lnTo>
                  <a:lnTo>
                    <a:pt x="143407" y="86633"/>
                  </a:lnTo>
                  <a:lnTo>
                    <a:pt x="143076" y="87083"/>
                  </a:lnTo>
                  <a:lnTo>
                    <a:pt x="142390" y="87958"/>
                  </a:lnTo>
                  <a:lnTo>
                    <a:pt x="142047" y="88396"/>
                  </a:lnTo>
                  <a:lnTo>
                    <a:pt x="141704" y="88846"/>
                  </a:lnTo>
                  <a:lnTo>
                    <a:pt x="141384" y="89295"/>
                  </a:lnTo>
                  <a:lnTo>
                    <a:pt x="141077" y="89757"/>
                  </a:lnTo>
                  <a:lnTo>
                    <a:pt x="139752" y="89094"/>
                  </a:lnTo>
                  <a:lnTo>
                    <a:pt x="140059" y="88810"/>
                  </a:lnTo>
                  <a:lnTo>
                    <a:pt x="140367" y="88526"/>
                  </a:lnTo>
                  <a:lnTo>
                    <a:pt x="140651" y="88230"/>
                  </a:lnTo>
                  <a:lnTo>
                    <a:pt x="140935" y="87935"/>
                  </a:lnTo>
                  <a:lnTo>
                    <a:pt x="141207" y="87615"/>
                  </a:lnTo>
                  <a:lnTo>
                    <a:pt x="141467" y="87296"/>
                  </a:lnTo>
                  <a:lnTo>
                    <a:pt x="141727" y="86976"/>
                  </a:lnTo>
                  <a:lnTo>
                    <a:pt x="141964" y="86633"/>
                  </a:lnTo>
                  <a:lnTo>
                    <a:pt x="142461" y="85935"/>
                  </a:lnTo>
                  <a:lnTo>
                    <a:pt x="142958" y="85226"/>
                  </a:lnTo>
                  <a:lnTo>
                    <a:pt x="143431" y="84516"/>
                  </a:lnTo>
                  <a:lnTo>
                    <a:pt x="143892" y="83782"/>
                  </a:lnTo>
                  <a:lnTo>
                    <a:pt x="144342" y="83049"/>
                  </a:lnTo>
                  <a:lnTo>
                    <a:pt x="144780" y="82315"/>
                  </a:lnTo>
                  <a:lnTo>
                    <a:pt x="145206" y="81570"/>
                  </a:lnTo>
                  <a:lnTo>
                    <a:pt x="145620" y="80813"/>
                  </a:lnTo>
                  <a:lnTo>
                    <a:pt x="145785" y="80470"/>
                  </a:lnTo>
                  <a:lnTo>
                    <a:pt x="145963" y="80127"/>
                  </a:lnTo>
                  <a:lnTo>
                    <a:pt x="146128" y="79784"/>
                  </a:lnTo>
                  <a:lnTo>
                    <a:pt x="146294" y="79440"/>
                  </a:lnTo>
                  <a:lnTo>
                    <a:pt x="146353" y="79263"/>
                  </a:lnTo>
                  <a:lnTo>
                    <a:pt x="146424" y="79074"/>
                  </a:lnTo>
                  <a:lnTo>
                    <a:pt x="146471" y="78896"/>
                  </a:lnTo>
                  <a:lnTo>
                    <a:pt x="146519" y="78719"/>
                  </a:lnTo>
                  <a:lnTo>
                    <a:pt x="146542" y="78530"/>
                  </a:lnTo>
                  <a:lnTo>
                    <a:pt x="146566" y="78340"/>
                  </a:lnTo>
                  <a:lnTo>
                    <a:pt x="146578" y="78151"/>
                  </a:lnTo>
                  <a:lnTo>
                    <a:pt x="146566" y="77962"/>
                  </a:lnTo>
                  <a:lnTo>
                    <a:pt x="146247" y="78530"/>
                  </a:lnTo>
                  <a:lnTo>
                    <a:pt x="145702" y="79547"/>
                  </a:lnTo>
                  <a:lnTo>
                    <a:pt x="145146" y="80564"/>
                  </a:lnTo>
                  <a:lnTo>
                    <a:pt x="144567" y="81558"/>
                  </a:lnTo>
                  <a:lnTo>
                    <a:pt x="143975" y="82552"/>
                  </a:lnTo>
                  <a:lnTo>
                    <a:pt x="143360" y="83522"/>
                  </a:lnTo>
                  <a:lnTo>
                    <a:pt x="142721" y="84492"/>
                  </a:lnTo>
                  <a:lnTo>
                    <a:pt x="142071" y="85450"/>
                  </a:lnTo>
                  <a:lnTo>
                    <a:pt x="141408" y="86385"/>
                  </a:lnTo>
                  <a:lnTo>
                    <a:pt x="141171" y="86704"/>
                  </a:lnTo>
                  <a:lnTo>
                    <a:pt x="140923" y="87012"/>
                  </a:lnTo>
                  <a:lnTo>
                    <a:pt x="140675" y="87319"/>
                  </a:lnTo>
                  <a:lnTo>
                    <a:pt x="140414" y="87627"/>
                  </a:lnTo>
                  <a:lnTo>
                    <a:pt x="140154" y="87923"/>
                  </a:lnTo>
                  <a:lnTo>
                    <a:pt x="139882" y="88207"/>
                  </a:lnTo>
                  <a:lnTo>
                    <a:pt x="139610" y="88491"/>
                  </a:lnTo>
                  <a:lnTo>
                    <a:pt x="139314" y="88763"/>
                  </a:lnTo>
                  <a:lnTo>
                    <a:pt x="139267" y="88668"/>
                  </a:lnTo>
                  <a:lnTo>
                    <a:pt x="139208" y="88573"/>
                  </a:lnTo>
                  <a:lnTo>
                    <a:pt x="139077" y="88384"/>
                  </a:lnTo>
                  <a:lnTo>
                    <a:pt x="139018" y="88290"/>
                  </a:lnTo>
                  <a:lnTo>
                    <a:pt x="138959" y="88183"/>
                  </a:lnTo>
                  <a:lnTo>
                    <a:pt x="138924" y="88088"/>
                  </a:lnTo>
                  <a:lnTo>
                    <a:pt x="138912" y="87982"/>
                  </a:lnTo>
                  <a:lnTo>
                    <a:pt x="139350" y="87308"/>
                  </a:lnTo>
                  <a:lnTo>
                    <a:pt x="139787" y="86621"/>
                  </a:lnTo>
                  <a:lnTo>
                    <a:pt x="140201" y="85935"/>
                  </a:lnTo>
                  <a:lnTo>
                    <a:pt x="140615" y="85249"/>
                  </a:lnTo>
                  <a:lnTo>
                    <a:pt x="141018" y="84551"/>
                  </a:lnTo>
                  <a:lnTo>
                    <a:pt x="141420" y="83853"/>
                  </a:lnTo>
                  <a:lnTo>
                    <a:pt x="142201" y="82457"/>
                  </a:lnTo>
                  <a:lnTo>
                    <a:pt x="142307" y="82232"/>
                  </a:lnTo>
                  <a:lnTo>
                    <a:pt x="142414" y="82020"/>
                  </a:lnTo>
                  <a:lnTo>
                    <a:pt x="142461" y="81901"/>
                  </a:lnTo>
                  <a:lnTo>
                    <a:pt x="142496" y="81783"/>
                  </a:lnTo>
                  <a:lnTo>
                    <a:pt x="142520" y="81665"/>
                  </a:lnTo>
                  <a:lnTo>
                    <a:pt x="142544" y="81546"/>
                  </a:lnTo>
                  <a:lnTo>
                    <a:pt x="142686" y="81594"/>
                  </a:lnTo>
                  <a:lnTo>
                    <a:pt x="142662" y="81120"/>
                  </a:lnTo>
                  <a:lnTo>
                    <a:pt x="142473" y="81428"/>
                  </a:lnTo>
                  <a:lnTo>
                    <a:pt x="142283" y="81736"/>
                  </a:lnTo>
                  <a:lnTo>
                    <a:pt x="142213" y="81747"/>
                  </a:lnTo>
                  <a:lnTo>
                    <a:pt x="140414" y="84705"/>
                  </a:lnTo>
                  <a:lnTo>
                    <a:pt x="139527" y="86196"/>
                  </a:lnTo>
                  <a:lnTo>
                    <a:pt x="139089" y="86941"/>
                  </a:lnTo>
                  <a:lnTo>
                    <a:pt x="138652" y="87686"/>
                  </a:lnTo>
                  <a:lnTo>
                    <a:pt x="137433" y="86219"/>
                  </a:lnTo>
                  <a:lnTo>
                    <a:pt x="137752" y="85959"/>
                  </a:lnTo>
                  <a:lnTo>
                    <a:pt x="138060" y="85675"/>
                  </a:lnTo>
                  <a:lnTo>
                    <a:pt x="138356" y="85391"/>
                  </a:lnTo>
                  <a:lnTo>
                    <a:pt x="138640" y="85095"/>
                  </a:lnTo>
                  <a:lnTo>
                    <a:pt x="138924" y="84788"/>
                  </a:lnTo>
                  <a:lnTo>
                    <a:pt x="139196" y="84468"/>
                  </a:lnTo>
                  <a:lnTo>
                    <a:pt x="139728" y="83841"/>
                  </a:lnTo>
                  <a:lnTo>
                    <a:pt x="140142" y="83344"/>
                  </a:lnTo>
                  <a:lnTo>
                    <a:pt x="140544" y="82824"/>
                  </a:lnTo>
                  <a:lnTo>
                    <a:pt x="140935" y="82303"/>
                  </a:lnTo>
                  <a:lnTo>
                    <a:pt x="141313" y="81783"/>
                  </a:lnTo>
                  <a:lnTo>
                    <a:pt x="141692" y="81251"/>
                  </a:lnTo>
                  <a:lnTo>
                    <a:pt x="142047" y="80718"/>
                  </a:lnTo>
                  <a:lnTo>
                    <a:pt x="142402" y="80174"/>
                  </a:lnTo>
                  <a:lnTo>
                    <a:pt x="142757" y="79630"/>
                  </a:lnTo>
                  <a:lnTo>
                    <a:pt x="142993" y="79228"/>
                  </a:lnTo>
                  <a:lnTo>
                    <a:pt x="143206" y="78813"/>
                  </a:lnTo>
                  <a:lnTo>
                    <a:pt x="143313" y="78601"/>
                  </a:lnTo>
                  <a:lnTo>
                    <a:pt x="143396" y="78376"/>
                  </a:lnTo>
                  <a:lnTo>
                    <a:pt x="143490" y="78163"/>
                  </a:lnTo>
                  <a:lnTo>
                    <a:pt x="143561" y="77938"/>
                  </a:lnTo>
                  <a:lnTo>
                    <a:pt x="143561" y="77938"/>
                  </a:lnTo>
                  <a:lnTo>
                    <a:pt x="143431" y="78009"/>
                  </a:lnTo>
                  <a:lnTo>
                    <a:pt x="143313" y="78092"/>
                  </a:lnTo>
                  <a:lnTo>
                    <a:pt x="143206" y="78175"/>
                  </a:lnTo>
                  <a:lnTo>
                    <a:pt x="143100" y="78269"/>
                  </a:lnTo>
                  <a:lnTo>
                    <a:pt x="143005" y="78376"/>
                  </a:lnTo>
                  <a:lnTo>
                    <a:pt x="142910" y="78482"/>
                  </a:lnTo>
                  <a:lnTo>
                    <a:pt x="142733" y="78707"/>
                  </a:lnTo>
                  <a:lnTo>
                    <a:pt x="142567" y="78932"/>
                  </a:lnTo>
                  <a:lnTo>
                    <a:pt x="142402" y="79168"/>
                  </a:lnTo>
                  <a:lnTo>
                    <a:pt x="142248" y="79405"/>
                  </a:lnTo>
                  <a:lnTo>
                    <a:pt x="142082" y="79642"/>
                  </a:lnTo>
                  <a:lnTo>
                    <a:pt x="141515" y="80458"/>
                  </a:lnTo>
                  <a:lnTo>
                    <a:pt x="140935" y="81262"/>
                  </a:lnTo>
                  <a:lnTo>
                    <a:pt x="140343" y="82067"/>
                  </a:lnTo>
                  <a:lnTo>
                    <a:pt x="139728" y="82859"/>
                  </a:lnTo>
                  <a:lnTo>
                    <a:pt x="139421" y="83238"/>
                  </a:lnTo>
                  <a:lnTo>
                    <a:pt x="139101" y="83628"/>
                  </a:lnTo>
                  <a:lnTo>
                    <a:pt x="138770" y="84007"/>
                  </a:lnTo>
                  <a:lnTo>
                    <a:pt x="138450" y="84374"/>
                  </a:lnTo>
                  <a:lnTo>
                    <a:pt x="138107" y="84740"/>
                  </a:lnTo>
                  <a:lnTo>
                    <a:pt x="137764" y="85107"/>
                  </a:lnTo>
                  <a:lnTo>
                    <a:pt x="137409" y="85450"/>
                  </a:lnTo>
                  <a:lnTo>
                    <a:pt x="137054" y="85805"/>
                  </a:lnTo>
                  <a:lnTo>
                    <a:pt x="136688" y="85427"/>
                  </a:lnTo>
                  <a:lnTo>
                    <a:pt x="136510" y="85237"/>
                  </a:lnTo>
                  <a:lnTo>
                    <a:pt x="136345" y="85036"/>
                  </a:lnTo>
                  <a:lnTo>
                    <a:pt x="136427" y="84894"/>
                  </a:lnTo>
                  <a:lnTo>
                    <a:pt x="136522" y="84752"/>
                  </a:lnTo>
                  <a:lnTo>
                    <a:pt x="136617" y="84622"/>
                  </a:lnTo>
                  <a:lnTo>
                    <a:pt x="136723" y="84504"/>
                  </a:lnTo>
                  <a:lnTo>
                    <a:pt x="136948" y="84255"/>
                  </a:lnTo>
                  <a:lnTo>
                    <a:pt x="137161" y="84007"/>
                  </a:lnTo>
                  <a:lnTo>
                    <a:pt x="137303" y="83818"/>
                  </a:lnTo>
                  <a:lnTo>
                    <a:pt x="137433" y="83640"/>
                  </a:lnTo>
                  <a:lnTo>
                    <a:pt x="137551" y="83439"/>
                  </a:lnTo>
                  <a:lnTo>
                    <a:pt x="137658" y="83238"/>
                  </a:lnTo>
                  <a:lnTo>
                    <a:pt x="137883" y="83167"/>
                  </a:lnTo>
                  <a:lnTo>
                    <a:pt x="137812" y="83143"/>
                  </a:lnTo>
                  <a:lnTo>
                    <a:pt x="137752" y="83132"/>
                  </a:lnTo>
                  <a:lnTo>
                    <a:pt x="137693" y="83132"/>
                  </a:lnTo>
                  <a:lnTo>
                    <a:pt x="137634" y="83143"/>
                  </a:lnTo>
                  <a:lnTo>
                    <a:pt x="137587" y="83155"/>
                  </a:lnTo>
                  <a:lnTo>
                    <a:pt x="137528" y="83179"/>
                  </a:lnTo>
                  <a:lnTo>
                    <a:pt x="137433" y="83250"/>
                  </a:lnTo>
                  <a:lnTo>
                    <a:pt x="137338" y="83321"/>
                  </a:lnTo>
                  <a:lnTo>
                    <a:pt x="137256" y="83415"/>
                  </a:lnTo>
                  <a:lnTo>
                    <a:pt x="137161" y="83498"/>
                  </a:lnTo>
                  <a:lnTo>
                    <a:pt x="137078" y="83581"/>
                  </a:lnTo>
                  <a:lnTo>
                    <a:pt x="136830" y="83830"/>
                  </a:lnTo>
                  <a:lnTo>
                    <a:pt x="136605" y="84102"/>
                  </a:lnTo>
                  <a:lnTo>
                    <a:pt x="136132" y="84622"/>
                  </a:lnTo>
                  <a:lnTo>
                    <a:pt x="136084" y="84646"/>
                  </a:lnTo>
                  <a:lnTo>
                    <a:pt x="136037" y="84658"/>
                  </a:lnTo>
                  <a:lnTo>
                    <a:pt x="135954" y="84658"/>
                  </a:lnTo>
                  <a:lnTo>
                    <a:pt x="135871" y="84622"/>
                  </a:lnTo>
                  <a:lnTo>
                    <a:pt x="135789" y="84563"/>
                  </a:lnTo>
                  <a:lnTo>
                    <a:pt x="135635" y="84421"/>
                  </a:lnTo>
                  <a:lnTo>
                    <a:pt x="135564" y="84362"/>
                  </a:lnTo>
                  <a:lnTo>
                    <a:pt x="135481" y="84303"/>
                  </a:lnTo>
                  <a:lnTo>
                    <a:pt x="135611" y="84007"/>
                  </a:lnTo>
                  <a:lnTo>
                    <a:pt x="135718" y="83877"/>
                  </a:lnTo>
                  <a:lnTo>
                    <a:pt x="135824" y="83759"/>
                  </a:lnTo>
                  <a:lnTo>
                    <a:pt x="135919" y="83628"/>
                  </a:lnTo>
                  <a:lnTo>
                    <a:pt x="135990" y="83498"/>
                  </a:lnTo>
                  <a:lnTo>
                    <a:pt x="136049" y="83356"/>
                  </a:lnTo>
                  <a:lnTo>
                    <a:pt x="136084" y="83203"/>
                  </a:lnTo>
                  <a:lnTo>
                    <a:pt x="136096" y="83132"/>
                  </a:lnTo>
                  <a:lnTo>
                    <a:pt x="136096" y="83049"/>
                  </a:lnTo>
                  <a:lnTo>
                    <a:pt x="136084" y="82966"/>
                  </a:lnTo>
                  <a:lnTo>
                    <a:pt x="136073" y="82883"/>
                  </a:lnTo>
                  <a:lnTo>
                    <a:pt x="136368" y="82800"/>
                  </a:lnTo>
                  <a:lnTo>
                    <a:pt x="136652" y="82706"/>
                  </a:lnTo>
                  <a:lnTo>
                    <a:pt x="136936" y="82611"/>
                  </a:lnTo>
                  <a:lnTo>
                    <a:pt x="137208" y="82493"/>
                  </a:lnTo>
                  <a:lnTo>
                    <a:pt x="137492" y="82363"/>
                  </a:lnTo>
                  <a:lnTo>
                    <a:pt x="137752" y="82221"/>
                  </a:lnTo>
                  <a:lnTo>
                    <a:pt x="138025" y="82079"/>
                  </a:lnTo>
                  <a:lnTo>
                    <a:pt x="138273" y="81925"/>
                  </a:lnTo>
                  <a:lnTo>
                    <a:pt x="138533" y="81759"/>
                  </a:lnTo>
                  <a:lnTo>
                    <a:pt x="138782" y="81582"/>
                  </a:lnTo>
                  <a:lnTo>
                    <a:pt x="139018" y="81392"/>
                  </a:lnTo>
                  <a:lnTo>
                    <a:pt x="139267" y="81203"/>
                  </a:lnTo>
                  <a:lnTo>
                    <a:pt x="139492" y="81014"/>
                  </a:lnTo>
                  <a:lnTo>
                    <a:pt x="139716" y="80813"/>
                  </a:lnTo>
                  <a:lnTo>
                    <a:pt x="139941" y="80612"/>
                  </a:lnTo>
                  <a:lnTo>
                    <a:pt x="140154" y="80399"/>
                  </a:lnTo>
                  <a:lnTo>
                    <a:pt x="140592" y="79949"/>
                  </a:lnTo>
                  <a:lnTo>
                    <a:pt x="141018" y="79488"/>
                  </a:lnTo>
                  <a:lnTo>
                    <a:pt x="141420" y="79015"/>
                  </a:lnTo>
                  <a:lnTo>
                    <a:pt x="141621" y="78766"/>
                  </a:lnTo>
                  <a:lnTo>
                    <a:pt x="141810" y="78530"/>
                  </a:lnTo>
                  <a:lnTo>
                    <a:pt x="141988" y="78269"/>
                  </a:lnTo>
                  <a:lnTo>
                    <a:pt x="142165" y="78009"/>
                  </a:lnTo>
                  <a:lnTo>
                    <a:pt x="142343" y="77749"/>
                  </a:lnTo>
                  <a:lnTo>
                    <a:pt x="142496" y="77488"/>
                  </a:lnTo>
                  <a:lnTo>
                    <a:pt x="142650" y="77216"/>
                  </a:lnTo>
                  <a:lnTo>
                    <a:pt x="142804" y="76944"/>
                  </a:lnTo>
                  <a:lnTo>
                    <a:pt x="142934" y="76660"/>
                  </a:lnTo>
                  <a:lnTo>
                    <a:pt x="143064" y="76365"/>
                  </a:lnTo>
                  <a:lnTo>
                    <a:pt x="143396" y="75560"/>
                  </a:lnTo>
                  <a:lnTo>
                    <a:pt x="143561" y="75146"/>
                  </a:lnTo>
                  <a:lnTo>
                    <a:pt x="143715" y="74732"/>
                  </a:lnTo>
                  <a:lnTo>
                    <a:pt x="143845" y="74318"/>
                  </a:lnTo>
                  <a:lnTo>
                    <a:pt x="143975" y="73892"/>
                  </a:lnTo>
                  <a:lnTo>
                    <a:pt x="144070" y="73466"/>
                  </a:lnTo>
                  <a:lnTo>
                    <a:pt x="144105" y="73253"/>
                  </a:lnTo>
                  <a:lnTo>
                    <a:pt x="144141" y="73028"/>
                  </a:lnTo>
                  <a:lnTo>
                    <a:pt x="144271" y="72366"/>
                  </a:lnTo>
                  <a:lnTo>
                    <a:pt x="144401" y="71715"/>
                  </a:lnTo>
                  <a:lnTo>
                    <a:pt x="144448" y="71372"/>
                  </a:lnTo>
                  <a:lnTo>
                    <a:pt x="144484" y="71041"/>
                  </a:lnTo>
                  <a:lnTo>
                    <a:pt x="144508" y="70710"/>
                  </a:lnTo>
                  <a:lnTo>
                    <a:pt x="144519" y="70378"/>
                  </a:lnTo>
                  <a:lnTo>
                    <a:pt x="144922" y="70580"/>
                  </a:lnTo>
                  <a:lnTo>
                    <a:pt x="145336" y="70769"/>
                  </a:lnTo>
                  <a:lnTo>
                    <a:pt x="145762" y="70958"/>
                  </a:lnTo>
                  <a:lnTo>
                    <a:pt x="146199" y="71112"/>
                  </a:lnTo>
                  <a:lnTo>
                    <a:pt x="146412" y="71183"/>
                  </a:lnTo>
                  <a:lnTo>
                    <a:pt x="146637" y="71242"/>
                  </a:lnTo>
                  <a:lnTo>
                    <a:pt x="146850" y="71301"/>
                  </a:lnTo>
                  <a:lnTo>
                    <a:pt x="147075" y="71337"/>
                  </a:lnTo>
                  <a:lnTo>
                    <a:pt x="147300" y="71372"/>
                  </a:lnTo>
                  <a:lnTo>
                    <a:pt x="147536" y="71384"/>
                  </a:lnTo>
                  <a:lnTo>
                    <a:pt x="147761" y="71384"/>
                  </a:lnTo>
                  <a:lnTo>
                    <a:pt x="147998" y="71372"/>
                  </a:lnTo>
                  <a:lnTo>
                    <a:pt x="148080" y="71360"/>
                  </a:lnTo>
                  <a:lnTo>
                    <a:pt x="148175" y="71349"/>
                  </a:lnTo>
                  <a:lnTo>
                    <a:pt x="148258" y="71325"/>
                  </a:lnTo>
                  <a:lnTo>
                    <a:pt x="148341" y="71289"/>
                  </a:lnTo>
                  <a:lnTo>
                    <a:pt x="148506" y="71207"/>
                  </a:lnTo>
                  <a:lnTo>
                    <a:pt x="148648" y="71100"/>
                  </a:lnTo>
                  <a:lnTo>
                    <a:pt x="148778" y="70982"/>
                  </a:lnTo>
                  <a:lnTo>
                    <a:pt x="148897" y="70840"/>
                  </a:lnTo>
                  <a:lnTo>
                    <a:pt x="148979" y="70686"/>
                  </a:lnTo>
                  <a:lnTo>
                    <a:pt x="149062" y="70520"/>
                  </a:lnTo>
                  <a:lnTo>
                    <a:pt x="149133" y="70331"/>
                  </a:lnTo>
                  <a:lnTo>
                    <a:pt x="149192" y="70154"/>
                  </a:lnTo>
                  <a:lnTo>
                    <a:pt x="149252" y="69964"/>
                  </a:lnTo>
                  <a:lnTo>
                    <a:pt x="149287" y="69775"/>
                  </a:lnTo>
                  <a:lnTo>
                    <a:pt x="149323" y="69586"/>
                  </a:lnTo>
                  <a:lnTo>
                    <a:pt x="149346" y="69397"/>
                  </a:lnTo>
                  <a:lnTo>
                    <a:pt x="149382" y="69006"/>
                  </a:lnTo>
                  <a:lnTo>
                    <a:pt x="149394" y="68628"/>
                  </a:lnTo>
                  <a:lnTo>
                    <a:pt x="149394" y="68237"/>
                  </a:lnTo>
                  <a:lnTo>
                    <a:pt x="149394" y="67456"/>
                  </a:lnTo>
                  <a:lnTo>
                    <a:pt x="149405" y="66699"/>
                  </a:lnTo>
                  <a:lnTo>
                    <a:pt x="149405" y="65942"/>
                  </a:lnTo>
                  <a:lnTo>
                    <a:pt x="149394" y="65185"/>
                  </a:lnTo>
                  <a:lnTo>
                    <a:pt x="149382" y="64806"/>
                  </a:lnTo>
                  <a:lnTo>
                    <a:pt x="149358" y="64428"/>
                  </a:lnTo>
                  <a:lnTo>
                    <a:pt x="149323" y="64049"/>
                  </a:lnTo>
                  <a:lnTo>
                    <a:pt x="149287" y="63683"/>
                  </a:lnTo>
                  <a:lnTo>
                    <a:pt x="149228" y="63304"/>
                  </a:lnTo>
                  <a:lnTo>
                    <a:pt x="149169" y="62937"/>
                  </a:lnTo>
                  <a:lnTo>
                    <a:pt x="149086" y="62559"/>
                  </a:lnTo>
                  <a:lnTo>
                    <a:pt x="149003" y="62204"/>
                  </a:lnTo>
                  <a:lnTo>
                    <a:pt x="148885" y="61837"/>
                  </a:lnTo>
                  <a:lnTo>
                    <a:pt x="148767" y="61470"/>
                  </a:lnTo>
                  <a:lnTo>
                    <a:pt x="148672" y="61245"/>
                  </a:lnTo>
                  <a:lnTo>
                    <a:pt x="148565" y="61033"/>
                  </a:lnTo>
                  <a:lnTo>
                    <a:pt x="148447" y="60820"/>
                  </a:lnTo>
                  <a:lnTo>
                    <a:pt x="148317" y="60607"/>
                  </a:lnTo>
                  <a:lnTo>
                    <a:pt x="148175" y="60406"/>
                  </a:lnTo>
                  <a:lnTo>
                    <a:pt x="148033" y="60216"/>
                  </a:lnTo>
                  <a:lnTo>
                    <a:pt x="147867" y="60039"/>
                  </a:lnTo>
                  <a:lnTo>
                    <a:pt x="147702" y="59861"/>
                  </a:lnTo>
                  <a:lnTo>
                    <a:pt x="147524" y="59684"/>
                  </a:lnTo>
                  <a:lnTo>
                    <a:pt x="147347" y="59518"/>
                  </a:lnTo>
                  <a:lnTo>
                    <a:pt x="147158" y="59364"/>
                  </a:lnTo>
                  <a:lnTo>
                    <a:pt x="146968" y="59211"/>
                  </a:lnTo>
                  <a:lnTo>
                    <a:pt x="146767" y="59069"/>
                  </a:lnTo>
                  <a:lnTo>
                    <a:pt x="146566" y="58939"/>
                  </a:lnTo>
                  <a:lnTo>
                    <a:pt x="146353" y="58808"/>
                  </a:lnTo>
                  <a:lnTo>
                    <a:pt x="146152" y="58690"/>
                  </a:lnTo>
                  <a:lnTo>
                    <a:pt x="145868" y="58548"/>
                  </a:lnTo>
                  <a:lnTo>
                    <a:pt x="145560" y="58418"/>
                  </a:lnTo>
                  <a:lnTo>
                    <a:pt x="145265" y="58312"/>
                  </a:lnTo>
                  <a:lnTo>
                    <a:pt x="145111" y="58276"/>
                  </a:lnTo>
                  <a:lnTo>
                    <a:pt x="144945" y="58241"/>
                  </a:lnTo>
                  <a:lnTo>
                    <a:pt x="144792" y="58205"/>
                  </a:lnTo>
                  <a:lnTo>
                    <a:pt x="144638" y="58193"/>
                  </a:lnTo>
                  <a:lnTo>
                    <a:pt x="144472" y="58181"/>
                  </a:lnTo>
                  <a:lnTo>
                    <a:pt x="144318" y="58181"/>
                  </a:lnTo>
                  <a:lnTo>
                    <a:pt x="144165" y="58193"/>
                  </a:lnTo>
                  <a:lnTo>
                    <a:pt x="143999" y="58205"/>
                  </a:lnTo>
                  <a:lnTo>
                    <a:pt x="143845" y="58241"/>
                  </a:lnTo>
                  <a:lnTo>
                    <a:pt x="143691" y="58288"/>
                  </a:lnTo>
                  <a:lnTo>
                    <a:pt x="143455" y="58359"/>
                  </a:lnTo>
                  <a:lnTo>
                    <a:pt x="143230" y="58442"/>
                  </a:lnTo>
                  <a:lnTo>
                    <a:pt x="143017" y="58536"/>
                  </a:lnTo>
                  <a:lnTo>
                    <a:pt x="142816" y="58655"/>
                  </a:lnTo>
                  <a:lnTo>
                    <a:pt x="142615" y="58773"/>
                  </a:lnTo>
                  <a:lnTo>
                    <a:pt x="142414" y="58903"/>
                  </a:lnTo>
                  <a:lnTo>
                    <a:pt x="142035" y="59187"/>
                  </a:lnTo>
                  <a:lnTo>
                    <a:pt x="141656" y="59483"/>
                  </a:lnTo>
                  <a:lnTo>
                    <a:pt x="141278" y="59779"/>
                  </a:lnTo>
                  <a:lnTo>
                    <a:pt x="141089" y="59920"/>
                  </a:lnTo>
                  <a:lnTo>
                    <a:pt x="140888" y="60051"/>
                  </a:lnTo>
                  <a:lnTo>
                    <a:pt x="140686" y="60169"/>
                  </a:lnTo>
                  <a:lnTo>
                    <a:pt x="140485" y="60287"/>
                  </a:lnTo>
                  <a:lnTo>
                    <a:pt x="139764" y="60642"/>
                  </a:lnTo>
                  <a:lnTo>
                    <a:pt x="139385" y="60808"/>
                  </a:lnTo>
                  <a:lnTo>
                    <a:pt x="139018" y="60962"/>
                  </a:lnTo>
                  <a:lnTo>
                    <a:pt x="138640" y="61104"/>
                  </a:lnTo>
                  <a:lnTo>
                    <a:pt x="138261" y="61234"/>
                  </a:lnTo>
                  <a:lnTo>
                    <a:pt x="137871" y="61340"/>
                  </a:lnTo>
                  <a:lnTo>
                    <a:pt x="137670" y="61376"/>
                  </a:lnTo>
                  <a:lnTo>
                    <a:pt x="137469" y="61411"/>
                  </a:lnTo>
                  <a:lnTo>
                    <a:pt x="137469" y="61411"/>
                  </a:lnTo>
                  <a:lnTo>
                    <a:pt x="137835" y="61044"/>
                  </a:lnTo>
                  <a:lnTo>
                    <a:pt x="138202" y="60666"/>
                  </a:lnTo>
                  <a:lnTo>
                    <a:pt x="138569" y="60299"/>
                  </a:lnTo>
                  <a:lnTo>
                    <a:pt x="138758" y="60122"/>
                  </a:lnTo>
                  <a:lnTo>
                    <a:pt x="138959" y="59944"/>
                  </a:lnTo>
                  <a:lnTo>
                    <a:pt x="139231" y="59755"/>
                  </a:lnTo>
                  <a:lnTo>
                    <a:pt x="139515" y="59566"/>
                  </a:lnTo>
                  <a:lnTo>
                    <a:pt x="140083" y="59211"/>
                  </a:lnTo>
                  <a:lnTo>
                    <a:pt x="140651" y="58856"/>
                  </a:lnTo>
                  <a:lnTo>
                    <a:pt x="141207" y="58489"/>
                  </a:lnTo>
                  <a:lnTo>
                    <a:pt x="141716" y="58170"/>
                  </a:lnTo>
                  <a:lnTo>
                    <a:pt x="142201" y="57838"/>
                  </a:lnTo>
                  <a:lnTo>
                    <a:pt x="142698" y="57507"/>
                  </a:lnTo>
                  <a:lnTo>
                    <a:pt x="143194" y="57188"/>
                  </a:lnTo>
                  <a:lnTo>
                    <a:pt x="143147" y="57105"/>
                  </a:lnTo>
                  <a:lnTo>
                    <a:pt x="143620" y="56904"/>
                  </a:lnTo>
                  <a:lnTo>
                    <a:pt x="143455" y="56916"/>
                  </a:lnTo>
                  <a:lnTo>
                    <a:pt x="143289" y="56927"/>
                  </a:lnTo>
                  <a:lnTo>
                    <a:pt x="143135" y="56963"/>
                  </a:lnTo>
                  <a:lnTo>
                    <a:pt x="142970" y="56998"/>
                  </a:lnTo>
                  <a:lnTo>
                    <a:pt x="142130" y="57519"/>
                  </a:lnTo>
                  <a:lnTo>
                    <a:pt x="141704" y="57767"/>
                  </a:lnTo>
                  <a:lnTo>
                    <a:pt x="141290" y="58028"/>
                  </a:lnTo>
                  <a:lnTo>
                    <a:pt x="140757" y="58359"/>
                  </a:lnTo>
                  <a:lnTo>
                    <a:pt x="140308" y="58631"/>
                  </a:lnTo>
                  <a:lnTo>
                    <a:pt x="139870" y="58915"/>
                  </a:lnTo>
                  <a:lnTo>
                    <a:pt x="139870" y="58915"/>
                  </a:lnTo>
                  <a:lnTo>
                    <a:pt x="139977" y="58797"/>
                  </a:lnTo>
                  <a:lnTo>
                    <a:pt x="140071" y="58666"/>
                  </a:lnTo>
                  <a:lnTo>
                    <a:pt x="140166" y="58548"/>
                  </a:lnTo>
                  <a:lnTo>
                    <a:pt x="140249" y="58406"/>
                  </a:lnTo>
                  <a:lnTo>
                    <a:pt x="140414" y="58134"/>
                  </a:lnTo>
                  <a:lnTo>
                    <a:pt x="140568" y="57862"/>
                  </a:lnTo>
                  <a:lnTo>
                    <a:pt x="140734" y="57590"/>
                  </a:lnTo>
                  <a:lnTo>
                    <a:pt x="140817" y="57472"/>
                  </a:lnTo>
                  <a:lnTo>
                    <a:pt x="140911" y="57341"/>
                  </a:lnTo>
                  <a:lnTo>
                    <a:pt x="141018" y="57235"/>
                  </a:lnTo>
                  <a:lnTo>
                    <a:pt x="141136" y="57129"/>
                  </a:lnTo>
                  <a:lnTo>
                    <a:pt x="141254" y="57034"/>
                  </a:lnTo>
                  <a:lnTo>
                    <a:pt x="141396" y="56951"/>
                  </a:lnTo>
                  <a:lnTo>
                    <a:pt x="142059" y="56513"/>
                  </a:lnTo>
                  <a:lnTo>
                    <a:pt x="142733" y="56099"/>
                  </a:lnTo>
                  <a:lnTo>
                    <a:pt x="143407" y="55673"/>
                  </a:lnTo>
                  <a:lnTo>
                    <a:pt x="144082" y="55271"/>
                  </a:lnTo>
                  <a:lnTo>
                    <a:pt x="144815" y="54833"/>
                  </a:lnTo>
                  <a:lnTo>
                    <a:pt x="145135" y="54632"/>
                  </a:lnTo>
                  <a:lnTo>
                    <a:pt x="145466" y="54443"/>
                  </a:lnTo>
                  <a:lnTo>
                    <a:pt x="145016" y="54301"/>
                  </a:lnTo>
                  <a:lnTo>
                    <a:pt x="145016" y="54301"/>
                  </a:lnTo>
                  <a:lnTo>
                    <a:pt x="145064" y="54490"/>
                  </a:lnTo>
                  <a:lnTo>
                    <a:pt x="144827" y="54550"/>
                  </a:lnTo>
                  <a:lnTo>
                    <a:pt x="144590" y="54632"/>
                  </a:lnTo>
                  <a:lnTo>
                    <a:pt x="144366" y="54727"/>
                  </a:lnTo>
                  <a:lnTo>
                    <a:pt x="144153" y="54833"/>
                  </a:lnTo>
                  <a:lnTo>
                    <a:pt x="143727" y="55082"/>
                  </a:lnTo>
                  <a:lnTo>
                    <a:pt x="143301" y="55319"/>
                  </a:lnTo>
                  <a:lnTo>
                    <a:pt x="142709" y="55638"/>
                  </a:lnTo>
                  <a:lnTo>
                    <a:pt x="142130" y="55969"/>
                  </a:lnTo>
                  <a:lnTo>
                    <a:pt x="141562" y="56312"/>
                  </a:lnTo>
                  <a:lnTo>
                    <a:pt x="140994" y="56655"/>
                  </a:lnTo>
                  <a:lnTo>
                    <a:pt x="141018" y="56513"/>
                  </a:lnTo>
                  <a:lnTo>
                    <a:pt x="141029" y="56360"/>
                  </a:lnTo>
                  <a:lnTo>
                    <a:pt x="141029" y="56206"/>
                  </a:lnTo>
                  <a:lnTo>
                    <a:pt x="141053" y="56064"/>
                  </a:lnTo>
                  <a:lnTo>
                    <a:pt x="141077" y="55910"/>
                  </a:lnTo>
                  <a:lnTo>
                    <a:pt x="141124" y="55780"/>
                  </a:lnTo>
                  <a:lnTo>
                    <a:pt x="141160" y="55709"/>
                  </a:lnTo>
                  <a:lnTo>
                    <a:pt x="141207" y="55650"/>
                  </a:lnTo>
                  <a:lnTo>
                    <a:pt x="141254" y="55591"/>
                  </a:lnTo>
                  <a:lnTo>
                    <a:pt x="141313" y="55543"/>
                  </a:lnTo>
                  <a:lnTo>
                    <a:pt x="141503" y="55366"/>
                  </a:lnTo>
                  <a:lnTo>
                    <a:pt x="141692" y="55188"/>
                  </a:lnTo>
                  <a:lnTo>
                    <a:pt x="142082" y="54845"/>
                  </a:lnTo>
                  <a:lnTo>
                    <a:pt x="142496" y="54526"/>
                  </a:lnTo>
                  <a:lnTo>
                    <a:pt x="142922" y="54218"/>
                  </a:lnTo>
                  <a:lnTo>
                    <a:pt x="143348" y="53934"/>
                  </a:lnTo>
                  <a:lnTo>
                    <a:pt x="143798" y="53662"/>
                  </a:lnTo>
                  <a:lnTo>
                    <a:pt x="144247" y="53390"/>
                  </a:lnTo>
                  <a:lnTo>
                    <a:pt x="144697" y="53142"/>
                  </a:lnTo>
                  <a:lnTo>
                    <a:pt x="144697" y="53000"/>
                  </a:lnTo>
                  <a:lnTo>
                    <a:pt x="145028" y="52976"/>
                  </a:lnTo>
                  <a:lnTo>
                    <a:pt x="144614" y="52822"/>
                  </a:lnTo>
                  <a:lnTo>
                    <a:pt x="144141" y="53071"/>
                  </a:lnTo>
                  <a:lnTo>
                    <a:pt x="143668" y="53319"/>
                  </a:lnTo>
                  <a:lnTo>
                    <a:pt x="143206" y="53591"/>
                  </a:lnTo>
                  <a:lnTo>
                    <a:pt x="142757" y="53875"/>
                  </a:lnTo>
                  <a:lnTo>
                    <a:pt x="142307" y="54171"/>
                  </a:lnTo>
                  <a:lnTo>
                    <a:pt x="141869" y="54490"/>
                  </a:lnTo>
                  <a:lnTo>
                    <a:pt x="141455" y="54822"/>
                  </a:lnTo>
                  <a:lnTo>
                    <a:pt x="141041" y="55165"/>
                  </a:lnTo>
                  <a:lnTo>
                    <a:pt x="141041" y="55165"/>
                  </a:lnTo>
                  <a:lnTo>
                    <a:pt x="141053" y="54644"/>
                  </a:lnTo>
                  <a:lnTo>
                    <a:pt x="141065" y="54384"/>
                  </a:lnTo>
                  <a:lnTo>
                    <a:pt x="141089" y="54124"/>
                  </a:lnTo>
                  <a:lnTo>
                    <a:pt x="141266" y="53923"/>
                  </a:lnTo>
                  <a:lnTo>
                    <a:pt x="141455" y="53733"/>
                  </a:lnTo>
                  <a:lnTo>
                    <a:pt x="141645" y="53544"/>
                  </a:lnTo>
                  <a:lnTo>
                    <a:pt x="141858" y="53378"/>
                  </a:lnTo>
                  <a:lnTo>
                    <a:pt x="142283" y="53047"/>
                  </a:lnTo>
                  <a:lnTo>
                    <a:pt x="142709" y="52716"/>
                  </a:lnTo>
                  <a:lnTo>
                    <a:pt x="142863" y="52621"/>
                  </a:lnTo>
                  <a:lnTo>
                    <a:pt x="143005" y="52515"/>
                  </a:lnTo>
                  <a:lnTo>
                    <a:pt x="143147" y="52420"/>
                  </a:lnTo>
                  <a:lnTo>
                    <a:pt x="143301" y="52325"/>
                  </a:lnTo>
                  <a:lnTo>
                    <a:pt x="143455" y="52231"/>
                  </a:lnTo>
                  <a:lnTo>
                    <a:pt x="143608" y="52172"/>
                  </a:lnTo>
                  <a:lnTo>
                    <a:pt x="143691" y="52148"/>
                  </a:lnTo>
                  <a:lnTo>
                    <a:pt x="143786" y="52124"/>
                  </a:lnTo>
                  <a:lnTo>
                    <a:pt x="143869" y="52112"/>
                  </a:lnTo>
                  <a:lnTo>
                    <a:pt x="143963" y="52112"/>
                  </a:lnTo>
                  <a:lnTo>
                    <a:pt x="144389" y="52077"/>
                  </a:lnTo>
                  <a:lnTo>
                    <a:pt x="144803" y="52018"/>
                  </a:lnTo>
                  <a:lnTo>
                    <a:pt x="145217" y="51947"/>
                  </a:lnTo>
                  <a:lnTo>
                    <a:pt x="145643" y="51852"/>
                  </a:lnTo>
                  <a:close/>
                  <a:moveTo>
                    <a:pt x="81073" y="72922"/>
                  </a:moveTo>
                  <a:lnTo>
                    <a:pt x="81381" y="73324"/>
                  </a:lnTo>
                  <a:lnTo>
                    <a:pt x="81677" y="73726"/>
                  </a:lnTo>
                  <a:lnTo>
                    <a:pt x="81996" y="74117"/>
                  </a:lnTo>
                  <a:lnTo>
                    <a:pt x="82150" y="74306"/>
                  </a:lnTo>
                  <a:lnTo>
                    <a:pt x="82327" y="74484"/>
                  </a:lnTo>
                  <a:lnTo>
                    <a:pt x="82469" y="74626"/>
                  </a:lnTo>
                  <a:lnTo>
                    <a:pt x="82623" y="74744"/>
                  </a:lnTo>
                  <a:lnTo>
                    <a:pt x="82789" y="74862"/>
                  </a:lnTo>
                  <a:lnTo>
                    <a:pt x="82954" y="74969"/>
                  </a:lnTo>
                  <a:lnTo>
                    <a:pt x="83297" y="75170"/>
                  </a:lnTo>
                  <a:lnTo>
                    <a:pt x="83652" y="75347"/>
                  </a:lnTo>
                  <a:lnTo>
                    <a:pt x="84007" y="75536"/>
                  </a:lnTo>
                  <a:lnTo>
                    <a:pt x="84173" y="75643"/>
                  </a:lnTo>
                  <a:lnTo>
                    <a:pt x="84338" y="75749"/>
                  </a:lnTo>
                  <a:lnTo>
                    <a:pt x="84504" y="75856"/>
                  </a:lnTo>
                  <a:lnTo>
                    <a:pt x="84658" y="75986"/>
                  </a:lnTo>
                  <a:lnTo>
                    <a:pt x="84800" y="76116"/>
                  </a:lnTo>
                  <a:lnTo>
                    <a:pt x="84930" y="76270"/>
                  </a:lnTo>
                  <a:lnTo>
                    <a:pt x="85084" y="76447"/>
                  </a:lnTo>
                  <a:lnTo>
                    <a:pt x="85226" y="76637"/>
                  </a:lnTo>
                  <a:lnTo>
                    <a:pt x="85356" y="76838"/>
                  </a:lnTo>
                  <a:lnTo>
                    <a:pt x="85474" y="77039"/>
                  </a:lnTo>
                  <a:lnTo>
                    <a:pt x="85593" y="77240"/>
                  </a:lnTo>
                  <a:lnTo>
                    <a:pt x="85699" y="77453"/>
                  </a:lnTo>
                  <a:lnTo>
                    <a:pt x="85900" y="77879"/>
                  </a:lnTo>
                  <a:lnTo>
                    <a:pt x="86279" y="78743"/>
                  </a:lnTo>
                  <a:lnTo>
                    <a:pt x="86480" y="79168"/>
                  </a:lnTo>
                  <a:lnTo>
                    <a:pt x="86586" y="79381"/>
                  </a:lnTo>
                  <a:lnTo>
                    <a:pt x="86705" y="79582"/>
                  </a:lnTo>
                  <a:lnTo>
                    <a:pt x="86988" y="80245"/>
                  </a:lnTo>
                  <a:lnTo>
                    <a:pt x="87130" y="80576"/>
                  </a:lnTo>
                  <a:lnTo>
                    <a:pt x="87261" y="80919"/>
                  </a:lnTo>
                  <a:lnTo>
                    <a:pt x="87308" y="81085"/>
                  </a:lnTo>
                  <a:lnTo>
                    <a:pt x="87355" y="81262"/>
                  </a:lnTo>
                  <a:lnTo>
                    <a:pt x="87391" y="81440"/>
                  </a:lnTo>
                  <a:lnTo>
                    <a:pt x="87414" y="81617"/>
                  </a:lnTo>
                  <a:lnTo>
                    <a:pt x="87426" y="81795"/>
                  </a:lnTo>
                  <a:lnTo>
                    <a:pt x="87426" y="81972"/>
                  </a:lnTo>
                  <a:lnTo>
                    <a:pt x="87414" y="82150"/>
                  </a:lnTo>
                  <a:lnTo>
                    <a:pt x="87391" y="82327"/>
                  </a:lnTo>
                  <a:lnTo>
                    <a:pt x="86752" y="83049"/>
                  </a:lnTo>
                  <a:lnTo>
                    <a:pt x="86113" y="83782"/>
                  </a:lnTo>
                  <a:lnTo>
                    <a:pt x="85805" y="84149"/>
                  </a:lnTo>
                  <a:lnTo>
                    <a:pt x="85498" y="84516"/>
                  </a:lnTo>
                  <a:lnTo>
                    <a:pt x="85202" y="84894"/>
                  </a:lnTo>
                  <a:lnTo>
                    <a:pt x="84918" y="85285"/>
                  </a:lnTo>
                  <a:lnTo>
                    <a:pt x="84268" y="86125"/>
                  </a:lnTo>
                  <a:lnTo>
                    <a:pt x="83617" y="86976"/>
                  </a:lnTo>
                  <a:lnTo>
                    <a:pt x="82990" y="87828"/>
                  </a:lnTo>
                  <a:lnTo>
                    <a:pt x="82351" y="88692"/>
                  </a:lnTo>
                  <a:lnTo>
                    <a:pt x="81736" y="89555"/>
                  </a:lnTo>
                  <a:lnTo>
                    <a:pt x="81132" y="90431"/>
                  </a:lnTo>
                  <a:lnTo>
                    <a:pt x="80553" y="91318"/>
                  </a:lnTo>
                  <a:lnTo>
                    <a:pt x="79973" y="92217"/>
                  </a:lnTo>
                  <a:lnTo>
                    <a:pt x="79642" y="92750"/>
                  </a:lnTo>
                  <a:lnTo>
                    <a:pt x="79322" y="93282"/>
                  </a:lnTo>
                  <a:lnTo>
                    <a:pt x="78695" y="94370"/>
                  </a:lnTo>
                  <a:lnTo>
                    <a:pt x="78376" y="94903"/>
                  </a:lnTo>
                  <a:lnTo>
                    <a:pt x="78045" y="95435"/>
                  </a:lnTo>
                  <a:lnTo>
                    <a:pt x="77690" y="95944"/>
                  </a:lnTo>
                  <a:lnTo>
                    <a:pt x="77501" y="96192"/>
                  </a:lnTo>
                  <a:lnTo>
                    <a:pt x="77299" y="96441"/>
                  </a:lnTo>
                  <a:lnTo>
                    <a:pt x="77228" y="96535"/>
                  </a:lnTo>
                  <a:lnTo>
                    <a:pt x="77146" y="96618"/>
                  </a:lnTo>
                  <a:lnTo>
                    <a:pt x="77063" y="96689"/>
                  </a:lnTo>
                  <a:lnTo>
                    <a:pt x="76968" y="96760"/>
                  </a:lnTo>
                  <a:lnTo>
                    <a:pt x="76862" y="96807"/>
                  </a:lnTo>
                  <a:lnTo>
                    <a:pt x="76755" y="96855"/>
                  </a:lnTo>
                  <a:lnTo>
                    <a:pt x="76649" y="96890"/>
                  </a:lnTo>
                  <a:lnTo>
                    <a:pt x="76542" y="96914"/>
                  </a:lnTo>
                  <a:lnTo>
                    <a:pt x="76424" y="96926"/>
                  </a:lnTo>
                  <a:lnTo>
                    <a:pt x="76318" y="96926"/>
                  </a:lnTo>
                  <a:lnTo>
                    <a:pt x="76199" y="96914"/>
                  </a:lnTo>
                  <a:lnTo>
                    <a:pt x="76093" y="96890"/>
                  </a:lnTo>
                  <a:lnTo>
                    <a:pt x="75974" y="96855"/>
                  </a:lnTo>
                  <a:lnTo>
                    <a:pt x="75868" y="96819"/>
                  </a:lnTo>
                  <a:lnTo>
                    <a:pt x="75773" y="96760"/>
                  </a:lnTo>
                  <a:lnTo>
                    <a:pt x="75679" y="96689"/>
                  </a:lnTo>
                  <a:lnTo>
                    <a:pt x="75489" y="96547"/>
                  </a:lnTo>
                  <a:lnTo>
                    <a:pt x="75324" y="96405"/>
                  </a:lnTo>
                  <a:lnTo>
                    <a:pt x="75158" y="96251"/>
                  </a:lnTo>
                  <a:lnTo>
                    <a:pt x="75004" y="96086"/>
                  </a:lnTo>
                  <a:lnTo>
                    <a:pt x="74851" y="95920"/>
                  </a:lnTo>
                  <a:lnTo>
                    <a:pt x="74709" y="95743"/>
                  </a:lnTo>
                  <a:lnTo>
                    <a:pt x="74578" y="95565"/>
                  </a:lnTo>
                  <a:lnTo>
                    <a:pt x="74448" y="95376"/>
                  </a:lnTo>
                  <a:lnTo>
                    <a:pt x="74200" y="94997"/>
                  </a:lnTo>
                  <a:lnTo>
                    <a:pt x="73975" y="94607"/>
                  </a:lnTo>
                  <a:lnTo>
                    <a:pt x="73762" y="94205"/>
                  </a:lnTo>
                  <a:lnTo>
                    <a:pt x="73561" y="93802"/>
                  </a:lnTo>
                  <a:lnTo>
                    <a:pt x="73845" y="93732"/>
                  </a:lnTo>
                  <a:lnTo>
                    <a:pt x="74117" y="93661"/>
                  </a:lnTo>
                  <a:lnTo>
                    <a:pt x="74649" y="93483"/>
                  </a:lnTo>
                  <a:lnTo>
                    <a:pt x="75300" y="93306"/>
                  </a:lnTo>
                  <a:lnTo>
                    <a:pt x="75868" y="93152"/>
                  </a:lnTo>
                  <a:lnTo>
                    <a:pt x="76105" y="93104"/>
                  </a:lnTo>
                  <a:lnTo>
                    <a:pt x="76235" y="93081"/>
                  </a:lnTo>
                  <a:lnTo>
                    <a:pt x="76353" y="93034"/>
                  </a:lnTo>
                  <a:lnTo>
                    <a:pt x="76459" y="92986"/>
                  </a:lnTo>
                  <a:lnTo>
                    <a:pt x="76566" y="92927"/>
                  </a:lnTo>
                  <a:lnTo>
                    <a:pt x="76613" y="92880"/>
                  </a:lnTo>
                  <a:lnTo>
                    <a:pt x="76649" y="92832"/>
                  </a:lnTo>
                  <a:lnTo>
                    <a:pt x="76684" y="92785"/>
                  </a:lnTo>
                  <a:lnTo>
                    <a:pt x="76720" y="92726"/>
                  </a:lnTo>
                  <a:lnTo>
                    <a:pt x="76164" y="92797"/>
                  </a:lnTo>
                  <a:lnTo>
                    <a:pt x="75608" y="92903"/>
                  </a:lnTo>
                  <a:lnTo>
                    <a:pt x="75052" y="93010"/>
                  </a:lnTo>
                  <a:lnTo>
                    <a:pt x="74507" y="93140"/>
                  </a:lnTo>
                  <a:lnTo>
                    <a:pt x="74235" y="93211"/>
                  </a:lnTo>
                  <a:lnTo>
                    <a:pt x="73975" y="93306"/>
                  </a:lnTo>
                  <a:lnTo>
                    <a:pt x="73845" y="93365"/>
                  </a:lnTo>
                  <a:lnTo>
                    <a:pt x="73715" y="93424"/>
                  </a:lnTo>
                  <a:lnTo>
                    <a:pt x="73597" y="93495"/>
                  </a:lnTo>
                  <a:lnTo>
                    <a:pt x="73478" y="93578"/>
                  </a:lnTo>
                  <a:lnTo>
                    <a:pt x="73206" y="92560"/>
                  </a:lnTo>
                  <a:lnTo>
                    <a:pt x="72946" y="91543"/>
                  </a:lnTo>
                  <a:lnTo>
                    <a:pt x="73052" y="91555"/>
                  </a:lnTo>
                  <a:lnTo>
                    <a:pt x="73265" y="91555"/>
                  </a:lnTo>
                  <a:lnTo>
                    <a:pt x="73372" y="91543"/>
                  </a:lnTo>
                  <a:lnTo>
                    <a:pt x="73573" y="91507"/>
                  </a:lnTo>
                  <a:lnTo>
                    <a:pt x="73774" y="91448"/>
                  </a:lnTo>
                  <a:lnTo>
                    <a:pt x="74176" y="91318"/>
                  </a:lnTo>
                  <a:lnTo>
                    <a:pt x="74366" y="91247"/>
                  </a:lnTo>
                  <a:lnTo>
                    <a:pt x="74567" y="91188"/>
                  </a:lnTo>
                  <a:lnTo>
                    <a:pt x="74851" y="91093"/>
                  </a:lnTo>
                  <a:lnTo>
                    <a:pt x="75134" y="91011"/>
                  </a:lnTo>
                  <a:lnTo>
                    <a:pt x="75702" y="90880"/>
                  </a:lnTo>
                  <a:lnTo>
                    <a:pt x="76270" y="90738"/>
                  </a:lnTo>
                  <a:lnTo>
                    <a:pt x="76542" y="90656"/>
                  </a:lnTo>
                  <a:lnTo>
                    <a:pt x="76826" y="90573"/>
                  </a:lnTo>
                  <a:lnTo>
                    <a:pt x="77217" y="90537"/>
                  </a:lnTo>
                  <a:lnTo>
                    <a:pt x="77607" y="90502"/>
                  </a:lnTo>
                  <a:lnTo>
                    <a:pt x="77595" y="90372"/>
                  </a:lnTo>
                  <a:lnTo>
                    <a:pt x="78009" y="90348"/>
                  </a:lnTo>
                  <a:lnTo>
                    <a:pt x="78423" y="90313"/>
                  </a:lnTo>
                  <a:lnTo>
                    <a:pt x="78270" y="90265"/>
                  </a:lnTo>
                  <a:lnTo>
                    <a:pt x="78104" y="90218"/>
                  </a:lnTo>
                  <a:lnTo>
                    <a:pt x="77950" y="90206"/>
                  </a:lnTo>
                  <a:lnTo>
                    <a:pt x="77784" y="90194"/>
                  </a:lnTo>
                  <a:lnTo>
                    <a:pt x="77122" y="90194"/>
                  </a:lnTo>
                  <a:lnTo>
                    <a:pt x="77122" y="90348"/>
                  </a:lnTo>
                  <a:lnTo>
                    <a:pt x="76270" y="90348"/>
                  </a:lnTo>
                  <a:lnTo>
                    <a:pt x="76270" y="90490"/>
                  </a:lnTo>
                  <a:lnTo>
                    <a:pt x="76034" y="90502"/>
                  </a:lnTo>
                  <a:lnTo>
                    <a:pt x="75809" y="90525"/>
                  </a:lnTo>
                  <a:lnTo>
                    <a:pt x="75572" y="90561"/>
                  </a:lnTo>
                  <a:lnTo>
                    <a:pt x="75347" y="90620"/>
                  </a:lnTo>
                  <a:lnTo>
                    <a:pt x="75004" y="90691"/>
                  </a:lnTo>
                  <a:lnTo>
                    <a:pt x="74661" y="90762"/>
                  </a:lnTo>
                  <a:lnTo>
                    <a:pt x="73999" y="90940"/>
                  </a:lnTo>
                  <a:lnTo>
                    <a:pt x="73739" y="91034"/>
                  </a:lnTo>
                  <a:lnTo>
                    <a:pt x="73608" y="91082"/>
                  </a:lnTo>
                  <a:lnTo>
                    <a:pt x="73478" y="91129"/>
                  </a:lnTo>
                  <a:lnTo>
                    <a:pt x="73360" y="91188"/>
                  </a:lnTo>
                  <a:lnTo>
                    <a:pt x="73253" y="91259"/>
                  </a:lnTo>
                  <a:lnTo>
                    <a:pt x="73159" y="91354"/>
                  </a:lnTo>
                  <a:lnTo>
                    <a:pt x="73111" y="91413"/>
                  </a:lnTo>
                  <a:lnTo>
                    <a:pt x="73076" y="91472"/>
                  </a:lnTo>
                  <a:lnTo>
                    <a:pt x="73005" y="91330"/>
                  </a:lnTo>
                  <a:lnTo>
                    <a:pt x="72958" y="91188"/>
                  </a:lnTo>
                  <a:lnTo>
                    <a:pt x="72922" y="91034"/>
                  </a:lnTo>
                  <a:lnTo>
                    <a:pt x="72899" y="90880"/>
                  </a:lnTo>
                  <a:lnTo>
                    <a:pt x="72899" y="90727"/>
                  </a:lnTo>
                  <a:lnTo>
                    <a:pt x="72887" y="90573"/>
                  </a:lnTo>
                  <a:lnTo>
                    <a:pt x="72887" y="90265"/>
                  </a:lnTo>
                  <a:lnTo>
                    <a:pt x="72887" y="89721"/>
                  </a:lnTo>
                  <a:lnTo>
                    <a:pt x="72887" y="89177"/>
                  </a:lnTo>
                  <a:lnTo>
                    <a:pt x="72887" y="88905"/>
                  </a:lnTo>
                  <a:lnTo>
                    <a:pt x="72899" y="88621"/>
                  </a:lnTo>
                  <a:lnTo>
                    <a:pt x="72922" y="88361"/>
                  </a:lnTo>
                  <a:lnTo>
                    <a:pt x="72946" y="88088"/>
                  </a:lnTo>
                  <a:lnTo>
                    <a:pt x="73230" y="87946"/>
                  </a:lnTo>
                  <a:lnTo>
                    <a:pt x="73526" y="87816"/>
                  </a:lnTo>
                  <a:lnTo>
                    <a:pt x="73809" y="87710"/>
                  </a:lnTo>
                  <a:lnTo>
                    <a:pt x="74117" y="87603"/>
                  </a:lnTo>
                  <a:lnTo>
                    <a:pt x="74720" y="87414"/>
                  </a:lnTo>
                  <a:lnTo>
                    <a:pt x="75312" y="87225"/>
                  </a:lnTo>
                  <a:lnTo>
                    <a:pt x="75821" y="87095"/>
                  </a:lnTo>
                  <a:lnTo>
                    <a:pt x="76329" y="86976"/>
                  </a:lnTo>
                  <a:lnTo>
                    <a:pt x="76838" y="86834"/>
                  </a:lnTo>
                  <a:lnTo>
                    <a:pt x="77086" y="86763"/>
                  </a:lnTo>
                  <a:lnTo>
                    <a:pt x="77347" y="86681"/>
                  </a:lnTo>
                  <a:lnTo>
                    <a:pt x="77737" y="86645"/>
                  </a:lnTo>
                  <a:lnTo>
                    <a:pt x="78139" y="86621"/>
                  </a:lnTo>
                  <a:lnTo>
                    <a:pt x="78080" y="86456"/>
                  </a:lnTo>
                  <a:lnTo>
                    <a:pt x="78400" y="86397"/>
                  </a:lnTo>
                  <a:lnTo>
                    <a:pt x="78270" y="86373"/>
                  </a:lnTo>
                  <a:lnTo>
                    <a:pt x="78151" y="86349"/>
                  </a:lnTo>
                  <a:lnTo>
                    <a:pt x="78021" y="86326"/>
                  </a:lnTo>
                  <a:lnTo>
                    <a:pt x="77761" y="86326"/>
                  </a:lnTo>
                  <a:lnTo>
                    <a:pt x="77631" y="86338"/>
                  </a:lnTo>
                  <a:lnTo>
                    <a:pt x="77512" y="86373"/>
                  </a:lnTo>
                  <a:lnTo>
                    <a:pt x="77382" y="86409"/>
                  </a:lnTo>
                  <a:lnTo>
                    <a:pt x="76956" y="86468"/>
                  </a:lnTo>
                  <a:lnTo>
                    <a:pt x="76743" y="86515"/>
                  </a:lnTo>
                  <a:lnTo>
                    <a:pt x="76542" y="86551"/>
                  </a:lnTo>
                  <a:lnTo>
                    <a:pt x="76187" y="86633"/>
                  </a:lnTo>
                  <a:lnTo>
                    <a:pt x="75832" y="86716"/>
                  </a:lnTo>
                  <a:lnTo>
                    <a:pt x="75170" y="86882"/>
                  </a:lnTo>
                  <a:lnTo>
                    <a:pt x="74507" y="87059"/>
                  </a:lnTo>
                  <a:lnTo>
                    <a:pt x="74105" y="87178"/>
                  </a:lnTo>
                  <a:lnTo>
                    <a:pt x="73715" y="87296"/>
                  </a:lnTo>
                  <a:lnTo>
                    <a:pt x="73324" y="87426"/>
                  </a:lnTo>
                  <a:lnTo>
                    <a:pt x="72946" y="87568"/>
                  </a:lnTo>
                  <a:lnTo>
                    <a:pt x="72993" y="86692"/>
                  </a:lnTo>
                  <a:lnTo>
                    <a:pt x="73277" y="86562"/>
                  </a:lnTo>
                  <a:lnTo>
                    <a:pt x="73561" y="86432"/>
                  </a:lnTo>
                  <a:lnTo>
                    <a:pt x="73845" y="86314"/>
                  </a:lnTo>
                  <a:lnTo>
                    <a:pt x="74141" y="86207"/>
                  </a:lnTo>
                  <a:lnTo>
                    <a:pt x="74649" y="86054"/>
                  </a:lnTo>
                  <a:lnTo>
                    <a:pt x="75229" y="85876"/>
                  </a:lnTo>
                  <a:lnTo>
                    <a:pt x="75809" y="85699"/>
                  </a:lnTo>
                  <a:lnTo>
                    <a:pt x="76140" y="85628"/>
                  </a:lnTo>
                  <a:lnTo>
                    <a:pt x="76459" y="85533"/>
                  </a:lnTo>
                  <a:lnTo>
                    <a:pt x="76767" y="85438"/>
                  </a:lnTo>
                  <a:lnTo>
                    <a:pt x="77086" y="85332"/>
                  </a:lnTo>
                  <a:lnTo>
                    <a:pt x="76838" y="85308"/>
                  </a:lnTo>
                  <a:lnTo>
                    <a:pt x="76590" y="85296"/>
                  </a:lnTo>
                  <a:lnTo>
                    <a:pt x="76105" y="85285"/>
                  </a:lnTo>
                  <a:lnTo>
                    <a:pt x="76116" y="85427"/>
                  </a:lnTo>
                  <a:lnTo>
                    <a:pt x="75927" y="85427"/>
                  </a:lnTo>
                  <a:lnTo>
                    <a:pt x="75738" y="85438"/>
                  </a:lnTo>
                  <a:lnTo>
                    <a:pt x="75560" y="85474"/>
                  </a:lnTo>
                  <a:lnTo>
                    <a:pt x="75371" y="85509"/>
                  </a:lnTo>
                  <a:lnTo>
                    <a:pt x="75016" y="85592"/>
                  </a:lnTo>
                  <a:lnTo>
                    <a:pt x="74661" y="85699"/>
                  </a:lnTo>
                  <a:lnTo>
                    <a:pt x="74011" y="85888"/>
                  </a:lnTo>
                  <a:lnTo>
                    <a:pt x="73537" y="86030"/>
                  </a:lnTo>
                  <a:lnTo>
                    <a:pt x="73064" y="86184"/>
                  </a:lnTo>
                  <a:lnTo>
                    <a:pt x="73123" y="85521"/>
                  </a:lnTo>
                  <a:lnTo>
                    <a:pt x="73171" y="85190"/>
                  </a:lnTo>
                  <a:lnTo>
                    <a:pt x="73206" y="85036"/>
                  </a:lnTo>
                  <a:lnTo>
                    <a:pt x="73242" y="84871"/>
                  </a:lnTo>
                  <a:lnTo>
                    <a:pt x="73514" y="84800"/>
                  </a:lnTo>
                  <a:lnTo>
                    <a:pt x="73786" y="84717"/>
                  </a:lnTo>
                  <a:lnTo>
                    <a:pt x="74046" y="84634"/>
                  </a:lnTo>
                  <a:lnTo>
                    <a:pt x="74306" y="84528"/>
                  </a:lnTo>
                  <a:lnTo>
                    <a:pt x="74815" y="84362"/>
                  </a:lnTo>
                  <a:lnTo>
                    <a:pt x="75324" y="84184"/>
                  </a:lnTo>
                  <a:lnTo>
                    <a:pt x="75880" y="84031"/>
                  </a:lnTo>
                  <a:lnTo>
                    <a:pt x="76152" y="83972"/>
                  </a:lnTo>
                  <a:lnTo>
                    <a:pt x="76436" y="83912"/>
                  </a:lnTo>
                  <a:lnTo>
                    <a:pt x="76424" y="83806"/>
                  </a:lnTo>
                  <a:lnTo>
                    <a:pt x="76554" y="83806"/>
                  </a:lnTo>
                  <a:lnTo>
                    <a:pt x="76684" y="83794"/>
                  </a:lnTo>
                  <a:lnTo>
                    <a:pt x="76814" y="83759"/>
                  </a:lnTo>
                  <a:lnTo>
                    <a:pt x="76933" y="83723"/>
                  </a:lnTo>
                  <a:lnTo>
                    <a:pt x="77051" y="83676"/>
                  </a:lnTo>
                  <a:lnTo>
                    <a:pt x="77169" y="83617"/>
                  </a:lnTo>
                  <a:lnTo>
                    <a:pt x="77276" y="83546"/>
                  </a:lnTo>
                  <a:lnTo>
                    <a:pt x="77382" y="83475"/>
                  </a:lnTo>
                  <a:lnTo>
                    <a:pt x="76909" y="83581"/>
                  </a:lnTo>
                  <a:lnTo>
                    <a:pt x="76105" y="83605"/>
                  </a:lnTo>
                  <a:lnTo>
                    <a:pt x="76105" y="83723"/>
                  </a:lnTo>
                  <a:lnTo>
                    <a:pt x="75903" y="83735"/>
                  </a:lnTo>
                  <a:lnTo>
                    <a:pt x="75714" y="83759"/>
                  </a:lnTo>
                  <a:lnTo>
                    <a:pt x="75513" y="83794"/>
                  </a:lnTo>
                  <a:lnTo>
                    <a:pt x="75324" y="83841"/>
                  </a:lnTo>
                  <a:lnTo>
                    <a:pt x="74673" y="84019"/>
                  </a:lnTo>
                  <a:lnTo>
                    <a:pt x="74153" y="84184"/>
                  </a:lnTo>
                  <a:lnTo>
                    <a:pt x="73253" y="84492"/>
                  </a:lnTo>
                  <a:lnTo>
                    <a:pt x="73253" y="84492"/>
                  </a:lnTo>
                  <a:lnTo>
                    <a:pt x="73289" y="84113"/>
                  </a:lnTo>
                  <a:lnTo>
                    <a:pt x="73313" y="83936"/>
                  </a:lnTo>
                  <a:lnTo>
                    <a:pt x="73348" y="83747"/>
                  </a:lnTo>
                  <a:lnTo>
                    <a:pt x="73384" y="83569"/>
                  </a:lnTo>
                  <a:lnTo>
                    <a:pt x="73431" y="83392"/>
                  </a:lnTo>
                  <a:lnTo>
                    <a:pt x="73490" y="83214"/>
                  </a:lnTo>
                  <a:lnTo>
                    <a:pt x="73561" y="83049"/>
                  </a:lnTo>
                  <a:lnTo>
                    <a:pt x="73916" y="83167"/>
                  </a:lnTo>
                  <a:lnTo>
                    <a:pt x="73892" y="82966"/>
                  </a:lnTo>
                  <a:lnTo>
                    <a:pt x="74188" y="82907"/>
                  </a:lnTo>
                  <a:lnTo>
                    <a:pt x="74484" y="82836"/>
                  </a:lnTo>
                  <a:lnTo>
                    <a:pt x="74957" y="82599"/>
                  </a:lnTo>
                  <a:lnTo>
                    <a:pt x="75430" y="82587"/>
                  </a:lnTo>
                  <a:lnTo>
                    <a:pt x="75383" y="82410"/>
                  </a:lnTo>
                  <a:lnTo>
                    <a:pt x="76081" y="82422"/>
                  </a:lnTo>
                  <a:lnTo>
                    <a:pt x="76081" y="82232"/>
                  </a:lnTo>
                  <a:lnTo>
                    <a:pt x="76791" y="82268"/>
                  </a:lnTo>
                  <a:lnTo>
                    <a:pt x="76791" y="82268"/>
                  </a:lnTo>
                  <a:lnTo>
                    <a:pt x="76732" y="82079"/>
                  </a:lnTo>
                  <a:lnTo>
                    <a:pt x="77808" y="82079"/>
                  </a:lnTo>
                  <a:lnTo>
                    <a:pt x="77737" y="81901"/>
                  </a:lnTo>
                  <a:lnTo>
                    <a:pt x="78352" y="81901"/>
                  </a:lnTo>
                  <a:lnTo>
                    <a:pt x="78660" y="81889"/>
                  </a:lnTo>
                  <a:lnTo>
                    <a:pt x="78968" y="81878"/>
                  </a:lnTo>
                  <a:lnTo>
                    <a:pt x="78802" y="81842"/>
                  </a:lnTo>
                  <a:lnTo>
                    <a:pt x="78636" y="81807"/>
                  </a:lnTo>
                  <a:lnTo>
                    <a:pt x="78471" y="81795"/>
                  </a:lnTo>
                  <a:lnTo>
                    <a:pt x="78305" y="81771"/>
                  </a:lnTo>
                  <a:lnTo>
                    <a:pt x="77643" y="81771"/>
                  </a:lnTo>
                  <a:lnTo>
                    <a:pt x="77643" y="81913"/>
                  </a:lnTo>
                  <a:lnTo>
                    <a:pt x="77370" y="81913"/>
                  </a:lnTo>
                  <a:lnTo>
                    <a:pt x="77228" y="81901"/>
                  </a:lnTo>
                  <a:lnTo>
                    <a:pt x="77086" y="81913"/>
                  </a:lnTo>
                  <a:lnTo>
                    <a:pt x="76956" y="81925"/>
                  </a:lnTo>
                  <a:lnTo>
                    <a:pt x="76814" y="81949"/>
                  </a:lnTo>
                  <a:lnTo>
                    <a:pt x="76684" y="81996"/>
                  </a:lnTo>
                  <a:lnTo>
                    <a:pt x="76566" y="82055"/>
                  </a:lnTo>
                  <a:lnTo>
                    <a:pt x="75939" y="82090"/>
                  </a:lnTo>
                  <a:lnTo>
                    <a:pt x="75951" y="82256"/>
                  </a:lnTo>
                  <a:lnTo>
                    <a:pt x="75951" y="82256"/>
                  </a:lnTo>
                  <a:lnTo>
                    <a:pt x="75265" y="82244"/>
                  </a:lnTo>
                  <a:lnTo>
                    <a:pt x="75276" y="82386"/>
                  </a:lnTo>
                  <a:lnTo>
                    <a:pt x="75004" y="82422"/>
                  </a:lnTo>
                  <a:lnTo>
                    <a:pt x="74744" y="82469"/>
                  </a:lnTo>
                  <a:lnTo>
                    <a:pt x="74212" y="82599"/>
                  </a:lnTo>
                  <a:lnTo>
                    <a:pt x="74247" y="82706"/>
                  </a:lnTo>
                  <a:lnTo>
                    <a:pt x="74046" y="82753"/>
                  </a:lnTo>
                  <a:lnTo>
                    <a:pt x="73845" y="82824"/>
                  </a:lnTo>
                  <a:lnTo>
                    <a:pt x="73443" y="82966"/>
                  </a:lnTo>
                  <a:lnTo>
                    <a:pt x="73490" y="82765"/>
                  </a:lnTo>
                  <a:lnTo>
                    <a:pt x="73526" y="82576"/>
                  </a:lnTo>
                  <a:lnTo>
                    <a:pt x="73597" y="82173"/>
                  </a:lnTo>
                  <a:lnTo>
                    <a:pt x="73632" y="81972"/>
                  </a:lnTo>
                  <a:lnTo>
                    <a:pt x="73703" y="81795"/>
                  </a:lnTo>
                  <a:lnTo>
                    <a:pt x="73739" y="81700"/>
                  </a:lnTo>
                  <a:lnTo>
                    <a:pt x="73786" y="81617"/>
                  </a:lnTo>
                  <a:lnTo>
                    <a:pt x="73845" y="81534"/>
                  </a:lnTo>
                  <a:lnTo>
                    <a:pt x="73916" y="81452"/>
                  </a:lnTo>
                  <a:lnTo>
                    <a:pt x="74496" y="81215"/>
                  </a:lnTo>
                  <a:lnTo>
                    <a:pt x="75064" y="80967"/>
                  </a:lnTo>
                  <a:lnTo>
                    <a:pt x="75359" y="80848"/>
                  </a:lnTo>
                  <a:lnTo>
                    <a:pt x="75655" y="80730"/>
                  </a:lnTo>
                  <a:lnTo>
                    <a:pt x="75951" y="80624"/>
                  </a:lnTo>
                  <a:lnTo>
                    <a:pt x="76247" y="80529"/>
                  </a:lnTo>
                  <a:lnTo>
                    <a:pt x="76270" y="80446"/>
                  </a:lnTo>
                  <a:lnTo>
                    <a:pt x="76424" y="80422"/>
                  </a:lnTo>
                  <a:lnTo>
                    <a:pt x="76578" y="80387"/>
                  </a:lnTo>
                  <a:lnTo>
                    <a:pt x="76720" y="80328"/>
                  </a:lnTo>
                  <a:lnTo>
                    <a:pt x="76850" y="80257"/>
                  </a:lnTo>
                  <a:lnTo>
                    <a:pt x="77276" y="80233"/>
                  </a:lnTo>
                  <a:lnTo>
                    <a:pt x="77264" y="80091"/>
                  </a:lnTo>
                  <a:lnTo>
                    <a:pt x="77465" y="80079"/>
                  </a:lnTo>
                  <a:lnTo>
                    <a:pt x="77654" y="80056"/>
                  </a:lnTo>
                  <a:lnTo>
                    <a:pt x="77761" y="80032"/>
                  </a:lnTo>
                  <a:lnTo>
                    <a:pt x="77855" y="80008"/>
                  </a:lnTo>
                  <a:lnTo>
                    <a:pt x="77938" y="79973"/>
                  </a:lnTo>
                  <a:lnTo>
                    <a:pt x="78033" y="79926"/>
                  </a:lnTo>
                  <a:lnTo>
                    <a:pt x="78636" y="79866"/>
                  </a:lnTo>
                  <a:lnTo>
                    <a:pt x="78601" y="79665"/>
                  </a:lnTo>
                  <a:lnTo>
                    <a:pt x="78601" y="79665"/>
                  </a:lnTo>
                  <a:lnTo>
                    <a:pt x="79027" y="79748"/>
                  </a:lnTo>
                  <a:lnTo>
                    <a:pt x="78766" y="79547"/>
                  </a:lnTo>
                  <a:lnTo>
                    <a:pt x="78435" y="79689"/>
                  </a:lnTo>
                  <a:lnTo>
                    <a:pt x="78210" y="79701"/>
                  </a:lnTo>
                  <a:lnTo>
                    <a:pt x="77997" y="79713"/>
                  </a:lnTo>
                  <a:lnTo>
                    <a:pt x="77784" y="79748"/>
                  </a:lnTo>
                  <a:lnTo>
                    <a:pt x="77572" y="79807"/>
                  </a:lnTo>
                  <a:lnTo>
                    <a:pt x="77264" y="79878"/>
                  </a:lnTo>
                  <a:lnTo>
                    <a:pt x="76968" y="79961"/>
                  </a:lnTo>
                  <a:lnTo>
                    <a:pt x="76672" y="80056"/>
                  </a:lnTo>
                  <a:lnTo>
                    <a:pt x="76377" y="80150"/>
                  </a:lnTo>
                  <a:lnTo>
                    <a:pt x="75726" y="80363"/>
                  </a:lnTo>
                  <a:lnTo>
                    <a:pt x="75087" y="80600"/>
                  </a:lnTo>
                  <a:lnTo>
                    <a:pt x="74460" y="80860"/>
                  </a:lnTo>
                  <a:lnTo>
                    <a:pt x="73833" y="81132"/>
                  </a:lnTo>
                  <a:lnTo>
                    <a:pt x="73833" y="81132"/>
                  </a:lnTo>
                  <a:lnTo>
                    <a:pt x="73928" y="80765"/>
                  </a:lnTo>
                  <a:lnTo>
                    <a:pt x="73975" y="80576"/>
                  </a:lnTo>
                  <a:lnTo>
                    <a:pt x="74034" y="80399"/>
                  </a:lnTo>
                  <a:lnTo>
                    <a:pt x="74093" y="80221"/>
                  </a:lnTo>
                  <a:lnTo>
                    <a:pt x="74176" y="80056"/>
                  </a:lnTo>
                  <a:lnTo>
                    <a:pt x="74271" y="79890"/>
                  </a:lnTo>
                  <a:lnTo>
                    <a:pt x="74342" y="79819"/>
                  </a:lnTo>
                  <a:lnTo>
                    <a:pt x="74401" y="79748"/>
                  </a:lnTo>
                  <a:lnTo>
                    <a:pt x="75276" y="79346"/>
                  </a:lnTo>
                  <a:lnTo>
                    <a:pt x="75714" y="79145"/>
                  </a:lnTo>
                  <a:lnTo>
                    <a:pt x="76164" y="78944"/>
                  </a:lnTo>
                  <a:lnTo>
                    <a:pt x="76661" y="78754"/>
                  </a:lnTo>
                  <a:lnTo>
                    <a:pt x="77051" y="78624"/>
                  </a:lnTo>
                  <a:lnTo>
                    <a:pt x="77453" y="78518"/>
                  </a:lnTo>
                  <a:lnTo>
                    <a:pt x="77453" y="78411"/>
                  </a:lnTo>
                  <a:lnTo>
                    <a:pt x="77749" y="78364"/>
                  </a:lnTo>
                  <a:lnTo>
                    <a:pt x="78033" y="78305"/>
                  </a:lnTo>
                  <a:lnTo>
                    <a:pt x="78624" y="78163"/>
                  </a:lnTo>
                  <a:lnTo>
                    <a:pt x="78613" y="78056"/>
                  </a:lnTo>
                  <a:lnTo>
                    <a:pt x="78849" y="78033"/>
                  </a:lnTo>
                  <a:lnTo>
                    <a:pt x="79074" y="78009"/>
                  </a:lnTo>
                  <a:lnTo>
                    <a:pt x="79299" y="77974"/>
                  </a:lnTo>
                  <a:lnTo>
                    <a:pt x="79524" y="77914"/>
                  </a:lnTo>
                  <a:lnTo>
                    <a:pt x="79595" y="77867"/>
                  </a:lnTo>
                  <a:lnTo>
                    <a:pt x="79642" y="77832"/>
                  </a:lnTo>
                  <a:lnTo>
                    <a:pt x="79677" y="77796"/>
                  </a:lnTo>
                  <a:lnTo>
                    <a:pt x="79677" y="77772"/>
                  </a:lnTo>
                  <a:lnTo>
                    <a:pt x="79666" y="77761"/>
                  </a:lnTo>
                  <a:lnTo>
                    <a:pt x="79642" y="77737"/>
                  </a:lnTo>
                  <a:lnTo>
                    <a:pt x="79571" y="77713"/>
                  </a:lnTo>
                  <a:lnTo>
                    <a:pt x="79453" y="77701"/>
                  </a:lnTo>
                  <a:lnTo>
                    <a:pt x="79334" y="77701"/>
                  </a:lnTo>
                  <a:lnTo>
                    <a:pt x="79228" y="77690"/>
                  </a:lnTo>
                  <a:lnTo>
                    <a:pt x="79133" y="77678"/>
                  </a:lnTo>
                  <a:lnTo>
                    <a:pt x="79169" y="77855"/>
                  </a:lnTo>
                  <a:lnTo>
                    <a:pt x="78743" y="77843"/>
                  </a:lnTo>
                  <a:lnTo>
                    <a:pt x="78305" y="77843"/>
                  </a:lnTo>
                  <a:lnTo>
                    <a:pt x="78305" y="77985"/>
                  </a:lnTo>
                  <a:lnTo>
                    <a:pt x="78139" y="77997"/>
                  </a:lnTo>
                  <a:lnTo>
                    <a:pt x="77986" y="78021"/>
                  </a:lnTo>
                  <a:lnTo>
                    <a:pt x="77820" y="78045"/>
                  </a:lnTo>
                  <a:lnTo>
                    <a:pt x="77666" y="78092"/>
                  </a:lnTo>
                  <a:lnTo>
                    <a:pt x="77359" y="78186"/>
                  </a:lnTo>
                  <a:lnTo>
                    <a:pt x="77051" y="78293"/>
                  </a:lnTo>
                  <a:lnTo>
                    <a:pt x="76708" y="78411"/>
                  </a:lnTo>
                  <a:lnTo>
                    <a:pt x="76365" y="78530"/>
                  </a:lnTo>
                  <a:lnTo>
                    <a:pt x="75691" y="78778"/>
                  </a:lnTo>
                  <a:lnTo>
                    <a:pt x="75347" y="78932"/>
                  </a:lnTo>
                  <a:lnTo>
                    <a:pt x="75016" y="79086"/>
                  </a:lnTo>
                  <a:lnTo>
                    <a:pt x="74342" y="79417"/>
                  </a:lnTo>
                  <a:lnTo>
                    <a:pt x="74342" y="79417"/>
                  </a:lnTo>
                  <a:lnTo>
                    <a:pt x="74531" y="79157"/>
                  </a:lnTo>
                  <a:lnTo>
                    <a:pt x="74720" y="78932"/>
                  </a:lnTo>
                  <a:lnTo>
                    <a:pt x="74933" y="78707"/>
                  </a:lnTo>
                  <a:lnTo>
                    <a:pt x="75146" y="78482"/>
                  </a:lnTo>
                  <a:lnTo>
                    <a:pt x="75596" y="78056"/>
                  </a:lnTo>
                  <a:lnTo>
                    <a:pt x="75809" y="77843"/>
                  </a:lnTo>
                  <a:lnTo>
                    <a:pt x="76022" y="77630"/>
                  </a:lnTo>
                  <a:lnTo>
                    <a:pt x="76554" y="77086"/>
                  </a:lnTo>
                  <a:lnTo>
                    <a:pt x="77063" y="76542"/>
                  </a:lnTo>
                  <a:lnTo>
                    <a:pt x="78057" y="75418"/>
                  </a:lnTo>
                  <a:lnTo>
                    <a:pt x="78565" y="74874"/>
                  </a:lnTo>
                  <a:lnTo>
                    <a:pt x="79086" y="74330"/>
                  </a:lnTo>
                  <a:lnTo>
                    <a:pt x="79358" y="74070"/>
                  </a:lnTo>
                  <a:lnTo>
                    <a:pt x="79630" y="73821"/>
                  </a:lnTo>
                  <a:lnTo>
                    <a:pt x="79914" y="73573"/>
                  </a:lnTo>
                  <a:lnTo>
                    <a:pt x="80198" y="73324"/>
                  </a:lnTo>
                  <a:lnTo>
                    <a:pt x="80293" y="73253"/>
                  </a:lnTo>
                  <a:lnTo>
                    <a:pt x="80399" y="73182"/>
                  </a:lnTo>
                  <a:lnTo>
                    <a:pt x="80505" y="73135"/>
                  </a:lnTo>
                  <a:lnTo>
                    <a:pt x="80612" y="73076"/>
                  </a:lnTo>
                  <a:lnTo>
                    <a:pt x="80837" y="72993"/>
                  </a:lnTo>
                  <a:lnTo>
                    <a:pt x="81073" y="72922"/>
                  </a:lnTo>
                  <a:close/>
                  <a:moveTo>
                    <a:pt x="177313" y="65564"/>
                  </a:moveTo>
                  <a:lnTo>
                    <a:pt x="178484" y="66226"/>
                  </a:lnTo>
                  <a:lnTo>
                    <a:pt x="179656" y="66900"/>
                  </a:lnTo>
                  <a:lnTo>
                    <a:pt x="180815" y="67587"/>
                  </a:lnTo>
                  <a:lnTo>
                    <a:pt x="181951" y="68296"/>
                  </a:lnTo>
                  <a:lnTo>
                    <a:pt x="183086" y="69030"/>
                  </a:lnTo>
                  <a:lnTo>
                    <a:pt x="184210" y="69763"/>
                  </a:lnTo>
                  <a:lnTo>
                    <a:pt x="185322" y="70520"/>
                  </a:lnTo>
                  <a:lnTo>
                    <a:pt x="186434" y="71289"/>
                  </a:lnTo>
                  <a:lnTo>
                    <a:pt x="188102" y="72437"/>
                  </a:lnTo>
                  <a:lnTo>
                    <a:pt x="188931" y="73017"/>
                  </a:lnTo>
                  <a:lnTo>
                    <a:pt x="189759" y="73608"/>
                  </a:lnTo>
                  <a:lnTo>
                    <a:pt x="190575" y="74200"/>
                  </a:lnTo>
                  <a:lnTo>
                    <a:pt x="191391" y="74803"/>
                  </a:lnTo>
                  <a:lnTo>
                    <a:pt x="192208" y="75406"/>
                  </a:lnTo>
                  <a:lnTo>
                    <a:pt x="193012" y="76033"/>
                  </a:lnTo>
                  <a:lnTo>
                    <a:pt x="193509" y="76400"/>
                  </a:lnTo>
                  <a:lnTo>
                    <a:pt x="194006" y="76779"/>
                  </a:lnTo>
                  <a:lnTo>
                    <a:pt x="194976" y="77559"/>
                  </a:lnTo>
                  <a:lnTo>
                    <a:pt x="195934" y="78352"/>
                  </a:lnTo>
                  <a:lnTo>
                    <a:pt x="196881" y="79157"/>
                  </a:lnTo>
                  <a:lnTo>
                    <a:pt x="197827" y="79973"/>
                  </a:lnTo>
                  <a:lnTo>
                    <a:pt x="198762" y="80801"/>
                  </a:lnTo>
                  <a:lnTo>
                    <a:pt x="199696" y="81617"/>
                  </a:lnTo>
                  <a:lnTo>
                    <a:pt x="200643" y="82434"/>
                  </a:lnTo>
                  <a:lnTo>
                    <a:pt x="202441" y="83995"/>
                  </a:lnTo>
                  <a:lnTo>
                    <a:pt x="203340" y="84788"/>
                  </a:lnTo>
                  <a:lnTo>
                    <a:pt x="204227" y="85580"/>
                  </a:lnTo>
                  <a:lnTo>
                    <a:pt x="205114" y="86385"/>
                  </a:lnTo>
                  <a:lnTo>
                    <a:pt x="205978" y="87201"/>
                  </a:lnTo>
                  <a:lnTo>
                    <a:pt x="206830" y="88029"/>
                  </a:lnTo>
                  <a:lnTo>
                    <a:pt x="207256" y="88455"/>
                  </a:lnTo>
                  <a:lnTo>
                    <a:pt x="207670" y="88893"/>
                  </a:lnTo>
                  <a:lnTo>
                    <a:pt x="208285" y="89555"/>
                  </a:lnTo>
                  <a:lnTo>
                    <a:pt x="208593" y="89898"/>
                  </a:lnTo>
                  <a:lnTo>
                    <a:pt x="208876" y="90253"/>
                  </a:lnTo>
                  <a:lnTo>
                    <a:pt x="209160" y="90608"/>
                  </a:lnTo>
                  <a:lnTo>
                    <a:pt x="209291" y="90798"/>
                  </a:lnTo>
                  <a:lnTo>
                    <a:pt x="209409" y="90987"/>
                  </a:lnTo>
                  <a:lnTo>
                    <a:pt x="209527" y="91188"/>
                  </a:lnTo>
                  <a:lnTo>
                    <a:pt x="209634" y="91389"/>
                  </a:lnTo>
                  <a:lnTo>
                    <a:pt x="209728" y="91590"/>
                  </a:lnTo>
                  <a:lnTo>
                    <a:pt x="209823" y="91803"/>
                  </a:lnTo>
                  <a:lnTo>
                    <a:pt x="210130" y="92619"/>
                  </a:lnTo>
                  <a:lnTo>
                    <a:pt x="210462" y="93436"/>
                  </a:lnTo>
                  <a:lnTo>
                    <a:pt x="210817" y="94228"/>
                  </a:lnTo>
                  <a:lnTo>
                    <a:pt x="210994" y="94631"/>
                  </a:lnTo>
                  <a:lnTo>
                    <a:pt x="211183" y="95021"/>
                  </a:lnTo>
                  <a:lnTo>
                    <a:pt x="210332" y="95589"/>
                  </a:lnTo>
                  <a:lnTo>
                    <a:pt x="209894" y="95873"/>
                  </a:lnTo>
                  <a:lnTo>
                    <a:pt x="209468" y="96145"/>
                  </a:lnTo>
                  <a:lnTo>
                    <a:pt x="209018" y="96417"/>
                  </a:lnTo>
                  <a:lnTo>
                    <a:pt x="208569" y="96665"/>
                  </a:lnTo>
                  <a:lnTo>
                    <a:pt x="208107" y="96890"/>
                  </a:lnTo>
                  <a:lnTo>
                    <a:pt x="207646" y="97103"/>
                  </a:lnTo>
                  <a:lnTo>
                    <a:pt x="207244" y="96807"/>
                  </a:lnTo>
                  <a:lnTo>
                    <a:pt x="206842" y="96512"/>
                  </a:lnTo>
                  <a:lnTo>
                    <a:pt x="206463" y="96204"/>
                  </a:lnTo>
                  <a:lnTo>
                    <a:pt x="206073" y="95885"/>
                  </a:lnTo>
                  <a:lnTo>
                    <a:pt x="206712" y="95577"/>
                  </a:lnTo>
                  <a:lnTo>
                    <a:pt x="207078" y="95400"/>
                  </a:lnTo>
                  <a:lnTo>
                    <a:pt x="207043" y="95234"/>
                  </a:lnTo>
                  <a:lnTo>
                    <a:pt x="207398" y="95293"/>
                  </a:lnTo>
                  <a:lnTo>
                    <a:pt x="207374" y="95127"/>
                  </a:lnTo>
                  <a:lnTo>
                    <a:pt x="207906" y="94891"/>
                  </a:lnTo>
                  <a:lnTo>
                    <a:pt x="207871" y="94761"/>
                  </a:lnTo>
                  <a:lnTo>
                    <a:pt x="208084" y="94761"/>
                  </a:lnTo>
                  <a:lnTo>
                    <a:pt x="208084" y="94595"/>
                  </a:lnTo>
                  <a:lnTo>
                    <a:pt x="208167" y="94595"/>
                  </a:lnTo>
                  <a:lnTo>
                    <a:pt x="208249" y="94583"/>
                  </a:lnTo>
                  <a:lnTo>
                    <a:pt x="208332" y="94560"/>
                  </a:lnTo>
                  <a:lnTo>
                    <a:pt x="208403" y="94536"/>
                  </a:lnTo>
                  <a:lnTo>
                    <a:pt x="208474" y="94489"/>
                  </a:lnTo>
                  <a:lnTo>
                    <a:pt x="208533" y="94441"/>
                  </a:lnTo>
                  <a:lnTo>
                    <a:pt x="208593" y="94370"/>
                  </a:lnTo>
                  <a:lnTo>
                    <a:pt x="208640" y="94299"/>
                  </a:lnTo>
                  <a:lnTo>
                    <a:pt x="208746" y="94205"/>
                  </a:lnTo>
                  <a:lnTo>
                    <a:pt x="208853" y="94110"/>
                  </a:lnTo>
                  <a:lnTo>
                    <a:pt x="209089" y="93933"/>
                  </a:lnTo>
                  <a:lnTo>
                    <a:pt x="209527" y="93720"/>
                  </a:lnTo>
                  <a:lnTo>
                    <a:pt x="209527" y="93720"/>
                  </a:lnTo>
                  <a:lnTo>
                    <a:pt x="209350" y="93743"/>
                  </a:lnTo>
                  <a:lnTo>
                    <a:pt x="209184" y="93791"/>
                  </a:lnTo>
                  <a:lnTo>
                    <a:pt x="209030" y="93850"/>
                  </a:lnTo>
                  <a:lnTo>
                    <a:pt x="208876" y="93933"/>
                  </a:lnTo>
                  <a:lnTo>
                    <a:pt x="208723" y="94015"/>
                  </a:lnTo>
                  <a:lnTo>
                    <a:pt x="208593" y="94122"/>
                  </a:lnTo>
                  <a:lnTo>
                    <a:pt x="208462" y="94240"/>
                  </a:lnTo>
                  <a:lnTo>
                    <a:pt x="208356" y="94382"/>
                  </a:lnTo>
                  <a:lnTo>
                    <a:pt x="208273" y="94394"/>
                  </a:lnTo>
                  <a:lnTo>
                    <a:pt x="208202" y="94418"/>
                  </a:lnTo>
                  <a:lnTo>
                    <a:pt x="208048" y="94489"/>
                  </a:lnTo>
                  <a:lnTo>
                    <a:pt x="207918" y="94571"/>
                  </a:lnTo>
                  <a:lnTo>
                    <a:pt x="207788" y="94666"/>
                  </a:lnTo>
                  <a:lnTo>
                    <a:pt x="207528" y="94844"/>
                  </a:lnTo>
                  <a:lnTo>
                    <a:pt x="207256" y="95009"/>
                  </a:lnTo>
                  <a:lnTo>
                    <a:pt x="206984" y="95163"/>
                  </a:lnTo>
                  <a:lnTo>
                    <a:pt x="206700" y="95305"/>
                  </a:lnTo>
                  <a:lnTo>
                    <a:pt x="206759" y="95411"/>
                  </a:lnTo>
                  <a:lnTo>
                    <a:pt x="206629" y="95423"/>
                  </a:lnTo>
                  <a:lnTo>
                    <a:pt x="206487" y="95411"/>
                  </a:lnTo>
                  <a:lnTo>
                    <a:pt x="206333" y="95411"/>
                  </a:lnTo>
                  <a:lnTo>
                    <a:pt x="206203" y="95423"/>
                  </a:lnTo>
                  <a:lnTo>
                    <a:pt x="206144" y="95435"/>
                  </a:lnTo>
                  <a:lnTo>
                    <a:pt x="206096" y="95459"/>
                  </a:lnTo>
                  <a:lnTo>
                    <a:pt x="206049" y="95494"/>
                  </a:lnTo>
                  <a:lnTo>
                    <a:pt x="206014" y="95530"/>
                  </a:lnTo>
                  <a:lnTo>
                    <a:pt x="205990" y="95577"/>
                  </a:lnTo>
                  <a:lnTo>
                    <a:pt x="205978" y="95648"/>
                  </a:lnTo>
                  <a:lnTo>
                    <a:pt x="205966" y="95731"/>
                  </a:lnTo>
                  <a:lnTo>
                    <a:pt x="205990" y="95825"/>
                  </a:lnTo>
                  <a:lnTo>
                    <a:pt x="205741" y="95648"/>
                  </a:lnTo>
                  <a:lnTo>
                    <a:pt x="205493" y="95471"/>
                  </a:lnTo>
                  <a:lnTo>
                    <a:pt x="205375" y="95364"/>
                  </a:lnTo>
                  <a:lnTo>
                    <a:pt x="205268" y="95258"/>
                  </a:lnTo>
                  <a:lnTo>
                    <a:pt x="205174" y="95151"/>
                  </a:lnTo>
                  <a:lnTo>
                    <a:pt x="205091" y="95021"/>
                  </a:lnTo>
                  <a:lnTo>
                    <a:pt x="205635" y="94702"/>
                  </a:lnTo>
                  <a:lnTo>
                    <a:pt x="206155" y="94359"/>
                  </a:lnTo>
                  <a:lnTo>
                    <a:pt x="206416" y="94181"/>
                  </a:lnTo>
                  <a:lnTo>
                    <a:pt x="206676" y="93992"/>
                  </a:lnTo>
                  <a:lnTo>
                    <a:pt x="206924" y="93802"/>
                  </a:lnTo>
                  <a:lnTo>
                    <a:pt x="207173" y="93601"/>
                  </a:lnTo>
                  <a:lnTo>
                    <a:pt x="207398" y="93590"/>
                  </a:lnTo>
                  <a:lnTo>
                    <a:pt x="207362" y="93365"/>
                  </a:lnTo>
                  <a:lnTo>
                    <a:pt x="207611" y="93448"/>
                  </a:lnTo>
                  <a:lnTo>
                    <a:pt x="207587" y="93211"/>
                  </a:lnTo>
                  <a:lnTo>
                    <a:pt x="207587" y="93211"/>
                  </a:lnTo>
                  <a:lnTo>
                    <a:pt x="207906" y="93258"/>
                  </a:lnTo>
                  <a:lnTo>
                    <a:pt x="207883" y="93081"/>
                  </a:lnTo>
                  <a:lnTo>
                    <a:pt x="208344" y="92963"/>
                  </a:lnTo>
                  <a:lnTo>
                    <a:pt x="207942" y="92903"/>
                  </a:lnTo>
                  <a:lnTo>
                    <a:pt x="207528" y="93199"/>
                  </a:lnTo>
                  <a:lnTo>
                    <a:pt x="207043" y="93424"/>
                  </a:lnTo>
                  <a:lnTo>
                    <a:pt x="207043" y="93519"/>
                  </a:lnTo>
                  <a:lnTo>
                    <a:pt x="206664" y="93661"/>
                  </a:lnTo>
                  <a:lnTo>
                    <a:pt x="206475" y="93838"/>
                  </a:lnTo>
                  <a:lnTo>
                    <a:pt x="205765" y="94228"/>
                  </a:lnTo>
                  <a:lnTo>
                    <a:pt x="205067" y="94642"/>
                  </a:lnTo>
                  <a:lnTo>
                    <a:pt x="204984" y="95033"/>
                  </a:lnTo>
                  <a:lnTo>
                    <a:pt x="204629" y="94784"/>
                  </a:lnTo>
                  <a:lnTo>
                    <a:pt x="204274" y="94524"/>
                  </a:lnTo>
                  <a:lnTo>
                    <a:pt x="203920" y="94252"/>
                  </a:lnTo>
                  <a:lnTo>
                    <a:pt x="203576" y="93980"/>
                  </a:lnTo>
                  <a:lnTo>
                    <a:pt x="203789" y="93944"/>
                  </a:lnTo>
                  <a:lnTo>
                    <a:pt x="203991" y="93885"/>
                  </a:lnTo>
                  <a:lnTo>
                    <a:pt x="204180" y="93802"/>
                  </a:lnTo>
                  <a:lnTo>
                    <a:pt x="204369" y="93720"/>
                  </a:lnTo>
                  <a:lnTo>
                    <a:pt x="204547" y="93613"/>
                  </a:lnTo>
                  <a:lnTo>
                    <a:pt x="204736" y="93507"/>
                  </a:lnTo>
                  <a:lnTo>
                    <a:pt x="205091" y="93294"/>
                  </a:lnTo>
                  <a:lnTo>
                    <a:pt x="205741" y="92892"/>
                  </a:lnTo>
                  <a:lnTo>
                    <a:pt x="206073" y="92690"/>
                  </a:lnTo>
                  <a:lnTo>
                    <a:pt x="206404" y="92513"/>
                  </a:lnTo>
                  <a:lnTo>
                    <a:pt x="206357" y="92347"/>
                  </a:lnTo>
                  <a:lnTo>
                    <a:pt x="206641" y="92407"/>
                  </a:lnTo>
                  <a:lnTo>
                    <a:pt x="207090" y="92158"/>
                  </a:lnTo>
                  <a:lnTo>
                    <a:pt x="207102" y="92028"/>
                  </a:lnTo>
                  <a:lnTo>
                    <a:pt x="206652" y="92170"/>
                  </a:lnTo>
                  <a:lnTo>
                    <a:pt x="206333" y="92288"/>
                  </a:lnTo>
                  <a:lnTo>
                    <a:pt x="206025" y="92407"/>
                  </a:lnTo>
                  <a:lnTo>
                    <a:pt x="206061" y="92513"/>
                  </a:lnTo>
                  <a:lnTo>
                    <a:pt x="205919" y="92537"/>
                  </a:lnTo>
                  <a:lnTo>
                    <a:pt x="205765" y="92584"/>
                  </a:lnTo>
                  <a:lnTo>
                    <a:pt x="205635" y="92643"/>
                  </a:lnTo>
                  <a:lnTo>
                    <a:pt x="205493" y="92702"/>
                  </a:lnTo>
                  <a:lnTo>
                    <a:pt x="205233" y="92856"/>
                  </a:lnTo>
                  <a:lnTo>
                    <a:pt x="204984" y="93010"/>
                  </a:lnTo>
                  <a:lnTo>
                    <a:pt x="204381" y="93329"/>
                  </a:lnTo>
                  <a:lnTo>
                    <a:pt x="204085" y="93507"/>
                  </a:lnTo>
                  <a:lnTo>
                    <a:pt x="203789" y="93684"/>
                  </a:lnTo>
                  <a:lnTo>
                    <a:pt x="203316" y="93779"/>
                  </a:lnTo>
                  <a:lnTo>
                    <a:pt x="203091" y="93601"/>
                  </a:lnTo>
                  <a:lnTo>
                    <a:pt x="202867" y="93424"/>
                  </a:lnTo>
                  <a:lnTo>
                    <a:pt x="202760" y="93329"/>
                  </a:lnTo>
                  <a:lnTo>
                    <a:pt x="202666" y="93223"/>
                  </a:lnTo>
                  <a:lnTo>
                    <a:pt x="202595" y="93116"/>
                  </a:lnTo>
                  <a:lnTo>
                    <a:pt x="202535" y="92986"/>
                  </a:lnTo>
                  <a:lnTo>
                    <a:pt x="202760" y="92927"/>
                  </a:lnTo>
                  <a:lnTo>
                    <a:pt x="202985" y="92844"/>
                  </a:lnTo>
                  <a:lnTo>
                    <a:pt x="203198" y="92750"/>
                  </a:lnTo>
                  <a:lnTo>
                    <a:pt x="203411" y="92631"/>
                  </a:lnTo>
                  <a:lnTo>
                    <a:pt x="204038" y="92229"/>
                  </a:lnTo>
                  <a:lnTo>
                    <a:pt x="204677" y="91839"/>
                  </a:lnTo>
                  <a:lnTo>
                    <a:pt x="204700" y="91744"/>
                  </a:lnTo>
                  <a:lnTo>
                    <a:pt x="205209" y="91519"/>
                  </a:lnTo>
                  <a:lnTo>
                    <a:pt x="205185" y="91413"/>
                  </a:lnTo>
                  <a:lnTo>
                    <a:pt x="205670" y="91188"/>
                  </a:lnTo>
                  <a:lnTo>
                    <a:pt x="205907" y="90975"/>
                  </a:lnTo>
                  <a:lnTo>
                    <a:pt x="206144" y="90786"/>
                  </a:lnTo>
                  <a:lnTo>
                    <a:pt x="206392" y="90596"/>
                  </a:lnTo>
                  <a:lnTo>
                    <a:pt x="206641" y="90395"/>
                  </a:lnTo>
                  <a:lnTo>
                    <a:pt x="206641" y="90395"/>
                  </a:lnTo>
                  <a:lnTo>
                    <a:pt x="206274" y="90525"/>
                  </a:lnTo>
                  <a:lnTo>
                    <a:pt x="206096" y="90596"/>
                  </a:lnTo>
                  <a:lnTo>
                    <a:pt x="205919" y="90679"/>
                  </a:lnTo>
                  <a:lnTo>
                    <a:pt x="205718" y="90857"/>
                  </a:lnTo>
                  <a:lnTo>
                    <a:pt x="205493" y="91011"/>
                  </a:lnTo>
                  <a:lnTo>
                    <a:pt x="205256" y="91117"/>
                  </a:lnTo>
                  <a:lnTo>
                    <a:pt x="205032" y="91235"/>
                  </a:lnTo>
                  <a:lnTo>
                    <a:pt x="205032" y="91318"/>
                  </a:lnTo>
                  <a:lnTo>
                    <a:pt x="204795" y="91436"/>
                  </a:lnTo>
                  <a:lnTo>
                    <a:pt x="204570" y="91555"/>
                  </a:lnTo>
                  <a:lnTo>
                    <a:pt x="204357" y="91685"/>
                  </a:lnTo>
                  <a:lnTo>
                    <a:pt x="204133" y="91827"/>
                  </a:lnTo>
                  <a:lnTo>
                    <a:pt x="203707" y="92075"/>
                  </a:lnTo>
                  <a:lnTo>
                    <a:pt x="203293" y="92336"/>
                  </a:lnTo>
                  <a:lnTo>
                    <a:pt x="202985" y="92513"/>
                  </a:lnTo>
                  <a:lnTo>
                    <a:pt x="202819" y="92596"/>
                  </a:lnTo>
                  <a:lnTo>
                    <a:pt x="202666" y="92655"/>
                  </a:lnTo>
                  <a:lnTo>
                    <a:pt x="202488" y="92714"/>
                  </a:lnTo>
                  <a:lnTo>
                    <a:pt x="202322" y="92738"/>
                  </a:lnTo>
                  <a:lnTo>
                    <a:pt x="202145" y="92750"/>
                  </a:lnTo>
                  <a:lnTo>
                    <a:pt x="202062" y="92738"/>
                  </a:lnTo>
                  <a:lnTo>
                    <a:pt x="201968" y="92726"/>
                  </a:lnTo>
                  <a:lnTo>
                    <a:pt x="201731" y="92525"/>
                  </a:lnTo>
                  <a:lnTo>
                    <a:pt x="201483" y="92312"/>
                  </a:lnTo>
                  <a:lnTo>
                    <a:pt x="201234" y="92123"/>
                  </a:lnTo>
                  <a:lnTo>
                    <a:pt x="200974" y="91933"/>
                  </a:lnTo>
                  <a:lnTo>
                    <a:pt x="201317" y="91827"/>
                  </a:lnTo>
                  <a:lnTo>
                    <a:pt x="201672" y="91709"/>
                  </a:lnTo>
                  <a:lnTo>
                    <a:pt x="202027" y="91484"/>
                  </a:lnTo>
                  <a:lnTo>
                    <a:pt x="202382" y="91271"/>
                  </a:lnTo>
                  <a:lnTo>
                    <a:pt x="203340" y="90667"/>
                  </a:lnTo>
                  <a:lnTo>
                    <a:pt x="203683" y="90490"/>
                  </a:lnTo>
                  <a:lnTo>
                    <a:pt x="203671" y="90407"/>
                  </a:lnTo>
                  <a:lnTo>
                    <a:pt x="203778" y="90348"/>
                  </a:lnTo>
                  <a:lnTo>
                    <a:pt x="203896" y="90301"/>
                  </a:lnTo>
                  <a:lnTo>
                    <a:pt x="204002" y="90253"/>
                  </a:lnTo>
                  <a:lnTo>
                    <a:pt x="204121" y="90194"/>
                  </a:lnTo>
                  <a:lnTo>
                    <a:pt x="204227" y="90135"/>
                  </a:lnTo>
                  <a:lnTo>
                    <a:pt x="204310" y="90052"/>
                  </a:lnTo>
                  <a:lnTo>
                    <a:pt x="204345" y="90005"/>
                  </a:lnTo>
                  <a:lnTo>
                    <a:pt x="204381" y="89958"/>
                  </a:lnTo>
                  <a:lnTo>
                    <a:pt x="204405" y="89898"/>
                  </a:lnTo>
                  <a:lnTo>
                    <a:pt x="204428" y="89828"/>
                  </a:lnTo>
                  <a:lnTo>
                    <a:pt x="204689" y="89898"/>
                  </a:lnTo>
                  <a:lnTo>
                    <a:pt x="204665" y="89721"/>
                  </a:lnTo>
                  <a:lnTo>
                    <a:pt x="205304" y="89390"/>
                  </a:lnTo>
                  <a:lnTo>
                    <a:pt x="205221" y="89378"/>
                  </a:lnTo>
                  <a:lnTo>
                    <a:pt x="205150" y="89378"/>
                  </a:lnTo>
                  <a:lnTo>
                    <a:pt x="205067" y="89390"/>
                  </a:lnTo>
                  <a:lnTo>
                    <a:pt x="204996" y="89413"/>
                  </a:lnTo>
                  <a:lnTo>
                    <a:pt x="204854" y="89473"/>
                  </a:lnTo>
                  <a:lnTo>
                    <a:pt x="204712" y="89544"/>
                  </a:lnTo>
                  <a:lnTo>
                    <a:pt x="204274" y="89804"/>
                  </a:lnTo>
                  <a:lnTo>
                    <a:pt x="203837" y="90064"/>
                  </a:lnTo>
                  <a:lnTo>
                    <a:pt x="203872" y="90218"/>
                  </a:lnTo>
                  <a:lnTo>
                    <a:pt x="203872" y="90218"/>
                  </a:lnTo>
                  <a:lnTo>
                    <a:pt x="203529" y="90159"/>
                  </a:lnTo>
                  <a:lnTo>
                    <a:pt x="203517" y="90313"/>
                  </a:lnTo>
                  <a:lnTo>
                    <a:pt x="203281" y="90419"/>
                  </a:lnTo>
                  <a:lnTo>
                    <a:pt x="203056" y="90549"/>
                  </a:lnTo>
                  <a:lnTo>
                    <a:pt x="202831" y="90679"/>
                  </a:lnTo>
                  <a:lnTo>
                    <a:pt x="202618" y="90809"/>
                  </a:lnTo>
                  <a:lnTo>
                    <a:pt x="202015" y="91152"/>
                  </a:lnTo>
                  <a:lnTo>
                    <a:pt x="201731" y="91330"/>
                  </a:lnTo>
                  <a:lnTo>
                    <a:pt x="201435" y="91519"/>
                  </a:lnTo>
                  <a:lnTo>
                    <a:pt x="200808" y="91780"/>
                  </a:lnTo>
                  <a:lnTo>
                    <a:pt x="199341" y="90608"/>
                  </a:lnTo>
                  <a:lnTo>
                    <a:pt x="198608" y="90017"/>
                  </a:lnTo>
                  <a:lnTo>
                    <a:pt x="197886" y="89413"/>
                  </a:lnTo>
                  <a:lnTo>
                    <a:pt x="198087" y="89402"/>
                  </a:lnTo>
                  <a:lnTo>
                    <a:pt x="198276" y="89354"/>
                  </a:lnTo>
                  <a:lnTo>
                    <a:pt x="198454" y="89307"/>
                  </a:lnTo>
                  <a:lnTo>
                    <a:pt x="198631" y="89236"/>
                  </a:lnTo>
                  <a:lnTo>
                    <a:pt x="198809" y="89153"/>
                  </a:lnTo>
                  <a:lnTo>
                    <a:pt x="198986" y="89070"/>
                  </a:lnTo>
                  <a:lnTo>
                    <a:pt x="199329" y="88893"/>
                  </a:lnTo>
                  <a:lnTo>
                    <a:pt x="199850" y="88609"/>
                  </a:lnTo>
                  <a:lnTo>
                    <a:pt x="200359" y="88313"/>
                  </a:lnTo>
                  <a:lnTo>
                    <a:pt x="201376" y="87722"/>
                  </a:lnTo>
                  <a:lnTo>
                    <a:pt x="201790" y="87461"/>
                  </a:lnTo>
                  <a:lnTo>
                    <a:pt x="202204" y="87189"/>
                  </a:lnTo>
                  <a:lnTo>
                    <a:pt x="202677" y="86953"/>
                  </a:lnTo>
                  <a:lnTo>
                    <a:pt x="202654" y="86799"/>
                  </a:lnTo>
                  <a:lnTo>
                    <a:pt x="202985" y="86834"/>
                  </a:lnTo>
                  <a:lnTo>
                    <a:pt x="202973" y="86645"/>
                  </a:lnTo>
                  <a:lnTo>
                    <a:pt x="202973" y="86645"/>
                  </a:lnTo>
                  <a:lnTo>
                    <a:pt x="203198" y="86669"/>
                  </a:lnTo>
                  <a:lnTo>
                    <a:pt x="203174" y="86480"/>
                  </a:lnTo>
                  <a:lnTo>
                    <a:pt x="203174" y="86480"/>
                  </a:lnTo>
                  <a:lnTo>
                    <a:pt x="203269" y="86491"/>
                  </a:lnTo>
                  <a:lnTo>
                    <a:pt x="203364" y="86480"/>
                  </a:lnTo>
                  <a:lnTo>
                    <a:pt x="203435" y="86444"/>
                  </a:lnTo>
                  <a:lnTo>
                    <a:pt x="203517" y="86397"/>
                  </a:lnTo>
                  <a:lnTo>
                    <a:pt x="203576" y="86349"/>
                  </a:lnTo>
                  <a:lnTo>
                    <a:pt x="203636" y="86278"/>
                  </a:lnTo>
                  <a:lnTo>
                    <a:pt x="203754" y="86136"/>
                  </a:lnTo>
                  <a:lnTo>
                    <a:pt x="203754" y="86136"/>
                  </a:lnTo>
                  <a:lnTo>
                    <a:pt x="203517" y="86278"/>
                  </a:lnTo>
                  <a:lnTo>
                    <a:pt x="203364" y="86314"/>
                  </a:lnTo>
                  <a:lnTo>
                    <a:pt x="203222" y="86361"/>
                  </a:lnTo>
                  <a:lnTo>
                    <a:pt x="203091" y="86409"/>
                  </a:lnTo>
                  <a:lnTo>
                    <a:pt x="202961" y="86480"/>
                  </a:lnTo>
                  <a:lnTo>
                    <a:pt x="202701" y="86621"/>
                  </a:lnTo>
                  <a:lnTo>
                    <a:pt x="202441" y="86775"/>
                  </a:lnTo>
                  <a:lnTo>
                    <a:pt x="201684" y="87178"/>
                  </a:lnTo>
                  <a:lnTo>
                    <a:pt x="200926" y="87603"/>
                  </a:lnTo>
                  <a:lnTo>
                    <a:pt x="200512" y="87816"/>
                  </a:lnTo>
                  <a:lnTo>
                    <a:pt x="200110" y="88029"/>
                  </a:lnTo>
                  <a:lnTo>
                    <a:pt x="199318" y="88491"/>
                  </a:lnTo>
                  <a:lnTo>
                    <a:pt x="198915" y="88704"/>
                  </a:lnTo>
                  <a:lnTo>
                    <a:pt x="198702" y="88798"/>
                  </a:lnTo>
                  <a:lnTo>
                    <a:pt x="198501" y="88893"/>
                  </a:lnTo>
                  <a:lnTo>
                    <a:pt x="198288" y="88988"/>
                  </a:lnTo>
                  <a:lnTo>
                    <a:pt x="198075" y="89059"/>
                  </a:lnTo>
                  <a:lnTo>
                    <a:pt x="197862" y="89130"/>
                  </a:lnTo>
                  <a:lnTo>
                    <a:pt x="197638" y="89189"/>
                  </a:lnTo>
                  <a:lnTo>
                    <a:pt x="197366" y="88988"/>
                  </a:lnTo>
                  <a:lnTo>
                    <a:pt x="197093" y="88775"/>
                  </a:lnTo>
                  <a:lnTo>
                    <a:pt x="196833" y="88562"/>
                  </a:lnTo>
                  <a:lnTo>
                    <a:pt x="196585" y="88337"/>
                  </a:lnTo>
                  <a:lnTo>
                    <a:pt x="196620" y="87970"/>
                  </a:lnTo>
                  <a:lnTo>
                    <a:pt x="196620" y="87970"/>
                  </a:lnTo>
                  <a:lnTo>
                    <a:pt x="196502" y="87982"/>
                  </a:lnTo>
                  <a:lnTo>
                    <a:pt x="196372" y="87982"/>
                  </a:lnTo>
                  <a:lnTo>
                    <a:pt x="196265" y="87958"/>
                  </a:lnTo>
                  <a:lnTo>
                    <a:pt x="196159" y="87935"/>
                  </a:lnTo>
                  <a:lnTo>
                    <a:pt x="196052" y="87887"/>
                  </a:lnTo>
                  <a:lnTo>
                    <a:pt x="195946" y="87828"/>
                  </a:lnTo>
                  <a:lnTo>
                    <a:pt x="195851" y="87757"/>
                  </a:lnTo>
                  <a:lnTo>
                    <a:pt x="195757" y="87686"/>
                  </a:lnTo>
                  <a:lnTo>
                    <a:pt x="195567" y="87521"/>
                  </a:lnTo>
                  <a:lnTo>
                    <a:pt x="195390" y="87343"/>
                  </a:lnTo>
                  <a:lnTo>
                    <a:pt x="195201" y="87189"/>
                  </a:lnTo>
                  <a:lnTo>
                    <a:pt x="195118" y="87118"/>
                  </a:lnTo>
                  <a:lnTo>
                    <a:pt x="195011" y="87047"/>
                  </a:lnTo>
                  <a:lnTo>
                    <a:pt x="195260" y="86976"/>
                  </a:lnTo>
                  <a:lnTo>
                    <a:pt x="195496" y="86894"/>
                  </a:lnTo>
                  <a:lnTo>
                    <a:pt x="195970" y="86716"/>
                  </a:lnTo>
                  <a:lnTo>
                    <a:pt x="196620" y="86409"/>
                  </a:lnTo>
                  <a:lnTo>
                    <a:pt x="196951" y="86255"/>
                  </a:lnTo>
                  <a:lnTo>
                    <a:pt x="197283" y="86113"/>
                  </a:lnTo>
                  <a:lnTo>
                    <a:pt x="197247" y="86018"/>
                  </a:lnTo>
                  <a:lnTo>
                    <a:pt x="197366" y="85983"/>
                  </a:lnTo>
                  <a:lnTo>
                    <a:pt x="197484" y="85947"/>
                  </a:lnTo>
                  <a:lnTo>
                    <a:pt x="197720" y="85864"/>
                  </a:lnTo>
                  <a:lnTo>
                    <a:pt x="198170" y="85651"/>
                  </a:lnTo>
                  <a:lnTo>
                    <a:pt x="197590" y="85616"/>
                  </a:lnTo>
                  <a:lnTo>
                    <a:pt x="197614" y="85758"/>
                  </a:lnTo>
                  <a:lnTo>
                    <a:pt x="197484" y="85782"/>
                  </a:lnTo>
                  <a:lnTo>
                    <a:pt x="197377" y="85805"/>
                  </a:lnTo>
                  <a:lnTo>
                    <a:pt x="197141" y="85876"/>
                  </a:lnTo>
                  <a:lnTo>
                    <a:pt x="196916" y="85971"/>
                  </a:lnTo>
                  <a:lnTo>
                    <a:pt x="196691" y="86065"/>
                  </a:lnTo>
                  <a:lnTo>
                    <a:pt x="196336" y="86231"/>
                  </a:lnTo>
                  <a:lnTo>
                    <a:pt x="195485" y="86551"/>
                  </a:lnTo>
                  <a:lnTo>
                    <a:pt x="195130" y="86681"/>
                  </a:lnTo>
                  <a:lnTo>
                    <a:pt x="194787" y="86811"/>
                  </a:lnTo>
                  <a:lnTo>
                    <a:pt x="194372" y="86515"/>
                  </a:lnTo>
                  <a:lnTo>
                    <a:pt x="193958" y="86196"/>
                  </a:lnTo>
                  <a:lnTo>
                    <a:pt x="193154" y="85557"/>
                  </a:lnTo>
                  <a:lnTo>
                    <a:pt x="193674" y="85367"/>
                  </a:lnTo>
                  <a:lnTo>
                    <a:pt x="194183" y="85155"/>
                  </a:lnTo>
                  <a:lnTo>
                    <a:pt x="194692" y="84930"/>
                  </a:lnTo>
                  <a:lnTo>
                    <a:pt x="195189" y="84693"/>
                  </a:lnTo>
                  <a:lnTo>
                    <a:pt x="195686" y="84445"/>
                  </a:lnTo>
                  <a:lnTo>
                    <a:pt x="196171" y="84184"/>
                  </a:lnTo>
                  <a:lnTo>
                    <a:pt x="197153" y="83664"/>
                  </a:lnTo>
                  <a:lnTo>
                    <a:pt x="197567" y="83415"/>
                  </a:lnTo>
                  <a:lnTo>
                    <a:pt x="197993" y="83167"/>
                  </a:lnTo>
                  <a:lnTo>
                    <a:pt x="198052" y="83120"/>
                  </a:lnTo>
                  <a:lnTo>
                    <a:pt x="198111" y="83072"/>
                  </a:lnTo>
                  <a:lnTo>
                    <a:pt x="198170" y="83025"/>
                  </a:lnTo>
                  <a:lnTo>
                    <a:pt x="198206" y="82966"/>
                  </a:lnTo>
                  <a:lnTo>
                    <a:pt x="198276" y="82824"/>
                  </a:lnTo>
                  <a:lnTo>
                    <a:pt x="198324" y="82682"/>
                  </a:lnTo>
                  <a:lnTo>
                    <a:pt x="198052" y="82883"/>
                  </a:lnTo>
                  <a:lnTo>
                    <a:pt x="197874" y="82942"/>
                  </a:lnTo>
                  <a:lnTo>
                    <a:pt x="197697" y="83013"/>
                  </a:lnTo>
                  <a:lnTo>
                    <a:pt x="197531" y="83108"/>
                  </a:lnTo>
                  <a:lnTo>
                    <a:pt x="197354" y="83203"/>
                  </a:lnTo>
                  <a:lnTo>
                    <a:pt x="196810" y="83475"/>
                  </a:lnTo>
                  <a:lnTo>
                    <a:pt x="196253" y="83747"/>
                  </a:lnTo>
                  <a:lnTo>
                    <a:pt x="195141" y="84255"/>
                  </a:lnTo>
                  <a:lnTo>
                    <a:pt x="194018" y="84776"/>
                  </a:lnTo>
                  <a:lnTo>
                    <a:pt x="193462" y="85036"/>
                  </a:lnTo>
                  <a:lnTo>
                    <a:pt x="192906" y="85296"/>
                  </a:lnTo>
                  <a:lnTo>
                    <a:pt x="192693" y="85155"/>
                  </a:lnTo>
                  <a:lnTo>
                    <a:pt x="192480" y="85001"/>
                  </a:lnTo>
                  <a:lnTo>
                    <a:pt x="192054" y="84693"/>
                  </a:lnTo>
                  <a:lnTo>
                    <a:pt x="191651" y="84362"/>
                  </a:lnTo>
                  <a:lnTo>
                    <a:pt x="191237" y="84042"/>
                  </a:lnTo>
                  <a:lnTo>
                    <a:pt x="191663" y="83865"/>
                  </a:lnTo>
                  <a:lnTo>
                    <a:pt x="192066" y="83664"/>
                  </a:lnTo>
                  <a:lnTo>
                    <a:pt x="192480" y="83463"/>
                  </a:lnTo>
                  <a:lnTo>
                    <a:pt x="192870" y="83238"/>
                  </a:lnTo>
                  <a:lnTo>
                    <a:pt x="193663" y="82777"/>
                  </a:lnTo>
                  <a:lnTo>
                    <a:pt x="194443" y="82315"/>
                  </a:lnTo>
                  <a:lnTo>
                    <a:pt x="194716" y="82138"/>
                  </a:lnTo>
                  <a:lnTo>
                    <a:pt x="194988" y="81960"/>
                  </a:lnTo>
                  <a:lnTo>
                    <a:pt x="195508" y="81582"/>
                  </a:lnTo>
                  <a:lnTo>
                    <a:pt x="195094" y="81582"/>
                  </a:lnTo>
                  <a:lnTo>
                    <a:pt x="194065" y="82138"/>
                  </a:lnTo>
                  <a:lnTo>
                    <a:pt x="193024" y="82682"/>
                  </a:lnTo>
                  <a:lnTo>
                    <a:pt x="191983" y="83226"/>
                  </a:lnTo>
                  <a:lnTo>
                    <a:pt x="190930" y="83759"/>
                  </a:lnTo>
                  <a:lnTo>
                    <a:pt x="190457" y="83404"/>
                  </a:lnTo>
                  <a:lnTo>
                    <a:pt x="189995" y="83061"/>
                  </a:lnTo>
                  <a:lnTo>
                    <a:pt x="190374" y="82871"/>
                  </a:lnTo>
                  <a:lnTo>
                    <a:pt x="190752" y="82670"/>
                  </a:lnTo>
                  <a:lnTo>
                    <a:pt x="191119" y="82445"/>
                  </a:lnTo>
                  <a:lnTo>
                    <a:pt x="191486" y="82221"/>
                  </a:lnTo>
                  <a:lnTo>
                    <a:pt x="192208" y="81759"/>
                  </a:lnTo>
                  <a:lnTo>
                    <a:pt x="192574" y="81534"/>
                  </a:lnTo>
                  <a:lnTo>
                    <a:pt x="192941" y="81310"/>
                  </a:lnTo>
                  <a:lnTo>
                    <a:pt x="193107" y="81109"/>
                  </a:lnTo>
                  <a:lnTo>
                    <a:pt x="193284" y="80919"/>
                  </a:lnTo>
                  <a:lnTo>
                    <a:pt x="193036" y="80872"/>
                  </a:lnTo>
                  <a:lnTo>
                    <a:pt x="193036" y="80872"/>
                  </a:lnTo>
                  <a:lnTo>
                    <a:pt x="193059" y="81026"/>
                  </a:lnTo>
                  <a:lnTo>
                    <a:pt x="192846" y="81073"/>
                  </a:lnTo>
                  <a:lnTo>
                    <a:pt x="192645" y="81132"/>
                  </a:lnTo>
                  <a:lnTo>
                    <a:pt x="192456" y="81227"/>
                  </a:lnTo>
                  <a:lnTo>
                    <a:pt x="192255" y="81322"/>
                  </a:lnTo>
                  <a:lnTo>
                    <a:pt x="191888" y="81534"/>
                  </a:lnTo>
                  <a:lnTo>
                    <a:pt x="191699" y="81641"/>
                  </a:lnTo>
                  <a:lnTo>
                    <a:pt x="191510" y="81736"/>
                  </a:lnTo>
                  <a:lnTo>
                    <a:pt x="191285" y="81866"/>
                  </a:lnTo>
                  <a:lnTo>
                    <a:pt x="191048" y="81984"/>
                  </a:lnTo>
                  <a:lnTo>
                    <a:pt x="190812" y="82114"/>
                  </a:lnTo>
                  <a:lnTo>
                    <a:pt x="190575" y="82232"/>
                  </a:lnTo>
                  <a:lnTo>
                    <a:pt x="190350" y="82374"/>
                  </a:lnTo>
                  <a:lnTo>
                    <a:pt x="190137" y="82528"/>
                  </a:lnTo>
                  <a:lnTo>
                    <a:pt x="190031" y="82611"/>
                  </a:lnTo>
                  <a:lnTo>
                    <a:pt x="189936" y="82694"/>
                  </a:lnTo>
                  <a:lnTo>
                    <a:pt x="189841" y="82788"/>
                  </a:lnTo>
                  <a:lnTo>
                    <a:pt x="189759" y="82895"/>
                  </a:lnTo>
                  <a:lnTo>
                    <a:pt x="189593" y="82717"/>
                  </a:lnTo>
                  <a:lnTo>
                    <a:pt x="189427" y="82552"/>
                  </a:lnTo>
                  <a:lnTo>
                    <a:pt x="189072" y="82232"/>
                  </a:lnTo>
                  <a:lnTo>
                    <a:pt x="188706" y="81913"/>
                  </a:lnTo>
                  <a:lnTo>
                    <a:pt x="188339" y="81617"/>
                  </a:lnTo>
                  <a:lnTo>
                    <a:pt x="187972" y="81310"/>
                  </a:lnTo>
                  <a:lnTo>
                    <a:pt x="187606" y="80990"/>
                  </a:lnTo>
                  <a:lnTo>
                    <a:pt x="187262" y="80659"/>
                  </a:lnTo>
                  <a:lnTo>
                    <a:pt x="187097" y="80493"/>
                  </a:lnTo>
                  <a:lnTo>
                    <a:pt x="186943" y="80316"/>
                  </a:lnTo>
                  <a:lnTo>
                    <a:pt x="187262" y="80269"/>
                  </a:lnTo>
                  <a:lnTo>
                    <a:pt x="187582" y="80186"/>
                  </a:lnTo>
                  <a:lnTo>
                    <a:pt x="187901" y="80091"/>
                  </a:lnTo>
                  <a:lnTo>
                    <a:pt x="188209" y="79973"/>
                  </a:lnTo>
                  <a:lnTo>
                    <a:pt x="188706" y="79784"/>
                  </a:lnTo>
                  <a:lnTo>
                    <a:pt x="189096" y="79653"/>
                  </a:lnTo>
                  <a:lnTo>
                    <a:pt x="189498" y="79535"/>
                  </a:lnTo>
                  <a:lnTo>
                    <a:pt x="189487" y="79381"/>
                  </a:lnTo>
                  <a:lnTo>
                    <a:pt x="189983" y="79405"/>
                  </a:lnTo>
                  <a:lnTo>
                    <a:pt x="189983" y="79263"/>
                  </a:lnTo>
                  <a:lnTo>
                    <a:pt x="190090" y="79239"/>
                  </a:lnTo>
                  <a:lnTo>
                    <a:pt x="190196" y="79204"/>
                  </a:lnTo>
                  <a:lnTo>
                    <a:pt x="190303" y="79168"/>
                  </a:lnTo>
                  <a:lnTo>
                    <a:pt x="190397" y="79121"/>
                  </a:lnTo>
                  <a:lnTo>
                    <a:pt x="190587" y="79026"/>
                  </a:lnTo>
                  <a:lnTo>
                    <a:pt x="190788" y="78920"/>
                  </a:lnTo>
                  <a:lnTo>
                    <a:pt x="190646" y="78920"/>
                  </a:lnTo>
                  <a:lnTo>
                    <a:pt x="190516" y="78932"/>
                  </a:lnTo>
                  <a:lnTo>
                    <a:pt x="190397" y="78955"/>
                  </a:lnTo>
                  <a:lnTo>
                    <a:pt x="190326" y="78979"/>
                  </a:lnTo>
                  <a:lnTo>
                    <a:pt x="190267" y="79015"/>
                  </a:lnTo>
                  <a:lnTo>
                    <a:pt x="189830" y="79026"/>
                  </a:lnTo>
                  <a:lnTo>
                    <a:pt x="189841" y="79168"/>
                  </a:lnTo>
                  <a:lnTo>
                    <a:pt x="189688" y="79180"/>
                  </a:lnTo>
                  <a:lnTo>
                    <a:pt x="189534" y="79204"/>
                  </a:lnTo>
                  <a:lnTo>
                    <a:pt x="189380" y="79239"/>
                  </a:lnTo>
                  <a:lnTo>
                    <a:pt x="189226" y="79287"/>
                  </a:lnTo>
                  <a:lnTo>
                    <a:pt x="188978" y="79370"/>
                  </a:lnTo>
                  <a:lnTo>
                    <a:pt x="188729" y="79464"/>
                  </a:lnTo>
                  <a:lnTo>
                    <a:pt x="188481" y="79547"/>
                  </a:lnTo>
                  <a:lnTo>
                    <a:pt x="188233" y="79630"/>
                  </a:lnTo>
                  <a:lnTo>
                    <a:pt x="187712" y="79784"/>
                  </a:lnTo>
                  <a:lnTo>
                    <a:pt x="187464" y="79890"/>
                  </a:lnTo>
                  <a:lnTo>
                    <a:pt x="187203" y="79997"/>
                  </a:lnTo>
                  <a:lnTo>
                    <a:pt x="186529" y="80056"/>
                  </a:lnTo>
                  <a:lnTo>
                    <a:pt x="186210" y="79795"/>
                  </a:lnTo>
                  <a:lnTo>
                    <a:pt x="185902" y="79523"/>
                  </a:lnTo>
                  <a:lnTo>
                    <a:pt x="185748" y="79393"/>
                  </a:lnTo>
                  <a:lnTo>
                    <a:pt x="185606" y="79251"/>
                  </a:lnTo>
                  <a:lnTo>
                    <a:pt x="185464" y="79097"/>
                  </a:lnTo>
                  <a:lnTo>
                    <a:pt x="185334" y="78944"/>
                  </a:lnTo>
                  <a:lnTo>
                    <a:pt x="185760" y="78884"/>
                  </a:lnTo>
                  <a:lnTo>
                    <a:pt x="185973" y="78849"/>
                  </a:lnTo>
                  <a:lnTo>
                    <a:pt x="186186" y="78802"/>
                  </a:lnTo>
                  <a:lnTo>
                    <a:pt x="186387" y="78707"/>
                  </a:lnTo>
                  <a:lnTo>
                    <a:pt x="186600" y="78612"/>
                  </a:lnTo>
                  <a:lnTo>
                    <a:pt x="187014" y="78447"/>
                  </a:lnTo>
                  <a:lnTo>
                    <a:pt x="187452" y="78257"/>
                  </a:lnTo>
                  <a:lnTo>
                    <a:pt x="187866" y="78045"/>
                  </a:lnTo>
                  <a:lnTo>
                    <a:pt x="188114" y="78056"/>
                  </a:lnTo>
                  <a:lnTo>
                    <a:pt x="188138" y="77843"/>
                  </a:lnTo>
                  <a:lnTo>
                    <a:pt x="188481" y="77914"/>
                  </a:lnTo>
                  <a:lnTo>
                    <a:pt x="188481" y="77914"/>
                  </a:lnTo>
                  <a:lnTo>
                    <a:pt x="188457" y="77737"/>
                  </a:lnTo>
                  <a:lnTo>
                    <a:pt x="188635" y="77690"/>
                  </a:lnTo>
                  <a:lnTo>
                    <a:pt x="188812" y="77630"/>
                  </a:lnTo>
                  <a:lnTo>
                    <a:pt x="189155" y="77500"/>
                  </a:lnTo>
                  <a:lnTo>
                    <a:pt x="189439" y="77347"/>
                  </a:lnTo>
                  <a:lnTo>
                    <a:pt x="189723" y="77193"/>
                  </a:lnTo>
                  <a:lnTo>
                    <a:pt x="189143" y="77169"/>
                  </a:lnTo>
                  <a:lnTo>
                    <a:pt x="189167" y="77311"/>
                  </a:lnTo>
                  <a:lnTo>
                    <a:pt x="189049" y="77323"/>
                  </a:lnTo>
                  <a:lnTo>
                    <a:pt x="188919" y="77358"/>
                  </a:lnTo>
                  <a:lnTo>
                    <a:pt x="188800" y="77394"/>
                  </a:lnTo>
                  <a:lnTo>
                    <a:pt x="188682" y="77441"/>
                  </a:lnTo>
                  <a:lnTo>
                    <a:pt x="188445" y="77548"/>
                  </a:lnTo>
                  <a:lnTo>
                    <a:pt x="188221" y="77666"/>
                  </a:lnTo>
                  <a:lnTo>
                    <a:pt x="187960" y="77642"/>
                  </a:lnTo>
                  <a:lnTo>
                    <a:pt x="187972" y="77796"/>
                  </a:lnTo>
                  <a:lnTo>
                    <a:pt x="187854" y="77820"/>
                  </a:lnTo>
                  <a:lnTo>
                    <a:pt x="187736" y="77843"/>
                  </a:lnTo>
                  <a:lnTo>
                    <a:pt x="187499" y="77926"/>
                  </a:lnTo>
                  <a:lnTo>
                    <a:pt x="187274" y="78009"/>
                  </a:lnTo>
                  <a:lnTo>
                    <a:pt x="187049" y="78104"/>
                  </a:lnTo>
                  <a:lnTo>
                    <a:pt x="186553" y="78293"/>
                  </a:lnTo>
                  <a:lnTo>
                    <a:pt x="186115" y="78459"/>
                  </a:lnTo>
                  <a:lnTo>
                    <a:pt x="185701" y="78636"/>
                  </a:lnTo>
                  <a:lnTo>
                    <a:pt x="185038" y="78778"/>
                  </a:lnTo>
                  <a:lnTo>
                    <a:pt x="184340" y="78186"/>
                  </a:lnTo>
                  <a:lnTo>
                    <a:pt x="183666" y="77583"/>
                  </a:lnTo>
                  <a:lnTo>
                    <a:pt x="183820" y="77571"/>
                  </a:lnTo>
                  <a:lnTo>
                    <a:pt x="183962" y="77559"/>
                  </a:lnTo>
                  <a:lnTo>
                    <a:pt x="184116" y="77524"/>
                  </a:lnTo>
                  <a:lnTo>
                    <a:pt x="184258" y="77488"/>
                  </a:lnTo>
                  <a:lnTo>
                    <a:pt x="184399" y="77441"/>
                  </a:lnTo>
                  <a:lnTo>
                    <a:pt x="184541" y="77382"/>
                  </a:lnTo>
                  <a:lnTo>
                    <a:pt x="184825" y="77264"/>
                  </a:lnTo>
                  <a:lnTo>
                    <a:pt x="185583" y="76921"/>
                  </a:lnTo>
                  <a:lnTo>
                    <a:pt x="186328" y="76589"/>
                  </a:lnTo>
                  <a:lnTo>
                    <a:pt x="186695" y="76353"/>
                  </a:lnTo>
                  <a:lnTo>
                    <a:pt x="186955" y="76376"/>
                  </a:lnTo>
                  <a:lnTo>
                    <a:pt x="186955" y="76376"/>
                  </a:lnTo>
                  <a:lnTo>
                    <a:pt x="186943" y="76223"/>
                  </a:lnTo>
                  <a:lnTo>
                    <a:pt x="187085" y="76187"/>
                  </a:lnTo>
                  <a:lnTo>
                    <a:pt x="187215" y="76140"/>
                  </a:lnTo>
                  <a:lnTo>
                    <a:pt x="187464" y="76045"/>
                  </a:lnTo>
                  <a:lnTo>
                    <a:pt x="187712" y="75915"/>
                  </a:lnTo>
                  <a:lnTo>
                    <a:pt x="187960" y="75785"/>
                  </a:lnTo>
                  <a:lnTo>
                    <a:pt x="188256" y="75643"/>
                  </a:lnTo>
                  <a:lnTo>
                    <a:pt x="188564" y="75513"/>
                  </a:lnTo>
                  <a:lnTo>
                    <a:pt x="187937" y="75477"/>
                  </a:lnTo>
                  <a:lnTo>
                    <a:pt x="187996" y="75631"/>
                  </a:lnTo>
                  <a:lnTo>
                    <a:pt x="187878" y="75643"/>
                  </a:lnTo>
                  <a:lnTo>
                    <a:pt x="187747" y="75667"/>
                  </a:lnTo>
                  <a:lnTo>
                    <a:pt x="187629" y="75702"/>
                  </a:lnTo>
                  <a:lnTo>
                    <a:pt x="187511" y="75738"/>
                  </a:lnTo>
                  <a:lnTo>
                    <a:pt x="187286" y="75832"/>
                  </a:lnTo>
                  <a:lnTo>
                    <a:pt x="187049" y="75939"/>
                  </a:lnTo>
                  <a:lnTo>
                    <a:pt x="186470" y="76187"/>
                  </a:lnTo>
                  <a:lnTo>
                    <a:pt x="185878" y="76436"/>
                  </a:lnTo>
                  <a:lnTo>
                    <a:pt x="185523" y="76589"/>
                  </a:lnTo>
                  <a:lnTo>
                    <a:pt x="184695" y="76944"/>
                  </a:lnTo>
                  <a:lnTo>
                    <a:pt x="184340" y="77086"/>
                  </a:lnTo>
                  <a:lnTo>
                    <a:pt x="184092" y="77193"/>
                  </a:lnTo>
                  <a:lnTo>
                    <a:pt x="183855" y="77311"/>
                  </a:lnTo>
                  <a:lnTo>
                    <a:pt x="183394" y="77370"/>
                  </a:lnTo>
                  <a:lnTo>
                    <a:pt x="183122" y="77145"/>
                  </a:lnTo>
                  <a:lnTo>
                    <a:pt x="182838" y="76897"/>
                  </a:lnTo>
                  <a:lnTo>
                    <a:pt x="182294" y="76424"/>
                  </a:lnTo>
                  <a:lnTo>
                    <a:pt x="182022" y="76187"/>
                  </a:lnTo>
                  <a:lnTo>
                    <a:pt x="181750" y="75951"/>
                  </a:lnTo>
                  <a:lnTo>
                    <a:pt x="181454" y="75738"/>
                  </a:lnTo>
                  <a:lnTo>
                    <a:pt x="181158" y="75525"/>
                  </a:lnTo>
                  <a:lnTo>
                    <a:pt x="181584" y="75359"/>
                  </a:lnTo>
                  <a:lnTo>
                    <a:pt x="181998" y="75182"/>
                  </a:lnTo>
                  <a:lnTo>
                    <a:pt x="182424" y="75004"/>
                  </a:lnTo>
                  <a:lnTo>
                    <a:pt x="182826" y="74815"/>
                  </a:lnTo>
                  <a:lnTo>
                    <a:pt x="183642" y="74413"/>
                  </a:lnTo>
                  <a:lnTo>
                    <a:pt x="184447" y="73999"/>
                  </a:lnTo>
                  <a:lnTo>
                    <a:pt x="184967" y="73738"/>
                  </a:lnTo>
                  <a:lnTo>
                    <a:pt x="184908" y="73703"/>
                  </a:lnTo>
                  <a:lnTo>
                    <a:pt x="184849" y="73655"/>
                  </a:lnTo>
                  <a:lnTo>
                    <a:pt x="184707" y="73715"/>
                  </a:lnTo>
                  <a:lnTo>
                    <a:pt x="184553" y="73774"/>
                  </a:lnTo>
                  <a:lnTo>
                    <a:pt x="184399" y="73809"/>
                  </a:lnTo>
                  <a:lnTo>
                    <a:pt x="184246" y="73821"/>
                  </a:lnTo>
                  <a:lnTo>
                    <a:pt x="184258" y="73928"/>
                  </a:lnTo>
                  <a:lnTo>
                    <a:pt x="184092" y="73951"/>
                  </a:lnTo>
                  <a:lnTo>
                    <a:pt x="183926" y="73999"/>
                  </a:lnTo>
                  <a:lnTo>
                    <a:pt x="183772" y="74058"/>
                  </a:lnTo>
                  <a:lnTo>
                    <a:pt x="183607" y="74117"/>
                  </a:lnTo>
                  <a:lnTo>
                    <a:pt x="183299" y="74247"/>
                  </a:lnTo>
                  <a:lnTo>
                    <a:pt x="182992" y="74389"/>
                  </a:lnTo>
                  <a:lnTo>
                    <a:pt x="182554" y="74578"/>
                  </a:lnTo>
                  <a:lnTo>
                    <a:pt x="182116" y="74779"/>
                  </a:lnTo>
                  <a:lnTo>
                    <a:pt x="181903" y="74862"/>
                  </a:lnTo>
                  <a:lnTo>
                    <a:pt x="181679" y="74945"/>
                  </a:lnTo>
                  <a:lnTo>
                    <a:pt x="181454" y="75016"/>
                  </a:lnTo>
                  <a:lnTo>
                    <a:pt x="181217" y="75075"/>
                  </a:lnTo>
                  <a:lnTo>
                    <a:pt x="180969" y="75335"/>
                  </a:lnTo>
                  <a:lnTo>
                    <a:pt x="180850" y="75217"/>
                  </a:lnTo>
                  <a:lnTo>
                    <a:pt x="180732" y="75111"/>
                  </a:lnTo>
                  <a:lnTo>
                    <a:pt x="180507" y="74898"/>
                  </a:lnTo>
                  <a:lnTo>
                    <a:pt x="180389" y="74779"/>
                  </a:lnTo>
                  <a:lnTo>
                    <a:pt x="180283" y="74661"/>
                  </a:lnTo>
                  <a:lnTo>
                    <a:pt x="180200" y="74531"/>
                  </a:lnTo>
                  <a:lnTo>
                    <a:pt x="180117" y="74389"/>
                  </a:lnTo>
                  <a:lnTo>
                    <a:pt x="180235" y="74365"/>
                  </a:lnTo>
                  <a:lnTo>
                    <a:pt x="180342" y="74342"/>
                  </a:lnTo>
                  <a:lnTo>
                    <a:pt x="180460" y="74294"/>
                  </a:lnTo>
                  <a:lnTo>
                    <a:pt x="180566" y="74247"/>
                  </a:lnTo>
                  <a:lnTo>
                    <a:pt x="180768" y="74129"/>
                  </a:lnTo>
                  <a:lnTo>
                    <a:pt x="180957" y="73999"/>
                  </a:lnTo>
                  <a:lnTo>
                    <a:pt x="181217" y="73999"/>
                  </a:lnTo>
                  <a:lnTo>
                    <a:pt x="181193" y="73762"/>
                  </a:lnTo>
                  <a:lnTo>
                    <a:pt x="181193" y="73762"/>
                  </a:lnTo>
                  <a:lnTo>
                    <a:pt x="181560" y="73857"/>
                  </a:lnTo>
                  <a:lnTo>
                    <a:pt x="181560" y="73857"/>
                  </a:lnTo>
                  <a:lnTo>
                    <a:pt x="181525" y="73596"/>
                  </a:lnTo>
                  <a:lnTo>
                    <a:pt x="181525" y="73596"/>
                  </a:lnTo>
                  <a:lnTo>
                    <a:pt x="181880" y="73679"/>
                  </a:lnTo>
                  <a:lnTo>
                    <a:pt x="181868" y="73431"/>
                  </a:lnTo>
                  <a:lnTo>
                    <a:pt x="182223" y="73502"/>
                  </a:lnTo>
                  <a:lnTo>
                    <a:pt x="182246" y="73336"/>
                  </a:lnTo>
                  <a:lnTo>
                    <a:pt x="182589" y="73194"/>
                  </a:lnTo>
                  <a:lnTo>
                    <a:pt x="182933" y="73052"/>
                  </a:lnTo>
                  <a:lnTo>
                    <a:pt x="182779" y="72981"/>
                  </a:lnTo>
                  <a:lnTo>
                    <a:pt x="182152" y="73241"/>
                  </a:lnTo>
                  <a:lnTo>
                    <a:pt x="181761" y="73395"/>
                  </a:lnTo>
                  <a:lnTo>
                    <a:pt x="181383" y="73573"/>
                  </a:lnTo>
                  <a:lnTo>
                    <a:pt x="181004" y="73750"/>
                  </a:lnTo>
                  <a:lnTo>
                    <a:pt x="180637" y="73951"/>
                  </a:lnTo>
                  <a:lnTo>
                    <a:pt x="180401" y="73939"/>
                  </a:lnTo>
                  <a:lnTo>
                    <a:pt x="180354" y="74070"/>
                  </a:lnTo>
                  <a:lnTo>
                    <a:pt x="179904" y="74330"/>
                  </a:lnTo>
                  <a:lnTo>
                    <a:pt x="179667" y="74152"/>
                  </a:lnTo>
                  <a:lnTo>
                    <a:pt x="179431" y="73975"/>
                  </a:lnTo>
                  <a:lnTo>
                    <a:pt x="178958" y="73584"/>
                  </a:lnTo>
                  <a:lnTo>
                    <a:pt x="178508" y="73206"/>
                  </a:lnTo>
                  <a:lnTo>
                    <a:pt x="178271" y="73017"/>
                  </a:lnTo>
                  <a:lnTo>
                    <a:pt x="178035" y="72827"/>
                  </a:lnTo>
                  <a:lnTo>
                    <a:pt x="178319" y="72756"/>
                  </a:lnTo>
                  <a:lnTo>
                    <a:pt x="178603" y="72674"/>
                  </a:lnTo>
                  <a:lnTo>
                    <a:pt x="178887" y="72579"/>
                  </a:lnTo>
                  <a:lnTo>
                    <a:pt x="179159" y="72472"/>
                  </a:lnTo>
                  <a:lnTo>
                    <a:pt x="179703" y="72260"/>
                  </a:lnTo>
                  <a:lnTo>
                    <a:pt x="180247" y="72011"/>
                  </a:lnTo>
                  <a:lnTo>
                    <a:pt x="180602" y="71857"/>
                  </a:lnTo>
                  <a:lnTo>
                    <a:pt x="181241" y="71550"/>
                  </a:lnTo>
                  <a:lnTo>
                    <a:pt x="181880" y="71230"/>
                  </a:lnTo>
                  <a:lnTo>
                    <a:pt x="182164" y="71065"/>
                  </a:lnTo>
                  <a:lnTo>
                    <a:pt x="182613" y="70804"/>
                  </a:lnTo>
                  <a:lnTo>
                    <a:pt x="182826" y="70674"/>
                  </a:lnTo>
                  <a:lnTo>
                    <a:pt x="183051" y="70544"/>
                  </a:lnTo>
                  <a:lnTo>
                    <a:pt x="183477" y="70272"/>
                  </a:lnTo>
                  <a:lnTo>
                    <a:pt x="183287" y="70319"/>
                  </a:lnTo>
                  <a:lnTo>
                    <a:pt x="183098" y="70378"/>
                  </a:lnTo>
                  <a:lnTo>
                    <a:pt x="182909" y="70461"/>
                  </a:lnTo>
                  <a:lnTo>
                    <a:pt x="182731" y="70544"/>
                  </a:lnTo>
                  <a:lnTo>
                    <a:pt x="182365" y="70722"/>
                  </a:lnTo>
                  <a:lnTo>
                    <a:pt x="182010" y="70899"/>
                  </a:lnTo>
                  <a:lnTo>
                    <a:pt x="181667" y="71041"/>
                  </a:lnTo>
                  <a:lnTo>
                    <a:pt x="181312" y="71207"/>
                  </a:lnTo>
                  <a:lnTo>
                    <a:pt x="179868" y="71798"/>
                  </a:lnTo>
                  <a:lnTo>
                    <a:pt x="179147" y="72082"/>
                  </a:lnTo>
                  <a:lnTo>
                    <a:pt x="178425" y="72366"/>
                  </a:lnTo>
                  <a:lnTo>
                    <a:pt x="178082" y="72472"/>
                  </a:lnTo>
                  <a:lnTo>
                    <a:pt x="177751" y="72579"/>
                  </a:lnTo>
                  <a:lnTo>
                    <a:pt x="177420" y="72319"/>
                  </a:lnTo>
                  <a:lnTo>
                    <a:pt x="177100" y="72058"/>
                  </a:lnTo>
                  <a:lnTo>
                    <a:pt x="176935" y="71916"/>
                  </a:lnTo>
                  <a:lnTo>
                    <a:pt x="176781" y="71774"/>
                  </a:lnTo>
                  <a:lnTo>
                    <a:pt x="176639" y="71621"/>
                  </a:lnTo>
                  <a:lnTo>
                    <a:pt x="176509" y="71455"/>
                  </a:lnTo>
                  <a:lnTo>
                    <a:pt x="177325" y="71443"/>
                  </a:lnTo>
                  <a:lnTo>
                    <a:pt x="177289" y="71301"/>
                  </a:lnTo>
                  <a:lnTo>
                    <a:pt x="177467" y="71301"/>
                  </a:lnTo>
                  <a:lnTo>
                    <a:pt x="177550" y="71289"/>
                  </a:lnTo>
                  <a:lnTo>
                    <a:pt x="177633" y="71266"/>
                  </a:lnTo>
                  <a:lnTo>
                    <a:pt x="177704" y="71230"/>
                  </a:lnTo>
                  <a:lnTo>
                    <a:pt x="177775" y="71195"/>
                  </a:lnTo>
                  <a:lnTo>
                    <a:pt x="177845" y="71147"/>
                  </a:lnTo>
                  <a:lnTo>
                    <a:pt x="177905" y="71076"/>
                  </a:lnTo>
                  <a:lnTo>
                    <a:pt x="178177" y="71171"/>
                  </a:lnTo>
                  <a:lnTo>
                    <a:pt x="178141" y="70958"/>
                  </a:lnTo>
                  <a:lnTo>
                    <a:pt x="178224" y="70958"/>
                  </a:lnTo>
                  <a:lnTo>
                    <a:pt x="178307" y="70946"/>
                  </a:lnTo>
                  <a:lnTo>
                    <a:pt x="178390" y="70935"/>
                  </a:lnTo>
                  <a:lnTo>
                    <a:pt x="178461" y="70911"/>
                  </a:lnTo>
                  <a:lnTo>
                    <a:pt x="178543" y="70887"/>
                  </a:lnTo>
                  <a:lnTo>
                    <a:pt x="178614" y="70852"/>
                  </a:lnTo>
                  <a:lnTo>
                    <a:pt x="178756" y="70757"/>
                  </a:lnTo>
                  <a:lnTo>
                    <a:pt x="179005" y="70804"/>
                  </a:lnTo>
                  <a:lnTo>
                    <a:pt x="178981" y="70627"/>
                  </a:lnTo>
                  <a:lnTo>
                    <a:pt x="179159" y="70591"/>
                  </a:lnTo>
                  <a:lnTo>
                    <a:pt x="179324" y="70544"/>
                  </a:lnTo>
                  <a:lnTo>
                    <a:pt x="179490" y="70485"/>
                  </a:lnTo>
                  <a:lnTo>
                    <a:pt x="179656" y="70414"/>
                  </a:lnTo>
                  <a:lnTo>
                    <a:pt x="179809" y="70331"/>
                  </a:lnTo>
                  <a:lnTo>
                    <a:pt x="179963" y="70248"/>
                  </a:lnTo>
                  <a:lnTo>
                    <a:pt x="180259" y="70071"/>
                  </a:lnTo>
                  <a:lnTo>
                    <a:pt x="180519" y="70118"/>
                  </a:lnTo>
                  <a:lnTo>
                    <a:pt x="180531" y="69964"/>
                  </a:lnTo>
                  <a:lnTo>
                    <a:pt x="180708" y="69905"/>
                  </a:lnTo>
                  <a:lnTo>
                    <a:pt x="180874" y="69834"/>
                  </a:lnTo>
                  <a:lnTo>
                    <a:pt x="181193" y="69680"/>
                  </a:lnTo>
                  <a:lnTo>
                    <a:pt x="181513" y="69515"/>
                  </a:lnTo>
                  <a:lnTo>
                    <a:pt x="181832" y="69349"/>
                  </a:lnTo>
                  <a:lnTo>
                    <a:pt x="182045" y="69231"/>
                  </a:lnTo>
                  <a:lnTo>
                    <a:pt x="182258" y="69113"/>
                  </a:lnTo>
                  <a:lnTo>
                    <a:pt x="181915" y="69089"/>
                  </a:lnTo>
                  <a:lnTo>
                    <a:pt x="181880" y="69290"/>
                  </a:lnTo>
                  <a:lnTo>
                    <a:pt x="181548" y="69219"/>
                  </a:lnTo>
                  <a:lnTo>
                    <a:pt x="181560" y="69468"/>
                  </a:lnTo>
                  <a:lnTo>
                    <a:pt x="181205" y="69373"/>
                  </a:lnTo>
                  <a:lnTo>
                    <a:pt x="181205" y="69373"/>
                  </a:lnTo>
                  <a:lnTo>
                    <a:pt x="181229" y="69633"/>
                  </a:lnTo>
                  <a:lnTo>
                    <a:pt x="180874" y="69539"/>
                  </a:lnTo>
                  <a:lnTo>
                    <a:pt x="180874" y="69787"/>
                  </a:lnTo>
                  <a:lnTo>
                    <a:pt x="180519" y="69704"/>
                  </a:lnTo>
                  <a:lnTo>
                    <a:pt x="180495" y="69870"/>
                  </a:lnTo>
                  <a:lnTo>
                    <a:pt x="180093" y="70000"/>
                  </a:lnTo>
                  <a:lnTo>
                    <a:pt x="179691" y="70130"/>
                  </a:lnTo>
                  <a:lnTo>
                    <a:pt x="179691" y="70308"/>
                  </a:lnTo>
                  <a:lnTo>
                    <a:pt x="179336" y="70189"/>
                  </a:lnTo>
                  <a:lnTo>
                    <a:pt x="179383" y="70378"/>
                  </a:lnTo>
                  <a:lnTo>
                    <a:pt x="179159" y="70426"/>
                  </a:lnTo>
                  <a:lnTo>
                    <a:pt x="178934" y="70485"/>
                  </a:lnTo>
                  <a:lnTo>
                    <a:pt x="178496" y="70603"/>
                  </a:lnTo>
                  <a:lnTo>
                    <a:pt x="178520" y="70722"/>
                  </a:lnTo>
                  <a:lnTo>
                    <a:pt x="178307" y="70769"/>
                  </a:lnTo>
                  <a:lnTo>
                    <a:pt x="178082" y="70816"/>
                  </a:lnTo>
                  <a:lnTo>
                    <a:pt x="177644" y="70935"/>
                  </a:lnTo>
                  <a:lnTo>
                    <a:pt x="177680" y="71100"/>
                  </a:lnTo>
                  <a:lnTo>
                    <a:pt x="177147" y="71076"/>
                  </a:lnTo>
                  <a:lnTo>
                    <a:pt x="177171" y="71230"/>
                  </a:lnTo>
                  <a:lnTo>
                    <a:pt x="176970" y="71254"/>
                  </a:lnTo>
                  <a:lnTo>
                    <a:pt x="176757" y="71289"/>
                  </a:lnTo>
                  <a:lnTo>
                    <a:pt x="176568" y="71360"/>
                  </a:lnTo>
                  <a:lnTo>
                    <a:pt x="176473" y="71396"/>
                  </a:lnTo>
                  <a:lnTo>
                    <a:pt x="176379" y="71443"/>
                  </a:lnTo>
                  <a:lnTo>
                    <a:pt x="176118" y="71266"/>
                  </a:lnTo>
                  <a:lnTo>
                    <a:pt x="175858" y="71076"/>
                  </a:lnTo>
                  <a:lnTo>
                    <a:pt x="175610" y="70875"/>
                  </a:lnTo>
                  <a:lnTo>
                    <a:pt x="175361" y="70674"/>
                  </a:lnTo>
                  <a:lnTo>
                    <a:pt x="175728" y="70532"/>
                  </a:lnTo>
                  <a:lnTo>
                    <a:pt x="176083" y="70367"/>
                  </a:lnTo>
                  <a:lnTo>
                    <a:pt x="176426" y="70201"/>
                  </a:lnTo>
                  <a:lnTo>
                    <a:pt x="176769" y="70024"/>
                  </a:lnTo>
                  <a:lnTo>
                    <a:pt x="177230" y="69763"/>
                  </a:lnTo>
                  <a:lnTo>
                    <a:pt x="177692" y="69515"/>
                  </a:lnTo>
                  <a:lnTo>
                    <a:pt x="178141" y="69278"/>
                  </a:lnTo>
                  <a:lnTo>
                    <a:pt x="178378" y="69148"/>
                  </a:lnTo>
                  <a:lnTo>
                    <a:pt x="178591" y="69018"/>
                  </a:lnTo>
                  <a:lnTo>
                    <a:pt x="178260" y="69160"/>
                  </a:lnTo>
                  <a:lnTo>
                    <a:pt x="177940" y="69314"/>
                  </a:lnTo>
                  <a:lnTo>
                    <a:pt x="177289" y="69645"/>
                  </a:lnTo>
                  <a:lnTo>
                    <a:pt x="176651" y="69988"/>
                  </a:lnTo>
                  <a:lnTo>
                    <a:pt x="176319" y="70142"/>
                  </a:lnTo>
                  <a:lnTo>
                    <a:pt x="175988" y="70308"/>
                  </a:lnTo>
                  <a:lnTo>
                    <a:pt x="175657" y="70449"/>
                  </a:lnTo>
                  <a:lnTo>
                    <a:pt x="175314" y="70603"/>
                  </a:lnTo>
                  <a:lnTo>
                    <a:pt x="175077" y="70461"/>
                  </a:lnTo>
                  <a:lnTo>
                    <a:pt x="174852" y="70308"/>
                  </a:lnTo>
                  <a:lnTo>
                    <a:pt x="174628" y="70154"/>
                  </a:lnTo>
                  <a:lnTo>
                    <a:pt x="174415" y="69988"/>
                  </a:lnTo>
                  <a:lnTo>
                    <a:pt x="173989" y="69657"/>
                  </a:lnTo>
                  <a:lnTo>
                    <a:pt x="173563" y="69314"/>
                  </a:lnTo>
                  <a:lnTo>
                    <a:pt x="173397" y="69219"/>
                  </a:lnTo>
                  <a:lnTo>
                    <a:pt x="173232" y="69124"/>
                  </a:lnTo>
                  <a:lnTo>
                    <a:pt x="172900" y="68912"/>
                  </a:lnTo>
                  <a:lnTo>
                    <a:pt x="172262" y="68474"/>
                  </a:lnTo>
                  <a:lnTo>
                    <a:pt x="172806" y="68225"/>
                  </a:lnTo>
                  <a:lnTo>
                    <a:pt x="173350" y="67953"/>
                  </a:lnTo>
                  <a:lnTo>
                    <a:pt x="173882" y="67669"/>
                  </a:lnTo>
                  <a:lnTo>
                    <a:pt x="174415" y="67385"/>
                  </a:lnTo>
                  <a:lnTo>
                    <a:pt x="174935" y="67090"/>
                  </a:lnTo>
                  <a:lnTo>
                    <a:pt x="175456" y="66794"/>
                  </a:lnTo>
                  <a:lnTo>
                    <a:pt x="176497" y="66167"/>
                  </a:lnTo>
                  <a:lnTo>
                    <a:pt x="176674" y="66049"/>
                  </a:lnTo>
                  <a:lnTo>
                    <a:pt x="176875" y="65930"/>
                  </a:lnTo>
                  <a:lnTo>
                    <a:pt x="177053" y="65765"/>
                  </a:lnTo>
                  <a:lnTo>
                    <a:pt x="177254" y="65611"/>
                  </a:lnTo>
                  <a:lnTo>
                    <a:pt x="177313" y="65564"/>
                  </a:lnTo>
                  <a:close/>
                  <a:moveTo>
                    <a:pt x="69846" y="93448"/>
                  </a:moveTo>
                  <a:lnTo>
                    <a:pt x="69409" y="93755"/>
                  </a:lnTo>
                  <a:lnTo>
                    <a:pt x="69196" y="93909"/>
                  </a:lnTo>
                  <a:lnTo>
                    <a:pt x="68983" y="94075"/>
                  </a:lnTo>
                  <a:lnTo>
                    <a:pt x="68782" y="94252"/>
                  </a:lnTo>
                  <a:lnTo>
                    <a:pt x="68592" y="94441"/>
                  </a:lnTo>
                  <a:lnTo>
                    <a:pt x="68427" y="94631"/>
                  </a:lnTo>
                  <a:lnTo>
                    <a:pt x="68261" y="94855"/>
                  </a:lnTo>
                  <a:lnTo>
                    <a:pt x="67646" y="95731"/>
                  </a:lnTo>
                  <a:lnTo>
                    <a:pt x="67315" y="96169"/>
                  </a:lnTo>
                  <a:lnTo>
                    <a:pt x="67149" y="96381"/>
                  </a:lnTo>
                  <a:lnTo>
                    <a:pt x="66972" y="96583"/>
                  </a:lnTo>
                  <a:lnTo>
                    <a:pt x="66794" y="96784"/>
                  </a:lnTo>
                  <a:lnTo>
                    <a:pt x="66605" y="96973"/>
                  </a:lnTo>
                  <a:lnTo>
                    <a:pt x="66404" y="97150"/>
                  </a:lnTo>
                  <a:lnTo>
                    <a:pt x="66203" y="97316"/>
                  </a:lnTo>
                  <a:lnTo>
                    <a:pt x="65978" y="97470"/>
                  </a:lnTo>
                  <a:lnTo>
                    <a:pt x="65753" y="97600"/>
                  </a:lnTo>
                  <a:lnTo>
                    <a:pt x="65516" y="97718"/>
                  </a:lnTo>
                  <a:lnTo>
                    <a:pt x="65256" y="97825"/>
                  </a:lnTo>
                  <a:lnTo>
                    <a:pt x="65256" y="97683"/>
                  </a:lnTo>
                  <a:lnTo>
                    <a:pt x="65280" y="97553"/>
                  </a:lnTo>
                  <a:lnTo>
                    <a:pt x="65327" y="97446"/>
                  </a:lnTo>
                  <a:lnTo>
                    <a:pt x="65374" y="97352"/>
                  </a:lnTo>
                  <a:lnTo>
                    <a:pt x="65445" y="97257"/>
                  </a:lnTo>
                  <a:lnTo>
                    <a:pt x="65528" y="97186"/>
                  </a:lnTo>
                  <a:lnTo>
                    <a:pt x="65623" y="97115"/>
                  </a:lnTo>
                  <a:lnTo>
                    <a:pt x="65729" y="97044"/>
                  </a:lnTo>
                  <a:lnTo>
                    <a:pt x="65942" y="96938"/>
                  </a:lnTo>
                  <a:lnTo>
                    <a:pt x="66167" y="96819"/>
                  </a:lnTo>
                  <a:lnTo>
                    <a:pt x="66380" y="96701"/>
                  </a:lnTo>
                  <a:lnTo>
                    <a:pt x="66475" y="96630"/>
                  </a:lnTo>
                  <a:lnTo>
                    <a:pt x="66557" y="96559"/>
                  </a:lnTo>
                  <a:lnTo>
                    <a:pt x="66640" y="96441"/>
                  </a:lnTo>
                  <a:lnTo>
                    <a:pt x="66711" y="96322"/>
                  </a:lnTo>
                  <a:lnTo>
                    <a:pt x="66770" y="96204"/>
                  </a:lnTo>
                  <a:lnTo>
                    <a:pt x="66818" y="96074"/>
                  </a:lnTo>
                  <a:lnTo>
                    <a:pt x="66901" y="95814"/>
                  </a:lnTo>
                  <a:lnTo>
                    <a:pt x="66983" y="95553"/>
                  </a:lnTo>
                  <a:lnTo>
                    <a:pt x="67054" y="95281"/>
                  </a:lnTo>
                  <a:lnTo>
                    <a:pt x="67102" y="95163"/>
                  </a:lnTo>
                  <a:lnTo>
                    <a:pt x="67161" y="95033"/>
                  </a:lnTo>
                  <a:lnTo>
                    <a:pt x="67232" y="94915"/>
                  </a:lnTo>
                  <a:lnTo>
                    <a:pt x="67303" y="94808"/>
                  </a:lnTo>
                  <a:lnTo>
                    <a:pt x="67397" y="94702"/>
                  </a:lnTo>
                  <a:lnTo>
                    <a:pt x="67504" y="94607"/>
                  </a:lnTo>
                  <a:lnTo>
                    <a:pt x="67764" y="94418"/>
                  </a:lnTo>
                  <a:lnTo>
                    <a:pt x="68048" y="94240"/>
                  </a:lnTo>
                  <a:lnTo>
                    <a:pt x="68332" y="94086"/>
                  </a:lnTo>
                  <a:lnTo>
                    <a:pt x="68628" y="93944"/>
                  </a:lnTo>
                  <a:lnTo>
                    <a:pt x="68935" y="93814"/>
                  </a:lnTo>
                  <a:lnTo>
                    <a:pt x="69243" y="93696"/>
                  </a:lnTo>
                  <a:lnTo>
                    <a:pt x="69846" y="93448"/>
                  </a:lnTo>
                  <a:close/>
                  <a:moveTo>
                    <a:pt x="211373" y="95400"/>
                  </a:moveTo>
                  <a:lnTo>
                    <a:pt x="211597" y="95814"/>
                  </a:lnTo>
                  <a:lnTo>
                    <a:pt x="211810" y="96251"/>
                  </a:lnTo>
                  <a:lnTo>
                    <a:pt x="212035" y="96677"/>
                  </a:lnTo>
                  <a:lnTo>
                    <a:pt x="212260" y="97103"/>
                  </a:lnTo>
                  <a:lnTo>
                    <a:pt x="211964" y="97115"/>
                  </a:lnTo>
                  <a:lnTo>
                    <a:pt x="211964" y="97233"/>
                  </a:lnTo>
                  <a:lnTo>
                    <a:pt x="211680" y="97399"/>
                  </a:lnTo>
                  <a:lnTo>
                    <a:pt x="211396" y="97588"/>
                  </a:lnTo>
                  <a:lnTo>
                    <a:pt x="210959" y="97825"/>
                  </a:lnTo>
                  <a:lnTo>
                    <a:pt x="210935" y="97908"/>
                  </a:lnTo>
                  <a:lnTo>
                    <a:pt x="210698" y="98026"/>
                  </a:lnTo>
                  <a:lnTo>
                    <a:pt x="210474" y="98144"/>
                  </a:lnTo>
                  <a:lnTo>
                    <a:pt x="210261" y="98274"/>
                  </a:lnTo>
                  <a:lnTo>
                    <a:pt x="210048" y="98428"/>
                  </a:lnTo>
                  <a:lnTo>
                    <a:pt x="209894" y="98511"/>
                  </a:lnTo>
                  <a:lnTo>
                    <a:pt x="209811" y="98558"/>
                  </a:lnTo>
                  <a:lnTo>
                    <a:pt x="209728" y="98594"/>
                  </a:lnTo>
                  <a:lnTo>
                    <a:pt x="209645" y="98617"/>
                  </a:lnTo>
                  <a:lnTo>
                    <a:pt x="209574" y="98617"/>
                  </a:lnTo>
                  <a:lnTo>
                    <a:pt x="209527" y="98606"/>
                  </a:lnTo>
                  <a:lnTo>
                    <a:pt x="209492" y="98582"/>
                  </a:lnTo>
                  <a:lnTo>
                    <a:pt x="209456" y="98546"/>
                  </a:lnTo>
                  <a:lnTo>
                    <a:pt x="209409" y="98511"/>
                  </a:lnTo>
                  <a:lnTo>
                    <a:pt x="209089" y="98263"/>
                  </a:lnTo>
                  <a:lnTo>
                    <a:pt x="208758" y="98002"/>
                  </a:lnTo>
                  <a:lnTo>
                    <a:pt x="208131" y="97470"/>
                  </a:lnTo>
                  <a:lnTo>
                    <a:pt x="208545" y="97245"/>
                  </a:lnTo>
                  <a:lnTo>
                    <a:pt x="208959" y="96997"/>
                  </a:lnTo>
                  <a:lnTo>
                    <a:pt x="209373" y="96736"/>
                  </a:lnTo>
                  <a:lnTo>
                    <a:pt x="209776" y="96476"/>
                  </a:lnTo>
                  <a:lnTo>
                    <a:pt x="210580" y="95944"/>
                  </a:lnTo>
                  <a:lnTo>
                    <a:pt x="211373" y="95400"/>
                  </a:lnTo>
                  <a:close/>
                  <a:moveTo>
                    <a:pt x="159792" y="85640"/>
                  </a:moveTo>
                  <a:lnTo>
                    <a:pt x="160538" y="86787"/>
                  </a:lnTo>
                  <a:lnTo>
                    <a:pt x="161295" y="87923"/>
                  </a:lnTo>
                  <a:lnTo>
                    <a:pt x="162833" y="90194"/>
                  </a:lnTo>
                  <a:lnTo>
                    <a:pt x="163590" y="91342"/>
                  </a:lnTo>
                  <a:lnTo>
                    <a:pt x="163969" y="91910"/>
                  </a:lnTo>
                  <a:lnTo>
                    <a:pt x="164335" y="92489"/>
                  </a:lnTo>
                  <a:lnTo>
                    <a:pt x="164690" y="93069"/>
                  </a:lnTo>
                  <a:lnTo>
                    <a:pt x="165045" y="93661"/>
                  </a:lnTo>
                  <a:lnTo>
                    <a:pt x="165388" y="94252"/>
                  </a:lnTo>
                  <a:lnTo>
                    <a:pt x="165719" y="94844"/>
                  </a:lnTo>
                  <a:lnTo>
                    <a:pt x="166181" y="95684"/>
                  </a:lnTo>
                  <a:lnTo>
                    <a:pt x="166406" y="96098"/>
                  </a:lnTo>
                  <a:lnTo>
                    <a:pt x="166642" y="96523"/>
                  </a:lnTo>
                  <a:lnTo>
                    <a:pt x="166891" y="96926"/>
                  </a:lnTo>
                  <a:lnTo>
                    <a:pt x="167139" y="97328"/>
                  </a:lnTo>
                  <a:lnTo>
                    <a:pt x="167411" y="97718"/>
                  </a:lnTo>
                  <a:lnTo>
                    <a:pt x="167695" y="98109"/>
                  </a:lnTo>
                  <a:lnTo>
                    <a:pt x="167482" y="98322"/>
                  </a:lnTo>
                  <a:lnTo>
                    <a:pt x="167293" y="98535"/>
                  </a:lnTo>
                  <a:lnTo>
                    <a:pt x="166914" y="98996"/>
                  </a:lnTo>
                  <a:lnTo>
                    <a:pt x="166654" y="98878"/>
                  </a:lnTo>
                  <a:lnTo>
                    <a:pt x="166406" y="98748"/>
                  </a:lnTo>
                  <a:lnTo>
                    <a:pt x="166157" y="98606"/>
                  </a:lnTo>
                  <a:lnTo>
                    <a:pt x="165932" y="98452"/>
                  </a:lnTo>
                  <a:lnTo>
                    <a:pt x="165719" y="98274"/>
                  </a:lnTo>
                  <a:lnTo>
                    <a:pt x="165518" y="98085"/>
                  </a:lnTo>
                  <a:lnTo>
                    <a:pt x="165329" y="97872"/>
                  </a:lnTo>
                  <a:lnTo>
                    <a:pt x="165163" y="97647"/>
                  </a:lnTo>
                  <a:lnTo>
                    <a:pt x="165518" y="97671"/>
                  </a:lnTo>
                  <a:lnTo>
                    <a:pt x="165447" y="97434"/>
                  </a:lnTo>
                  <a:lnTo>
                    <a:pt x="165696" y="97482"/>
                  </a:lnTo>
                  <a:lnTo>
                    <a:pt x="165696" y="97482"/>
                  </a:lnTo>
                  <a:lnTo>
                    <a:pt x="165625" y="97269"/>
                  </a:lnTo>
                  <a:lnTo>
                    <a:pt x="165944" y="97174"/>
                  </a:lnTo>
                  <a:lnTo>
                    <a:pt x="165861" y="97150"/>
                  </a:lnTo>
                  <a:lnTo>
                    <a:pt x="165802" y="97139"/>
                  </a:lnTo>
                  <a:lnTo>
                    <a:pt x="165731" y="97139"/>
                  </a:lnTo>
                  <a:lnTo>
                    <a:pt x="165672" y="97150"/>
                  </a:lnTo>
                  <a:lnTo>
                    <a:pt x="165625" y="97174"/>
                  </a:lnTo>
                  <a:lnTo>
                    <a:pt x="165566" y="97198"/>
                  </a:lnTo>
                  <a:lnTo>
                    <a:pt x="165459" y="97281"/>
                  </a:lnTo>
                  <a:lnTo>
                    <a:pt x="165364" y="97387"/>
                  </a:lnTo>
                  <a:lnTo>
                    <a:pt x="165270" y="97494"/>
                  </a:lnTo>
                  <a:lnTo>
                    <a:pt x="165175" y="97588"/>
                  </a:lnTo>
                  <a:lnTo>
                    <a:pt x="165081" y="97683"/>
                  </a:lnTo>
                  <a:lnTo>
                    <a:pt x="164714" y="97257"/>
                  </a:lnTo>
                  <a:lnTo>
                    <a:pt x="164974" y="96961"/>
                  </a:lnTo>
                  <a:lnTo>
                    <a:pt x="165246" y="96677"/>
                  </a:lnTo>
                  <a:lnTo>
                    <a:pt x="165293" y="96358"/>
                  </a:lnTo>
                  <a:lnTo>
                    <a:pt x="165341" y="96027"/>
                  </a:lnTo>
                  <a:lnTo>
                    <a:pt x="165092" y="96370"/>
                  </a:lnTo>
                  <a:lnTo>
                    <a:pt x="164939" y="96523"/>
                  </a:lnTo>
                  <a:lnTo>
                    <a:pt x="164785" y="96689"/>
                  </a:lnTo>
                  <a:lnTo>
                    <a:pt x="164655" y="96867"/>
                  </a:lnTo>
                  <a:lnTo>
                    <a:pt x="164525" y="97044"/>
                  </a:lnTo>
                  <a:lnTo>
                    <a:pt x="164312" y="96843"/>
                  </a:lnTo>
                  <a:lnTo>
                    <a:pt x="164110" y="96630"/>
                  </a:lnTo>
                  <a:lnTo>
                    <a:pt x="163909" y="96417"/>
                  </a:lnTo>
                  <a:lnTo>
                    <a:pt x="163720" y="96192"/>
                  </a:lnTo>
                  <a:lnTo>
                    <a:pt x="163945" y="95743"/>
                  </a:lnTo>
                  <a:lnTo>
                    <a:pt x="164181" y="95305"/>
                  </a:lnTo>
                  <a:lnTo>
                    <a:pt x="164430" y="94915"/>
                  </a:lnTo>
                  <a:lnTo>
                    <a:pt x="164678" y="94536"/>
                  </a:lnTo>
                  <a:lnTo>
                    <a:pt x="164288" y="94595"/>
                  </a:lnTo>
                  <a:lnTo>
                    <a:pt x="164300" y="94702"/>
                  </a:lnTo>
                  <a:lnTo>
                    <a:pt x="164181" y="94820"/>
                  </a:lnTo>
                  <a:lnTo>
                    <a:pt x="164063" y="94950"/>
                  </a:lnTo>
                  <a:lnTo>
                    <a:pt x="163945" y="95080"/>
                  </a:lnTo>
                  <a:lnTo>
                    <a:pt x="163838" y="95222"/>
                  </a:lnTo>
                  <a:lnTo>
                    <a:pt x="163732" y="95364"/>
                  </a:lnTo>
                  <a:lnTo>
                    <a:pt x="163649" y="95518"/>
                  </a:lnTo>
                  <a:lnTo>
                    <a:pt x="163566" y="95672"/>
                  </a:lnTo>
                  <a:lnTo>
                    <a:pt x="163495" y="95837"/>
                  </a:lnTo>
                  <a:lnTo>
                    <a:pt x="163306" y="95624"/>
                  </a:lnTo>
                  <a:lnTo>
                    <a:pt x="163117" y="95423"/>
                  </a:lnTo>
                  <a:lnTo>
                    <a:pt x="162762" y="94986"/>
                  </a:lnTo>
                  <a:lnTo>
                    <a:pt x="162880" y="94820"/>
                  </a:lnTo>
                  <a:lnTo>
                    <a:pt x="162975" y="94642"/>
                  </a:lnTo>
                  <a:lnTo>
                    <a:pt x="163164" y="94299"/>
                  </a:lnTo>
                  <a:lnTo>
                    <a:pt x="163294" y="94110"/>
                  </a:lnTo>
                  <a:lnTo>
                    <a:pt x="163436" y="93933"/>
                  </a:lnTo>
                  <a:lnTo>
                    <a:pt x="163566" y="93755"/>
                  </a:lnTo>
                  <a:lnTo>
                    <a:pt x="163696" y="93578"/>
                  </a:lnTo>
                  <a:lnTo>
                    <a:pt x="163886" y="93542"/>
                  </a:lnTo>
                  <a:lnTo>
                    <a:pt x="163661" y="93317"/>
                  </a:lnTo>
                  <a:lnTo>
                    <a:pt x="163602" y="93495"/>
                  </a:lnTo>
                  <a:lnTo>
                    <a:pt x="163412" y="93649"/>
                  </a:lnTo>
                  <a:lnTo>
                    <a:pt x="163223" y="93814"/>
                  </a:lnTo>
                  <a:lnTo>
                    <a:pt x="162856" y="94169"/>
                  </a:lnTo>
                  <a:lnTo>
                    <a:pt x="162785" y="94536"/>
                  </a:lnTo>
                  <a:lnTo>
                    <a:pt x="162726" y="94915"/>
                  </a:lnTo>
                  <a:lnTo>
                    <a:pt x="162360" y="94359"/>
                  </a:lnTo>
                  <a:lnTo>
                    <a:pt x="162016" y="93802"/>
                  </a:lnTo>
                  <a:lnTo>
                    <a:pt x="162158" y="93282"/>
                  </a:lnTo>
                  <a:lnTo>
                    <a:pt x="162419" y="92903"/>
                  </a:lnTo>
                  <a:lnTo>
                    <a:pt x="162714" y="92466"/>
                  </a:lnTo>
                  <a:lnTo>
                    <a:pt x="162868" y="92241"/>
                  </a:lnTo>
                  <a:lnTo>
                    <a:pt x="162998" y="92016"/>
                  </a:lnTo>
                  <a:lnTo>
                    <a:pt x="163152" y="92063"/>
                  </a:lnTo>
                  <a:lnTo>
                    <a:pt x="163140" y="91791"/>
                  </a:lnTo>
                  <a:lnTo>
                    <a:pt x="163034" y="91862"/>
                  </a:lnTo>
                  <a:lnTo>
                    <a:pt x="162916" y="91945"/>
                  </a:lnTo>
                  <a:lnTo>
                    <a:pt x="162714" y="92111"/>
                  </a:lnTo>
                  <a:lnTo>
                    <a:pt x="162537" y="92300"/>
                  </a:lnTo>
                  <a:lnTo>
                    <a:pt x="162360" y="92501"/>
                  </a:lnTo>
                  <a:lnTo>
                    <a:pt x="162206" y="92714"/>
                  </a:lnTo>
                  <a:lnTo>
                    <a:pt x="162064" y="92927"/>
                  </a:lnTo>
                  <a:lnTo>
                    <a:pt x="161934" y="93164"/>
                  </a:lnTo>
                  <a:lnTo>
                    <a:pt x="161804" y="93388"/>
                  </a:lnTo>
                  <a:lnTo>
                    <a:pt x="161614" y="93057"/>
                  </a:lnTo>
                  <a:lnTo>
                    <a:pt x="161531" y="92892"/>
                  </a:lnTo>
                  <a:lnTo>
                    <a:pt x="161449" y="92726"/>
                  </a:lnTo>
                  <a:lnTo>
                    <a:pt x="161378" y="92548"/>
                  </a:lnTo>
                  <a:lnTo>
                    <a:pt x="161307" y="92371"/>
                  </a:lnTo>
                  <a:lnTo>
                    <a:pt x="161248" y="92194"/>
                  </a:lnTo>
                  <a:lnTo>
                    <a:pt x="161200" y="92004"/>
                  </a:lnTo>
                  <a:lnTo>
                    <a:pt x="161425" y="92087"/>
                  </a:lnTo>
                  <a:lnTo>
                    <a:pt x="161614" y="91330"/>
                  </a:lnTo>
                  <a:lnTo>
                    <a:pt x="161697" y="91365"/>
                  </a:lnTo>
                  <a:lnTo>
                    <a:pt x="161922" y="91022"/>
                  </a:lnTo>
                  <a:lnTo>
                    <a:pt x="162158" y="90703"/>
                  </a:lnTo>
                  <a:lnTo>
                    <a:pt x="161957" y="90679"/>
                  </a:lnTo>
                  <a:lnTo>
                    <a:pt x="161981" y="90833"/>
                  </a:lnTo>
                  <a:lnTo>
                    <a:pt x="161898" y="90892"/>
                  </a:lnTo>
                  <a:lnTo>
                    <a:pt x="161827" y="90951"/>
                  </a:lnTo>
                  <a:lnTo>
                    <a:pt x="161768" y="91022"/>
                  </a:lnTo>
                  <a:lnTo>
                    <a:pt x="161709" y="91093"/>
                  </a:lnTo>
                  <a:lnTo>
                    <a:pt x="161602" y="91259"/>
                  </a:lnTo>
                  <a:lnTo>
                    <a:pt x="161520" y="91425"/>
                  </a:lnTo>
                  <a:lnTo>
                    <a:pt x="161437" y="91590"/>
                  </a:lnTo>
                  <a:lnTo>
                    <a:pt x="161342" y="91744"/>
                  </a:lnTo>
                  <a:lnTo>
                    <a:pt x="161283" y="91827"/>
                  </a:lnTo>
                  <a:lnTo>
                    <a:pt x="161224" y="91898"/>
                  </a:lnTo>
                  <a:lnTo>
                    <a:pt x="161165" y="91957"/>
                  </a:lnTo>
                  <a:lnTo>
                    <a:pt x="161082" y="92016"/>
                  </a:lnTo>
                  <a:lnTo>
                    <a:pt x="160975" y="91732"/>
                  </a:lnTo>
                  <a:lnTo>
                    <a:pt x="160869" y="91436"/>
                  </a:lnTo>
                  <a:lnTo>
                    <a:pt x="160774" y="91141"/>
                  </a:lnTo>
                  <a:lnTo>
                    <a:pt x="160703" y="90845"/>
                  </a:lnTo>
                  <a:lnTo>
                    <a:pt x="160987" y="90880"/>
                  </a:lnTo>
                  <a:lnTo>
                    <a:pt x="160987" y="90880"/>
                  </a:lnTo>
                  <a:lnTo>
                    <a:pt x="160869" y="90502"/>
                  </a:lnTo>
                  <a:lnTo>
                    <a:pt x="161046" y="90561"/>
                  </a:lnTo>
                  <a:lnTo>
                    <a:pt x="161177" y="90324"/>
                  </a:lnTo>
                  <a:lnTo>
                    <a:pt x="161319" y="90100"/>
                  </a:lnTo>
                  <a:lnTo>
                    <a:pt x="161425" y="89981"/>
                  </a:lnTo>
                  <a:lnTo>
                    <a:pt x="161472" y="89922"/>
                  </a:lnTo>
                  <a:lnTo>
                    <a:pt x="161520" y="89863"/>
                  </a:lnTo>
                  <a:lnTo>
                    <a:pt x="161543" y="89804"/>
                  </a:lnTo>
                  <a:lnTo>
                    <a:pt x="161555" y="89733"/>
                  </a:lnTo>
                  <a:lnTo>
                    <a:pt x="161555" y="89662"/>
                  </a:lnTo>
                  <a:lnTo>
                    <a:pt x="161520" y="89591"/>
                  </a:lnTo>
                  <a:lnTo>
                    <a:pt x="161472" y="89898"/>
                  </a:lnTo>
                  <a:lnTo>
                    <a:pt x="161236" y="89804"/>
                  </a:lnTo>
                  <a:lnTo>
                    <a:pt x="161295" y="90052"/>
                  </a:lnTo>
                  <a:lnTo>
                    <a:pt x="161141" y="90017"/>
                  </a:lnTo>
                  <a:lnTo>
                    <a:pt x="160881" y="90443"/>
                  </a:lnTo>
                  <a:lnTo>
                    <a:pt x="160632" y="90869"/>
                  </a:lnTo>
                  <a:lnTo>
                    <a:pt x="160538" y="90656"/>
                  </a:lnTo>
                  <a:lnTo>
                    <a:pt x="160455" y="90443"/>
                  </a:lnTo>
                  <a:lnTo>
                    <a:pt x="160384" y="90230"/>
                  </a:lnTo>
                  <a:lnTo>
                    <a:pt x="160325" y="90017"/>
                  </a:lnTo>
                  <a:lnTo>
                    <a:pt x="160277" y="89792"/>
                  </a:lnTo>
                  <a:lnTo>
                    <a:pt x="160254" y="89579"/>
                  </a:lnTo>
                  <a:lnTo>
                    <a:pt x="160242" y="89354"/>
                  </a:lnTo>
                  <a:lnTo>
                    <a:pt x="160266" y="89118"/>
                  </a:lnTo>
                  <a:lnTo>
                    <a:pt x="160076" y="89177"/>
                  </a:lnTo>
                  <a:lnTo>
                    <a:pt x="159982" y="88751"/>
                  </a:lnTo>
                  <a:lnTo>
                    <a:pt x="159887" y="88313"/>
                  </a:lnTo>
                  <a:lnTo>
                    <a:pt x="159816" y="87864"/>
                  </a:lnTo>
                  <a:lnTo>
                    <a:pt x="159769" y="87426"/>
                  </a:lnTo>
                  <a:lnTo>
                    <a:pt x="159733" y="86976"/>
                  </a:lnTo>
                  <a:lnTo>
                    <a:pt x="159721" y="86527"/>
                  </a:lnTo>
                  <a:lnTo>
                    <a:pt x="159745" y="86089"/>
                  </a:lnTo>
                  <a:lnTo>
                    <a:pt x="159769" y="85864"/>
                  </a:lnTo>
                  <a:lnTo>
                    <a:pt x="159792" y="85640"/>
                  </a:lnTo>
                  <a:close/>
                  <a:moveTo>
                    <a:pt x="157840" y="65788"/>
                  </a:moveTo>
                  <a:lnTo>
                    <a:pt x="158030" y="65800"/>
                  </a:lnTo>
                  <a:lnTo>
                    <a:pt x="158207" y="65812"/>
                  </a:lnTo>
                  <a:lnTo>
                    <a:pt x="158396" y="65824"/>
                  </a:lnTo>
                  <a:lnTo>
                    <a:pt x="158586" y="65859"/>
                  </a:lnTo>
                  <a:lnTo>
                    <a:pt x="158799" y="66072"/>
                  </a:lnTo>
                  <a:lnTo>
                    <a:pt x="158988" y="66309"/>
                  </a:lnTo>
                  <a:lnTo>
                    <a:pt x="159177" y="66557"/>
                  </a:lnTo>
                  <a:lnTo>
                    <a:pt x="159343" y="66818"/>
                  </a:lnTo>
                  <a:lnTo>
                    <a:pt x="159674" y="67338"/>
                  </a:lnTo>
                  <a:lnTo>
                    <a:pt x="159828" y="67610"/>
                  </a:lnTo>
                  <a:lnTo>
                    <a:pt x="159994" y="67859"/>
                  </a:lnTo>
                  <a:lnTo>
                    <a:pt x="159911" y="68154"/>
                  </a:lnTo>
                  <a:lnTo>
                    <a:pt x="160301" y="68971"/>
                  </a:lnTo>
                  <a:lnTo>
                    <a:pt x="160715" y="69787"/>
                  </a:lnTo>
                  <a:lnTo>
                    <a:pt x="160904" y="70189"/>
                  </a:lnTo>
                  <a:lnTo>
                    <a:pt x="161106" y="70603"/>
                  </a:lnTo>
                  <a:lnTo>
                    <a:pt x="161295" y="71017"/>
                  </a:lnTo>
                  <a:lnTo>
                    <a:pt x="161472" y="71443"/>
                  </a:lnTo>
                  <a:lnTo>
                    <a:pt x="162052" y="72685"/>
                  </a:lnTo>
                  <a:lnTo>
                    <a:pt x="162644" y="73928"/>
                  </a:lnTo>
                  <a:lnTo>
                    <a:pt x="163850" y="76400"/>
                  </a:lnTo>
                  <a:lnTo>
                    <a:pt x="164454" y="77630"/>
                  </a:lnTo>
                  <a:lnTo>
                    <a:pt x="165057" y="78873"/>
                  </a:lnTo>
                  <a:lnTo>
                    <a:pt x="165648" y="80115"/>
                  </a:lnTo>
                  <a:lnTo>
                    <a:pt x="166216" y="81369"/>
                  </a:lnTo>
                  <a:lnTo>
                    <a:pt x="167376" y="83759"/>
                  </a:lnTo>
                  <a:lnTo>
                    <a:pt x="168535" y="86148"/>
                  </a:lnTo>
                  <a:lnTo>
                    <a:pt x="169103" y="87343"/>
                  </a:lnTo>
                  <a:lnTo>
                    <a:pt x="169659" y="88550"/>
                  </a:lnTo>
                  <a:lnTo>
                    <a:pt x="170215" y="89757"/>
                  </a:lnTo>
                  <a:lnTo>
                    <a:pt x="170747" y="90975"/>
                  </a:lnTo>
                  <a:lnTo>
                    <a:pt x="171161" y="91933"/>
                  </a:lnTo>
                  <a:lnTo>
                    <a:pt x="171587" y="92892"/>
                  </a:lnTo>
                  <a:lnTo>
                    <a:pt x="171788" y="93365"/>
                  </a:lnTo>
                  <a:lnTo>
                    <a:pt x="171989" y="93850"/>
                  </a:lnTo>
                  <a:lnTo>
                    <a:pt x="172167" y="94347"/>
                  </a:lnTo>
                  <a:lnTo>
                    <a:pt x="172333" y="94844"/>
                  </a:lnTo>
                  <a:lnTo>
                    <a:pt x="172451" y="95151"/>
                  </a:lnTo>
                  <a:lnTo>
                    <a:pt x="172569" y="95471"/>
                  </a:lnTo>
                  <a:lnTo>
                    <a:pt x="172687" y="95802"/>
                  </a:lnTo>
                  <a:lnTo>
                    <a:pt x="172723" y="95967"/>
                  </a:lnTo>
                  <a:lnTo>
                    <a:pt x="172770" y="96133"/>
                  </a:lnTo>
                  <a:lnTo>
                    <a:pt x="172794" y="96311"/>
                  </a:lnTo>
                  <a:lnTo>
                    <a:pt x="172806" y="96476"/>
                  </a:lnTo>
                  <a:lnTo>
                    <a:pt x="172806" y="96642"/>
                  </a:lnTo>
                  <a:lnTo>
                    <a:pt x="172794" y="96807"/>
                  </a:lnTo>
                  <a:lnTo>
                    <a:pt x="172770" y="96973"/>
                  </a:lnTo>
                  <a:lnTo>
                    <a:pt x="172723" y="97127"/>
                  </a:lnTo>
                  <a:lnTo>
                    <a:pt x="172664" y="97292"/>
                  </a:lnTo>
                  <a:lnTo>
                    <a:pt x="172581" y="97446"/>
                  </a:lnTo>
                  <a:lnTo>
                    <a:pt x="172475" y="97600"/>
                  </a:lnTo>
                  <a:lnTo>
                    <a:pt x="172368" y="97730"/>
                  </a:lnTo>
                  <a:lnTo>
                    <a:pt x="172262" y="97872"/>
                  </a:lnTo>
                  <a:lnTo>
                    <a:pt x="172131" y="98002"/>
                  </a:lnTo>
                  <a:lnTo>
                    <a:pt x="172013" y="98121"/>
                  </a:lnTo>
                  <a:lnTo>
                    <a:pt x="171871" y="98239"/>
                  </a:lnTo>
                  <a:lnTo>
                    <a:pt x="171741" y="98345"/>
                  </a:lnTo>
                  <a:lnTo>
                    <a:pt x="171587" y="98452"/>
                  </a:lnTo>
                  <a:lnTo>
                    <a:pt x="171445" y="98558"/>
                  </a:lnTo>
                  <a:lnTo>
                    <a:pt x="171291" y="98641"/>
                  </a:lnTo>
                  <a:lnTo>
                    <a:pt x="170972" y="98807"/>
                  </a:lnTo>
                  <a:lnTo>
                    <a:pt x="170653" y="98949"/>
                  </a:lnTo>
                  <a:lnTo>
                    <a:pt x="170321" y="99067"/>
                  </a:lnTo>
                  <a:lnTo>
                    <a:pt x="170179" y="99102"/>
                  </a:lnTo>
                  <a:lnTo>
                    <a:pt x="170037" y="99114"/>
                  </a:lnTo>
                  <a:lnTo>
                    <a:pt x="169907" y="99102"/>
                  </a:lnTo>
                  <a:lnTo>
                    <a:pt x="169777" y="99079"/>
                  </a:lnTo>
                  <a:lnTo>
                    <a:pt x="169659" y="99043"/>
                  </a:lnTo>
                  <a:lnTo>
                    <a:pt x="169541" y="98984"/>
                  </a:lnTo>
                  <a:lnTo>
                    <a:pt x="169422" y="98925"/>
                  </a:lnTo>
                  <a:lnTo>
                    <a:pt x="169316" y="98842"/>
                  </a:lnTo>
                  <a:lnTo>
                    <a:pt x="169221" y="98759"/>
                  </a:lnTo>
                  <a:lnTo>
                    <a:pt x="169115" y="98665"/>
                  </a:lnTo>
                  <a:lnTo>
                    <a:pt x="168937" y="98464"/>
                  </a:lnTo>
                  <a:lnTo>
                    <a:pt x="168772" y="98251"/>
                  </a:lnTo>
                  <a:lnTo>
                    <a:pt x="168630" y="98026"/>
                  </a:lnTo>
                  <a:lnTo>
                    <a:pt x="168429" y="97789"/>
                  </a:lnTo>
                  <a:lnTo>
                    <a:pt x="168251" y="97553"/>
                  </a:lnTo>
                  <a:lnTo>
                    <a:pt x="168062" y="97316"/>
                  </a:lnTo>
                  <a:lnTo>
                    <a:pt x="167896" y="97068"/>
                  </a:lnTo>
                  <a:lnTo>
                    <a:pt x="168417" y="96831"/>
                  </a:lnTo>
                  <a:lnTo>
                    <a:pt x="168949" y="96594"/>
                  </a:lnTo>
                  <a:lnTo>
                    <a:pt x="169209" y="96464"/>
                  </a:lnTo>
                  <a:lnTo>
                    <a:pt x="169458" y="96334"/>
                  </a:lnTo>
                  <a:lnTo>
                    <a:pt x="169718" y="96192"/>
                  </a:lnTo>
                  <a:lnTo>
                    <a:pt x="169955" y="96038"/>
                  </a:lnTo>
                  <a:lnTo>
                    <a:pt x="170049" y="95979"/>
                  </a:lnTo>
                  <a:lnTo>
                    <a:pt x="170120" y="95908"/>
                  </a:lnTo>
                  <a:lnTo>
                    <a:pt x="170191" y="95837"/>
                  </a:lnTo>
                  <a:lnTo>
                    <a:pt x="170250" y="95766"/>
                  </a:lnTo>
                  <a:lnTo>
                    <a:pt x="170357" y="95589"/>
                  </a:lnTo>
                  <a:lnTo>
                    <a:pt x="170440" y="95411"/>
                  </a:lnTo>
                  <a:lnTo>
                    <a:pt x="170262" y="95471"/>
                  </a:lnTo>
                  <a:lnTo>
                    <a:pt x="170073" y="95542"/>
                  </a:lnTo>
                  <a:lnTo>
                    <a:pt x="169718" y="95684"/>
                  </a:lnTo>
                  <a:lnTo>
                    <a:pt x="169375" y="95837"/>
                  </a:lnTo>
                  <a:lnTo>
                    <a:pt x="169020" y="96003"/>
                  </a:lnTo>
                  <a:lnTo>
                    <a:pt x="168677" y="96169"/>
                  </a:lnTo>
                  <a:lnTo>
                    <a:pt x="168322" y="96334"/>
                  </a:lnTo>
                  <a:lnTo>
                    <a:pt x="167967" y="96476"/>
                  </a:lnTo>
                  <a:lnTo>
                    <a:pt x="167790" y="96535"/>
                  </a:lnTo>
                  <a:lnTo>
                    <a:pt x="167600" y="96594"/>
                  </a:lnTo>
                  <a:lnTo>
                    <a:pt x="167423" y="96322"/>
                  </a:lnTo>
                  <a:lnTo>
                    <a:pt x="167257" y="96050"/>
                  </a:lnTo>
                  <a:lnTo>
                    <a:pt x="166950" y="95482"/>
                  </a:lnTo>
                  <a:lnTo>
                    <a:pt x="167222" y="95340"/>
                  </a:lnTo>
                  <a:lnTo>
                    <a:pt x="167506" y="95210"/>
                  </a:lnTo>
                  <a:lnTo>
                    <a:pt x="167790" y="95068"/>
                  </a:lnTo>
                  <a:lnTo>
                    <a:pt x="168074" y="94915"/>
                  </a:lnTo>
                  <a:lnTo>
                    <a:pt x="168204" y="94832"/>
                  </a:lnTo>
                  <a:lnTo>
                    <a:pt x="168334" y="94749"/>
                  </a:lnTo>
                  <a:lnTo>
                    <a:pt x="168452" y="94654"/>
                  </a:lnTo>
                  <a:lnTo>
                    <a:pt x="168571" y="94548"/>
                  </a:lnTo>
                  <a:lnTo>
                    <a:pt x="168677" y="94441"/>
                  </a:lnTo>
                  <a:lnTo>
                    <a:pt x="168772" y="94323"/>
                  </a:lnTo>
                  <a:lnTo>
                    <a:pt x="168854" y="94193"/>
                  </a:lnTo>
                  <a:lnTo>
                    <a:pt x="168925" y="94063"/>
                  </a:lnTo>
                  <a:lnTo>
                    <a:pt x="169138" y="94015"/>
                  </a:lnTo>
                  <a:lnTo>
                    <a:pt x="168914" y="93921"/>
                  </a:lnTo>
                  <a:lnTo>
                    <a:pt x="168641" y="94063"/>
                  </a:lnTo>
                  <a:lnTo>
                    <a:pt x="168381" y="94217"/>
                  </a:lnTo>
                  <a:lnTo>
                    <a:pt x="167861" y="94536"/>
                  </a:lnTo>
                  <a:lnTo>
                    <a:pt x="167589" y="94690"/>
                  </a:lnTo>
                  <a:lnTo>
                    <a:pt x="167316" y="94832"/>
                  </a:lnTo>
                  <a:lnTo>
                    <a:pt x="167044" y="94962"/>
                  </a:lnTo>
                  <a:lnTo>
                    <a:pt x="166749" y="95080"/>
                  </a:lnTo>
                  <a:lnTo>
                    <a:pt x="166630" y="94879"/>
                  </a:lnTo>
                  <a:lnTo>
                    <a:pt x="166524" y="94690"/>
                  </a:lnTo>
                  <a:lnTo>
                    <a:pt x="166311" y="94288"/>
                  </a:lnTo>
                  <a:lnTo>
                    <a:pt x="166855" y="93933"/>
                  </a:lnTo>
                  <a:lnTo>
                    <a:pt x="167376" y="93554"/>
                  </a:lnTo>
                  <a:lnTo>
                    <a:pt x="167636" y="93365"/>
                  </a:lnTo>
                  <a:lnTo>
                    <a:pt x="167896" y="93164"/>
                  </a:lnTo>
                  <a:lnTo>
                    <a:pt x="168145" y="92963"/>
                  </a:lnTo>
                  <a:lnTo>
                    <a:pt x="168381" y="92750"/>
                  </a:lnTo>
                  <a:lnTo>
                    <a:pt x="168630" y="92513"/>
                  </a:lnTo>
                  <a:lnTo>
                    <a:pt x="168748" y="92395"/>
                  </a:lnTo>
                  <a:lnTo>
                    <a:pt x="168854" y="92265"/>
                  </a:lnTo>
                  <a:lnTo>
                    <a:pt x="168949" y="92134"/>
                  </a:lnTo>
                  <a:lnTo>
                    <a:pt x="168985" y="92063"/>
                  </a:lnTo>
                  <a:lnTo>
                    <a:pt x="169020" y="91981"/>
                  </a:lnTo>
                  <a:lnTo>
                    <a:pt x="169044" y="91910"/>
                  </a:lnTo>
                  <a:lnTo>
                    <a:pt x="169056" y="91827"/>
                  </a:lnTo>
                  <a:lnTo>
                    <a:pt x="169056" y="91732"/>
                  </a:lnTo>
                  <a:lnTo>
                    <a:pt x="169056" y="91649"/>
                  </a:lnTo>
                  <a:lnTo>
                    <a:pt x="168677" y="91910"/>
                  </a:lnTo>
                  <a:lnTo>
                    <a:pt x="168310" y="92194"/>
                  </a:lnTo>
                  <a:lnTo>
                    <a:pt x="167565" y="92750"/>
                  </a:lnTo>
                  <a:lnTo>
                    <a:pt x="167198" y="93034"/>
                  </a:lnTo>
                  <a:lnTo>
                    <a:pt x="166820" y="93294"/>
                  </a:lnTo>
                  <a:lnTo>
                    <a:pt x="166429" y="93554"/>
                  </a:lnTo>
                  <a:lnTo>
                    <a:pt x="166039" y="93791"/>
                  </a:lnTo>
                  <a:lnTo>
                    <a:pt x="165708" y="93235"/>
                  </a:lnTo>
                  <a:lnTo>
                    <a:pt x="165388" y="92679"/>
                  </a:lnTo>
                  <a:lnTo>
                    <a:pt x="165708" y="92525"/>
                  </a:lnTo>
                  <a:lnTo>
                    <a:pt x="166003" y="92336"/>
                  </a:lnTo>
                  <a:lnTo>
                    <a:pt x="166299" y="92146"/>
                  </a:lnTo>
                  <a:lnTo>
                    <a:pt x="166583" y="91933"/>
                  </a:lnTo>
                  <a:lnTo>
                    <a:pt x="166855" y="91709"/>
                  </a:lnTo>
                  <a:lnTo>
                    <a:pt x="167115" y="91472"/>
                  </a:lnTo>
                  <a:lnTo>
                    <a:pt x="167636" y="90999"/>
                  </a:lnTo>
                  <a:lnTo>
                    <a:pt x="167825" y="90833"/>
                  </a:lnTo>
                  <a:lnTo>
                    <a:pt x="167873" y="90750"/>
                  </a:lnTo>
                  <a:lnTo>
                    <a:pt x="167908" y="90679"/>
                  </a:lnTo>
                  <a:lnTo>
                    <a:pt x="167955" y="90596"/>
                  </a:lnTo>
                  <a:lnTo>
                    <a:pt x="167991" y="90525"/>
                  </a:lnTo>
                  <a:lnTo>
                    <a:pt x="168014" y="90455"/>
                  </a:lnTo>
                  <a:lnTo>
                    <a:pt x="168003" y="90372"/>
                  </a:lnTo>
                  <a:lnTo>
                    <a:pt x="167991" y="90336"/>
                  </a:lnTo>
                  <a:lnTo>
                    <a:pt x="167979" y="90301"/>
                  </a:lnTo>
                  <a:lnTo>
                    <a:pt x="167943" y="90265"/>
                  </a:lnTo>
                  <a:lnTo>
                    <a:pt x="167908" y="90230"/>
                  </a:lnTo>
                  <a:lnTo>
                    <a:pt x="167884" y="90478"/>
                  </a:lnTo>
                  <a:lnTo>
                    <a:pt x="167541" y="90715"/>
                  </a:lnTo>
                  <a:lnTo>
                    <a:pt x="167210" y="90963"/>
                  </a:lnTo>
                  <a:lnTo>
                    <a:pt x="166548" y="91460"/>
                  </a:lnTo>
                  <a:lnTo>
                    <a:pt x="166216" y="91709"/>
                  </a:lnTo>
                  <a:lnTo>
                    <a:pt x="165873" y="91945"/>
                  </a:lnTo>
                  <a:lnTo>
                    <a:pt x="165530" y="92158"/>
                  </a:lnTo>
                  <a:lnTo>
                    <a:pt x="165341" y="92265"/>
                  </a:lnTo>
                  <a:lnTo>
                    <a:pt x="165163" y="92359"/>
                  </a:lnTo>
                  <a:lnTo>
                    <a:pt x="164844" y="91815"/>
                  </a:lnTo>
                  <a:lnTo>
                    <a:pt x="164513" y="91283"/>
                  </a:lnTo>
                  <a:lnTo>
                    <a:pt x="164820" y="91129"/>
                  </a:lnTo>
                  <a:lnTo>
                    <a:pt x="165128" y="90963"/>
                  </a:lnTo>
                  <a:lnTo>
                    <a:pt x="165435" y="90786"/>
                  </a:lnTo>
                  <a:lnTo>
                    <a:pt x="165719" y="90585"/>
                  </a:lnTo>
                  <a:lnTo>
                    <a:pt x="166181" y="90218"/>
                  </a:lnTo>
                  <a:lnTo>
                    <a:pt x="166145" y="89792"/>
                  </a:lnTo>
                  <a:lnTo>
                    <a:pt x="165956" y="90123"/>
                  </a:lnTo>
                  <a:lnTo>
                    <a:pt x="165743" y="90218"/>
                  </a:lnTo>
                  <a:lnTo>
                    <a:pt x="165530" y="90324"/>
                  </a:lnTo>
                  <a:lnTo>
                    <a:pt x="165128" y="90549"/>
                  </a:lnTo>
                  <a:lnTo>
                    <a:pt x="164714" y="90762"/>
                  </a:lnTo>
                  <a:lnTo>
                    <a:pt x="164513" y="90869"/>
                  </a:lnTo>
                  <a:lnTo>
                    <a:pt x="164300" y="90963"/>
                  </a:lnTo>
                  <a:lnTo>
                    <a:pt x="164004" y="90490"/>
                  </a:lnTo>
                  <a:lnTo>
                    <a:pt x="163708" y="90017"/>
                  </a:lnTo>
                  <a:lnTo>
                    <a:pt x="164134" y="89780"/>
                  </a:lnTo>
                  <a:lnTo>
                    <a:pt x="164572" y="89532"/>
                  </a:lnTo>
                  <a:lnTo>
                    <a:pt x="164998" y="89260"/>
                  </a:lnTo>
                  <a:lnTo>
                    <a:pt x="165412" y="88988"/>
                  </a:lnTo>
                  <a:lnTo>
                    <a:pt x="165826" y="88704"/>
                  </a:lnTo>
                  <a:lnTo>
                    <a:pt x="166228" y="88408"/>
                  </a:lnTo>
                  <a:lnTo>
                    <a:pt x="166618" y="88100"/>
                  </a:lnTo>
                  <a:lnTo>
                    <a:pt x="166997" y="87781"/>
                  </a:lnTo>
                  <a:lnTo>
                    <a:pt x="167068" y="87734"/>
                  </a:lnTo>
                  <a:lnTo>
                    <a:pt x="167115" y="87674"/>
                  </a:lnTo>
                  <a:lnTo>
                    <a:pt x="167151" y="87603"/>
                  </a:lnTo>
                  <a:lnTo>
                    <a:pt x="167175" y="87532"/>
                  </a:lnTo>
                  <a:lnTo>
                    <a:pt x="167210" y="87379"/>
                  </a:lnTo>
                  <a:lnTo>
                    <a:pt x="167234" y="87225"/>
                  </a:lnTo>
                  <a:lnTo>
                    <a:pt x="166749" y="87509"/>
                  </a:lnTo>
                  <a:lnTo>
                    <a:pt x="166275" y="87805"/>
                  </a:lnTo>
                  <a:lnTo>
                    <a:pt x="165341" y="88420"/>
                  </a:lnTo>
                  <a:lnTo>
                    <a:pt x="164868" y="88727"/>
                  </a:lnTo>
                  <a:lnTo>
                    <a:pt x="164394" y="89011"/>
                  </a:lnTo>
                  <a:lnTo>
                    <a:pt x="163909" y="89283"/>
                  </a:lnTo>
                  <a:lnTo>
                    <a:pt x="163661" y="89413"/>
                  </a:lnTo>
                  <a:lnTo>
                    <a:pt x="163401" y="89544"/>
                  </a:lnTo>
                  <a:lnTo>
                    <a:pt x="163164" y="89224"/>
                  </a:lnTo>
                  <a:lnTo>
                    <a:pt x="162939" y="88893"/>
                  </a:lnTo>
                  <a:lnTo>
                    <a:pt x="162726" y="88562"/>
                  </a:lnTo>
                  <a:lnTo>
                    <a:pt x="162525" y="88219"/>
                  </a:lnTo>
                  <a:lnTo>
                    <a:pt x="163164" y="87852"/>
                  </a:lnTo>
                  <a:lnTo>
                    <a:pt x="163803" y="87497"/>
                  </a:lnTo>
                  <a:lnTo>
                    <a:pt x="164122" y="87319"/>
                  </a:lnTo>
                  <a:lnTo>
                    <a:pt x="164430" y="87130"/>
                  </a:lnTo>
                  <a:lnTo>
                    <a:pt x="164737" y="86929"/>
                  </a:lnTo>
                  <a:lnTo>
                    <a:pt x="165045" y="86716"/>
                  </a:lnTo>
                  <a:lnTo>
                    <a:pt x="165199" y="86503"/>
                  </a:lnTo>
                  <a:lnTo>
                    <a:pt x="165447" y="86290"/>
                  </a:lnTo>
                  <a:lnTo>
                    <a:pt x="164915" y="86373"/>
                  </a:lnTo>
                  <a:lnTo>
                    <a:pt x="164596" y="86598"/>
                  </a:lnTo>
                  <a:lnTo>
                    <a:pt x="163436" y="87237"/>
                  </a:lnTo>
                  <a:lnTo>
                    <a:pt x="162856" y="87544"/>
                  </a:lnTo>
                  <a:lnTo>
                    <a:pt x="162265" y="87852"/>
                  </a:lnTo>
                  <a:lnTo>
                    <a:pt x="161815" y="87201"/>
                  </a:lnTo>
                  <a:lnTo>
                    <a:pt x="161378" y="86539"/>
                  </a:lnTo>
                  <a:lnTo>
                    <a:pt x="161934" y="86326"/>
                  </a:lnTo>
                  <a:lnTo>
                    <a:pt x="162218" y="86207"/>
                  </a:lnTo>
                  <a:lnTo>
                    <a:pt x="162478" y="86077"/>
                  </a:lnTo>
                  <a:lnTo>
                    <a:pt x="162608" y="85994"/>
                  </a:lnTo>
                  <a:lnTo>
                    <a:pt x="162738" y="85912"/>
                  </a:lnTo>
                  <a:lnTo>
                    <a:pt x="162856" y="85829"/>
                  </a:lnTo>
                  <a:lnTo>
                    <a:pt x="162963" y="85734"/>
                  </a:lnTo>
                  <a:lnTo>
                    <a:pt x="163069" y="85628"/>
                  </a:lnTo>
                  <a:lnTo>
                    <a:pt x="163164" y="85509"/>
                  </a:lnTo>
                  <a:lnTo>
                    <a:pt x="163235" y="85379"/>
                  </a:lnTo>
                  <a:lnTo>
                    <a:pt x="163318" y="85249"/>
                  </a:lnTo>
                  <a:lnTo>
                    <a:pt x="162845" y="85474"/>
                  </a:lnTo>
                  <a:lnTo>
                    <a:pt x="162383" y="85734"/>
                  </a:lnTo>
                  <a:lnTo>
                    <a:pt x="162076" y="85853"/>
                  </a:lnTo>
                  <a:lnTo>
                    <a:pt x="161768" y="85971"/>
                  </a:lnTo>
                  <a:lnTo>
                    <a:pt x="161449" y="86077"/>
                  </a:lnTo>
                  <a:lnTo>
                    <a:pt x="161141" y="86172"/>
                  </a:lnTo>
                  <a:lnTo>
                    <a:pt x="160621" y="85356"/>
                  </a:lnTo>
                  <a:lnTo>
                    <a:pt x="161496" y="84953"/>
                  </a:lnTo>
                  <a:lnTo>
                    <a:pt x="161922" y="84740"/>
                  </a:lnTo>
                  <a:lnTo>
                    <a:pt x="162348" y="84516"/>
                  </a:lnTo>
                  <a:lnTo>
                    <a:pt x="162608" y="84350"/>
                  </a:lnTo>
                  <a:lnTo>
                    <a:pt x="162868" y="84173"/>
                  </a:lnTo>
                  <a:lnTo>
                    <a:pt x="163129" y="83983"/>
                  </a:lnTo>
                  <a:lnTo>
                    <a:pt x="163377" y="83782"/>
                  </a:lnTo>
                  <a:lnTo>
                    <a:pt x="162963" y="83770"/>
                  </a:lnTo>
                  <a:lnTo>
                    <a:pt x="162963" y="83972"/>
                  </a:lnTo>
                  <a:lnTo>
                    <a:pt x="162738" y="83936"/>
                  </a:lnTo>
                  <a:lnTo>
                    <a:pt x="162466" y="84090"/>
                  </a:lnTo>
                  <a:lnTo>
                    <a:pt x="162182" y="84232"/>
                  </a:lnTo>
                  <a:lnTo>
                    <a:pt x="161602" y="84504"/>
                  </a:lnTo>
                  <a:lnTo>
                    <a:pt x="161023" y="84764"/>
                  </a:lnTo>
                  <a:lnTo>
                    <a:pt x="160431" y="85013"/>
                  </a:lnTo>
                  <a:lnTo>
                    <a:pt x="160230" y="84693"/>
                  </a:lnTo>
                  <a:lnTo>
                    <a:pt x="160041" y="84362"/>
                  </a:lnTo>
                  <a:lnTo>
                    <a:pt x="159863" y="84031"/>
                  </a:lnTo>
                  <a:lnTo>
                    <a:pt x="159686" y="83688"/>
                  </a:lnTo>
                  <a:lnTo>
                    <a:pt x="159958" y="83628"/>
                  </a:lnTo>
                  <a:lnTo>
                    <a:pt x="160218" y="83557"/>
                  </a:lnTo>
                  <a:lnTo>
                    <a:pt x="160467" y="83451"/>
                  </a:lnTo>
                  <a:lnTo>
                    <a:pt x="160715" y="83333"/>
                  </a:lnTo>
                  <a:lnTo>
                    <a:pt x="160952" y="83214"/>
                  </a:lnTo>
                  <a:lnTo>
                    <a:pt x="161188" y="83084"/>
                  </a:lnTo>
                  <a:lnTo>
                    <a:pt x="161662" y="82824"/>
                  </a:lnTo>
                  <a:lnTo>
                    <a:pt x="162135" y="82528"/>
                  </a:lnTo>
                  <a:lnTo>
                    <a:pt x="162371" y="82386"/>
                  </a:lnTo>
                  <a:lnTo>
                    <a:pt x="162608" y="82221"/>
                  </a:lnTo>
                  <a:lnTo>
                    <a:pt x="162821" y="82043"/>
                  </a:lnTo>
                  <a:lnTo>
                    <a:pt x="163022" y="81854"/>
                  </a:lnTo>
                  <a:lnTo>
                    <a:pt x="163117" y="81759"/>
                  </a:lnTo>
                  <a:lnTo>
                    <a:pt x="163211" y="81653"/>
                  </a:lnTo>
                  <a:lnTo>
                    <a:pt x="163294" y="81534"/>
                  </a:lnTo>
                  <a:lnTo>
                    <a:pt x="163365" y="81416"/>
                  </a:lnTo>
                  <a:lnTo>
                    <a:pt x="163129" y="81404"/>
                  </a:lnTo>
                  <a:lnTo>
                    <a:pt x="163129" y="81404"/>
                  </a:lnTo>
                  <a:lnTo>
                    <a:pt x="163176" y="81558"/>
                  </a:lnTo>
                  <a:lnTo>
                    <a:pt x="162892" y="81688"/>
                  </a:lnTo>
                  <a:lnTo>
                    <a:pt x="162395" y="82031"/>
                  </a:lnTo>
                  <a:lnTo>
                    <a:pt x="162064" y="82232"/>
                  </a:lnTo>
                  <a:lnTo>
                    <a:pt x="161721" y="82422"/>
                  </a:lnTo>
                  <a:lnTo>
                    <a:pt x="161366" y="82599"/>
                  </a:lnTo>
                  <a:lnTo>
                    <a:pt x="161011" y="82777"/>
                  </a:lnTo>
                  <a:lnTo>
                    <a:pt x="160301" y="83108"/>
                  </a:lnTo>
                  <a:lnTo>
                    <a:pt x="159591" y="83427"/>
                  </a:lnTo>
                  <a:lnTo>
                    <a:pt x="159473" y="83262"/>
                  </a:lnTo>
                  <a:lnTo>
                    <a:pt x="159366" y="83084"/>
                  </a:lnTo>
                  <a:lnTo>
                    <a:pt x="159177" y="82729"/>
                  </a:lnTo>
                  <a:lnTo>
                    <a:pt x="158810" y="81996"/>
                  </a:lnTo>
                  <a:lnTo>
                    <a:pt x="159106" y="81866"/>
                  </a:lnTo>
                  <a:lnTo>
                    <a:pt x="159402" y="81724"/>
                  </a:lnTo>
                  <a:lnTo>
                    <a:pt x="159698" y="81570"/>
                  </a:lnTo>
                  <a:lnTo>
                    <a:pt x="159994" y="81416"/>
                  </a:lnTo>
                  <a:lnTo>
                    <a:pt x="160277" y="81251"/>
                  </a:lnTo>
                  <a:lnTo>
                    <a:pt x="160550" y="81085"/>
                  </a:lnTo>
                  <a:lnTo>
                    <a:pt x="160833" y="80907"/>
                  </a:lnTo>
                  <a:lnTo>
                    <a:pt x="161106" y="80718"/>
                  </a:lnTo>
                  <a:lnTo>
                    <a:pt x="161378" y="80529"/>
                  </a:lnTo>
                  <a:lnTo>
                    <a:pt x="161638" y="80340"/>
                  </a:lnTo>
                  <a:lnTo>
                    <a:pt x="162158" y="79926"/>
                  </a:lnTo>
                  <a:lnTo>
                    <a:pt x="162655" y="79500"/>
                  </a:lnTo>
                  <a:lnTo>
                    <a:pt x="163140" y="79062"/>
                  </a:lnTo>
                  <a:lnTo>
                    <a:pt x="163093" y="78648"/>
                  </a:lnTo>
                  <a:lnTo>
                    <a:pt x="162916" y="78979"/>
                  </a:lnTo>
                  <a:lnTo>
                    <a:pt x="162395" y="79334"/>
                  </a:lnTo>
                  <a:lnTo>
                    <a:pt x="161886" y="79701"/>
                  </a:lnTo>
                  <a:lnTo>
                    <a:pt x="161378" y="80068"/>
                  </a:lnTo>
                  <a:lnTo>
                    <a:pt x="160857" y="80434"/>
                  </a:lnTo>
                  <a:lnTo>
                    <a:pt x="160325" y="80777"/>
                  </a:lnTo>
                  <a:lnTo>
                    <a:pt x="160053" y="80943"/>
                  </a:lnTo>
                  <a:lnTo>
                    <a:pt x="159781" y="81097"/>
                  </a:lnTo>
                  <a:lnTo>
                    <a:pt x="159508" y="81239"/>
                  </a:lnTo>
                  <a:lnTo>
                    <a:pt x="159225" y="81381"/>
                  </a:lnTo>
                  <a:lnTo>
                    <a:pt x="158929" y="81511"/>
                  </a:lnTo>
                  <a:lnTo>
                    <a:pt x="158633" y="81629"/>
                  </a:lnTo>
                  <a:lnTo>
                    <a:pt x="158491" y="81381"/>
                  </a:lnTo>
                  <a:lnTo>
                    <a:pt x="158373" y="81132"/>
                  </a:lnTo>
                  <a:lnTo>
                    <a:pt x="158124" y="80624"/>
                  </a:lnTo>
                  <a:lnTo>
                    <a:pt x="158964" y="80198"/>
                  </a:lnTo>
                  <a:lnTo>
                    <a:pt x="159378" y="79985"/>
                  </a:lnTo>
                  <a:lnTo>
                    <a:pt x="159792" y="79772"/>
                  </a:lnTo>
                  <a:lnTo>
                    <a:pt x="160289" y="79511"/>
                  </a:lnTo>
                  <a:lnTo>
                    <a:pt x="160526" y="79370"/>
                  </a:lnTo>
                  <a:lnTo>
                    <a:pt x="160762" y="79228"/>
                  </a:lnTo>
                  <a:lnTo>
                    <a:pt x="160999" y="79074"/>
                  </a:lnTo>
                  <a:lnTo>
                    <a:pt x="161224" y="78908"/>
                  </a:lnTo>
                  <a:lnTo>
                    <a:pt x="161437" y="78743"/>
                  </a:lnTo>
                  <a:lnTo>
                    <a:pt x="161650" y="78565"/>
                  </a:lnTo>
                  <a:lnTo>
                    <a:pt x="161248" y="78506"/>
                  </a:lnTo>
                  <a:lnTo>
                    <a:pt x="161295" y="78660"/>
                  </a:lnTo>
                  <a:lnTo>
                    <a:pt x="161165" y="78683"/>
                  </a:lnTo>
                  <a:lnTo>
                    <a:pt x="161046" y="78719"/>
                  </a:lnTo>
                  <a:lnTo>
                    <a:pt x="160822" y="78802"/>
                  </a:lnTo>
                  <a:lnTo>
                    <a:pt x="160597" y="78908"/>
                  </a:lnTo>
                  <a:lnTo>
                    <a:pt x="160384" y="79026"/>
                  </a:lnTo>
                  <a:lnTo>
                    <a:pt x="159958" y="79275"/>
                  </a:lnTo>
                  <a:lnTo>
                    <a:pt x="159745" y="79381"/>
                  </a:lnTo>
                  <a:lnTo>
                    <a:pt x="159520" y="79488"/>
                  </a:lnTo>
                  <a:lnTo>
                    <a:pt x="159142" y="79677"/>
                  </a:lnTo>
                  <a:lnTo>
                    <a:pt x="158775" y="79855"/>
                  </a:lnTo>
                  <a:lnTo>
                    <a:pt x="158408" y="80056"/>
                  </a:lnTo>
                  <a:lnTo>
                    <a:pt x="158042" y="80269"/>
                  </a:lnTo>
                  <a:lnTo>
                    <a:pt x="157923" y="80068"/>
                  </a:lnTo>
                  <a:lnTo>
                    <a:pt x="157817" y="79866"/>
                  </a:lnTo>
                  <a:lnTo>
                    <a:pt x="157616" y="79452"/>
                  </a:lnTo>
                  <a:lnTo>
                    <a:pt x="157249" y="78612"/>
                  </a:lnTo>
                  <a:lnTo>
                    <a:pt x="157580" y="78470"/>
                  </a:lnTo>
                  <a:lnTo>
                    <a:pt x="157911" y="78317"/>
                  </a:lnTo>
                  <a:lnTo>
                    <a:pt x="158562" y="77997"/>
                  </a:lnTo>
                  <a:lnTo>
                    <a:pt x="158941" y="77832"/>
                  </a:lnTo>
                  <a:lnTo>
                    <a:pt x="158881" y="77642"/>
                  </a:lnTo>
                  <a:lnTo>
                    <a:pt x="159248" y="77749"/>
                  </a:lnTo>
                  <a:lnTo>
                    <a:pt x="159213" y="77559"/>
                  </a:lnTo>
                  <a:lnTo>
                    <a:pt x="159662" y="77418"/>
                  </a:lnTo>
                  <a:lnTo>
                    <a:pt x="159769" y="77370"/>
                  </a:lnTo>
                  <a:lnTo>
                    <a:pt x="159781" y="77252"/>
                  </a:lnTo>
                  <a:lnTo>
                    <a:pt x="159911" y="77216"/>
                  </a:lnTo>
                  <a:lnTo>
                    <a:pt x="160017" y="77169"/>
                  </a:lnTo>
                  <a:lnTo>
                    <a:pt x="160124" y="77098"/>
                  </a:lnTo>
                  <a:lnTo>
                    <a:pt x="160218" y="77027"/>
                  </a:lnTo>
                  <a:lnTo>
                    <a:pt x="160301" y="76944"/>
                  </a:lnTo>
                  <a:lnTo>
                    <a:pt x="160384" y="76850"/>
                  </a:lnTo>
                  <a:lnTo>
                    <a:pt x="160443" y="76743"/>
                  </a:lnTo>
                  <a:lnTo>
                    <a:pt x="160502" y="76625"/>
                  </a:lnTo>
                  <a:lnTo>
                    <a:pt x="160337" y="76767"/>
                  </a:lnTo>
                  <a:lnTo>
                    <a:pt x="160159" y="76909"/>
                  </a:lnTo>
                  <a:lnTo>
                    <a:pt x="160076" y="76956"/>
                  </a:lnTo>
                  <a:lnTo>
                    <a:pt x="159982" y="77003"/>
                  </a:lnTo>
                  <a:lnTo>
                    <a:pt x="159875" y="77039"/>
                  </a:lnTo>
                  <a:lnTo>
                    <a:pt x="159757" y="77051"/>
                  </a:lnTo>
                  <a:lnTo>
                    <a:pt x="159757" y="77205"/>
                  </a:lnTo>
                  <a:lnTo>
                    <a:pt x="159532" y="77134"/>
                  </a:lnTo>
                  <a:lnTo>
                    <a:pt x="159568" y="77287"/>
                  </a:lnTo>
                  <a:lnTo>
                    <a:pt x="159366" y="77358"/>
                  </a:lnTo>
                  <a:lnTo>
                    <a:pt x="159165" y="77429"/>
                  </a:lnTo>
                  <a:lnTo>
                    <a:pt x="158964" y="77512"/>
                  </a:lnTo>
                  <a:lnTo>
                    <a:pt x="158775" y="77595"/>
                  </a:lnTo>
                  <a:lnTo>
                    <a:pt x="158385" y="77784"/>
                  </a:lnTo>
                  <a:lnTo>
                    <a:pt x="157994" y="77962"/>
                  </a:lnTo>
                  <a:lnTo>
                    <a:pt x="157556" y="78116"/>
                  </a:lnTo>
                  <a:lnTo>
                    <a:pt x="157107" y="78281"/>
                  </a:lnTo>
                  <a:lnTo>
                    <a:pt x="156965" y="77950"/>
                  </a:lnTo>
                  <a:lnTo>
                    <a:pt x="156835" y="77607"/>
                  </a:lnTo>
                  <a:lnTo>
                    <a:pt x="156705" y="77276"/>
                  </a:lnTo>
                  <a:lnTo>
                    <a:pt x="156598" y="76932"/>
                  </a:lnTo>
                  <a:lnTo>
                    <a:pt x="156953" y="76826"/>
                  </a:lnTo>
                  <a:lnTo>
                    <a:pt x="157296" y="76708"/>
                  </a:lnTo>
                  <a:lnTo>
                    <a:pt x="157651" y="76566"/>
                  </a:lnTo>
                  <a:lnTo>
                    <a:pt x="157982" y="76412"/>
                  </a:lnTo>
                  <a:lnTo>
                    <a:pt x="158314" y="76246"/>
                  </a:lnTo>
                  <a:lnTo>
                    <a:pt x="158645" y="76069"/>
                  </a:lnTo>
                  <a:lnTo>
                    <a:pt x="159284" y="75714"/>
                  </a:lnTo>
                  <a:lnTo>
                    <a:pt x="159615" y="75525"/>
                  </a:lnTo>
                  <a:lnTo>
                    <a:pt x="159946" y="75335"/>
                  </a:lnTo>
                  <a:lnTo>
                    <a:pt x="160585" y="74933"/>
                  </a:lnTo>
                  <a:lnTo>
                    <a:pt x="160585" y="74874"/>
                  </a:lnTo>
                  <a:lnTo>
                    <a:pt x="160691" y="74827"/>
                  </a:lnTo>
                  <a:lnTo>
                    <a:pt x="160798" y="74756"/>
                  </a:lnTo>
                  <a:lnTo>
                    <a:pt x="160893" y="74685"/>
                  </a:lnTo>
                  <a:lnTo>
                    <a:pt x="160975" y="74602"/>
                  </a:lnTo>
                  <a:lnTo>
                    <a:pt x="161153" y="74424"/>
                  </a:lnTo>
                  <a:lnTo>
                    <a:pt x="161307" y="74247"/>
                  </a:lnTo>
                  <a:lnTo>
                    <a:pt x="160881" y="74436"/>
                  </a:lnTo>
                  <a:lnTo>
                    <a:pt x="160632" y="74602"/>
                  </a:lnTo>
                  <a:lnTo>
                    <a:pt x="160384" y="74768"/>
                  </a:lnTo>
                  <a:lnTo>
                    <a:pt x="159272" y="75359"/>
                  </a:lnTo>
                  <a:lnTo>
                    <a:pt x="158716" y="75643"/>
                  </a:lnTo>
                  <a:lnTo>
                    <a:pt x="158160" y="75927"/>
                  </a:lnTo>
                  <a:lnTo>
                    <a:pt x="157746" y="76104"/>
                  </a:lnTo>
                  <a:lnTo>
                    <a:pt x="157332" y="76282"/>
                  </a:lnTo>
                  <a:lnTo>
                    <a:pt x="156929" y="76483"/>
                  </a:lnTo>
                  <a:lnTo>
                    <a:pt x="156728" y="76589"/>
                  </a:lnTo>
                  <a:lnTo>
                    <a:pt x="156539" y="76708"/>
                  </a:lnTo>
                  <a:lnTo>
                    <a:pt x="156444" y="76542"/>
                  </a:lnTo>
                  <a:lnTo>
                    <a:pt x="156362" y="76388"/>
                  </a:lnTo>
                  <a:lnTo>
                    <a:pt x="156220" y="76057"/>
                  </a:lnTo>
                  <a:lnTo>
                    <a:pt x="155959" y="75395"/>
                  </a:lnTo>
                  <a:lnTo>
                    <a:pt x="156338" y="75241"/>
                  </a:lnTo>
                  <a:lnTo>
                    <a:pt x="156705" y="75075"/>
                  </a:lnTo>
                  <a:lnTo>
                    <a:pt x="157071" y="74898"/>
                  </a:lnTo>
                  <a:lnTo>
                    <a:pt x="157426" y="74708"/>
                  </a:lnTo>
                  <a:lnTo>
                    <a:pt x="157746" y="74519"/>
                  </a:lnTo>
                  <a:lnTo>
                    <a:pt x="158065" y="74342"/>
                  </a:lnTo>
                  <a:lnTo>
                    <a:pt x="158396" y="74152"/>
                  </a:lnTo>
                  <a:lnTo>
                    <a:pt x="158716" y="73963"/>
                  </a:lnTo>
                  <a:lnTo>
                    <a:pt x="159023" y="73750"/>
                  </a:lnTo>
                  <a:lnTo>
                    <a:pt x="159165" y="73644"/>
                  </a:lnTo>
                  <a:lnTo>
                    <a:pt x="159307" y="73525"/>
                  </a:lnTo>
                  <a:lnTo>
                    <a:pt x="159449" y="73395"/>
                  </a:lnTo>
                  <a:lnTo>
                    <a:pt x="159579" y="73265"/>
                  </a:lnTo>
                  <a:lnTo>
                    <a:pt x="159698" y="73123"/>
                  </a:lnTo>
                  <a:lnTo>
                    <a:pt x="159804" y="72969"/>
                  </a:lnTo>
                  <a:lnTo>
                    <a:pt x="159579" y="72946"/>
                  </a:lnTo>
                  <a:lnTo>
                    <a:pt x="159615" y="73088"/>
                  </a:lnTo>
                  <a:lnTo>
                    <a:pt x="159485" y="73135"/>
                  </a:lnTo>
                  <a:lnTo>
                    <a:pt x="159355" y="73206"/>
                  </a:lnTo>
                  <a:lnTo>
                    <a:pt x="159236" y="73277"/>
                  </a:lnTo>
                  <a:lnTo>
                    <a:pt x="159130" y="73372"/>
                  </a:lnTo>
                  <a:lnTo>
                    <a:pt x="158503" y="73738"/>
                  </a:lnTo>
                  <a:lnTo>
                    <a:pt x="157852" y="74093"/>
                  </a:lnTo>
                  <a:lnTo>
                    <a:pt x="157190" y="74436"/>
                  </a:lnTo>
                  <a:lnTo>
                    <a:pt x="156515" y="74768"/>
                  </a:lnTo>
                  <a:lnTo>
                    <a:pt x="155841" y="75087"/>
                  </a:lnTo>
                  <a:lnTo>
                    <a:pt x="155640" y="74531"/>
                  </a:lnTo>
                  <a:lnTo>
                    <a:pt x="155427" y="73999"/>
                  </a:lnTo>
                  <a:lnTo>
                    <a:pt x="155557" y="73715"/>
                  </a:lnTo>
                  <a:lnTo>
                    <a:pt x="155865" y="73561"/>
                  </a:lnTo>
                  <a:lnTo>
                    <a:pt x="156172" y="73383"/>
                  </a:lnTo>
                  <a:lnTo>
                    <a:pt x="156468" y="73206"/>
                  </a:lnTo>
                  <a:lnTo>
                    <a:pt x="156752" y="73005"/>
                  </a:lnTo>
                  <a:lnTo>
                    <a:pt x="157154" y="72756"/>
                  </a:lnTo>
                  <a:lnTo>
                    <a:pt x="157426" y="72579"/>
                  </a:lnTo>
                  <a:lnTo>
                    <a:pt x="157722" y="72390"/>
                  </a:lnTo>
                  <a:lnTo>
                    <a:pt x="157687" y="72319"/>
                  </a:lnTo>
                  <a:lnTo>
                    <a:pt x="157769" y="72295"/>
                  </a:lnTo>
                  <a:lnTo>
                    <a:pt x="157852" y="72271"/>
                  </a:lnTo>
                  <a:lnTo>
                    <a:pt x="157911" y="72236"/>
                  </a:lnTo>
                  <a:lnTo>
                    <a:pt x="157971" y="72189"/>
                  </a:lnTo>
                  <a:lnTo>
                    <a:pt x="158006" y="72141"/>
                  </a:lnTo>
                  <a:lnTo>
                    <a:pt x="158042" y="72070"/>
                  </a:lnTo>
                  <a:lnTo>
                    <a:pt x="158065" y="71999"/>
                  </a:lnTo>
                  <a:lnTo>
                    <a:pt x="158089" y="71916"/>
                  </a:lnTo>
                  <a:lnTo>
                    <a:pt x="158337" y="71834"/>
                  </a:lnTo>
                  <a:lnTo>
                    <a:pt x="158089" y="71845"/>
                  </a:lnTo>
                  <a:lnTo>
                    <a:pt x="157864" y="71869"/>
                  </a:lnTo>
                  <a:lnTo>
                    <a:pt x="157923" y="72070"/>
                  </a:lnTo>
                  <a:lnTo>
                    <a:pt x="157805" y="72106"/>
                  </a:lnTo>
                  <a:lnTo>
                    <a:pt x="157675" y="72165"/>
                  </a:lnTo>
                  <a:lnTo>
                    <a:pt x="157438" y="72283"/>
                  </a:lnTo>
                  <a:lnTo>
                    <a:pt x="157213" y="72413"/>
                  </a:lnTo>
                  <a:lnTo>
                    <a:pt x="156989" y="72567"/>
                  </a:lnTo>
                  <a:lnTo>
                    <a:pt x="156385" y="72898"/>
                  </a:lnTo>
                  <a:lnTo>
                    <a:pt x="156089" y="73064"/>
                  </a:lnTo>
                  <a:lnTo>
                    <a:pt x="155806" y="73241"/>
                  </a:lnTo>
                  <a:lnTo>
                    <a:pt x="155735" y="73265"/>
                  </a:lnTo>
                  <a:lnTo>
                    <a:pt x="155664" y="73312"/>
                  </a:lnTo>
                  <a:lnTo>
                    <a:pt x="155522" y="73407"/>
                  </a:lnTo>
                  <a:lnTo>
                    <a:pt x="155462" y="73454"/>
                  </a:lnTo>
                  <a:lnTo>
                    <a:pt x="155392" y="73466"/>
                  </a:lnTo>
                  <a:lnTo>
                    <a:pt x="155356" y="73466"/>
                  </a:lnTo>
                  <a:lnTo>
                    <a:pt x="155321" y="73454"/>
                  </a:lnTo>
                  <a:lnTo>
                    <a:pt x="155285" y="73443"/>
                  </a:lnTo>
                  <a:lnTo>
                    <a:pt x="155250" y="73419"/>
                  </a:lnTo>
                  <a:lnTo>
                    <a:pt x="155190" y="73265"/>
                  </a:lnTo>
                  <a:lnTo>
                    <a:pt x="155119" y="73099"/>
                  </a:lnTo>
                  <a:lnTo>
                    <a:pt x="155013" y="72780"/>
                  </a:lnTo>
                  <a:lnTo>
                    <a:pt x="154906" y="72461"/>
                  </a:lnTo>
                  <a:lnTo>
                    <a:pt x="154800" y="72141"/>
                  </a:lnTo>
                  <a:lnTo>
                    <a:pt x="155427" y="71834"/>
                  </a:lnTo>
                  <a:lnTo>
                    <a:pt x="156042" y="71514"/>
                  </a:lnTo>
                  <a:lnTo>
                    <a:pt x="156657" y="71171"/>
                  </a:lnTo>
                  <a:lnTo>
                    <a:pt x="157261" y="70816"/>
                  </a:lnTo>
                  <a:lnTo>
                    <a:pt x="157344" y="70769"/>
                  </a:lnTo>
                  <a:lnTo>
                    <a:pt x="157403" y="70710"/>
                  </a:lnTo>
                  <a:lnTo>
                    <a:pt x="157474" y="70639"/>
                  </a:lnTo>
                  <a:lnTo>
                    <a:pt x="157509" y="70580"/>
                  </a:lnTo>
                  <a:lnTo>
                    <a:pt x="157533" y="70509"/>
                  </a:lnTo>
                  <a:lnTo>
                    <a:pt x="157533" y="70461"/>
                  </a:lnTo>
                  <a:lnTo>
                    <a:pt x="157521" y="70426"/>
                  </a:lnTo>
                  <a:lnTo>
                    <a:pt x="157509" y="70390"/>
                  </a:lnTo>
                  <a:lnTo>
                    <a:pt x="157485" y="70355"/>
                  </a:lnTo>
                  <a:lnTo>
                    <a:pt x="157450" y="70308"/>
                  </a:lnTo>
                  <a:lnTo>
                    <a:pt x="157414" y="70272"/>
                  </a:lnTo>
                  <a:lnTo>
                    <a:pt x="157403" y="70627"/>
                  </a:lnTo>
                  <a:lnTo>
                    <a:pt x="157036" y="70532"/>
                  </a:lnTo>
                  <a:lnTo>
                    <a:pt x="157036" y="70532"/>
                  </a:lnTo>
                  <a:lnTo>
                    <a:pt x="157048" y="70710"/>
                  </a:lnTo>
                  <a:lnTo>
                    <a:pt x="156622" y="70828"/>
                  </a:lnTo>
                  <a:lnTo>
                    <a:pt x="156291" y="71017"/>
                  </a:lnTo>
                  <a:lnTo>
                    <a:pt x="155959" y="71195"/>
                  </a:lnTo>
                  <a:lnTo>
                    <a:pt x="155640" y="71337"/>
                  </a:lnTo>
                  <a:lnTo>
                    <a:pt x="155321" y="71491"/>
                  </a:lnTo>
                  <a:lnTo>
                    <a:pt x="154694" y="71798"/>
                  </a:lnTo>
                  <a:lnTo>
                    <a:pt x="154599" y="71526"/>
                  </a:lnTo>
                  <a:lnTo>
                    <a:pt x="154516" y="71254"/>
                  </a:lnTo>
                  <a:lnTo>
                    <a:pt x="154457" y="70970"/>
                  </a:lnTo>
                  <a:lnTo>
                    <a:pt x="154410" y="70686"/>
                  </a:lnTo>
                  <a:lnTo>
                    <a:pt x="155675" y="70000"/>
                  </a:lnTo>
                  <a:lnTo>
                    <a:pt x="156941" y="69314"/>
                  </a:lnTo>
                  <a:lnTo>
                    <a:pt x="157024" y="69266"/>
                  </a:lnTo>
                  <a:lnTo>
                    <a:pt x="157095" y="69195"/>
                  </a:lnTo>
                  <a:lnTo>
                    <a:pt x="157142" y="69136"/>
                  </a:lnTo>
                  <a:lnTo>
                    <a:pt x="157190" y="69053"/>
                  </a:lnTo>
                  <a:lnTo>
                    <a:pt x="157202" y="68983"/>
                  </a:lnTo>
                  <a:lnTo>
                    <a:pt x="157202" y="68947"/>
                  </a:lnTo>
                  <a:lnTo>
                    <a:pt x="157190" y="68900"/>
                  </a:lnTo>
                  <a:lnTo>
                    <a:pt x="157178" y="68864"/>
                  </a:lnTo>
                  <a:lnTo>
                    <a:pt x="157154" y="68829"/>
                  </a:lnTo>
                  <a:lnTo>
                    <a:pt x="157119" y="68781"/>
                  </a:lnTo>
                  <a:lnTo>
                    <a:pt x="157071" y="68746"/>
                  </a:lnTo>
                  <a:lnTo>
                    <a:pt x="157060" y="69030"/>
                  </a:lnTo>
                  <a:lnTo>
                    <a:pt x="156918" y="69042"/>
                  </a:lnTo>
                  <a:lnTo>
                    <a:pt x="156776" y="69077"/>
                  </a:lnTo>
                  <a:lnTo>
                    <a:pt x="156646" y="69124"/>
                  </a:lnTo>
                  <a:lnTo>
                    <a:pt x="156515" y="69172"/>
                  </a:lnTo>
                  <a:lnTo>
                    <a:pt x="156267" y="69302"/>
                  </a:lnTo>
                  <a:lnTo>
                    <a:pt x="156007" y="69420"/>
                  </a:lnTo>
                  <a:lnTo>
                    <a:pt x="155557" y="69645"/>
                  </a:lnTo>
                  <a:lnTo>
                    <a:pt x="155108" y="69870"/>
                  </a:lnTo>
                  <a:lnTo>
                    <a:pt x="154895" y="69988"/>
                  </a:lnTo>
                  <a:lnTo>
                    <a:pt x="154670" y="70106"/>
                  </a:lnTo>
                  <a:lnTo>
                    <a:pt x="154469" y="70248"/>
                  </a:lnTo>
                  <a:lnTo>
                    <a:pt x="154268" y="70402"/>
                  </a:lnTo>
                  <a:lnTo>
                    <a:pt x="154244" y="69858"/>
                  </a:lnTo>
                  <a:lnTo>
                    <a:pt x="154244" y="69586"/>
                  </a:lnTo>
                  <a:lnTo>
                    <a:pt x="154244" y="69314"/>
                  </a:lnTo>
                  <a:lnTo>
                    <a:pt x="154339" y="69302"/>
                  </a:lnTo>
                  <a:lnTo>
                    <a:pt x="154421" y="69266"/>
                  </a:lnTo>
                  <a:lnTo>
                    <a:pt x="154492" y="69231"/>
                  </a:lnTo>
                  <a:lnTo>
                    <a:pt x="154563" y="69184"/>
                  </a:lnTo>
                  <a:lnTo>
                    <a:pt x="154623" y="69124"/>
                  </a:lnTo>
                  <a:lnTo>
                    <a:pt x="154682" y="69053"/>
                  </a:lnTo>
                  <a:lnTo>
                    <a:pt x="154729" y="68983"/>
                  </a:lnTo>
                  <a:lnTo>
                    <a:pt x="154764" y="68900"/>
                  </a:lnTo>
                  <a:lnTo>
                    <a:pt x="155025" y="68935"/>
                  </a:lnTo>
                  <a:lnTo>
                    <a:pt x="154977" y="68746"/>
                  </a:lnTo>
                  <a:lnTo>
                    <a:pt x="155545" y="68533"/>
                  </a:lnTo>
                  <a:lnTo>
                    <a:pt x="155533" y="68450"/>
                  </a:lnTo>
                  <a:lnTo>
                    <a:pt x="155900" y="68225"/>
                  </a:lnTo>
                  <a:lnTo>
                    <a:pt x="155995" y="68273"/>
                  </a:lnTo>
                  <a:lnTo>
                    <a:pt x="156030" y="68214"/>
                  </a:lnTo>
                  <a:lnTo>
                    <a:pt x="156078" y="68154"/>
                  </a:lnTo>
                  <a:lnTo>
                    <a:pt x="156196" y="68060"/>
                  </a:lnTo>
                  <a:lnTo>
                    <a:pt x="156314" y="67977"/>
                  </a:lnTo>
                  <a:lnTo>
                    <a:pt x="156444" y="67894"/>
                  </a:lnTo>
                  <a:lnTo>
                    <a:pt x="156586" y="67811"/>
                  </a:lnTo>
                  <a:lnTo>
                    <a:pt x="156717" y="67717"/>
                  </a:lnTo>
                  <a:lnTo>
                    <a:pt x="156835" y="67622"/>
                  </a:lnTo>
                  <a:lnTo>
                    <a:pt x="156894" y="67563"/>
                  </a:lnTo>
                  <a:lnTo>
                    <a:pt x="156941" y="67504"/>
                  </a:lnTo>
                  <a:lnTo>
                    <a:pt x="156646" y="67634"/>
                  </a:lnTo>
                  <a:lnTo>
                    <a:pt x="156362" y="67764"/>
                  </a:lnTo>
                  <a:lnTo>
                    <a:pt x="156409" y="67882"/>
                  </a:lnTo>
                  <a:lnTo>
                    <a:pt x="156279" y="67894"/>
                  </a:lnTo>
                  <a:lnTo>
                    <a:pt x="156160" y="67918"/>
                  </a:lnTo>
                  <a:lnTo>
                    <a:pt x="156054" y="67965"/>
                  </a:lnTo>
                  <a:lnTo>
                    <a:pt x="155948" y="68024"/>
                  </a:lnTo>
                  <a:lnTo>
                    <a:pt x="155735" y="68154"/>
                  </a:lnTo>
                  <a:lnTo>
                    <a:pt x="155522" y="68273"/>
                  </a:lnTo>
                  <a:lnTo>
                    <a:pt x="155522" y="68367"/>
                  </a:lnTo>
                  <a:lnTo>
                    <a:pt x="155273" y="68474"/>
                  </a:lnTo>
                  <a:lnTo>
                    <a:pt x="155025" y="68592"/>
                  </a:lnTo>
                  <a:lnTo>
                    <a:pt x="154812" y="68734"/>
                  </a:lnTo>
                  <a:lnTo>
                    <a:pt x="154611" y="68876"/>
                  </a:lnTo>
                  <a:lnTo>
                    <a:pt x="154481" y="68947"/>
                  </a:lnTo>
                  <a:lnTo>
                    <a:pt x="154386" y="68994"/>
                  </a:lnTo>
                  <a:lnTo>
                    <a:pt x="154220" y="68888"/>
                  </a:lnTo>
                  <a:lnTo>
                    <a:pt x="154232" y="68699"/>
                  </a:lnTo>
                  <a:lnTo>
                    <a:pt x="154256" y="68509"/>
                  </a:lnTo>
                  <a:lnTo>
                    <a:pt x="154291" y="68320"/>
                  </a:lnTo>
                  <a:lnTo>
                    <a:pt x="154339" y="68143"/>
                  </a:lnTo>
                  <a:lnTo>
                    <a:pt x="154398" y="67953"/>
                  </a:lnTo>
                  <a:lnTo>
                    <a:pt x="154481" y="67788"/>
                  </a:lnTo>
                  <a:lnTo>
                    <a:pt x="154563" y="67610"/>
                  </a:lnTo>
                  <a:lnTo>
                    <a:pt x="154658" y="67445"/>
                  </a:lnTo>
                  <a:lnTo>
                    <a:pt x="154764" y="67291"/>
                  </a:lnTo>
                  <a:lnTo>
                    <a:pt x="154871" y="67137"/>
                  </a:lnTo>
                  <a:lnTo>
                    <a:pt x="154989" y="66983"/>
                  </a:lnTo>
                  <a:lnTo>
                    <a:pt x="155119" y="66829"/>
                  </a:lnTo>
                  <a:lnTo>
                    <a:pt x="155250" y="66699"/>
                  </a:lnTo>
                  <a:lnTo>
                    <a:pt x="155380" y="66557"/>
                  </a:lnTo>
                  <a:lnTo>
                    <a:pt x="155664" y="66309"/>
                  </a:lnTo>
                  <a:lnTo>
                    <a:pt x="156007" y="66167"/>
                  </a:lnTo>
                  <a:lnTo>
                    <a:pt x="156362" y="66037"/>
                  </a:lnTo>
                  <a:lnTo>
                    <a:pt x="156717" y="65930"/>
                  </a:lnTo>
                  <a:lnTo>
                    <a:pt x="157095" y="65859"/>
                  </a:lnTo>
                  <a:lnTo>
                    <a:pt x="157273" y="65836"/>
                  </a:lnTo>
                  <a:lnTo>
                    <a:pt x="157462" y="65812"/>
                  </a:lnTo>
                  <a:lnTo>
                    <a:pt x="157651" y="65800"/>
                  </a:lnTo>
                  <a:lnTo>
                    <a:pt x="157840" y="65788"/>
                  </a:lnTo>
                  <a:close/>
                  <a:moveTo>
                    <a:pt x="89390" y="91436"/>
                  </a:moveTo>
                  <a:lnTo>
                    <a:pt x="89733" y="91649"/>
                  </a:lnTo>
                  <a:lnTo>
                    <a:pt x="90088" y="91862"/>
                  </a:lnTo>
                  <a:lnTo>
                    <a:pt x="89615" y="92868"/>
                  </a:lnTo>
                  <a:lnTo>
                    <a:pt x="89130" y="93862"/>
                  </a:lnTo>
                  <a:lnTo>
                    <a:pt x="88870" y="94359"/>
                  </a:lnTo>
                  <a:lnTo>
                    <a:pt x="88609" y="94855"/>
                  </a:lnTo>
                  <a:lnTo>
                    <a:pt x="88349" y="95340"/>
                  </a:lnTo>
                  <a:lnTo>
                    <a:pt x="88065" y="95825"/>
                  </a:lnTo>
                  <a:lnTo>
                    <a:pt x="87781" y="96299"/>
                  </a:lnTo>
                  <a:lnTo>
                    <a:pt x="87485" y="96772"/>
                  </a:lnTo>
                  <a:lnTo>
                    <a:pt x="87178" y="97233"/>
                  </a:lnTo>
                  <a:lnTo>
                    <a:pt x="86858" y="97683"/>
                  </a:lnTo>
                  <a:lnTo>
                    <a:pt x="86527" y="98132"/>
                  </a:lnTo>
                  <a:lnTo>
                    <a:pt x="86196" y="98570"/>
                  </a:lnTo>
                  <a:lnTo>
                    <a:pt x="85841" y="99008"/>
                  </a:lnTo>
                  <a:lnTo>
                    <a:pt x="85474" y="99422"/>
                  </a:lnTo>
                  <a:lnTo>
                    <a:pt x="85723" y="98700"/>
                  </a:lnTo>
                  <a:lnTo>
                    <a:pt x="85983" y="97990"/>
                  </a:lnTo>
                  <a:lnTo>
                    <a:pt x="86255" y="97292"/>
                  </a:lnTo>
                  <a:lnTo>
                    <a:pt x="86551" y="96594"/>
                  </a:lnTo>
                  <a:lnTo>
                    <a:pt x="86858" y="95896"/>
                  </a:lnTo>
                  <a:lnTo>
                    <a:pt x="87190" y="95210"/>
                  </a:lnTo>
                  <a:lnTo>
                    <a:pt x="87533" y="94536"/>
                  </a:lnTo>
                  <a:lnTo>
                    <a:pt x="87876" y="93862"/>
                  </a:lnTo>
                  <a:lnTo>
                    <a:pt x="88254" y="93258"/>
                  </a:lnTo>
                  <a:lnTo>
                    <a:pt x="88633" y="92643"/>
                  </a:lnTo>
                  <a:lnTo>
                    <a:pt x="89390" y="91436"/>
                  </a:lnTo>
                  <a:close/>
                  <a:moveTo>
                    <a:pt x="129530" y="82410"/>
                  </a:moveTo>
                  <a:lnTo>
                    <a:pt x="129755" y="82434"/>
                  </a:lnTo>
                  <a:lnTo>
                    <a:pt x="129980" y="82469"/>
                  </a:lnTo>
                  <a:lnTo>
                    <a:pt x="130205" y="82528"/>
                  </a:lnTo>
                  <a:lnTo>
                    <a:pt x="130429" y="82599"/>
                  </a:lnTo>
                  <a:lnTo>
                    <a:pt x="130725" y="82682"/>
                  </a:lnTo>
                  <a:lnTo>
                    <a:pt x="131021" y="82777"/>
                  </a:lnTo>
                  <a:lnTo>
                    <a:pt x="131305" y="82871"/>
                  </a:lnTo>
                  <a:lnTo>
                    <a:pt x="131589" y="82990"/>
                  </a:lnTo>
                  <a:lnTo>
                    <a:pt x="131861" y="83096"/>
                  </a:lnTo>
                  <a:lnTo>
                    <a:pt x="132133" y="83226"/>
                  </a:lnTo>
                  <a:lnTo>
                    <a:pt x="132405" y="83356"/>
                  </a:lnTo>
                  <a:lnTo>
                    <a:pt x="132665" y="83498"/>
                  </a:lnTo>
                  <a:lnTo>
                    <a:pt x="132926" y="83640"/>
                  </a:lnTo>
                  <a:lnTo>
                    <a:pt x="133186" y="83794"/>
                  </a:lnTo>
                  <a:lnTo>
                    <a:pt x="133434" y="83960"/>
                  </a:lnTo>
                  <a:lnTo>
                    <a:pt x="133695" y="84125"/>
                  </a:lnTo>
                  <a:lnTo>
                    <a:pt x="134180" y="84468"/>
                  </a:lnTo>
                  <a:lnTo>
                    <a:pt x="134653" y="84835"/>
                  </a:lnTo>
                  <a:lnTo>
                    <a:pt x="135114" y="85226"/>
                  </a:lnTo>
                  <a:lnTo>
                    <a:pt x="135552" y="85628"/>
                  </a:lnTo>
                  <a:lnTo>
                    <a:pt x="135990" y="86054"/>
                  </a:lnTo>
                  <a:lnTo>
                    <a:pt x="136416" y="86491"/>
                  </a:lnTo>
                  <a:lnTo>
                    <a:pt x="136818" y="86929"/>
                  </a:lnTo>
                  <a:lnTo>
                    <a:pt x="137220" y="87390"/>
                  </a:lnTo>
                  <a:lnTo>
                    <a:pt x="137599" y="87840"/>
                  </a:lnTo>
                  <a:lnTo>
                    <a:pt x="137977" y="88313"/>
                  </a:lnTo>
                  <a:lnTo>
                    <a:pt x="138084" y="88467"/>
                  </a:lnTo>
                  <a:lnTo>
                    <a:pt x="138202" y="88609"/>
                  </a:lnTo>
                  <a:lnTo>
                    <a:pt x="138308" y="88763"/>
                  </a:lnTo>
                  <a:lnTo>
                    <a:pt x="138427" y="88917"/>
                  </a:lnTo>
                  <a:lnTo>
                    <a:pt x="138521" y="89082"/>
                  </a:lnTo>
                  <a:lnTo>
                    <a:pt x="138557" y="89165"/>
                  </a:lnTo>
                  <a:lnTo>
                    <a:pt x="138592" y="89248"/>
                  </a:lnTo>
                  <a:lnTo>
                    <a:pt x="138616" y="89331"/>
                  </a:lnTo>
                  <a:lnTo>
                    <a:pt x="138628" y="89425"/>
                  </a:lnTo>
                  <a:lnTo>
                    <a:pt x="138640" y="89520"/>
                  </a:lnTo>
                  <a:lnTo>
                    <a:pt x="138640" y="89615"/>
                  </a:lnTo>
                  <a:lnTo>
                    <a:pt x="138758" y="89697"/>
                  </a:lnTo>
                  <a:lnTo>
                    <a:pt x="138865" y="89780"/>
                  </a:lnTo>
                  <a:lnTo>
                    <a:pt x="138959" y="89887"/>
                  </a:lnTo>
                  <a:lnTo>
                    <a:pt x="139042" y="89993"/>
                  </a:lnTo>
                  <a:lnTo>
                    <a:pt x="139125" y="90111"/>
                  </a:lnTo>
                  <a:lnTo>
                    <a:pt x="139184" y="90230"/>
                  </a:lnTo>
                  <a:lnTo>
                    <a:pt x="139243" y="90360"/>
                  </a:lnTo>
                  <a:lnTo>
                    <a:pt x="139290" y="90502"/>
                  </a:lnTo>
                  <a:lnTo>
                    <a:pt x="139373" y="90786"/>
                  </a:lnTo>
                  <a:lnTo>
                    <a:pt x="139432" y="91070"/>
                  </a:lnTo>
                  <a:lnTo>
                    <a:pt x="139515" y="91638"/>
                  </a:lnTo>
                  <a:lnTo>
                    <a:pt x="139468" y="91921"/>
                  </a:lnTo>
                  <a:lnTo>
                    <a:pt x="139409" y="92205"/>
                  </a:lnTo>
                  <a:lnTo>
                    <a:pt x="139338" y="92489"/>
                  </a:lnTo>
                  <a:lnTo>
                    <a:pt x="139255" y="92761"/>
                  </a:lnTo>
                  <a:lnTo>
                    <a:pt x="139160" y="93045"/>
                  </a:lnTo>
                  <a:lnTo>
                    <a:pt x="139066" y="93317"/>
                  </a:lnTo>
                  <a:lnTo>
                    <a:pt x="138959" y="93578"/>
                  </a:lnTo>
                  <a:lnTo>
                    <a:pt x="138841" y="93850"/>
                  </a:lnTo>
                  <a:lnTo>
                    <a:pt x="138723" y="94110"/>
                  </a:lnTo>
                  <a:lnTo>
                    <a:pt x="138592" y="94370"/>
                  </a:lnTo>
                  <a:lnTo>
                    <a:pt x="138450" y="94631"/>
                  </a:lnTo>
                  <a:lnTo>
                    <a:pt x="138308" y="94879"/>
                  </a:lnTo>
                  <a:lnTo>
                    <a:pt x="138001" y="95376"/>
                  </a:lnTo>
                  <a:lnTo>
                    <a:pt x="137681" y="95849"/>
                  </a:lnTo>
                  <a:lnTo>
                    <a:pt x="137445" y="96180"/>
                  </a:lnTo>
                  <a:lnTo>
                    <a:pt x="137196" y="96500"/>
                  </a:lnTo>
                  <a:lnTo>
                    <a:pt x="136936" y="96807"/>
                  </a:lnTo>
                  <a:lnTo>
                    <a:pt x="136652" y="97103"/>
                  </a:lnTo>
                  <a:lnTo>
                    <a:pt x="136368" y="97375"/>
                  </a:lnTo>
                  <a:lnTo>
                    <a:pt x="136061" y="97647"/>
                  </a:lnTo>
                  <a:lnTo>
                    <a:pt x="135753" y="97908"/>
                  </a:lnTo>
                  <a:lnTo>
                    <a:pt x="135434" y="98144"/>
                  </a:lnTo>
                  <a:lnTo>
                    <a:pt x="135091" y="98369"/>
                  </a:lnTo>
                  <a:lnTo>
                    <a:pt x="134748" y="98582"/>
                  </a:lnTo>
                  <a:lnTo>
                    <a:pt x="134393" y="98771"/>
                  </a:lnTo>
                  <a:lnTo>
                    <a:pt x="134038" y="98960"/>
                  </a:lnTo>
                  <a:lnTo>
                    <a:pt x="133671" y="99126"/>
                  </a:lnTo>
                  <a:lnTo>
                    <a:pt x="133292" y="99268"/>
                  </a:lnTo>
                  <a:lnTo>
                    <a:pt x="132914" y="99398"/>
                  </a:lnTo>
                  <a:lnTo>
                    <a:pt x="132523" y="99505"/>
                  </a:lnTo>
                  <a:lnTo>
                    <a:pt x="132192" y="99576"/>
                  </a:lnTo>
                  <a:lnTo>
                    <a:pt x="132015" y="99599"/>
                  </a:lnTo>
                  <a:lnTo>
                    <a:pt x="131837" y="99623"/>
                  </a:lnTo>
                  <a:lnTo>
                    <a:pt x="131660" y="99623"/>
                  </a:lnTo>
                  <a:lnTo>
                    <a:pt x="131494" y="99635"/>
                  </a:lnTo>
                  <a:lnTo>
                    <a:pt x="131317" y="99623"/>
                  </a:lnTo>
                  <a:lnTo>
                    <a:pt x="131139" y="99611"/>
                  </a:lnTo>
                  <a:lnTo>
                    <a:pt x="130974" y="99588"/>
                  </a:lnTo>
                  <a:lnTo>
                    <a:pt x="130796" y="99552"/>
                  </a:lnTo>
                  <a:lnTo>
                    <a:pt x="130631" y="99505"/>
                  </a:lnTo>
                  <a:lnTo>
                    <a:pt x="130465" y="99446"/>
                  </a:lnTo>
                  <a:lnTo>
                    <a:pt x="130311" y="99386"/>
                  </a:lnTo>
                  <a:lnTo>
                    <a:pt x="130157" y="99304"/>
                  </a:lnTo>
                  <a:lnTo>
                    <a:pt x="130004" y="99221"/>
                  </a:lnTo>
                  <a:lnTo>
                    <a:pt x="129862" y="99114"/>
                  </a:lnTo>
                  <a:lnTo>
                    <a:pt x="130086" y="99055"/>
                  </a:lnTo>
                  <a:lnTo>
                    <a:pt x="130299" y="98984"/>
                  </a:lnTo>
                  <a:lnTo>
                    <a:pt x="130524" y="98890"/>
                  </a:lnTo>
                  <a:lnTo>
                    <a:pt x="130737" y="98807"/>
                  </a:lnTo>
                  <a:lnTo>
                    <a:pt x="130938" y="98700"/>
                  </a:lnTo>
                  <a:lnTo>
                    <a:pt x="131151" y="98606"/>
                  </a:lnTo>
                  <a:lnTo>
                    <a:pt x="131553" y="98381"/>
                  </a:lnTo>
                  <a:lnTo>
                    <a:pt x="131956" y="98132"/>
                  </a:lnTo>
                  <a:lnTo>
                    <a:pt x="132346" y="97884"/>
                  </a:lnTo>
                  <a:lnTo>
                    <a:pt x="133127" y="97375"/>
                  </a:lnTo>
                  <a:lnTo>
                    <a:pt x="133624" y="97032"/>
                  </a:lnTo>
                  <a:lnTo>
                    <a:pt x="134109" y="96677"/>
                  </a:lnTo>
                  <a:lnTo>
                    <a:pt x="134594" y="96311"/>
                  </a:lnTo>
                  <a:lnTo>
                    <a:pt x="135067" y="95932"/>
                  </a:lnTo>
                  <a:lnTo>
                    <a:pt x="135528" y="95542"/>
                  </a:lnTo>
                  <a:lnTo>
                    <a:pt x="135978" y="95151"/>
                  </a:lnTo>
                  <a:lnTo>
                    <a:pt x="136427" y="94737"/>
                  </a:lnTo>
                  <a:lnTo>
                    <a:pt x="136853" y="94299"/>
                  </a:lnTo>
                  <a:lnTo>
                    <a:pt x="136960" y="93897"/>
                  </a:lnTo>
                  <a:lnTo>
                    <a:pt x="137232" y="93862"/>
                  </a:lnTo>
                  <a:lnTo>
                    <a:pt x="137137" y="93802"/>
                  </a:lnTo>
                  <a:lnTo>
                    <a:pt x="137054" y="93767"/>
                  </a:lnTo>
                  <a:lnTo>
                    <a:pt x="136960" y="93767"/>
                  </a:lnTo>
                  <a:lnTo>
                    <a:pt x="136913" y="93791"/>
                  </a:lnTo>
                  <a:lnTo>
                    <a:pt x="136877" y="93838"/>
                  </a:lnTo>
                  <a:lnTo>
                    <a:pt x="136084" y="94500"/>
                  </a:lnTo>
                  <a:lnTo>
                    <a:pt x="135304" y="95151"/>
                  </a:lnTo>
                  <a:lnTo>
                    <a:pt x="134901" y="95471"/>
                  </a:lnTo>
                  <a:lnTo>
                    <a:pt x="134499" y="95790"/>
                  </a:lnTo>
                  <a:lnTo>
                    <a:pt x="134097" y="96098"/>
                  </a:lnTo>
                  <a:lnTo>
                    <a:pt x="133683" y="96405"/>
                  </a:lnTo>
                  <a:lnTo>
                    <a:pt x="132701" y="97079"/>
                  </a:lnTo>
                  <a:lnTo>
                    <a:pt x="132204" y="97411"/>
                  </a:lnTo>
                  <a:lnTo>
                    <a:pt x="131695" y="97730"/>
                  </a:lnTo>
                  <a:lnTo>
                    <a:pt x="131187" y="98038"/>
                  </a:lnTo>
                  <a:lnTo>
                    <a:pt x="130926" y="98180"/>
                  </a:lnTo>
                  <a:lnTo>
                    <a:pt x="130654" y="98322"/>
                  </a:lnTo>
                  <a:lnTo>
                    <a:pt x="130394" y="98452"/>
                  </a:lnTo>
                  <a:lnTo>
                    <a:pt x="130122" y="98570"/>
                  </a:lnTo>
                  <a:lnTo>
                    <a:pt x="129850" y="98688"/>
                  </a:lnTo>
                  <a:lnTo>
                    <a:pt x="129566" y="98795"/>
                  </a:lnTo>
                  <a:lnTo>
                    <a:pt x="129495" y="98700"/>
                  </a:lnTo>
                  <a:lnTo>
                    <a:pt x="129436" y="98606"/>
                  </a:lnTo>
                  <a:lnTo>
                    <a:pt x="129317" y="98404"/>
                  </a:lnTo>
                  <a:lnTo>
                    <a:pt x="129116" y="98002"/>
                  </a:lnTo>
                  <a:lnTo>
                    <a:pt x="129554" y="97848"/>
                  </a:lnTo>
                  <a:lnTo>
                    <a:pt x="129850" y="97624"/>
                  </a:lnTo>
                  <a:lnTo>
                    <a:pt x="130146" y="97423"/>
                  </a:lnTo>
                  <a:lnTo>
                    <a:pt x="130276" y="97316"/>
                  </a:lnTo>
                  <a:lnTo>
                    <a:pt x="130394" y="97210"/>
                  </a:lnTo>
                  <a:lnTo>
                    <a:pt x="130500" y="97079"/>
                  </a:lnTo>
                  <a:lnTo>
                    <a:pt x="130595" y="96949"/>
                  </a:lnTo>
                  <a:lnTo>
                    <a:pt x="130844" y="96973"/>
                  </a:lnTo>
                  <a:lnTo>
                    <a:pt x="130808" y="96748"/>
                  </a:lnTo>
                  <a:lnTo>
                    <a:pt x="130808" y="96748"/>
                  </a:lnTo>
                  <a:lnTo>
                    <a:pt x="131045" y="96819"/>
                  </a:lnTo>
                  <a:lnTo>
                    <a:pt x="131045" y="96819"/>
                  </a:lnTo>
                  <a:lnTo>
                    <a:pt x="130974" y="96654"/>
                  </a:lnTo>
                  <a:lnTo>
                    <a:pt x="131068" y="96606"/>
                  </a:lnTo>
                  <a:lnTo>
                    <a:pt x="131151" y="96571"/>
                  </a:lnTo>
                  <a:lnTo>
                    <a:pt x="131317" y="96464"/>
                  </a:lnTo>
                  <a:lnTo>
                    <a:pt x="131459" y="96346"/>
                  </a:lnTo>
                  <a:lnTo>
                    <a:pt x="131601" y="96216"/>
                  </a:lnTo>
                  <a:lnTo>
                    <a:pt x="131731" y="96074"/>
                  </a:lnTo>
                  <a:lnTo>
                    <a:pt x="131861" y="95920"/>
                  </a:lnTo>
                  <a:lnTo>
                    <a:pt x="132121" y="95636"/>
                  </a:lnTo>
                  <a:lnTo>
                    <a:pt x="132121" y="95636"/>
                  </a:lnTo>
                  <a:lnTo>
                    <a:pt x="131991" y="95719"/>
                  </a:lnTo>
                  <a:lnTo>
                    <a:pt x="131873" y="95802"/>
                  </a:lnTo>
                  <a:lnTo>
                    <a:pt x="131648" y="95991"/>
                  </a:lnTo>
                  <a:lnTo>
                    <a:pt x="131530" y="96086"/>
                  </a:lnTo>
                  <a:lnTo>
                    <a:pt x="131411" y="96180"/>
                  </a:lnTo>
                  <a:lnTo>
                    <a:pt x="131281" y="96251"/>
                  </a:lnTo>
                  <a:lnTo>
                    <a:pt x="131151" y="96311"/>
                  </a:lnTo>
                  <a:lnTo>
                    <a:pt x="131222" y="96393"/>
                  </a:lnTo>
                  <a:lnTo>
                    <a:pt x="131045" y="96488"/>
                  </a:lnTo>
                  <a:lnTo>
                    <a:pt x="130867" y="96594"/>
                  </a:lnTo>
                  <a:lnTo>
                    <a:pt x="130524" y="96807"/>
                  </a:lnTo>
                  <a:lnTo>
                    <a:pt x="130299" y="97032"/>
                  </a:lnTo>
                  <a:lnTo>
                    <a:pt x="130181" y="97150"/>
                  </a:lnTo>
                  <a:lnTo>
                    <a:pt x="130086" y="97281"/>
                  </a:lnTo>
                  <a:lnTo>
                    <a:pt x="129826" y="97257"/>
                  </a:lnTo>
                  <a:lnTo>
                    <a:pt x="129862" y="97423"/>
                  </a:lnTo>
                  <a:lnTo>
                    <a:pt x="129459" y="97647"/>
                  </a:lnTo>
                  <a:lnTo>
                    <a:pt x="129057" y="97872"/>
                  </a:lnTo>
                  <a:lnTo>
                    <a:pt x="128821" y="97174"/>
                  </a:lnTo>
                  <a:lnTo>
                    <a:pt x="129022" y="96926"/>
                  </a:lnTo>
                  <a:lnTo>
                    <a:pt x="129329" y="97008"/>
                  </a:lnTo>
                  <a:lnTo>
                    <a:pt x="129306" y="96819"/>
                  </a:lnTo>
                  <a:lnTo>
                    <a:pt x="129436" y="96807"/>
                  </a:lnTo>
                  <a:lnTo>
                    <a:pt x="129578" y="96772"/>
                  </a:lnTo>
                  <a:lnTo>
                    <a:pt x="129696" y="96725"/>
                  </a:lnTo>
                  <a:lnTo>
                    <a:pt x="129826" y="96665"/>
                  </a:lnTo>
                  <a:lnTo>
                    <a:pt x="130075" y="96547"/>
                  </a:lnTo>
                  <a:lnTo>
                    <a:pt x="130311" y="96417"/>
                  </a:lnTo>
                  <a:lnTo>
                    <a:pt x="130666" y="96240"/>
                  </a:lnTo>
                  <a:lnTo>
                    <a:pt x="131009" y="96062"/>
                  </a:lnTo>
                  <a:lnTo>
                    <a:pt x="131009" y="95979"/>
                  </a:lnTo>
                  <a:lnTo>
                    <a:pt x="131400" y="95790"/>
                  </a:lnTo>
                  <a:lnTo>
                    <a:pt x="131553" y="95825"/>
                  </a:lnTo>
                  <a:lnTo>
                    <a:pt x="131494" y="95577"/>
                  </a:lnTo>
                  <a:lnTo>
                    <a:pt x="131837" y="95636"/>
                  </a:lnTo>
                  <a:lnTo>
                    <a:pt x="131861" y="95400"/>
                  </a:lnTo>
                  <a:lnTo>
                    <a:pt x="132180" y="95435"/>
                  </a:lnTo>
                  <a:lnTo>
                    <a:pt x="132216" y="95092"/>
                  </a:lnTo>
                  <a:lnTo>
                    <a:pt x="132500" y="95104"/>
                  </a:lnTo>
                  <a:lnTo>
                    <a:pt x="132725" y="94891"/>
                  </a:lnTo>
                  <a:lnTo>
                    <a:pt x="132949" y="94666"/>
                  </a:lnTo>
                  <a:lnTo>
                    <a:pt x="133150" y="94441"/>
                  </a:lnTo>
                  <a:lnTo>
                    <a:pt x="133340" y="94193"/>
                  </a:lnTo>
                  <a:lnTo>
                    <a:pt x="133103" y="94370"/>
                  </a:lnTo>
                  <a:lnTo>
                    <a:pt x="132867" y="94560"/>
                  </a:lnTo>
                  <a:lnTo>
                    <a:pt x="132796" y="94571"/>
                  </a:lnTo>
                  <a:lnTo>
                    <a:pt x="132725" y="94607"/>
                  </a:lnTo>
                  <a:lnTo>
                    <a:pt x="132665" y="94642"/>
                  </a:lnTo>
                  <a:lnTo>
                    <a:pt x="132618" y="94690"/>
                  </a:lnTo>
                  <a:lnTo>
                    <a:pt x="132571" y="94737"/>
                  </a:lnTo>
                  <a:lnTo>
                    <a:pt x="132523" y="94796"/>
                  </a:lnTo>
                  <a:lnTo>
                    <a:pt x="132500" y="94855"/>
                  </a:lnTo>
                  <a:lnTo>
                    <a:pt x="132464" y="94926"/>
                  </a:lnTo>
                  <a:lnTo>
                    <a:pt x="132216" y="94903"/>
                  </a:lnTo>
                  <a:lnTo>
                    <a:pt x="132192" y="95080"/>
                  </a:lnTo>
                  <a:lnTo>
                    <a:pt x="132003" y="95045"/>
                  </a:lnTo>
                  <a:lnTo>
                    <a:pt x="132038" y="95281"/>
                  </a:lnTo>
                  <a:lnTo>
                    <a:pt x="131684" y="95246"/>
                  </a:lnTo>
                  <a:lnTo>
                    <a:pt x="131707" y="95400"/>
                  </a:lnTo>
                  <a:lnTo>
                    <a:pt x="131163" y="95601"/>
                  </a:lnTo>
                  <a:lnTo>
                    <a:pt x="131210" y="95731"/>
                  </a:lnTo>
                  <a:lnTo>
                    <a:pt x="131033" y="95754"/>
                  </a:lnTo>
                  <a:lnTo>
                    <a:pt x="130938" y="95778"/>
                  </a:lnTo>
                  <a:lnTo>
                    <a:pt x="130855" y="95802"/>
                  </a:lnTo>
                  <a:lnTo>
                    <a:pt x="130784" y="95837"/>
                  </a:lnTo>
                  <a:lnTo>
                    <a:pt x="130713" y="95885"/>
                  </a:lnTo>
                  <a:lnTo>
                    <a:pt x="130654" y="95956"/>
                  </a:lnTo>
                  <a:lnTo>
                    <a:pt x="130607" y="96038"/>
                  </a:lnTo>
                  <a:lnTo>
                    <a:pt x="130441" y="96109"/>
                  </a:lnTo>
                  <a:lnTo>
                    <a:pt x="130276" y="96169"/>
                  </a:lnTo>
                  <a:lnTo>
                    <a:pt x="129944" y="96322"/>
                  </a:lnTo>
                  <a:lnTo>
                    <a:pt x="129306" y="96665"/>
                  </a:lnTo>
                  <a:lnTo>
                    <a:pt x="128738" y="96855"/>
                  </a:lnTo>
                  <a:lnTo>
                    <a:pt x="128679" y="96630"/>
                  </a:lnTo>
                  <a:lnTo>
                    <a:pt x="128631" y="96405"/>
                  </a:lnTo>
                  <a:lnTo>
                    <a:pt x="128584" y="96169"/>
                  </a:lnTo>
                  <a:lnTo>
                    <a:pt x="128560" y="95932"/>
                  </a:lnTo>
                  <a:lnTo>
                    <a:pt x="128548" y="95707"/>
                  </a:lnTo>
                  <a:lnTo>
                    <a:pt x="128537" y="95471"/>
                  </a:lnTo>
                  <a:lnTo>
                    <a:pt x="128548" y="95234"/>
                  </a:lnTo>
                  <a:lnTo>
                    <a:pt x="128572" y="94997"/>
                  </a:lnTo>
                  <a:lnTo>
                    <a:pt x="128785" y="94855"/>
                  </a:lnTo>
                  <a:lnTo>
                    <a:pt x="128832" y="94808"/>
                  </a:lnTo>
                  <a:lnTo>
                    <a:pt x="129400" y="94690"/>
                  </a:lnTo>
                  <a:lnTo>
                    <a:pt x="130418" y="94181"/>
                  </a:lnTo>
                  <a:lnTo>
                    <a:pt x="130915" y="93909"/>
                  </a:lnTo>
                  <a:lnTo>
                    <a:pt x="131411" y="93637"/>
                  </a:lnTo>
                  <a:lnTo>
                    <a:pt x="132251" y="93116"/>
                  </a:lnTo>
                  <a:lnTo>
                    <a:pt x="132488" y="92963"/>
                  </a:lnTo>
                  <a:lnTo>
                    <a:pt x="132736" y="92809"/>
                  </a:lnTo>
                  <a:lnTo>
                    <a:pt x="132855" y="92726"/>
                  </a:lnTo>
                  <a:lnTo>
                    <a:pt x="132961" y="92631"/>
                  </a:lnTo>
                  <a:lnTo>
                    <a:pt x="133056" y="92525"/>
                  </a:lnTo>
                  <a:lnTo>
                    <a:pt x="133150" y="92418"/>
                  </a:lnTo>
                  <a:lnTo>
                    <a:pt x="133399" y="92418"/>
                  </a:lnTo>
                  <a:lnTo>
                    <a:pt x="133375" y="92288"/>
                  </a:lnTo>
                  <a:lnTo>
                    <a:pt x="133517" y="92205"/>
                  </a:lnTo>
                  <a:lnTo>
                    <a:pt x="133659" y="92099"/>
                  </a:lnTo>
                  <a:lnTo>
                    <a:pt x="133789" y="91992"/>
                  </a:lnTo>
                  <a:lnTo>
                    <a:pt x="133908" y="91874"/>
                  </a:lnTo>
                  <a:lnTo>
                    <a:pt x="134026" y="91744"/>
                  </a:lnTo>
                  <a:lnTo>
                    <a:pt x="134132" y="91614"/>
                  </a:lnTo>
                  <a:lnTo>
                    <a:pt x="134334" y="91354"/>
                  </a:lnTo>
                  <a:lnTo>
                    <a:pt x="134334" y="91354"/>
                  </a:lnTo>
                  <a:lnTo>
                    <a:pt x="134026" y="91555"/>
                  </a:lnTo>
                  <a:lnTo>
                    <a:pt x="133718" y="91768"/>
                  </a:lnTo>
                  <a:lnTo>
                    <a:pt x="133257" y="92087"/>
                  </a:lnTo>
                  <a:lnTo>
                    <a:pt x="132949" y="92288"/>
                  </a:lnTo>
                  <a:lnTo>
                    <a:pt x="132654" y="92501"/>
                  </a:lnTo>
                  <a:lnTo>
                    <a:pt x="132157" y="92797"/>
                  </a:lnTo>
                  <a:lnTo>
                    <a:pt x="131660" y="93093"/>
                  </a:lnTo>
                  <a:lnTo>
                    <a:pt x="131151" y="93377"/>
                  </a:lnTo>
                  <a:lnTo>
                    <a:pt x="130642" y="93649"/>
                  </a:lnTo>
                  <a:lnTo>
                    <a:pt x="130134" y="93909"/>
                  </a:lnTo>
                  <a:lnTo>
                    <a:pt x="129613" y="94157"/>
                  </a:lnTo>
                  <a:lnTo>
                    <a:pt x="129093" y="94394"/>
                  </a:lnTo>
                  <a:lnTo>
                    <a:pt x="128560" y="94619"/>
                  </a:lnTo>
                  <a:lnTo>
                    <a:pt x="128560" y="94193"/>
                  </a:lnTo>
                  <a:lnTo>
                    <a:pt x="128572" y="93779"/>
                  </a:lnTo>
                  <a:lnTo>
                    <a:pt x="128596" y="93365"/>
                  </a:lnTo>
                  <a:lnTo>
                    <a:pt x="128631" y="92939"/>
                  </a:lnTo>
                  <a:lnTo>
                    <a:pt x="128785" y="92927"/>
                  </a:lnTo>
                  <a:lnTo>
                    <a:pt x="128951" y="92903"/>
                  </a:lnTo>
                  <a:lnTo>
                    <a:pt x="129104" y="92868"/>
                  </a:lnTo>
                  <a:lnTo>
                    <a:pt x="129246" y="92832"/>
                  </a:lnTo>
                  <a:lnTo>
                    <a:pt x="129400" y="92773"/>
                  </a:lnTo>
                  <a:lnTo>
                    <a:pt x="129542" y="92714"/>
                  </a:lnTo>
                  <a:lnTo>
                    <a:pt x="129826" y="92584"/>
                  </a:lnTo>
                  <a:lnTo>
                    <a:pt x="130098" y="92418"/>
                  </a:lnTo>
                  <a:lnTo>
                    <a:pt x="130370" y="92253"/>
                  </a:lnTo>
                  <a:lnTo>
                    <a:pt x="130642" y="92087"/>
                  </a:lnTo>
                  <a:lnTo>
                    <a:pt x="130903" y="91933"/>
                  </a:lnTo>
                  <a:lnTo>
                    <a:pt x="131553" y="91519"/>
                  </a:lnTo>
                  <a:lnTo>
                    <a:pt x="132180" y="91105"/>
                  </a:lnTo>
                  <a:lnTo>
                    <a:pt x="132819" y="90691"/>
                  </a:lnTo>
                  <a:lnTo>
                    <a:pt x="133434" y="90253"/>
                  </a:lnTo>
                  <a:lnTo>
                    <a:pt x="133789" y="89969"/>
                  </a:lnTo>
                  <a:lnTo>
                    <a:pt x="134156" y="89686"/>
                  </a:lnTo>
                  <a:lnTo>
                    <a:pt x="133730" y="89674"/>
                  </a:lnTo>
                  <a:lnTo>
                    <a:pt x="133718" y="89792"/>
                  </a:lnTo>
                  <a:lnTo>
                    <a:pt x="133482" y="89898"/>
                  </a:lnTo>
                  <a:lnTo>
                    <a:pt x="133257" y="90029"/>
                  </a:lnTo>
                  <a:lnTo>
                    <a:pt x="133032" y="90159"/>
                  </a:lnTo>
                  <a:lnTo>
                    <a:pt x="132819" y="90289"/>
                  </a:lnTo>
                  <a:lnTo>
                    <a:pt x="131790" y="90928"/>
                  </a:lnTo>
                  <a:lnTo>
                    <a:pt x="130773" y="91567"/>
                  </a:lnTo>
                  <a:lnTo>
                    <a:pt x="130252" y="91874"/>
                  </a:lnTo>
                  <a:lnTo>
                    <a:pt x="129732" y="92182"/>
                  </a:lnTo>
                  <a:lnTo>
                    <a:pt x="129211" y="92477"/>
                  </a:lnTo>
                  <a:lnTo>
                    <a:pt x="128679" y="92761"/>
                  </a:lnTo>
                  <a:lnTo>
                    <a:pt x="128702" y="92300"/>
                  </a:lnTo>
                  <a:lnTo>
                    <a:pt x="128726" y="91827"/>
                  </a:lnTo>
                  <a:lnTo>
                    <a:pt x="128821" y="90892"/>
                  </a:lnTo>
                  <a:lnTo>
                    <a:pt x="128903" y="89969"/>
                  </a:lnTo>
                  <a:lnTo>
                    <a:pt x="128951" y="89496"/>
                  </a:lnTo>
                  <a:lnTo>
                    <a:pt x="128986" y="89035"/>
                  </a:lnTo>
                  <a:lnTo>
                    <a:pt x="129661" y="88810"/>
                  </a:lnTo>
                  <a:lnTo>
                    <a:pt x="129696" y="88727"/>
                  </a:lnTo>
                  <a:lnTo>
                    <a:pt x="129814" y="88704"/>
                  </a:lnTo>
                  <a:lnTo>
                    <a:pt x="129921" y="88656"/>
                  </a:lnTo>
                  <a:lnTo>
                    <a:pt x="130027" y="88609"/>
                  </a:lnTo>
                  <a:lnTo>
                    <a:pt x="130134" y="88538"/>
                  </a:lnTo>
                  <a:lnTo>
                    <a:pt x="130323" y="88408"/>
                  </a:lnTo>
                  <a:lnTo>
                    <a:pt x="130418" y="88337"/>
                  </a:lnTo>
                  <a:lnTo>
                    <a:pt x="130524" y="88278"/>
                  </a:lnTo>
                  <a:lnTo>
                    <a:pt x="130477" y="88112"/>
                  </a:lnTo>
                  <a:lnTo>
                    <a:pt x="130761" y="88171"/>
                  </a:lnTo>
                  <a:lnTo>
                    <a:pt x="130997" y="87970"/>
                  </a:lnTo>
                  <a:lnTo>
                    <a:pt x="131234" y="87793"/>
                  </a:lnTo>
                  <a:lnTo>
                    <a:pt x="131471" y="87615"/>
                  </a:lnTo>
                  <a:lnTo>
                    <a:pt x="131695" y="87438"/>
                  </a:lnTo>
                  <a:lnTo>
                    <a:pt x="131613" y="87225"/>
                  </a:lnTo>
                  <a:lnTo>
                    <a:pt x="131565" y="87461"/>
                  </a:lnTo>
                  <a:lnTo>
                    <a:pt x="131198" y="87663"/>
                  </a:lnTo>
                  <a:lnTo>
                    <a:pt x="130832" y="87876"/>
                  </a:lnTo>
                  <a:lnTo>
                    <a:pt x="130832" y="87946"/>
                  </a:lnTo>
                  <a:lnTo>
                    <a:pt x="130619" y="88029"/>
                  </a:lnTo>
                  <a:lnTo>
                    <a:pt x="130406" y="88124"/>
                  </a:lnTo>
                  <a:lnTo>
                    <a:pt x="130205" y="88230"/>
                  </a:lnTo>
                  <a:lnTo>
                    <a:pt x="130004" y="88349"/>
                  </a:lnTo>
                  <a:lnTo>
                    <a:pt x="129909" y="88420"/>
                  </a:lnTo>
                  <a:lnTo>
                    <a:pt x="129672" y="88479"/>
                  </a:lnTo>
                  <a:lnTo>
                    <a:pt x="129649" y="88704"/>
                  </a:lnTo>
                  <a:lnTo>
                    <a:pt x="129317" y="88644"/>
                  </a:lnTo>
                  <a:lnTo>
                    <a:pt x="129353" y="88881"/>
                  </a:lnTo>
                  <a:lnTo>
                    <a:pt x="129022" y="88834"/>
                  </a:lnTo>
                  <a:lnTo>
                    <a:pt x="129069" y="88337"/>
                  </a:lnTo>
                  <a:lnTo>
                    <a:pt x="129128" y="87840"/>
                  </a:lnTo>
                  <a:lnTo>
                    <a:pt x="129270" y="87793"/>
                  </a:lnTo>
                  <a:lnTo>
                    <a:pt x="129424" y="87734"/>
                  </a:lnTo>
                  <a:lnTo>
                    <a:pt x="129708" y="87615"/>
                  </a:lnTo>
                  <a:lnTo>
                    <a:pt x="129980" y="87473"/>
                  </a:lnTo>
                  <a:lnTo>
                    <a:pt x="130252" y="87319"/>
                  </a:lnTo>
                  <a:lnTo>
                    <a:pt x="130524" y="87166"/>
                  </a:lnTo>
                  <a:lnTo>
                    <a:pt x="130808" y="87012"/>
                  </a:lnTo>
                  <a:lnTo>
                    <a:pt x="131092" y="86870"/>
                  </a:lnTo>
                  <a:lnTo>
                    <a:pt x="131376" y="86752"/>
                  </a:lnTo>
                  <a:lnTo>
                    <a:pt x="131364" y="86633"/>
                  </a:lnTo>
                  <a:lnTo>
                    <a:pt x="130891" y="86882"/>
                  </a:lnTo>
                  <a:lnTo>
                    <a:pt x="130536" y="87047"/>
                  </a:lnTo>
                  <a:lnTo>
                    <a:pt x="130181" y="87213"/>
                  </a:lnTo>
                  <a:lnTo>
                    <a:pt x="129826" y="87379"/>
                  </a:lnTo>
                  <a:lnTo>
                    <a:pt x="129471" y="87532"/>
                  </a:lnTo>
                  <a:lnTo>
                    <a:pt x="129554" y="87674"/>
                  </a:lnTo>
                  <a:lnTo>
                    <a:pt x="129010" y="87686"/>
                  </a:lnTo>
                  <a:lnTo>
                    <a:pt x="129116" y="87308"/>
                  </a:lnTo>
                  <a:lnTo>
                    <a:pt x="129187" y="87095"/>
                  </a:lnTo>
                  <a:lnTo>
                    <a:pt x="129270" y="86905"/>
                  </a:lnTo>
                  <a:lnTo>
                    <a:pt x="129317" y="86811"/>
                  </a:lnTo>
                  <a:lnTo>
                    <a:pt x="129377" y="86728"/>
                  </a:lnTo>
                  <a:lnTo>
                    <a:pt x="129448" y="86657"/>
                  </a:lnTo>
                  <a:lnTo>
                    <a:pt x="129519" y="86598"/>
                  </a:lnTo>
                  <a:lnTo>
                    <a:pt x="129590" y="86551"/>
                  </a:lnTo>
                  <a:lnTo>
                    <a:pt x="129684" y="86515"/>
                  </a:lnTo>
                  <a:lnTo>
                    <a:pt x="129779" y="86503"/>
                  </a:lnTo>
                  <a:lnTo>
                    <a:pt x="129885" y="86503"/>
                  </a:lnTo>
                  <a:lnTo>
                    <a:pt x="129968" y="86432"/>
                  </a:lnTo>
                  <a:lnTo>
                    <a:pt x="130051" y="86361"/>
                  </a:lnTo>
                  <a:lnTo>
                    <a:pt x="130193" y="86196"/>
                  </a:lnTo>
                  <a:lnTo>
                    <a:pt x="130311" y="86018"/>
                  </a:lnTo>
                  <a:lnTo>
                    <a:pt x="130418" y="85829"/>
                  </a:lnTo>
                  <a:lnTo>
                    <a:pt x="130489" y="85640"/>
                  </a:lnTo>
                  <a:lnTo>
                    <a:pt x="130548" y="85427"/>
                  </a:lnTo>
                  <a:lnTo>
                    <a:pt x="130583" y="85226"/>
                  </a:lnTo>
                  <a:lnTo>
                    <a:pt x="130595" y="85013"/>
                  </a:lnTo>
                  <a:lnTo>
                    <a:pt x="130595" y="84788"/>
                  </a:lnTo>
                  <a:lnTo>
                    <a:pt x="130560" y="84575"/>
                  </a:lnTo>
                  <a:lnTo>
                    <a:pt x="130512" y="84374"/>
                  </a:lnTo>
                  <a:lnTo>
                    <a:pt x="130453" y="84161"/>
                  </a:lnTo>
                  <a:lnTo>
                    <a:pt x="130359" y="83972"/>
                  </a:lnTo>
                  <a:lnTo>
                    <a:pt x="130252" y="83782"/>
                  </a:lnTo>
                  <a:lnTo>
                    <a:pt x="130122" y="83617"/>
                  </a:lnTo>
                  <a:lnTo>
                    <a:pt x="129980" y="83451"/>
                  </a:lnTo>
                  <a:lnTo>
                    <a:pt x="129873" y="83356"/>
                  </a:lnTo>
                  <a:lnTo>
                    <a:pt x="129755" y="83274"/>
                  </a:lnTo>
                  <a:lnTo>
                    <a:pt x="129637" y="83191"/>
                  </a:lnTo>
                  <a:lnTo>
                    <a:pt x="129507" y="83120"/>
                  </a:lnTo>
                  <a:lnTo>
                    <a:pt x="129377" y="83061"/>
                  </a:lnTo>
                  <a:lnTo>
                    <a:pt x="129246" y="83001"/>
                  </a:lnTo>
                  <a:lnTo>
                    <a:pt x="129104" y="82954"/>
                  </a:lnTo>
                  <a:lnTo>
                    <a:pt x="128963" y="82919"/>
                  </a:lnTo>
                  <a:lnTo>
                    <a:pt x="128821" y="82883"/>
                  </a:lnTo>
                  <a:lnTo>
                    <a:pt x="128679" y="82859"/>
                  </a:lnTo>
                  <a:lnTo>
                    <a:pt x="128525" y="82848"/>
                  </a:lnTo>
                  <a:lnTo>
                    <a:pt x="128383" y="82836"/>
                  </a:lnTo>
                  <a:lnTo>
                    <a:pt x="128241" y="82836"/>
                  </a:lnTo>
                  <a:lnTo>
                    <a:pt x="128087" y="82848"/>
                  </a:lnTo>
                  <a:lnTo>
                    <a:pt x="127945" y="82859"/>
                  </a:lnTo>
                  <a:lnTo>
                    <a:pt x="127803" y="82883"/>
                  </a:lnTo>
                  <a:lnTo>
                    <a:pt x="127578" y="82942"/>
                  </a:lnTo>
                  <a:lnTo>
                    <a:pt x="127354" y="83037"/>
                  </a:lnTo>
                  <a:lnTo>
                    <a:pt x="127141" y="83143"/>
                  </a:lnTo>
                  <a:lnTo>
                    <a:pt x="126940" y="83250"/>
                  </a:lnTo>
                  <a:lnTo>
                    <a:pt x="126537" y="83498"/>
                  </a:lnTo>
                  <a:lnTo>
                    <a:pt x="126336" y="83628"/>
                  </a:lnTo>
                  <a:lnTo>
                    <a:pt x="126123" y="83747"/>
                  </a:lnTo>
                  <a:lnTo>
                    <a:pt x="126123" y="83747"/>
                  </a:lnTo>
                  <a:lnTo>
                    <a:pt x="126265" y="83510"/>
                  </a:lnTo>
                  <a:lnTo>
                    <a:pt x="126336" y="83404"/>
                  </a:lnTo>
                  <a:lnTo>
                    <a:pt x="126419" y="83297"/>
                  </a:lnTo>
                  <a:lnTo>
                    <a:pt x="126514" y="83203"/>
                  </a:lnTo>
                  <a:lnTo>
                    <a:pt x="126608" y="83120"/>
                  </a:lnTo>
                  <a:lnTo>
                    <a:pt x="126727" y="83061"/>
                  </a:lnTo>
                  <a:lnTo>
                    <a:pt x="126845" y="83001"/>
                  </a:lnTo>
                  <a:lnTo>
                    <a:pt x="127283" y="82848"/>
                  </a:lnTo>
                  <a:lnTo>
                    <a:pt x="127720" y="82694"/>
                  </a:lnTo>
                  <a:lnTo>
                    <a:pt x="128170" y="82564"/>
                  </a:lnTo>
                  <a:lnTo>
                    <a:pt x="128395" y="82516"/>
                  </a:lnTo>
                  <a:lnTo>
                    <a:pt x="128619" y="82469"/>
                  </a:lnTo>
                  <a:lnTo>
                    <a:pt x="128844" y="82434"/>
                  </a:lnTo>
                  <a:lnTo>
                    <a:pt x="129069" y="82410"/>
                  </a:lnTo>
                  <a:close/>
                  <a:moveTo>
                    <a:pt x="200430" y="77098"/>
                  </a:moveTo>
                  <a:lnTo>
                    <a:pt x="202535" y="78388"/>
                  </a:lnTo>
                  <a:lnTo>
                    <a:pt x="204665" y="79677"/>
                  </a:lnTo>
                  <a:lnTo>
                    <a:pt x="205718" y="80316"/>
                  </a:lnTo>
                  <a:lnTo>
                    <a:pt x="206771" y="80967"/>
                  </a:lnTo>
                  <a:lnTo>
                    <a:pt x="207824" y="81629"/>
                  </a:lnTo>
                  <a:lnTo>
                    <a:pt x="208853" y="82303"/>
                  </a:lnTo>
                  <a:lnTo>
                    <a:pt x="216022" y="86728"/>
                  </a:lnTo>
                  <a:lnTo>
                    <a:pt x="219607" y="88928"/>
                  </a:lnTo>
                  <a:lnTo>
                    <a:pt x="223191" y="91117"/>
                  </a:lnTo>
                  <a:lnTo>
                    <a:pt x="224339" y="91862"/>
                  </a:lnTo>
                  <a:lnTo>
                    <a:pt x="225474" y="92619"/>
                  </a:lnTo>
                  <a:lnTo>
                    <a:pt x="226598" y="93388"/>
                  </a:lnTo>
                  <a:lnTo>
                    <a:pt x="227722" y="94157"/>
                  </a:lnTo>
                  <a:lnTo>
                    <a:pt x="229958" y="95719"/>
                  </a:lnTo>
                  <a:lnTo>
                    <a:pt x="232194" y="97281"/>
                  </a:lnTo>
                  <a:lnTo>
                    <a:pt x="231910" y="97281"/>
                  </a:lnTo>
                  <a:lnTo>
                    <a:pt x="231614" y="97292"/>
                  </a:lnTo>
                  <a:lnTo>
                    <a:pt x="231330" y="97316"/>
                  </a:lnTo>
                  <a:lnTo>
                    <a:pt x="231047" y="97352"/>
                  </a:lnTo>
                  <a:lnTo>
                    <a:pt x="230763" y="97399"/>
                  </a:lnTo>
                  <a:lnTo>
                    <a:pt x="230490" y="97470"/>
                  </a:lnTo>
                  <a:lnTo>
                    <a:pt x="230207" y="97541"/>
                  </a:lnTo>
                  <a:lnTo>
                    <a:pt x="229934" y="97636"/>
                  </a:lnTo>
                  <a:lnTo>
                    <a:pt x="229674" y="97742"/>
                  </a:lnTo>
                  <a:lnTo>
                    <a:pt x="229402" y="97848"/>
                  </a:lnTo>
                  <a:lnTo>
                    <a:pt x="229154" y="97979"/>
                  </a:lnTo>
                  <a:lnTo>
                    <a:pt x="228893" y="98109"/>
                  </a:lnTo>
                  <a:lnTo>
                    <a:pt x="228645" y="98263"/>
                  </a:lnTo>
                  <a:lnTo>
                    <a:pt x="228408" y="98416"/>
                  </a:lnTo>
                  <a:lnTo>
                    <a:pt x="228172" y="98570"/>
                  </a:lnTo>
                  <a:lnTo>
                    <a:pt x="227935" y="98748"/>
                  </a:lnTo>
                  <a:lnTo>
                    <a:pt x="227438" y="99102"/>
                  </a:lnTo>
                  <a:lnTo>
                    <a:pt x="227178" y="99268"/>
                  </a:lnTo>
                  <a:lnTo>
                    <a:pt x="226918" y="99422"/>
                  </a:lnTo>
                  <a:lnTo>
                    <a:pt x="226776" y="99493"/>
                  </a:lnTo>
                  <a:lnTo>
                    <a:pt x="226634" y="99564"/>
                  </a:lnTo>
                  <a:lnTo>
                    <a:pt x="226504" y="99611"/>
                  </a:lnTo>
                  <a:lnTo>
                    <a:pt x="226350" y="99658"/>
                  </a:lnTo>
                  <a:lnTo>
                    <a:pt x="226208" y="99694"/>
                  </a:lnTo>
                  <a:lnTo>
                    <a:pt x="226066" y="99729"/>
                  </a:lnTo>
                  <a:lnTo>
                    <a:pt x="225912" y="99741"/>
                  </a:lnTo>
                  <a:lnTo>
                    <a:pt x="225758" y="99741"/>
                  </a:lnTo>
                  <a:lnTo>
                    <a:pt x="225321" y="99422"/>
                  </a:lnTo>
                  <a:lnTo>
                    <a:pt x="224871" y="99102"/>
                  </a:lnTo>
                  <a:lnTo>
                    <a:pt x="224410" y="98795"/>
                  </a:lnTo>
                  <a:lnTo>
                    <a:pt x="223960" y="98487"/>
                  </a:lnTo>
                  <a:lnTo>
                    <a:pt x="223487" y="98203"/>
                  </a:lnTo>
                  <a:lnTo>
                    <a:pt x="223026" y="97908"/>
                  </a:lnTo>
                  <a:lnTo>
                    <a:pt x="222079" y="97352"/>
                  </a:lnTo>
                  <a:lnTo>
                    <a:pt x="221121" y="96807"/>
                  </a:lnTo>
                  <a:lnTo>
                    <a:pt x="220163" y="96287"/>
                  </a:lnTo>
                  <a:lnTo>
                    <a:pt x="218234" y="95234"/>
                  </a:lnTo>
                  <a:lnTo>
                    <a:pt x="217891" y="95045"/>
                  </a:lnTo>
                  <a:lnTo>
                    <a:pt x="217548" y="94867"/>
                  </a:lnTo>
                  <a:lnTo>
                    <a:pt x="216838" y="94536"/>
                  </a:lnTo>
                  <a:lnTo>
                    <a:pt x="216495" y="94370"/>
                  </a:lnTo>
                  <a:lnTo>
                    <a:pt x="216152" y="94181"/>
                  </a:lnTo>
                  <a:lnTo>
                    <a:pt x="215987" y="94075"/>
                  </a:lnTo>
                  <a:lnTo>
                    <a:pt x="215833" y="93956"/>
                  </a:lnTo>
                  <a:lnTo>
                    <a:pt x="215679" y="93838"/>
                  </a:lnTo>
                  <a:lnTo>
                    <a:pt x="215537" y="93708"/>
                  </a:lnTo>
                  <a:lnTo>
                    <a:pt x="215064" y="93294"/>
                  </a:lnTo>
                  <a:lnTo>
                    <a:pt x="214579" y="92892"/>
                  </a:lnTo>
                  <a:lnTo>
                    <a:pt x="214082" y="92489"/>
                  </a:lnTo>
                  <a:lnTo>
                    <a:pt x="213585" y="92099"/>
                  </a:lnTo>
                  <a:lnTo>
                    <a:pt x="212579" y="91342"/>
                  </a:lnTo>
                  <a:lnTo>
                    <a:pt x="211574" y="90585"/>
                  </a:lnTo>
                  <a:lnTo>
                    <a:pt x="210556" y="89828"/>
                  </a:lnTo>
                  <a:lnTo>
                    <a:pt x="210048" y="89449"/>
                  </a:lnTo>
                  <a:lnTo>
                    <a:pt x="209551" y="89070"/>
                  </a:lnTo>
                  <a:lnTo>
                    <a:pt x="209066" y="88668"/>
                  </a:lnTo>
                  <a:lnTo>
                    <a:pt x="208581" y="88266"/>
                  </a:lnTo>
                  <a:lnTo>
                    <a:pt x="208096" y="87864"/>
                  </a:lnTo>
                  <a:lnTo>
                    <a:pt x="207622" y="87438"/>
                  </a:lnTo>
                  <a:lnTo>
                    <a:pt x="207398" y="87237"/>
                  </a:lnTo>
                  <a:lnTo>
                    <a:pt x="207173" y="87036"/>
                  </a:lnTo>
                  <a:lnTo>
                    <a:pt x="206972" y="86811"/>
                  </a:lnTo>
                  <a:lnTo>
                    <a:pt x="206794" y="86586"/>
                  </a:lnTo>
                  <a:lnTo>
                    <a:pt x="206617" y="86338"/>
                  </a:lnTo>
                  <a:lnTo>
                    <a:pt x="206451" y="86089"/>
                  </a:lnTo>
                  <a:lnTo>
                    <a:pt x="206297" y="85841"/>
                  </a:lnTo>
                  <a:lnTo>
                    <a:pt x="206144" y="85580"/>
                  </a:lnTo>
                  <a:lnTo>
                    <a:pt x="205860" y="85048"/>
                  </a:lnTo>
                  <a:lnTo>
                    <a:pt x="205588" y="84504"/>
                  </a:lnTo>
                  <a:lnTo>
                    <a:pt x="205316" y="83972"/>
                  </a:lnTo>
                  <a:lnTo>
                    <a:pt x="205174" y="83711"/>
                  </a:lnTo>
                  <a:lnTo>
                    <a:pt x="205020" y="83463"/>
                  </a:lnTo>
                  <a:lnTo>
                    <a:pt x="204511" y="82623"/>
                  </a:lnTo>
                  <a:lnTo>
                    <a:pt x="203991" y="81783"/>
                  </a:lnTo>
                  <a:lnTo>
                    <a:pt x="203446" y="80967"/>
                  </a:lnTo>
                  <a:lnTo>
                    <a:pt x="202878" y="80162"/>
                  </a:lnTo>
                  <a:lnTo>
                    <a:pt x="202299" y="79370"/>
                  </a:lnTo>
                  <a:lnTo>
                    <a:pt x="201695" y="78601"/>
                  </a:lnTo>
                  <a:lnTo>
                    <a:pt x="201068" y="77843"/>
                  </a:lnTo>
                  <a:lnTo>
                    <a:pt x="200749" y="77465"/>
                  </a:lnTo>
                  <a:lnTo>
                    <a:pt x="200430" y="77098"/>
                  </a:lnTo>
                  <a:close/>
                  <a:moveTo>
                    <a:pt x="212260" y="97198"/>
                  </a:moveTo>
                  <a:lnTo>
                    <a:pt x="212520" y="97576"/>
                  </a:lnTo>
                  <a:lnTo>
                    <a:pt x="212757" y="97967"/>
                  </a:lnTo>
                  <a:lnTo>
                    <a:pt x="212993" y="98357"/>
                  </a:lnTo>
                  <a:lnTo>
                    <a:pt x="213218" y="98759"/>
                  </a:lnTo>
                  <a:lnTo>
                    <a:pt x="212982" y="98925"/>
                  </a:lnTo>
                  <a:lnTo>
                    <a:pt x="212733" y="99079"/>
                  </a:lnTo>
                  <a:lnTo>
                    <a:pt x="212224" y="99375"/>
                  </a:lnTo>
                  <a:lnTo>
                    <a:pt x="211704" y="99658"/>
                  </a:lnTo>
                  <a:lnTo>
                    <a:pt x="211195" y="99942"/>
                  </a:lnTo>
                  <a:lnTo>
                    <a:pt x="211018" y="99800"/>
                  </a:lnTo>
                  <a:lnTo>
                    <a:pt x="210840" y="99670"/>
                  </a:lnTo>
                  <a:lnTo>
                    <a:pt x="210474" y="99386"/>
                  </a:lnTo>
                  <a:lnTo>
                    <a:pt x="210296" y="99244"/>
                  </a:lnTo>
                  <a:lnTo>
                    <a:pt x="210142" y="99091"/>
                  </a:lnTo>
                  <a:lnTo>
                    <a:pt x="209989" y="98913"/>
                  </a:lnTo>
                  <a:lnTo>
                    <a:pt x="209929" y="98819"/>
                  </a:lnTo>
                  <a:lnTo>
                    <a:pt x="209870" y="98724"/>
                  </a:lnTo>
                  <a:lnTo>
                    <a:pt x="209989" y="98700"/>
                  </a:lnTo>
                  <a:lnTo>
                    <a:pt x="210095" y="98677"/>
                  </a:lnTo>
                  <a:lnTo>
                    <a:pt x="210190" y="98641"/>
                  </a:lnTo>
                  <a:lnTo>
                    <a:pt x="210296" y="98594"/>
                  </a:lnTo>
                  <a:lnTo>
                    <a:pt x="210485" y="98475"/>
                  </a:lnTo>
                  <a:lnTo>
                    <a:pt x="210663" y="98357"/>
                  </a:lnTo>
                  <a:lnTo>
                    <a:pt x="210888" y="98227"/>
                  </a:lnTo>
                  <a:lnTo>
                    <a:pt x="211112" y="98097"/>
                  </a:lnTo>
                  <a:lnTo>
                    <a:pt x="211124" y="98026"/>
                  </a:lnTo>
                  <a:lnTo>
                    <a:pt x="211680" y="97695"/>
                  </a:lnTo>
                  <a:lnTo>
                    <a:pt x="212260" y="97198"/>
                  </a:lnTo>
                  <a:close/>
                  <a:moveTo>
                    <a:pt x="217785" y="95849"/>
                  </a:moveTo>
                  <a:lnTo>
                    <a:pt x="219571" y="96831"/>
                  </a:lnTo>
                  <a:lnTo>
                    <a:pt x="220458" y="97328"/>
                  </a:lnTo>
                  <a:lnTo>
                    <a:pt x="221334" y="97837"/>
                  </a:lnTo>
                  <a:lnTo>
                    <a:pt x="222209" y="98357"/>
                  </a:lnTo>
                  <a:lnTo>
                    <a:pt x="223085" y="98890"/>
                  </a:lnTo>
                  <a:lnTo>
                    <a:pt x="223936" y="99446"/>
                  </a:lnTo>
                  <a:lnTo>
                    <a:pt x="224351" y="99729"/>
                  </a:lnTo>
                  <a:lnTo>
                    <a:pt x="224765" y="100025"/>
                  </a:lnTo>
                  <a:lnTo>
                    <a:pt x="223972" y="100073"/>
                  </a:lnTo>
                  <a:lnTo>
                    <a:pt x="223570" y="100096"/>
                  </a:lnTo>
                  <a:lnTo>
                    <a:pt x="223168" y="100120"/>
                  </a:lnTo>
                  <a:lnTo>
                    <a:pt x="222363" y="100120"/>
                  </a:lnTo>
                  <a:lnTo>
                    <a:pt x="221961" y="100096"/>
                  </a:lnTo>
                  <a:lnTo>
                    <a:pt x="221570" y="100061"/>
                  </a:lnTo>
                  <a:lnTo>
                    <a:pt x="221109" y="99540"/>
                  </a:lnTo>
                  <a:lnTo>
                    <a:pt x="220659" y="99020"/>
                  </a:lnTo>
                  <a:lnTo>
                    <a:pt x="219784" y="97955"/>
                  </a:lnTo>
                  <a:lnTo>
                    <a:pt x="220092" y="97955"/>
                  </a:lnTo>
                  <a:lnTo>
                    <a:pt x="220080" y="97777"/>
                  </a:lnTo>
                  <a:lnTo>
                    <a:pt x="219749" y="97908"/>
                  </a:lnTo>
                  <a:lnTo>
                    <a:pt x="218767" y="96878"/>
                  </a:lnTo>
                  <a:lnTo>
                    <a:pt x="218282" y="96358"/>
                  </a:lnTo>
                  <a:lnTo>
                    <a:pt x="217785" y="95849"/>
                  </a:lnTo>
                  <a:close/>
                  <a:moveTo>
                    <a:pt x="169765" y="99860"/>
                  </a:moveTo>
                  <a:lnTo>
                    <a:pt x="169931" y="99871"/>
                  </a:lnTo>
                  <a:lnTo>
                    <a:pt x="170026" y="99883"/>
                  </a:lnTo>
                  <a:lnTo>
                    <a:pt x="170120" y="99895"/>
                  </a:lnTo>
                  <a:lnTo>
                    <a:pt x="170203" y="99919"/>
                  </a:lnTo>
                  <a:lnTo>
                    <a:pt x="170286" y="99954"/>
                  </a:lnTo>
                  <a:lnTo>
                    <a:pt x="170310" y="99978"/>
                  </a:lnTo>
                  <a:lnTo>
                    <a:pt x="170333" y="100013"/>
                  </a:lnTo>
                  <a:lnTo>
                    <a:pt x="170357" y="100049"/>
                  </a:lnTo>
                  <a:lnTo>
                    <a:pt x="170369" y="100084"/>
                  </a:lnTo>
                  <a:lnTo>
                    <a:pt x="170215" y="100144"/>
                  </a:lnTo>
                  <a:lnTo>
                    <a:pt x="170061" y="100179"/>
                  </a:lnTo>
                  <a:lnTo>
                    <a:pt x="169907" y="100203"/>
                  </a:lnTo>
                  <a:lnTo>
                    <a:pt x="169742" y="100191"/>
                  </a:lnTo>
                  <a:lnTo>
                    <a:pt x="169706" y="100191"/>
                  </a:lnTo>
                  <a:lnTo>
                    <a:pt x="169671" y="100179"/>
                  </a:lnTo>
                  <a:lnTo>
                    <a:pt x="169647" y="100155"/>
                  </a:lnTo>
                  <a:lnTo>
                    <a:pt x="169635" y="100132"/>
                  </a:lnTo>
                  <a:lnTo>
                    <a:pt x="169600" y="100084"/>
                  </a:lnTo>
                  <a:lnTo>
                    <a:pt x="169600" y="100025"/>
                  </a:lnTo>
                  <a:lnTo>
                    <a:pt x="169612" y="99966"/>
                  </a:lnTo>
                  <a:lnTo>
                    <a:pt x="169647" y="99907"/>
                  </a:lnTo>
                  <a:lnTo>
                    <a:pt x="169694" y="99871"/>
                  </a:lnTo>
                  <a:lnTo>
                    <a:pt x="169730" y="99871"/>
                  </a:lnTo>
                  <a:lnTo>
                    <a:pt x="169765" y="99860"/>
                  </a:lnTo>
                  <a:close/>
                  <a:moveTo>
                    <a:pt x="209989" y="90573"/>
                  </a:moveTo>
                  <a:lnTo>
                    <a:pt x="210485" y="90940"/>
                  </a:lnTo>
                  <a:lnTo>
                    <a:pt x="210994" y="91306"/>
                  </a:lnTo>
                  <a:lnTo>
                    <a:pt x="212023" y="92028"/>
                  </a:lnTo>
                  <a:lnTo>
                    <a:pt x="212532" y="92395"/>
                  </a:lnTo>
                  <a:lnTo>
                    <a:pt x="213017" y="92773"/>
                  </a:lnTo>
                  <a:lnTo>
                    <a:pt x="213502" y="93164"/>
                  </a:lnTo>
                  <a:lnTo>
                    <a:pt x="213739" y="93377"/>
                  </a:lnTo>
                  <a:lnTo>
                    <a:pt x="213975" y="93590"/>
                  </a:lnTo>
                  <a:lnTo>
                    <a:pt x="214318" y="93850"/>
                  </a:lnTo>
                  <a:lnTo>
                    <a:pt x="214650" y="94122"/>
                  </a:lnTo>
                  <a:lnTo>
                    <a:pt x="214993" y="94394"/>
                  </a:lnTo>
                  <a:lnTo>
                    <a:pt x="215324" y="94678"/>
                  </a:lnTo>
                  <a:lnTo>
                    <a:pt x="215963" y="95258"/>
                  </a:lnTo>
                  <a:lnTo>
                    <a:pt x="216602" y="95849"/>
                  </a:lnTo>
                  <a:lnTo>
                    <a:pt x="217217" y="96464"/>
                  </a:lnTo>
                  <a:lnTo>
                    <a:pt x="217820" y="97079"/>
                  </a:lnTo>
                  <a:lnTo>
                    <a:pt x="218412" y="97718"/>
                  </a:lnTo>
                  <a:lnTo>
                    <a:pt x="218991" y="98369"/>
                  </a:lnTo>
                  <a:lnTo>
                    <a:pt x="218790" y="98523"/>
                  </a:lnTo>
                  <a:lnTo>
                    <a:pt x="218589" y="98665"/>
                  </a:lnTo>
                  <a:lnTo>
                    <a:pt x="218163" y="98937"/>
                  </a:lnTo>
                  <a:lnTo>
                    <a:pt x="217477" y="99375"/>
                  </a:lnTo>
                  <a:lnTo>
                    <a:pt x="216779" y="99800"/>
                  </a:lnTo>
                  <a:lnTo>
                    <a:pt x="216069" y="100226"/>
                  </a:lnTo>
                  <a:lnTo>
                    <a:pt x="215383" y="100664"/>
                  </a:lnTo>
                  <a:lnTo>
                    <a:pt x="215135" y="100274"/>
                  </a:lnTo>
                  <a:lnTo>
                    <a:pt x="214898" y="99883"/>
                  </a:lnTo>
                  <a:lnTo>
                    <a:pt x="214673" y="99599"/>
                  </a:lnTo>
                  <a:lnTo>
                    <a:pt x="214472" y="99315"/>
                  </a:lnTo>
                  <a:lnTo>
                    <a:pt x="214271" y="99031"/>
                  </a:lnTo>
                  <a:lnTo>
                    <a:pt x="214082" y="98736"/>
                  </a:lnTo>
                  <a:lnTo>
                    <a:pt x="214496" y="98452"/>
                  </a:lnTo>
                  <a:lnTo>
                    <a:pt x="214898" y="98180"/>
                  </a:lnTo>
                  <a:lnTo>
                    <a:pt x="215289" y="97884"/>
                  </a:lnTo>
                  <a:lnTo>
                    <a:pt x="215679" y="97576"/>
                  </a:lnTo>
                  <a:lnTo>
                    <a:pt x="215655" y="97423"/>
                  </a:lnTo>
                  <a:lnTo>
                    <a:pt x="215987" y="97423"/>
                  </a:lnTo>
                  <a:lnTo>
                    <a:pt x="215939" y="97375"/>
                  </a:lnTo>
                  <a:lnTo>
                    <a:pt x="215904" y="97352"/>
                  </a:lnTo>
                  <a:lnTo>
                    <a:pt x="215868" y="97328"/>
                  </a:lnTo>
                  <a:lnTo>
                    <a:pt x="215821" y="97316"/>
                  </a:lnTo>
                  <a:lnTo>
                    <a:pt x="215738" y="97304"/>
                  </a:lnTo>
                  <a:lnTo>
                    <a:pt x="215655" y="97328"/>
                  </a:lnTo>
                  <a:lnTo>
                    <a:pt x="215572" y="97352"/>
                  </a:lnTo>
                  <a:lnTo>
                    <a:pt x="215490" y="97399"/>
                  </a:lnTo>
                  <a:lnTo>
                    <a:pt x="215407" y="97434"/>
                  </a:lnTo>
                  <a:lnTo>
                    <a:pt x="215324" y="97458"/>
                  </a:lnTo>
                  <a:lnTo>
                    <a:pt x="214697" y="97860"/>
                  </a:lnTo>
                  <a:lnTo>
                    <a:pt x="214389" y="98061"/>
                  </a:lnTo>
                  <a:lnTo>
                    <a:pt x="214094" y="98274"/>
                  </a:lnTo>
                  <a:lnTo>
                    <a:pt x="213845" y="98345"/>
                  </a:lnTo>
                  <a:lnTo>
                    <a:pt x="213585" y="97931"/>
                  </a:lnTo>
                  <a:lnTo>
                    <a:pt x="213337" y="97505"/>
                  </a:lnTo>
                  <a:lnTo>
                    <a:pt x="212863" y="96665"/>
                  </a:lnTo>
                  <a:lnTo>
                    <a:pt x="212402" y="95802"/>
                  </a:lnTo>
                  <a:lnTo>
                    <a:pt x="211952" y="94938"/>
                  </a:lnTo>
                  <a:lnTo>
                    <a:pt x="212189" y="94749"/>
                  </a:lnTo>
                  <a:lnTo>
                    <a:pt x="212437" y="94560"/>
                  </a:lnTo>
                  <a:lnTo>
                    <a:pt x="212650" y="94370"/>
                  </a:lnTo>
                  <a:lnTo>
                    <a:pt x="212840" y="94169"/>
                  </a:lnTo>
                  <a:lnTo>
                    <a:pt x="213029" y="93968"/>
                  </a:lnTo>
                  <a:lnTo>
                    <a:pt x="213206" y="93755"/>
                  </a:lnTo>
                  <a:lnTo>
                    <a:pt x="212402" y="94169"/>
                  </a:lnTo>
                  <a:lnTo>
                    <a:pt x="212106" y="94394"/>
                  </a:lnTo>
                  <a:lnTo>
                    <a:pt x="211822" y="94631"/>
                  </a:lnTo>
                  <a:lnTo>
                    <a:pt x="211692" y="94394"/>
                  </a:lnTo>
                  <a:lnTo>
                    <a:pt x="211562" y="94146"/>
                  </a:lnTo>
                  <a:lnTo>
                    <a:pt x="211325" y="93637"/>
                  </a:lnTo>
                  <a:lnTo>
                    <a:pt x="211112" y="93128"/>
                  </a:lnTo>
                  <a:lnTo>
                    <a:pt x="210899" y="92608"/>
                  </a:lnTo>
                  <a:lnTo>
                    <a:pt x="210698" y="92087"/>
                  </a:lnTo>
                  <a:lnTo>
                    <a:pt x="210485" y="91567"/>
                  </a:lnTo>
                  <a:lnTo>
                    <a:pt x="210249" y="91070"/>
                  </a:lnTo>
                  <a:lnTo>
                    <a:pt x="210119" y="90809"/>
                  </a:lnTo>
                  <a:lnTo>
                    <a:pt x="209989" y="90573"/>
                  </a:lnTo>
                  <a:close/>
                  <a:moveTo>
                    <a:pt x="213443" y="99126"/>
                  </a:moveTo>
                  <a:lnTo>
                    <a:pt x="213632" y="99386"/>
                  </a:lnTo>
                  <a:lnTo>
                    <a:pt x="213810" y="99658"/>
                  </a:lnTo>
                  <a:lnTo>
                    <a:pt x="213964" y="99931"/>
                  </a:lnTo>
                  <a:lnTo>
                    <a:pt x="214034" y="100073"/>
                  </a:lnTo>
                  <a:lnTo>
                    <a:pt x="214094" y="100226"/>
                  </a:lnTo>
                  <a:lnTo>
                    <a:pt x="213904" y="100309"/>
                  </a:lnTo>
                  <a:lnTo>
                    <a:pt x="213715" y="100416"/>
                  </a:lnTo>
                  <a:lnTo>
                    <a:pt x="213360" y="100629"/>
                  </a:lnTo>
                  <a:lnTo>
                    <a:pt x="212993" y="100853"/>
                  </a:lnTo>
                  <a:lnTo>
                    <a:pt x="212650" y="101090"/>
                  </a:lnTo>
                  <a:lnTo>
                    <a:pt x="212366" y="100889"/>
                  </a:lnTo>
                  <a:lnTo>
                    <a:pt x="212094" y="100688"/>
                  </a:lnTo>
                  <a:lnTo>
                    <a:pt x="211952" y="100581"/>
                  </a:lnTo>
                  <a:lnTo>
                    <a:pt x="211822" y="100475"/>
                  </a:lnTo>
                  <a:lnTo>
                    <a:pt x="211704" y="100356"/>
                  </a:lnTo>
                  <a:lnTo>
                    <a:pt x="211586" y="100226"/>
                  </a:lnTo>
                  <a:lnTo>
                    <a:pt x="212059" y="99966"/>
                  </a:lnTo>
                  <a:lnTo>
                    <a:pt x="212532" y="99706"/>
                  </a:lnTo>
                  <a:lnTo>
                    <a:pt x="212993" y="99422"/>
                  </a:lnTo>
                  <a:lnTo>
                    <a:pt x="213443" y="99126"/>
                  </a:lnTo>
                  <a:close/>
                  <a:moveTo>
                    <a:pt x="214342" y="100404"/>
                  </a:moveTo>
                  <a:lnTo>
                    <a:pt x="214732" y="101054"/>
                  </a:lnTo>
                  <a:lnTo>
                    <a:pt x="214567" y="101137"/>
                  </a:lnTo>
                  <a:lnTo>
                    <a:pt x="214401" y="101220"/>
                  </a:lnTo>
                  <a:lnTo>
                    <a:pt x="214082" y="101398"/>
                  </a:lnTo>
                  <a:lnTo>
                    <a:pt x="213928" y="101492"/>
                  </a:lnTo>
                  <a:lnTo>
                    <a:pt x="213762" y="101575"/>
                  </a:lnTo>
                  <a:lnTo>
                    <a:pt x="213597" y="101646"/>
                  </a:lnTo>
                  <a:lnTo>
                    <a:pt x="213431" y="101705"/>
                  </a:lnTo>
                  <a:lnTo>
                    <a:pt x="213100" y="101480"/>
                  </a:lnTo>
                  <a:lnTo>
                    <a:pt x="212792" y="101244"/>
                  </a:lnTo>
                  <a:lnTo>
                    <a:pt x="212899" y="101220"/>
                  </a:lnTo>
                  <a:lnTo>
                    <a:pt x="213005" y="101196"/>
                  </a:lnTo>
                  <a:lnTo>
                    <a:pt x="213218" y="101114"/>
                  </a:lnTo>
                  <a:lnTo>
                    <a:pt x="213407" y="101019"/>
                  </a:lnTo>
                  <a:lnTo>
                    <a:pt x="213609" y="100901"/>
                  </a:lnTo>
                  <a:lnTo>
                    <a:pt x="213975" y="100652"/>
                  </a:lnTo>
                  <a:lnTo>
                    <a:pt x="214153" y="100522"/>
                  </a:lnTo>
                  <a:lnTo>
                    <a:pt x="214342" y="100404"/>
                  </a:lnTo>
                  <a:close/>
                  <a:moveTo>
                    <a:pt x="159000" y="88940"/>
                  </a:moveTo>
                  <a:lnTo>
                    <a:pt x="159165" y="88964"/>
                  </a:lnTo>
                  <a:lnTo>
                    <a:pt x="159225" y="89283"/>
                  </a:lnTo>
                  <a:lnTo>
                    <a:pt x="159284" y="89591"/>
                  </a:lnTo>
                  <a:lnTo>
                    <a:pt x="159366" y="89898"/>
                  </a:lnTo>
                  <a:lnTo>
                    <a:pt x="159449" y="90206"/>
                  </a:lnTo>
                  <a:lnTo>
                    <a:pt x="159544" y="90514"/>
                  </a:lnTo>
                  <a:lnTo>
                    <a:pt x="159639" y="90809"/>
                  </a:lnTo>
                  <a:lnTo>
                    <a:pt x="159852" y="91413"/>
                  </a:lnTo>
                  <a:lnTo>
                    <a:pt x="160100" y="92004"/>
                  </a:lnTo>
                  <a:lnTo>
                    <a:pt x="160348" y="92584"/>
                  </a:lnTo>
                  <a:lnTo>
                    <a:pt x="160621" y="93164"/>
                  </a:lnTo>
                  <a:lnTo>
                    <a:pt x="160881" y="93743"/>
                  </a:lnTo>
                  <a:lnTo>
                    <a:pt x="161259" y="94335"/>
                  </a:lnTo>
                  <a:lnTo>
                    <a:pt x="161638" y="94903"/>
                  </a:lnTo>
                  <a:lnTo>
                    <a:pt x="162052" y="95471"/>
                  </a:lnTo>
                  <a:lnTo>
                    <a:pt x="162478" y="96027"/>
                  </a:lnTo>
                  <a:lnTo>
                    <a:pt x="162916" y="96559"/>
                  </a:lnTo>
                  <a:lnTo>
                    <a:pt x="163377" y="97079"/>
                  </a:lnTo>
                  <a:lnTo>
                    <a:pt x="163850" y="97600"/>
                  </a:lnTo>
                  <a:lnTo>
                    <a:pt x="164335" y="98097"/>
                  </a:lnTo>
                  <a:lnTo>
                    <a:pt x="164596" y="98345"/>
                  </a:lnTo>
                  <a:lnTo>
                    <a:pt x="164868" y="98606"/>
                  </a:lnTo>
                  <a:lnTo>
                    <a:pt x="165152" y="98842"/>
                  </a:lnTo>
                  <a:lnTo>
                    <a:pt x="165435" y="99079"/>
                  </a:lnTo>
                  <a:lnTo>
                    <a:pt x="165743" y="99280"/>
                  </a:lnTo>
                  <a:lnTo>
                    <a:pt x="165897" y="99375"/>
                  </a:lnTo>
                  <a:lnTo>
                    <a:pt x="166051" y="99469"/>
                  </a:lnTo>
                  <a:lnTo>
                    <a:pt x="166216" y="99552"/>
                  </a:lnTo>
                  <a:lnTo>
                    <a:pt x="166382" y="99623"/>
                  </a:lnTo>
                  <a:lnTo>
                    <a:pt x="166559" y="99682"/>
                  </a:lnTo>
                  <a:lnTo>
                    <a:pt x="166737" y="99729"/>
                  </a:lnTo>
                  <a:lnTo>
                    <a:pt x="166867" y="99741"/>
                  </a:lnTo>
                  <a:lnTo>
                    <a:pt x="166973" y="99729"/>
                  </a:lnTo>
                  <a:lnTo>
                    <a:pt x="167080" y="99706"/>
                  </a:lnTo>
                  <a:lnTo>
                    <a:pt x="167186" y="99670"/>
                  </a:lnTo>
                  <a:lnTo>
                    <a:pt x="167281" y="99611"/>
                  </a:lnTo>
                  <a:lnTo>
                    <a:pt x="167376" y="99552"/>
                  </a:lnTo>
                  <a:lnTo>
                    <a:pt x="167458" y="99481"/>
                  </a:lnTo>
                  <a:lnTo>
                    <a:pt x="167529" y="99398"/>
                  </a:lnTo>
                  <a:lnTo>
                    <a:pt x="167683" y="99221"/>
                  </a:lnTo>
                  <a:lnTo>
                    <a:pt x="167825" y="99031"/>
                  </a:lnTo>
                  <a:lnTo>
                    <a:pt x="167967" y="98842"/>
                  </a:lnTo>
                  <a:lnTo>
                    <a:pt x="168109" y="98677"/>
                  </a:lnTo>
                  <a:lnTo>
                    <a:pt x="168310" y="98901"/>
                  </a:lnTo>
                  <a:lnTo>
                    <a:pt x="168511" y="99114"/>
                  </a:lnTo>
                  <a:lnTo>
                    <a:pt x="168712" y="99327"/>
                  </a:lnTo>
                  <a:lnTo>
                    <a:pt x="168925" y="99552"/>
                  </a:lnTo>
                  <a:lnTo>
                    <a:pt x="168937" y="99871"/>
                  </a:lnTo>
                  <a:lnTo>
                    <a:pt x="168949" y="100191"/>
                  </a:lnTo>
                  <a:lnTo>
                    <a:pt x="169008" y="100818"/>
                  </a:lnTo>
                  <a:lnTo>
                    <a:pt x="169079" y="101457"/>
                  </a:lnTo>
                  <a:lnTo>
                    <a:pt x="169138" y="102084"/>
                  </a:lnTo>
                  <a:lnTo>
                    <a:pt x="168440" y="102084"/>
                  </a:lnTo>
                  <a:lnTo>
                    <a:pt x="167754" y="102072"/>
                  </a:lnTo>
                  <a:lnTo>
                    <a:pt x="167837" y="101764"/>
                  </a:lnTo>
                  <a:lnTo>
                    <a:pt x="167896" y="101610"/>
                  </a:lnTo>
                  <a:lnTo>
                    <a:pt x="167967" y="101469"/>
                  </a:lnTo>
                  <a:lnTo>
                    <a:pt x="168003" y="101398"/>
                  </a:lnTo>
                  <a:lnTo>
                    <a:pt x="168050" y="101327"/>
                  </a:lnTo>
                  <a:lnTo>
                    <a:pt x="168097" y="101267"/>
                  </a:lnTo>
                  <a:lnTo>
                    <a:pt x="168156" y="101220"/>
                  </a:lnTo>
                  <a:lnTo>
                    <a:pt x="168216" y="101185"/>
                  </a:lnTo>
                  <a:lnTo>
                    <a:pt x="168287" y="101149"/>
                  </a:lnTo>
                  <a:lnTo>
                    <a:pt x="168369" y="101137"/>
                  </a:lnTo>
                  <a:lnTo>
                    <a:pt x="168452" y="101125"/>
                  </a:lnTo>
                  <a:lnTo>
                    <a:pt x="168476" y="101208"/>
                  </a:lnTo>
                  <a:lnTo>
                    <a:pt x="168476" y="101291"/>
                  </a:lnTo>
                  <a:lnTo>
                    <a:pt x="168464" y="101374"/>
                  </a:lnTo>
                  <a:lnTo>
                    <a:pt x="168452" y="101469"/>
                  </a:lnTo>
                  <a:lnTo>
                    <a:pt x="168405" y="101634"/>
                  </a:lnTo>
                  <a:lnTo>
                    <a:pt x="168393" y="101717"/>
                  </a:lnTo>
                  <a:lnTo>
                    <a:pt x="168381" y="101800"/>
                  </a:lnTo>
                  <a:lnTo>
                    <a:pt x="168417" y="101705"/>
                  </a:lnTo>
                  <a:lnTo>
                    <a:pt x="168476" y="101610"/>
                  </a:lnTo>
                  <a:lnTo>
                    <a:pt x="168618" y="101421"/>
                  </a:lnTo>
                  <a:lnTo>
                    <a:pt x="168677" y="101327"/>
                  </a:lnTo>
                  <a:lnTo>
                    <a:pt x="168712" y="101232"/>
                  </a:lnTo>
                  <a:lnTo>
                    <a:pt x="168724" y="101185"/>
                  </a:lnTo>
                  <a:lnTo>
                    <a:pt x="168712" y="101125"/>
                  </a:lnTo>
                  <a:lnTo>
                    <a:pt x="168701" y="101078"/>
                  </a:lnTo>
                  <a:lnTo>
                    <a:pt x="168677" y="101031"/>
                  </a:lnTo>
                  <a:lnTo>
                    <a:pt x="168618" y="100972"/>
                  </a:lnTo>
                  <a:lnTo>
                    <a:pt x="168559" y="100912"/>
                  </a:lnTo>
                  <a:lnTo>
                    <a:pt x="168511" y="100853"/>
                  </a:lnTo>
                  <a:lnTo>
                    <a:pt x="168464" y="100782"/>
                  </a:lnTo>
                  <a:lnTo>
                    <a:pt x="168405" y="100629"/>
                  </a:lnTo>
                  <a:lnTo>
                    <a:pt x="168358" y="100475"/>
                  </a:lnTo>
                  <a:lnTo>
                    <a:pt x="168429" y="100912"/>
                  </a:lnTo>
                  <a:lnTo>
                    <a:pt x="168180" y="100830"/>
                  </a:lnTo>
                  <a:lnTo>
                    <a:pt x="168216" y="101078"/>
                  </a:lnTo>
                  <a:lnTo>
                    <a:pt x="168109" y="101173"/>
                  </a:lnTo>
                  <a:lnTo>
                    <a:pt x="168014" y="101267"/>
                  </a:lnTo>
                  <a:lnTo>
                    <a:pt x="167920" y="101374"/>
                  </a:lnTo>
                  <a:lnTo>
                    <a:pt x="167849" y="101492"/>
                  </a:lnTo>
                  <a:lnTo>
                    <a:pt x="167778" y="101622"/>
                  </a:lnTo>
                  <a:lnTo>
                    <a:pt x="167731" y="101752"/>
                  </a:lnTo>
                  <a:lnTo>
                    <a:pt x="167683" y="101883"/>
                  </a:lnTo>
                  <a:lnTo>
                    <a:pt x="167660" y="102025"/>
                  </a:lnTo>
                  <a:lnTo>
                    <a:pt x="167175" y="101930"/>
                  </a:lnTo>
                  <a:lnTo>
                    <a:pt x="166926" y="101883"/>
                  </a:lnTo>
                  <a:lnTo>
                    <a:pt x="166689" y="101823"/>
                  </a:lnTo>
                  <a:lnTo>
                    <a:pt x="166453" y="101741"/>
                  </a:lnTo>
                  <a:lnTo>
                    <a:pt x="166228" y="101658"/>
                  </a:lnTo>
                  <a:lnTo>
                    <a:pt x="166003" y="101540"/>
                  </a:lnTo>
                  <a:lnTo>
                    <a:pt x="165802" y="101409"/>
                  </a:lnTo>
                  <a:lnTo>
                    <a:pt x="166074" y="101315"/>
                  </a:lnTo>
                  <a:lnTo>
                    <a:pt x="166346" y="100983"/>
                  </a:lnTo>
                  <a:lnTo>
                    <a:pt x="166607" y="100640"/>
                  </a:lnTo>
                  <a:lnTo>
                    <a:pt x="166855" y="100297"/>
                  </a:lnTo>
                  <a:lnTo>
                    <a:pt x="166973" y="100120"/>
                  </a:lnTo>
                  <a:lnTo>
                    <a:pt x="167080" y="99931"/>
                  </a:lnTo>
                  <a:lnTo>
                    <a:pt x="166749" y="100345"/>
                  </a:lnTo>
                  <a:lnTo>
                    <a:pt x="166417" y="100771"/>
                  </a:lnTo>
                  <a:lnTo>
                    <a:pt x="166240" y="100960"/>
                  </a:lnTo>
                  <a:lnTo>
                    <a:pt x="166051" y="101149"/>
                  </a:lnTo>
                  <a:lnTo>
                    <a:pt x="165850" y="101327"/>
                  </a:lnTo>
                  <a:lnTo>
                    <a:pt x="165625" y="101480"/>
                  </a:lnTo>
                  <a:lnTo>
                    <a:pt x="165010" y="101244"/>
                  </a:lnTo>
                  <a:lnTo>
                    <a:pt x="164702" y="101102"/>
                  </a:lnTo>
                  <a:lnTo>
                    <a:pt x="164406" y="100948"/>
                  </a:lnTo>
                  <a:lnTo>
                    <a:pt x="164430" y="100853"/>
                  </a:lnTo>
                  <a:lnTo>
                    <a:pt x="164465" y="100759"/>
                  </a:lnTo>
                  <a:lnTo>
                    <a:pt x="164501" y="100664"/>
                  </a:lnTo>
                  <a:lnTo>
                    <a:pt x="164560" y="100581"/>
                  </a:lnTo>
                  <a:lnTo>
                    <a:pt x="164607" y="100498"/>
                  </a:lnTo>
                  <a:lnTo>
                    <a:pt x="164678" y="100427"/>
                  </a:lnTo>
                  <a:lnTo>
                    <a:pt x="164820" y="100274"/>
                  </a:lnTo>
                  <a:lnTo>
                    <a:pt x="164962" y="100132"/>
                  </a:lnTo>
                  <a:lnTo>
                    <a:pt x="165104" y="99978"/>
                  </a:lnTo>
                  <a:lnTo>
                    <a:pt x="165175" y="99895"/>
                  </a:lnTo>
                  <a:lnTo>
                    <a:pt x="165223" y="99812"/>
                  </a:lnTo>
                  <a:lnTo>
                    <a:pt x="165282" y="99729"/>
                  </a:lnTo>
                  <a:lnTo>
                    <a:pt x="165317" y="99635"/>
                  </a:lnTo>
                  <a:lnTo>
                    <a:pt x="165187" y="99789"/>
                  </a:lnTo>
                  <a:lnTo>
                    <a:pt x="165045" y="99942"/>
                  </a:lnTo>
                  <a:lnTo>
                    <a:pt x="164761" y="100238"/>
                  </a:lnTo>
                  <a:lnTo>
                    <a:pt x="164619" y="100392"/>
                  </a:lnTo>
                  <a:lnTo>
                    <a:pt x="164489" y="100546"/>
                  </a:lnTo>
                  <a:lnTo>
                    <a:pt x="164371" y="100723"/>
                  </a:lnTo>
                  <a:lnTo>
                    <a:pt x="164276" y="100901"/>
                  </a:lnTo>
                  <a:lnTo>
                    <a:pt x="164028" y="100759"/>
                  </a:lnTo>
                  <a:lnTo>
                    <a:pt x="163779" y="100629"/>
                  </a:lnTo>
                  <a:lnTo>
                    <a:pt x="163661" y="100546"/>
                  </a:lnTo>
                  <a:lnTo>
                    <a:pt x="163543" y="100463"/>
                  </a:lnTo>
                  <a:lnTo>
                    <a:pt x="163448" y="100368"/>
                  </a:lnTo>
                  <a:lnTo>
                    <a:pt x="163353" y="100262"/>
                  </a:lnTo>
                  <a:lnTo>
                    <a:pt x="163815" y="99777"/>
                  </a:lnTo>
                  <a:lnTo>
                    <a:pt x="164039" y="99528"/>
                  </a:lnTo>
                  <a:lnTo>
                    <a:pt x="164252" y="99256"/>
                  </a:lnTo>
                  <a:lnTo>
                    <a:pt x="163969" y="99505"/>
                  </a:lnTo>
                  <a:lnTo>
                    <a:pt x="163708" y="99765"/>
                  </a:lnTo>
                  <a:lnTo>
                    <a:pt x="163590" y="99907"/>
                  </a:lnTo>
                  <a:lnTo>
                    <a:pt x="163472" y="100049"/>
                  </a:lnTo>
                  <a:lnTo>
                    <a:pt x="163365" y="100203"/>
                  </a:lnTo>
                  <a:lnTo>
                    <a:pt x="163259" y="100356"/>
                  </a:lnTo>
                  <a:lnTo>
                    <a:pt x="162135" y="99682"/>
                  </a:lnTo>
                  <a:lnTo>
                    <a:pt x="162229" y="99552"/>
                  </a:lnTo>
                  <a:lnTo>
                    <a:pt x="162336" y="99434"/>
                  </a:lnTo>
                  <a:lnTo>
                    <a:pt x="162454" y="99327"/>
                  </a:lnTo>
                  <a:lnTo>
                    <a:pt x="162584" y="99233"/>
                  </a:lnTo>
                  <a:lnTo>
                    <a:pt x="162620" y="99185"/>
                  </a:lnTo>
                  <a:lnTo>
                    <a:pt x="162785" y="99067"/>
                  </a:lnTo>
                  <a:lnTo>
                    <a:pt x="162939" y="98949"/>
                  </a:lnTo>
                  <a:lnTo>
                    <a:pt x="163081" y="98819"/>
                  </a:lnTo>
                  <a:lnTo>
                    <a:pt x="163223" y="98677"/>
                  </a:lnTo>
                  <a:lnTo>
                    <a:pt x="163365" y="98535"/>
                  </a:lnTo>
                  <a:lnTo>
                    <a:pt x="163495" y="98393"/>
                  </a:lnTo>
                  <a:lnTo>
                    <a:pt x="163614" y="98239"/>
                  </a:lnTo>
                  <a:lnTo>
                    <a:pt x="163720" y="98073"/>
                  </a:lnTo>
                  <a:lnTo>
                    <a:pt x="163720" y="98073"/>
                  </a:lnTo>
                  <a:lnTo>
                    <a:pt x="163472" y="98322"/>
                  </a:lnTo>
                  <a:lnTo>
                    <a:pt x="163211" y="98570"/>
                  </a:lnTo>
                  <a:lnTo>
                    <a:pt x="162951" y="98819"/>
                  </a:lnTo>
                  <a:lnTo>
                    <a:pt x="162821" y="98937"/>
                  </a:lnTo>
                  <a:lnTo>
                    <a:pt x="162679" y="99043"/>
                  </a:lnTo>
                  <a:lnTo>
                    <a:pt x="162490" y="99173"/>
                  </a:lnTo>
                  <a:lnTo>
                    <a:pt x="162324" y="99315"/>
                  </a:lnTo>
                  <a:lnTo>
                    <a:pt x="162182" y="99469"/>
                  </a:lnTo>
                  <a:lnTo>
                    <a:pt x="162052" y="99647"/>
                  </a:lnTo>
                  <a:lnTo>
                    <a:pt x="161650" y="99363"/>
                  </a:lnTo>
                  <a:lnTo>
                    <a:pt x="161248" y="99067"/>
                  </a:lnTo>
                  <a:lnTo>
                    <a:pt x="161058" y="98913"/>
                  </a:lnTo>
                  <a:lnTo>
                    <a:pt x="160869" y="98759"/>
                  </a:lnTo>
                  <a:lnTo>
                    <a:pt x="160680" y="98594"/>
                  </a:lnTo>
                  <a:lnTo>
                    <a:pt x="160514" y="98416"/>
                  </a:lnTo>
                  <a:lnTo>
                    <a:pt x="160774" y="98274"/>
                  </a:lnTo>
                  <a:lnTo>
                    <a:pt x="161035" y="98121"/>
                  </a:lnTo>
                  <a:lnTo>
                    <a:pt x="161283" y="97955"/>
                  </a:lnTo>
                  <a:lnTo>
                    <a:pt x="161520" y="97777"/>
                  </a:lnTo>
                  <a:lnTo>
                    <a:pt x="161993" y="97411"/>
                  </a:lnTo>
                  <a:lnTo>
                    <a:pt x="162229" y="97221"/>
                  </a:lnTo>
                  <a:lnTo>
                    <a:pt x="162466" y="97044"/>
                  </a:lnTo>
                  <a:lnTo>
                    <a:pt x="162300" y="96878"/>
                  </a:lnTo>
                  <a:lnTo>
                    <a:pt x="162277" y="97068"/>
                  </a:lnTo>
                  <a:lnTo>
                    <a:pt x="162170" y="97091"/>
                  </a:lnTo>
                  <a:lnTo>
                    <a:pt x="162076" y="97115"/>
                  </a:lnTo>
                  <a:lnTo>
                    <a:pt x="161981" y="97150"/>
                  </a:lnTo>
                  <a:lnTo>
                    <a:pt x="161886" y="97186"/>
                  </a:lnTo>
                  <a:lnTo>
                    <a:pt x="161709" y="97292"/>
                  </a:lnTo>
                  <a:lnTo>
                    <a:pt x="161543" y="97399"/>
                  </a:lnTo>
                  <a:lnTo>
                    <a:pt x="161046" y="97742"/>
                  </a:lnTo>
                  <a:lnTo>
                    <a:pt x="160230" y="98251"/>
                  </a:lnTo>
                  <a:lnTo>
                    <a:pt x="159615" y="97695"/>
                  </a:lnTo>
                  <a:lnTo>
                    <a:pt x="159012" y="97127"/>
                  </a:lnTo>
                  <a:lnTo>
                    <a:pt x="159863" y="96654"/>
                  </a:lnTo>
                  <a:lnTo>
                    <a:pt x="160301" y="96441"/>
                  </a:lnTo>
                  <a:lnTo>
                    <a:pt x="160526" y="96346"/>
                  </a:lnTo>
                  <a:lnTo>
                    <a:pt x="160751" y="96251"/>
                  </a:lnTo>
                  <a:lnTo>
                    <a:pt x="160762" y="96169"/>
                  </a:lnTo>
                  <a:lnTo>
                    <a:pt x="160881" y="96121"/>
                  </a:lnTo>
                  <a:lnTo>
                    <a:pt x="160999" y="96074"/>
                  </a:lnTo>
                  <a:lnTo>
                    <a:pt x="161106" y="96015"/>
                  </a:lnTo>
                  <a:lnTo>
                    <a:pt x="161224" y="95956"/>
                  </a:lnTo>
                  <a:lnTo>
                    <a:pt x="161046" y="95944"/>
                  </a:lnTo>
                  <a:lnTo>
                    <a:pt x="160881" y="95944"/>
                  </a:lnTo>
                  <a:lnTo>
                    <a:pt x="160715" y="95956"/>
                  </a:lnTo>
                  <a:lnTo>
                    <a:pt x="160550" y="95979"/>
                  </a:lnTo>
                  <a:lnTo>
                    <a:pt x="160384" y="96027"/>
                  </a:lnTo>
                  <a:lnTo>
                    <a:pt x="160230" y="96074"/>
                  </a:lnTo>
                  <a:lnTo>
                    <a:pt x="160076" y="96133"/>
                  </a:lnTo>
                  <a:lnTo>
                    <a:pt x="159923" y="96204"/>
                  </a:lnTo>
                  <a:lnTo>
                    <a:pt x="159615" y="96358"/>
                  </a:lnTo>
                  <a:lnTo>
                    <a:pt x="159307" y="96512"/>
                  </a:lnTo>
                  <a:lnTo>
                    <a:pt x="159012" y="96665"/>
                  </a:lnTo>
                  <a:lnTo>
                    <a:pt x="158704" y="96819"/>
                  </a:lnTo>
                  <a:lnTo>
                    <a:pt x="158361" y="96441"/>
                  </a:lnTo>
                  <a:lnTo>
                    <a:pt x="158018" y="96050"/>
                  </a:lnTo>
                  <a:lnTo>
                    <a:pt x="158302" y="95932"/>
                  </a:lnTo>
                  <a:lnTo>
                    <a:pt x="158586" y="95802"/>
                  </a:lnTo>
                  <a:lnTo>
                    <a:pt x="158858" y="95648"/>
                  </a:lnTo>
                  <a:lnTo>
                    <a:pt x="159118" y="95482"/>
                  </a:lnTo>
                  <a:lnTo>
                    <a:pt x="159591" y="95246"/>
                  </a:lnTo>
                  <a:lnTo>
                    <a:pt x="159781" y="95139"/>
                  </a:lnTo>
                  <a:lnTo>
                    <a:pt x="159875" y="95080"/>
                  </a:lnTo>
                  <a:lnTo>
                    <a:pt x="159958" y="95009"/>
                  </a:lnTo>
                  <a:lnTo>
                    <a:pt x="160029" y="94938"/>
                  </a:lnTo>
                  <a:lnTo>
                    <a:pt x="160053" y="94891"/>
                  </a:lnTo>
                  <a:lnTo>
                    <a:pt x="160053" y="94855"/>
                  </a:lnTo>
                  <a:lnTo>
                    <a:pt x="160064" y="94808"/>
                  </a:lnTo>
                  <a:lnTo>
                    <a:pt x="160053" y="94749"/>
                  </a:lnTo>
                  <a:lnTo>
                    <a:pt x="160029" y="94702"/>
                  </a:lnTo>
                  <a:lnTo>
                    <a:pt x="159982" y="94642"/>
                  </a:lnTo>
                  <a:lnTo>
                    <a:pt x="159946" y="94891"/>
                  </a:lnTo>
                  <a:lnTo>
                    <a:pt x="159639" y="94926"/>
                  </a:lnTo>
                  <a:lnTo>
                    <a:pt x="159343" y="94986"/>
                  </a:lnTo>
                  <a:lnTo>
                    <a:pt x="158952" y="95198"/>
                  </a:lnTo>
                  <a:lnTo>
                    <a:pt x="158550" y="95411"/>
                  </a:lnTo>
                  <a:lnTo>
                    <a:pt x="158148" y="95601"/>
                  </a:lnTo>
                  <a:lnTo>
                    <a:pt x="157758" y="95814"/>
                  </a:lnTo>
                  <a:lnTo>
                    <a:pt x="157083" y="95127"/>
                  </a:lnTo>
                  <a:lnTo>
                    <a:pt x="156433" y="94441"/>
                  </a:lnTo>
                  <a:lnTo>
                    <a:pt x="156989" y="94418"/>
                  </a:lnTo>
                  <a:lnTo>
                    <a:pt x="157533" y="94394"/>
                  </a:lnTo>
                  <a:lnTo>
                    <a:pt x="158089" y="94347"/>
                  </a:lnTo>
                  <a:lnTo>
                    <a:pt x="158633" y="94276"/>
                  </a:lnTo>
                  <a:lnTo>
                    <a:pt x="159177" y="94193"/>
                  </a:lnTo>
                  <a:lnTo>
                    <a:pt x="159721" y="94098"/>
                  </a:lnTo>
                  <a:lnTo>
                    <a:pt x="160266" y="93980"/>
                  </a:lnTo>
                  <a:lnTo>
                    <a:pt x="160810" y="93862"/>
                  </a:lnTo>
                  <a:lnTo>
                    <a:pt x="160774" y="93755"/>
                  </a:lnTo>
                  <a:lnTo>
                    <a:pt x="160727" y="93661"/>
                  </a:lnTo>
                  <a:lnTo>
                    <a:pt x="160668" y="93578"/>
                  </a:lnTo>
                  <a:lnTo>
                    <a:pt x="160609" y="93507"/>
                  </a:lnTo>
                  <a:lnTo>
                    <a:pt x="160526" y="93448"/>
                  </a:lnTo>
                  <a:lnTo>
                    <a:pt x="160443" y="93412"/>
                  </a:lnTo>
                  <a:lnTo>
                    <a:pt x="160337" y="93388"/>
                  </a:lnTo>
                  <a:lnTo>
                    <a:pt x="160230" y="93388"/>
                  </a:lnTo>
                  <a:lnTo>
                    <a:pt x="159757" y="93436"/>
                  </a:lnTo>
                  <a:lnTo>
                    <a:pt x="159272" y="93471"/>
                  </a:lnTo>
                  <a:lnTo>
                    <a:pt x="158314" y="93542"/>
                  </a:lnTo>
                  <a:lnTo>
                    <a:pt x="158314" y="93542"/>
                  </a:lnTo>
                  <a:lnTo>
                    <a:pt x="158396" y="93329"/>
                  </a:lnTo>
                  <a:lnTo>
                    <a:pt x="158456" y="93116"/>
                  </a:lnTo>
                  <a:lnTo>
                    <a:pt x="158515" y="92892"/>
                  </a:lnTo>
                  <a:lnTo>
                    <a:pt x="158574" y="92667"/>
                  </a:lnTo>
                  <a:lnTo>
                    <a:pt x="158657" y="92229"/>
                  </a:lnTo>
                  <a:lnTo>
                    <a:pt x="158716" y="91780"/>
                  </a:lnTo>
                  <a:lnTo>
                    <a:pt x="158751" y="91318"/>
                  </a:lnTo>
                  <a:lnTo>
                    <a:pt x="158787" y="90869"/>
                  </a:lnTo>
                  <a:lnTo>
                    <a:pt x="158858" y="89958"/>
                  </a:lnTo>
                  <a:lnTo>
                    <a:pt x="158870" y="89828"/>
                  </a:lnTo>
                  <a:lnTo>
                    <a:pt x="158870" y="89697"/>
                  </a:lnTo>
                  <a:lnTo>
                    <a:pt x="158870" y="89437"/>
                  </a:lnTo>
                  <a:lnTo>
                    <a:pt x="158881" y="89307"/>
                  </a:lnTo>
                  <a:lnTo>
                    <a:pt x="158893" y="89177"/>
                  </a:lnTo>
                  <a:lnTo>
                    <a:pt x="158941" y="89059"/>
                  </a:lnTo>
                  <a:lnTo>
                    <a:pt x="159000" y="88940"/>
                  </a:lnTo>
                  <a:close/>
                  <a:moveTo>
                    <a:pt x="214934" y="101350"/>
                  </a:moveTo>
                  <a:lnTo>
                    <a:pt x="215525" y="102155"/>
                  </a:lnTo>
                  <a:lnTo>
                    <a:pt x="216128" y="102947"/>
                  </a:lnTo>
                  <a:lnTo>
                    <a:pt x="216022" y="102983"/>
                  </a:lnTo>
                  <a:lnTo>
                    <a:pt x="215916" y="103030"/>
                  </a:lnTo>
                  <a:lnTo>
                    <a:pt x="215703" y="103137"/>
                  </a:lnTo>
                  <a:lnTo>
                    <a:pt x="215596" y="103172"/>
                  </a:lnTo>
                  <a:lnTo>
                    <a:pt x="215537" y="103184"/>
                  </a:lnTo>
                  <a:lnTo>
                    <a:pt x="215430" y="103184"/>
                  </a:lnTo>
                  <a:lnTo>
                    <a:pt x="215383" y="103160"/>
                  </a:lnTo>
                  <a:lnTo>
                    <a:pt x="215336" y="103137"/>
                  </a:lnTo>
                  <a:lnTo>
                    <a:pt x="215289" y="103101"/>
                  </a:lnTo>
                  <a:lnTo>
                    <a:pt x="214886" y="102829"/>
                  </a:lnTo>
                  <a:lnTo>
                    <a:pt x="214508" y="102533"/>
                  </a:lnTo>
                  <a:lnTo>
                    <a:pt x="213751" y="101954"/>
                  </a:lnTo>
                  <a:lnTo>
                    <a:pt x="214058" y="101835"/>
                  </a:lnTo>
                  <a:lnTo>
                    <a:pt x="214354" y="101681"/>
                  </a:lnTo>
                  <a:lnTo>
                    <a:pt x="214650" y="101528"/>
                  </a:lnTo>
                  <a:lnTo>
                    <a:pt x="214934" y="101350"/>
                  </a:lnTo>
                  <a:close/>
                  <a:moveTo>
                    <a:pt x="178224" y="103669"/>
                  </a:moveTo>
                  <a:lnTo>
                    <a:pt x="178413" y="103787"/>
                  </a:lnTo>
                  <a:lnTo>
                    <a:pt x="178614" y="103906"/>
                  </a:lnTo>
                  <a:lnTo>
                    <a:pt x="178816" y="104000"/>
                  </a:lnTo>
                  <a:lnTo>
                    <a:pt x="179017" y="104095"/>
                  </a:lnTo>
                  <a:lnTo>
                    <a:pt x="179230" y="104166"/>
                  </a:lnTo>
                  <a:lnTo>
                    <a:pt x="179454" y="104237"/>
                  </a:lnTo>
                  <a:lnTo>
                    <a:pt x="179667" y="104296"/>
                  </a:lnTo>
                  <a:lnTo>
                    <a:pt x="179892" y="104331"/>
                  </a:lnTo>
                  <a:lnTo>
                    <a:pt x="180117" y="104367"/>
                  </a:lnTo>
                  <a:lnTo>
                    <a:pt x="180342" y="104391"/>
                  </a:lnTo>
                  <a:lnTo>
                    <a:pt x="180566" y="104402"/>
                  </a:lnTo>
                  <a:lnTo>
                    <a:pt x="180791" y="104414"/>
                  </a:lnTo>
                  <a:lnTo>
                    <a:pt x="181016" y="104402"/>
                  </a:lnTo>
                  <a:lnTo>
                    <a:pt x="181241" y="104391"/>
                  </a:lnTo>
                  <a:lnTo>
                    <a:pt x="181466" y="104367"/>
                  </a:lnTo>
                  <a:lnTo>
                    <a:pt x="181690" y="104343"/>
                  </a:lnTo>
                  <a:lnTo>
                    <a:pt x="181572" y="104414"/>
                  </a:lnTo>
                  <a:lnTo>
                    <a:pt x="181430" y="104485"/>
                  </a:lnTo>
                  <a:lnTo>
                    <a:pt x="181300" y="104556"/>
                  </a:lnTo>
                  <a:lnTo>
                    <a:pt x="181158" y="104604"/>
                  </a:lnTo>
                  <a:lnTo>
                    <a:pt x="180886" y="104698"/>
                  </a:lnTo>
                  <a:lnTo>
                    <a:pt x="180590" y="104769"/>
                  </a:lnTo>
                  <a:lnTo>
                    <a:pt x="179904" y="104698"/>
                  </a:lnTo>
                  <a:lnTo>
                    <a:pt x="179549" y="104639"/>
                  </a:lnTo>
                  <a:lnTo>
                    <a:pt x="179372" y="104604"/>
                  </a:lnTo>
                  <a:lnTo>
                    <a:pt x="179206" y="104556"/>
                  </a:lnTo>
                  <a:lnTo>
                    <a:pt x="179040" y="104509"/>
                  </a:lnTo>
                  <a:lnTo>
                    <a:pt x="178887" y="104438"/>
                  </a:lnTo>
                  <a:lnTo>
                    <a:pt x="178745" y="104355"/>
                  </a:lnTo>
                  <a:lnTo>
                    <a:pt x="178603" y="104249"/>
                  </a:lnTo>
                  <a:lnTo>
                    <a:pt x="178484" y="104142"/>
                  </a:lnTo>
                  <a:lnTo>
                    <a:pt x="178378" y="104000"/>
                  </a:lnTo>
                  <a:lnTo>
                    <a:pt x="178295" y="103846"/>
                  </a:lnTo>
                  <a:lnTo>
                    <a:pt x="178224" y="103669"/>
                  </a:lnTo>
                  <a:close/>
                  <a:moveTo>
                    <a:pt x="216306" y="103208"/>
                  </a:moveTo>
                  <a:lnTo>
                    <a:pt x="216708" y="103645"/>
                  </a:lnTo>
                  <a:lnTo>
                    <a:pt x="217110" y="104095"/>
                  </a:lnTo>
                  <a:lnTo>
                    <a:pt x="217513" y="104544"/>
                  </a:lnTo>
                  <a:lnTo>
                    <a:pt x="217726" y="104757"/>
                  </a:lnTo>
                  <a:lnTo>
                    <a:pt x="217939" y="104970"/>
                  </a:lnTo>
                  <a:lnTo>
                    <a:pt x="217655" y="104793"/>
                  </a:lnTo>
                  <a:lnTo>
                    <a:pt x="217382" y="104615"/>
                  </a:lnTo>
                  <a:lnTo>
                    <a:pt x="216838" y="104237"/>
                  </a:lnTo>
                  <a:lnTo>
                    <a:pt x="215785" y="103456"/>
                  </a:lnTo>
                  <a:lnTo>
                    <a:pt x="216306" y="103208"/>
                  </a:lnTo>
                  <a:close/>
                  <a:moveTo>
                    <a:pt x="219181" y="98570"/>
                  </a:moveTo>
                  <a:lnTo>
                    <a:pt x="219642" y="99091"/>
                  </a:lnTo>
                  <a:lnTo>
                    <a:pt x="220092" y="99611"/>
                  </a:lnTo>
                  <a:lnTo>
                    <a:pt x="220518" y="100144"/>
                  </a:lnTo>
                  <a:lnTo>
                    <a:pt x="220943" y="100688"/>
                  </a:lnTo>
                  <a:lnTo>
                    <a:pt x="221346" y="101232"/>
                  </a:lnTo>
                  <a:lnTo>
                    <a:pt x="221748" y="101788"/>
                  </a:lnTo>
                  <a:lnTo>
                    <a:pt x="222138" y="102356"/>
                  </a:lnTo>
                  <a:lnTo>
                    <a:pt x="222517" y="102924"/>
                  </a:lnTo>
                  <a:lnTo>
                    <a:pt x="220849" y="104107"/>
                  </a:lnTo>
                  <a:lnTo>
                    <a:pt x="220021" y="104698"/>
                  </a:lnTo>
                  <a:lnTo>
                    <a:pt x="219181" y="105278"/>
                  </a:lnTo>
                  <a:lnTo>
                    <a:pt x="218826" y="104923"/>
                  </a:lnTo>
                  <a:lnTo>
                    <a:pt x="218471" y="104556"/>
                  </a:lnTo>
                  <a:lnTo>
                    <a:pt x="218128" y="104189"/>
                  </a:lnTo>
                  <a:lnTo>
                    <a:pt x="217974" y="104000"/>
                  </a:lnTo>
                  <a:lnTo>
                    <a:pt x="217808" y="103799"/>
                  </a:lnTo>
                  <a:lnTo>
                    <a:pt x="218033" y="103704"/>
                  </a:lnTo>
                  <a:lnTo>
                    <a:pt x="218258" y="103586"/>
                  </a:lnTo>
                  <a:lnTo>
                    <a:pt x="218364" y="103527"/>
                  </a:lnTo>
                  <a:lnTo>
                    <a:pt x="218459" y="103456"/>
                  </a:lnTo>
                  <a:lnTo>
                    <a:pt x="218554" y="103373"/>
                  </a:lnTo>
                  <a:lnTo>
                    <a:pt x="218648" y="103279"/>
                  </a:lnTo>
                  <a:lnTo>
                    <a:pt x="218790" y="103208"/>
                  </a:lnTo>
                  <a:lnTo>
                    <a:pt x="218873" y="103172"/>
                  </a:lnTo>
                  <a:lnTo>
                    <a:pt x="218944" y="103137"/>
                  </a:lnTo>
                  <a:lnTo>
                    <a:pt x="219015" y="103077"/>
                  </a:lnTo>
                  <a:lnTo>
                    <a:pt x="219062" y="103018"/>
                  </a:lnTo>
                  <a:lnTo>
                    <a:pt x="219098" y="102935"/>
                  </a:lnTo>
                  <a:lnTo>
                    <a:pt x="219110" y="102841"/>
                  </a:lnTo>
                  <a:lnTo>
                    <a:pt x="219323" y="102876"/>
                  </a:lnTo>
                  <a:lnTo>
                    <a:pt x="219547" y="102699"/>
                  </a:lnTo>
                  <a:lnTo>
                    <a:pt x="219784" y="102533"/>
                  </a:lnTo>
                  <a:lnTo>
                    <a:pt x="219370" y="102521"/>
                  </a:lnTo>
                  <a:lnTo>
                    <a:pt x="219370" y="102521"/>
                  </a:lnTo>
                  <a:lnTo>
                    <a:pt x="219405" y="102652"/>
                  </a:lnTo>
                  <a:lnTo>
                    <a:pt x="219228" y="102699"/>
                  </a:lnTo>
                  <a:lnTo>
                    <a:pt x="219062" y="102758"/>
                  </a:lnTo>
                  <a:lnTo>
                    <a:pt x="218909" y="102841"/>
                  </a:lnTo>
                  <a:lnTo>
                    <a:pt x="218755" y="102924"/>
                  </a:lnTo>
                  <a:lnTo>
                    <a:pt x="218459" y="103125"/>
                  </a:lnTo>
                  <a:lnTo>
                    <a:pt x="218175" y="103338"/>
                  </a:lnTo>
                  <a:lnTo>
                    <a:pt x="217595" y="103598"/>
                  </a:lnTo>
                  <a:lnTo>
                    <a:pt x="217276" y="103219"/>
                  </a:lnTo>
                  <a:lnTo>
                    <a:pt x="217122" y="103018"/>
                  </a:lnTo>
                  <a:lnTo>
                    <a:pt x="216980" y="102817"/>
                  </a:lnTo>
                  <a:lnTo>
                    <a:pt x="217453" y="102533"/>
                  </a:lnTo>
                  <a:lnTo>
                    <a:pt x="217927" y="102237"/>
                  </a:lnTo>
                  <a:lnTo>
                    <a:pt x="218234" y="102036"/>
                  </a:lnTo>
                  <a:lnTo>
                    <a:pt x="218542" y="101812"/>
                  </a:lnTo>
                  <a:lnTo>
                    <a:pt x="218826" y="101575"/>
                  </a:lnTo>
                  <a:lnTo>
                    <a:pt x="218968" y="101457"/>
                  </a:lnTo>
                  <a:lnTo>
                    <a:pt x="219098" y="101327"/>
                  </a:lnTo>
                  <a:lnTo>
                    <a:pt x="219311" y="101327"/>
                  </a:lnTo>
                  <a:lnTo>
                    <a:pt x="219145" y="101149"/>
                  </a:lnTo>
                  <a:lnTo>
                    <a:pt x="218696" y="101386"/>
                  </a:lnTo>
                  <a:lnTo>
                    <a:pt x="218731" y="101480"/>
                  </a:lnTo>
                  <a:lnTo>
                    <a:pt x="218329" y="101610"/>
                  </a:lnTo>
                  <a:lnTo>
                    <a:pt x="218069" y="101788"/>
                  </a:lnTo>
                  <a:lnTo>
                    <a:pt x="217820" y="101965"/>
                  </a:lnTo>
                  <a:lnTo>
                    <a:pt x="217300" y="102261"/>
                  </a:lnTo>
                  <a:lnTo>
                    <a:pt x="217028" y="102403"/>
                  </a:lnTo>
                  <a:lnTo>
                    <a:pt x="216767" y="102533"/>
                  </a:lnTo>
                  <a:lnTo>
                    <a:pt x="216590" y="102356"/>
                  </a:lnTo>
                  <a:lnTo>
                    <a:pt x="216436" y="102167"/>
                  </a:lnTo>
                  <a:lnTo>
                    <a:pt x="216282" y="101965"/>
                  </a:lnTo>
                  <a:lnTo>
                    <a:pt x="216140" y="101764"/>
                  </a:lnTo>
                  <a:lnTo>
                    <a:pt x="215856" y="101362"/>
                  </a:lnTo>
                  <a:lnTo>
                    <a:pt x="215572" y="100948"/>
                  </a:lnTo>
                  <a:lnTo>
                    <a:pt x="216093" y="100652"/>
                  </a:lnTo>
                  <a:lnTo>
                    <a:pt x="216590" y="100345"/>
                  </a:lnTo>
                  <a:lnTo>
                    <a:pt x="217584" y="99694"/>
                  </a:lnTo>
                  <a:lnTo>
                    <a:pt x="217998" y="99434"/>
                  </a:lnTo>
                  <a:lnTo>
                    <a:pt x="218400" y="99162"/>
                  </a:lnTo>
                  <a:lnTo>
                    <a:pt x="218802" y="98878"/>
                  </a:lnTo>
                  <a:lnTo>
                    <a:pt x="219181" y="98570"/>
                  </a:lnTo>
                  <a:close/>
                  <a:moveTo>
                    <a:pt x="181158" y="80896"/>
                  </a:moveTo>
                  <a:lnTo>
                    <a:pt x="181016" y="81333"/>
                  </a:lnTo>
                  <a:lnTo>
                    <a:pt x="180898" y="81783"/>
                  </a:lnTo>
                  <a:lnTo>
                    <a:pt x="180791" y="82232"/>
                  </a:lnTo>
                  <a:lnTo>
                    <a:pt x="180697" y="82694"/>
                  </a:lnTo>
                  <a:lnTo>
                    <a:pt x="180519" y="83605"/>
                  </a:lnTo>
                  <a:lnTo>
                    <a:pt x="180425" y="84054"/>
                  </a:lnTo>
                  <a:lnTo>
                    <a:pt x="180318" y="84516"/>
                  </a:lnTo>
                  <a:lnTo>
                    <a:pt x="180046" y="85628"/>
                  </a:lnTo>
                  <a:lnTo>
                    <a:pt x="179797" y="86752"/>
                  </a:lnTo>
                  <a:lnTo>
                    <a:pt x="179549" y="87887"/>
                  </a:lnTo>
                  <a:lnTo>
                    <a:pt x="179336" y="89023"/>
                  </a:lnTo>
                  <a:lnTo>
                    <a:pt x="179182" y="89792"/>
                  </a:lnTo>
                  <a:lnTo>
                    <a:pt x="179029" y="90561"/>
                  </a:lnTo>
                  <a:lnTo>
                    <a:pt x="178709" y="92087"/>
                  </a:lnTo>
                  <a:lnTo>
                    <a:pt x="178390" y="93625"/>
                  </a:lnTo>
                  <a:lnTo>
                    <a:pt x="178236" y="94394"/>
                  </a:lnTo>
                  <a:lnTo>
                    <a:pt x="178082" y="95163"/>
                  </a:lnTo>
                  <a:lnTo>
                    <a:pt x="177798" y="96713"/>
                  </a:lnTo>
                  <a:lnTo>
                    <a:pt x="177656" y="97494"/>
                  </a:lnTo>
                  <a:lnTo>
                    <a:pt x="177526" y="98274"/>
                  </a:lnTo>
                  <a:lnTo>
                    <a:pt x="177408" y="99055"/>
                  </a:lnTo>
                  <a:lnTo>
                    <a:pt x="177313" y="99836"/>
                  </a:lnTo>
                  <a:lnTo>
                    <a:pt x="177278" y="100238"/>
                  </a:lnTo>
                  <a:lnTo>
                    <a:pt x="177242" y="100629"/>
                  </a:lnTo>
                  <a:lnTo>
                    <a:pt x="177230" y="101019"/>
                  </a:lnTo>
                  <a:lnTo>
                    <a:pt x="177218" y="101421"/>
                  </a:lnTo>
                  <a:lnTo>
                    <a:pt x="177218" y="101634"/>
                  </a:lnTo>
                  <a:lnTo>
                    <a:pt x="177230" y="101859"/>
                  </a:lnTo>
                  <a:lnTo>
                    <a:pt x="177266" y="102072"/>
                  </a:lnTo>
                  <a:lnTo>
                    <a:pt x="177325" y="102285"/>
                  </a:lnTo>
                  <a:lnTo>
                    <a:pt x="177396" y="102486"/>
                  </a:lnTo>
                  <a:lnTo>
                    <a:pt x="177467" y="102699"/>
                  </a:lnTo>
                  <a:lnTo>
                    <a:pt x="177562" y="102900"/>
                  </a:lnTo>
                  <a:lnTo>
                    <a:pt x="177656" y="103089"/>
                  </a:lnTo>
                  <a:lnTo>
                    <a:pt x="177609" y="103255"/>
                  </a:lnTo>
                  <a:lnTo>
                    <a:pt x="177573" y="103432"/>
                  </a:lnTo>
                  <a:lnTo>
                    <a:pt x="177562" y="103610"/>
                  </a:lnTo>
                  <a:lnTo>
                    <a:pt x="177550" y="103775"/>
                  </a:lnTo>
                  <a:lnTo>
                    <a:pt x="177562" y="103953"/>
                  </a:lnTo>
                  <a:lnTo>
                    <a:pt x="177585" y="104119"/>
                  </a:lnTo>
                  <a:lnTo>
                    <a:pt x="177644" y="104284"/>
                  </a:lnTo>
                  <a:lnTo>
                    <a:pt x="177680" y="104367"/>
                  </a:lnTo>
                  <a:lnTo>
                    <a:pt x="177727" y="104438"/>
                  </a:lnTo>
                  <a:lnTo>
                    <a:pt x="177786" y="104556"/>
                  </a:lnTo>
                  <a:lnTo>
                    <a:pt x="177869" y="104675"/>
                  </a:lnTo>
                  <a:lnTo>
                    <a:pt x="177952" y="104769"/>
                  </a:lnTo>
                  <a:lnTo>
                    <a:pt x="178047" y="104864"/>
                  </a:lnTo>
                  <a:lnTo>
                    <a:pt x="178141" y="104947"/>
                  </a:lnTo>
                  <a:lnTo>
                    <a:pt x="178236" y="105029"/>
                  </a:lnTo>
                  <a:lnTo>
                    <a:pt x="178354" y="105100"/>
                  </a:lnTo>
                  <a:lnTo>
                    <a:pt x="178461" y="105171"/>
                  </a:lnTo>
                  <a:lnTo>
                    <a:pt x="178697" y="105290"/>
                  </a:lnTo>
                  <a:lnTo>
                    <a:pt x="178946" y="105396"/>
                  </a:lnTo>
                  <a:lnTo>
                    <a:pt x="179194" y="105491"/>
                  </a:lnTo>
                  <a:lnTo>
                    <a:pt x="179443" y="105574"/>
                  </a:lnTo>
                  <a:lnTo>
                    <a:pt x="179182" y="105739"/>
                  </a:lnTo>
                  <a:lnTo>
                    <a:pt x="178898" y="105905"/>
                  </a:lnTo>
                  <a:lnTo>
                    <a:pt x="178614" y="106035"/>
                  </a:lnTo>
                  <a:lnTo>
                    <a:pt x="178461" y="106094"/>
                  </a:lnTo>
                  <a:lnTo>
                    <a:pt x="178319" y="106153"/>
                  </a:lnTo>
                  <a:lnTo>
                    <a:pt x="178165" y="106201"/>
                  </a:lnTo>
                  <a:lnTo>
                    <a:pt x="178011" y="106236"/>
                  </a:lnTo>
                  <a:lnTo>
                    <a:pt x="177857" y="106260"/>
                  </a:lnTo>
                  <a:lnTo>
                    <a:pt x="177704" y="106283"/>
                  </a:lnTo>
                  <a:lnTo>
                    <a:pt x="177384" y="106283"/>
                  </a:lnTo>
                  <a:lnTo>
                    <a:pt x="177230" y="106272"/>
                  </a:lnTo>
                  <a:lnTo>
                    <a:pt x="177065" y="106248"/>
                  </a:lnTo>
                  <a:lnTo>
                    <a:pt x="176875" y="106201"/>
                  </a:lnTo>
                  <a:lnTo>
                    <a:pt x="176769" y="106177"/>
                  </a:lnTo>
                  <a:lnTo>
                    <a:pt x="176674" y="106141"/>
                  </a:lnTo>
                  <a:lnTo>
                    <a:pt x="176591" y="106094"/>
                  </a:lnTo>
                  <a:lnTo>
                    <a:pt x="176520" y="106035"/>
                  </a:lnTo>
                  <a:lnTo>
                    <a:pt x="176485" y="106000"/>
                  </a:lnTo>
                  <a:lnTo>
                    <a:pt x="176461" y="105952"/>
                  </a:lnTo>
                  <a:lnTo>
                    <a:pt x="176438" y="105905"/>
                  </a:lnTo>
                  <a:lnTo>
                    <a:pt x="176426" y="105846"/>
                  </a:lnTo>
                  <a:lnTo>
                    <a:pt x="176166" y="105917"/>
                  </a:lnTo>
                  <a:lnTo>
                    <a:pt x="176189" y="105278"/>
                  </a:lnTo>
                  <a:lnTo>
                    <a:pt x="175929" y="105834"/>
                  </a:lnTo>
                  <a:lnTo>
                    <a:pt x="175550" y="105597"/>
                  </a:lnTo>
                  <a:lnTo>
                    <a:pt x="175598" y="105136"/>
                  </a:lnTo>
                  <a:lnTo>
                    <a:pt x="175657" y="104663"/>
                  </a:lnTo>
                  <a:lnTo>
                    <a:pt x="175716" y="104201"/>
                  </a:lnTo>
                  <a:lnTo>
                    <a:pt x="175787" y="103740"/>
                  </a:lnTo>
                  <a:lnTo>
                    <a:pt x="175882" y="103279"/>
                  </a:lnTo>
                  <a:lnTo>
                    <a:pt x="175976" y="102817"/>
                  </a:lnTo>
                  <a:lnTo>
                    <a:pt x="176095" y="102368"/>
                  </a:lnTo>
                  <a:lnTo>
                    <a:pt x="176225" y="101918"/>
                  </a:lnTo>
                  <a:lnTo>
                    <a:pt x="176379" y="101386"/>
                  </a:lnTo>
                  <a:lnTo>
                    <a:pt x="176556" y="100865"/>
                  </a:lnTo>
                  <a:lnTo>
                    <a:pt x="176722" y="100333"/>
                  </a:lnTo>
                  <a:lnTo>
                    <a:pt x="176793" y="100073"/>
                  </a:lnTo>
                  <a:lnTo>
                    <a:pt x="176852" y="99800"/>
                  </a:lnTo>
                  <a:lnTo>
                    <a:pt x="177006" y="99824"/>
                  </a:lnTo>
                  <a:lnTo>
                    <a:pt x="177017" y="99623"/>
                  </a:lnTo>
                  <a:lnTo>
                    <a:pt x="176840" y="99647"/>
                  </a:lnTo>
                  <a:lnTo>
                    <a:pt x="176769" y="99658"/>
                  </a:lnTo>
                  <a:lnTo>
                    <a:pt x="176698" y="99694"/>
                  </a:lnTo>
                  <a:lnTo>
                    <a:pt x="176639" y="99741"/>
                  </a:lnTo>
                  <a:lnTo>
                    <a:pt x="176603" y="99800"/>
                  </a:lnTo>
                  <a:lnTo>
                    <a:pt x="176580" y="99895"/>
                  </a:lnTo>
                  <a:lnTo>
                    <a:pt x="176591" y="100002"/>
                  </a:lnTo>
                  <a:lnTo>
                    <a:pt x="176438" y="99978"/>
                  </a:lnTo>
                  <a:lnTo>
                    <a:pt x="176438" y="100238"/>
                  </a:lnTo>
                  <a:lnTo>
                    <a:pt x="176177" y="100853"/>
                  </a:lnTo>
                  <a:lnTo>
                    <a:pt x="175941" y="101469"/>
                  </a:lnTo>
                  <a:lnTo>
                    <a:pt x="175728" y="102096"/>
                  </a:lnTo>
                  <a:lnTo>
                    <a:pt x="175550" y="102734"/>
                  </a:lnTo>
                  <a:lnTo>
                    <a:pt x="175468" y="103054"/>
                  </a:lnTo>
                  <a:lnTo>
                    <a:pt x="175397" y="103373"/>
                  </a:lnTo>
                  <a:lnTo>
                    <a:pt x="175326" y="103693"/>
                  </a:lnTo>
                  <a:lnTo>
                    <a:pt x="175266" y="104024"/>
                  </a:lnTo>
                  <a:lnTo>
                    <a:pt x="175219" y="104343"/>
                  </a:lnTo>
                  <a:lnTo>
                    <a:pt x="175172" y="104675"/>
                  </a:lnTo>
                  <a:lnTo>
                    <a:pt x="175136" y="104994"/>
                  </a:lnTo>
                  <a:lnTo>
                    <a:pt x="175113" y="105325"/>
                  </a:lnTo>
                  <a:lnTo>
                    <a:pt x="174959" y="105207"/>
                  </a:lnTo>
                  <a:lnTo>
                    <a:pt x="174793" y="105077"/>
                  </a:lnTo>
                  <a:lnTo>
                    <a:pt x="174616" y="104958"/>
                  </a:lnTo>
                  <a:lnTo>
                    <a:pt x="174450" y="104828"/>
                  </a:lnTo>
                  <a:lnTo>
                    <a:pt x="174367" y="104757"/>
                  </a:lnTo>
                  <a:lnTo>
                    <a:pt x="174308" y="104686"/>
                  </a:lnTo>
                  <a:lnTo>
                    <a:pt x="174237" y="104604"/>
                  </a:lnTo>
                  <a:lnTo>
                    <a:pt x="174190" y="104521"/>
                  </a:lnTo>
                  <a:lnTo>
                    <a:pt x="174143" y="104438"/>
                  </a:lnTo>
                  <a:lnTo>
                    <a:pt x="174119" y="104343"/>
                  </a:lnTo>
                  <a:lnTo>
                    <a:pt x="174095" y="104237"/>
                  </a:lnTo>
                  <a:lnTo>
                    <a:pt x="174095" y="104130"/>
                  </a:lnTo>
                  <a:lnTo>
                    <a:pt x="174083" y="103882"/>
                  </a:lnTo>
                  <a:lnTo>
                    <a:pt x="174083" y="103622"/>
                  </a:lnTo>
                  <a:lnTo>
                    <a:pt x="174095" y="103373"/>
                  </a:lnTo>
                  <a:lnTo>
                    <a:pt x="174119" y="103125"/>
                  </a:lnTo>
                  <a:lnTo>
                    <a:pt x="174154" y="102876"/>
                  </a:lnTo>
                  <a:lnTo>
                    <a:pt x="174190" y="102628"/>
                  </a:lnTo>
                  <a:lnTo>
                    <a:pt x="174273" y="102131"/>
                  </a:lnTo>
                  <a:lnTo>
                    <a:pt x="174474" y="101137"/>
                  </a:lnTo>
                  <a:lnTo>
                    <a:pt x="174580" y="100640"/>
                  </a:lnTo>
                  <a:lnTo>
                    <a:pt x="174663" y="100144"/>
                  </a:lnTo>
                  <a:lnTo>
                    <a:pt x="174817" y="100167"/>
                  </a:lnTo>
                  <a:lnTo>
                    <a:pt x="174770" y="99611"/>
                  </a:lnTo>
                  <a:lnTo>
                    <a:pt x="174983" y="99658"/>
                  </a:lnTo>
                  <a:lnTo>
                    <a:pt x="174959" y="99446"/>
                  </a:lnTo>
                  <a:lnTo>
                    <a:pt x="174852" y="99469"/>
                  </a:lnTo>
                  <a:lnTo>
                    <a:pt x="174770" y="99505"/>
                  </a:lnTo>
                  <a:lnTo>
                    <a:pt x="174710" y="99564"/>
                  </a:lnTo>
                  <a:lnTo>
                    <a:pt x="174651" y="99635"/>
                  </a:lnTo>
                  <a:lnTo>
                    <a:pt x="174616" y="99718"/>
                  </a:lnTo>
                  <a:lnTo>
                    <a:pt x="174592" y="99800"/>
                  </a:lnTo>
                  <a:lnTo>
                    <a:pt x="174568" y="99907"/>
                  </a:lnTo>
                  <a:lnTo>
                    <a:pt x="174568" y="100002"/>
                  </a:lnTo>
                  <a:lnTo>
                    <a:pt x="174427" y="99978"/>
                  </a:lnTo>
                  <a:lnTo>
                    <a:pt x="174391" y="100404"/>
                  </a:lnTo>
                  <a:lnTo>
                    <a:pt x="174285" y="100664"/>
                  </a:lnTo>
                  <a:lnTo>
                    <a:pt x="174178" y="100936"/>
                  </a:lnTo>
                  <a:lnTo>
                    <a:pt x="174095" y="101267"/>
                  </a:lnTo>
                  <a:lnTo>
                    <a:pt x="174024" y="101610"/>
                  </a:lnTo>
                  <a:lnTo>
                    <a:pt x="173930" y="102036"/>
                  </a:lnTo>
                  <a:lnTo>
                    <a:pt x="173847" y="102450"/>
                  </a:lnTo>
                  <a:lnTo>
                    <a:pt x="173800" y="102663"/>
                  </a:lnTo>
                  <a:lnTo>
                    <a:pt x="173764" y="102864"/>
                  </a:lnTo>
                  <a:lnTo>
                    <a:pt x="173740" y="103077"/>
                  </a:lnTo>
                  <a:lnTo>
                    <a:pt x="173729" y="103290"/>
                  </a:lnTo>
                  <a:lnTo>
                    <a:pt x="173717" y="103704"/>
                  </a:lnTo>
                  <a:lnTo>
                    <a:pt x="173717" y="104130"/>
                  </a:lnTo>
                  <a:lnTo>
                    <a:pt x="173622" y="104012"/>
                  </a:lnTo>
                  <a:lnTo>
                    <a:pt x="173504" y="103894"/>
                  </a:lnTo>
                  <a:lnTo>
                    <a:pt x="173279" y="103669"/>
                  </a:lnTo>
                  <a:lnTo>
                    <a:pt x="173173" y="103551"/>
                  </a:lnTo>
                  <a:lnTo>
                    <a:pt x="173090" y="103421"/>
                  </a:lnTo>
                  <a:lnTo>
                    <a:pt x="173054" y="103350"/>
                  </a:lnTo>
                  <a:lnTo>
                    <a:pt x="173019" y="103279"/>
                  </a:lnTo>
                  <a:lnTo>
                    <a:pt x="172995" y="103208"/>
                  </a:lnTo>
                  <a:lnTo>
                    <a:pt x="172983" y="103125"/>
                  </a:lnTo>
                  <a:lnTo>
                    <a:pt x="173019" y="102663"/>
                  </a:lnTo>
                  <a:lnTo>
                    <a:pt x="173090" y="102202"/>
                  </a:lnTo>
                  <a:lnTo>
                    <a:pt x="173173" y="101752"/>
                  </a:lnTo>
                  <a:lnTo>
                    <a:pt x="173255" y="101291"/>
                  </a:lnTo>
                  <a:lnTo>
                    <a:pt x="173456" y="100392"/>
                  </a:lnTo>
                  <a:lnTo>
                    <a:pt x="173563" y="99931"/>
                  </a:lnTo>
                  <a:lnTo>
                    <a:pt x="173646" y="99481"/>
                  </a:lnTo>
                  <a:lnTo>
                    <a:pt x="173729" y="99469"/>
                  </a:lnTo>
                  <a:lnTo>
                    <a:pt x="173823" y="99197"/>
                  </a:lnTo>
                  <a:lnTo>
                    <a:pt x="173918" y="98913"/>
                  </a:lnTo>
                  <a:lnTo>
                    <a:pt x="173894" y="98523"/>
                  </a:lnTo>
                  <a:lnTo>
                    <a:pt x="173800" y="98748"/>
                  </a:lnTo>
                  <a:lnTo>
                    <a:pt x="173717" y="98996"/>
                  </a:lnTo>
                  <a:lnTo>
                    <a:pt x="173527" y="98937"/>
                  </a:lnTo>
                  <a:lnTo>
                    <a:pt x="173527" y="98937"/>
                  </a:lnTo>
                  <a:lnTo>
                    <a:pt x="173622" y="99315"/>
                  </a:lnTo>
                  <a:lnTo>
                    <a:pt x="173433" y="99292"/>
                  </a:lnTo>
                  <a:lnTo>
                    <a:pt x="173173" y="100250"/>
                  </a:lnTo>
                  <a:lnTo>
                    <a:pt x="173102" y="100463"/>
                  </a:lnTo>
                  <a:lnTo>
                    <a:pt x="173054" y="100676"/>
                  </a:lnTo>
                  <a:lnTo>
                    <a:pt x="172948" y="101102"/>
                  </a:lnTo>
                  <a:lnTo>
                    <a:pt x="172782" y="101977"/>
                  </a:lnTo>
                  <a:lnTo>
                    <a:pt x="172747" y="101776"/>
                  </a:lnTo>
                  <a:lnTo>
                    <a:pt x="172723" y="101563"/>
                  </a:lnTo>
                  <a:lnTo>
                    <a:pt x="172676" y="101161"/>
                  </a:lnTo>
                  <a:lnTo>
                    <a:pt x="172664" y="100759"/>
                  </a:lnTo>
                  <a:lnTo>
                    <a:pt x="172652" y="100345"/>
                  </a:lnTo>
                  <a:lnTo>
                    <a:pt x="172640" y="99528"/>
                  </a:lnTo>
                  <a:lnTo>
                    <a:pt x="172616" y="99126"/>
                  </a:lnTo>
                  <a:lnTo>
                    <a:pt x="172581" y="98724"/>
                  </a:lnTo>
                  <a:lnTo>
                    <a:pt x="172782" y="98487"/>
                  </a:lnTo>
                  <a:lnTo>
                    <a:pt x="172971" y="98251"/>
                  </a:lnTo>
                  <a:lnTo>
                    <a:pt x="173137" y="98002"/>
                  </a:lnTo>
                  <a:lnTo>
                    <a:pt x="173291" y="97730"/>
                  </a:lnTo>
                  <a:lnTo>
                    <a:pt x="173350" y="97600"/>
                  </a:lnTo>
                  <a:lnTo>
                    <a:pt x="173409" y="97458"/>
                  </a:lnTo>
                  <a:lnTo>
                    <a:pt x="173456" y="97316"/>
                  </a:lnTo>
                  <a:lnTo>
                    <a:pt x="173504" y="97174"/>
                  </a:lnTo>
                  <a:lnTo>
                    <a:pt x="173527" y="97020"/>
                  </a:lnTo>
                  <a:lnTo>
                    <a:pt x="173551" y="96878"/>
                  </a:lnTo>
                  <a:lnTo>
                    <a:pt x="173563" y="96725"/>
                  </a:lnTo>
                  <a:lnTo>
                    <a:pt x="173563" y="96559"/>
                  </a:lnTo>
                  <a:lnTo>
                    <a:pt x="173693" y="96630"/>
                  </a:lnTo>
                  <a:lnTo>
                    <a:pt x="173823" y="96701"/>
                  </a:lnTo>
                  <a:lnTo>
                    <a:pt x="173953" y="96748"/>
                  </a:lnTo>
                  <a:lnTo>
                    <a:pt x="174095" y="96796"/>
                  </a:lnTo>
                  <a:lnTo>
                    <a:pt x="174249" y="96819"/>
                  </a:lnTo>
                  <a:lnTo>
                    <a:pt x="174391" y="96843"/>
                  </a:lnTo>
                  <a:lnTo>
                    <a:pt x="174533" y="96855"/>
                  </a:lnTo>
                  <a:lnTo>
                    <a:pt x="174687" y="96855"/>
                  </a:lnTo>
                  <a:lnTo>
                    <a:pt x="174829" y="96831"/>
                  </a:lnTo>
                  <a:lnTo>
                    <a:pt x="174971" y="96807"/>
                  </a:lnTo>
                  <a:lnTo>
                    <a:pt x="175113" y="96772"/>
                  </a:lnTo>
                  <a:lnTo>
                    <a:pt x="175255" y="96725"/>
                  </a:lnTo>
                  <a:lnTo>
                    <a:pt x="175385" y="96654"/>
                  </a:lnTo>
                  <a:lnTo>
                    <a:pt x="175503" y="96583"/>
                  </a:lnTo>
                  <a:lnTo>
                    <a:pt x="175621" y="96488"/>
                  </a:lnTo>
                  <a:lnTo>
                    <a:pt x="175728" y="96381"/>
                  </a:lnTo>
                  <a:lnTo>
                    <a:pt x="175846" y="96228"/>
                  </a:lnTo>
                  <a:lnTo>
                    <a:pt x="175953" y="96074"/>
                  </a:lnTo>
                  <a:lnTo>
                    <a:pt x="176047" y="95908"/>
                  </a:lnTo>
                  <a:lnTo>
                    <a:pt x="176130" y="95731"/>
                  </a:lnTo>
                  <a:lnTo>
                    <a:pt x="176201" y="95553"/>
                  </a:lnTo>
                  <a:lnTo>
                    <a:pt x="176260" y="95376"/>
                  </a:lnTo>
                  <a:lnTo>
                    <a:pt x="176308" y="95187"/>
                  </a:lnTo>
                  <a:lnTo>
                    <a:pt x="176343" y="95009"/>
                  </a:lnTo>
                  <a:lnTo>
                    <a:pt x="176367" y="94820"/>
                  </a:lnTo>
                  <a:lnTo>
                    <a:pt x="176390" y="94619"/>
                  </a:lnTo>
                  <a:lnTo>
                    <a:pt x="176402" y="94429"/>
                  </a:lnTo>
                  <a:lnTo>
                    <a:pt x="176402" y="94240"/>
                  </a:lnTo>
                  <a:lnTo>
                    <a:pt x="176402" y="93850"/>
                  </a:lnTo>
                  <a:lnTo>
                    <a:pt x="176367" y="93471"/>
                  </a:lnTo>
                  <a:lnTo>
                    <a:pt x="176296" y="93010"/>
                  </a:lnTo>
                  <a:lnTo>
                    <a:pt x="176201" y="92537"/>
                  </a:lnTo>
                  <a:lnTo>
                    <a:pt x="176106" y="92075"/>
                  </a:lnTo>
                  <a:lnTo>
                    <a:pt x="175988" y="91614"/>
                  </a:lnTo>
                  <a:lnTo>
                    <a:pt x="175763" y="90691"/>
                  </a:lnTo>
                  <a:lnTo>
                    <a:pt x="175539" y="89768"/>
                  </a:lnTo>
                  <a:lnTo>
                    <a:pt x="175491" y="89567"/>
                  </a:lnTo>
                  <a:lnTo>
                    <a:pt x="175456" y="89378"/>
                  </a:lnTo>
                  <a:lnTo>
                    <a:pt x="175397" y="88988"/>
                  </a:lnTo>
                  <a:lnTo>
                    <a:pt x="175373" y="88609"/>
                  </a:lnTo>
                  <a:lnTo>
                    <a:pt x="175361" y="88219"/>
                  </a:lnTo>
                  <a:lnTo>
                    <a:pt x="175361" y="87828"/>
                  </a:lnTo>
                  <a:lnTo>
                    <a:pt x="175373" y="87438"/>
                  </a:lnTo>
                  <a:lnTo>
                    <a:pt x="175385" y="86657"/>
                  </a:lnTo>
                  <a:lnTo>
                    <a:pt x="175539" y="86468"/>
                  </a:lnTo>
                  <a:lnTo>
                    <a:pt x="175681" y="86267"/>
                  </a:lnTo>
                  <a:lnTo>
                    <a:pt x="175799" y="86065"/>
                  </a:lnTo>
                  <a:lnTo>
                    <a:pt x="175905" y="85853"/>
                  </a:lnTo>
                  <a:lnTo>
                    <a:pt x="175988" y="85640"/>
                  </a:lnTo>
                  <a:lnTo>
                    <a:pt x="176071" y="85415"/>
                  </a:lnTo>
                  <a:lnTo>
                    <a:pt x="176225" y="84965"/>
                  </a:lnTo>
                  <a:lnTo>
                    <a:pt x="176367" y="84516"/>
                  </a:lnTo>
                  <a:lnTo>
                    <a:pt x="176509" y="84066"/>
                  </a:lnTo>
                  <a:lnTo>
                    <a:pt x="176603" y="83841"/>
                  </a:lnTo>
                  <a:lnTo>
                    <a:pt x="176698" y="83628"/>
                  </a:lnTo>
                  <a:lnTo>
                    <a:pt x="176804" y="83415"/>
                  </a:lnTo>
                  <a:lnTo>
                    <a:pt x="176935" y="83214"/>
                  </a:lnTo>
                  <a:lnTo>
                    <a:pt x="176982" y="83132"/>
                  </a:lnTo>
                  <a:lnTo>
                    <a:pt x="177053" y="83072"/>
                  </a:lnTo>
                  <a:lnTo>
                    <a:pt x="177112" y="83013"/>
                  </a:lnTo>
                  <a:lnTo>
                    <a:pt x="177183" y="82966"/>
                  </a:lnTo>
                  <a:lnTo>
                    <a:pt x="177266" y="82919"/>
                  </a:lnTo>
                  <a:lnTo>
                    <a:pt x="177349" y="82883"/>
                  </a:lnTo>
                  <a:lnTo>
                    <a:pt x="177514" y="82836"/>
                  </a:lnTo>
                  <a:lnTo>
                    <a:pt x="177692" y="82800"/>
                  </a:lnTo>
                  <a:lnTo>
                    <a:pt x="177881" y="82777"/>
                  </a:lnTo>
                  <a:lnTo>
                    <a:pt x="178058" y="82741"/>
                  </a:lnTo>
                  <a:lnTo>
                    <a:pt x="178236" y="82706"/>
                  </a:lnTo>
                  <a:lnTo>
                    <a:pt x="178449" y="82658"/>
                  </a:lnTo>
                  <a:lnTo>
                    <a:pt x="178662" y="82599"/>
                  </a:lnTo>
                  <a:lnTo>
                    <a:pt x="178863" y="82528"/>
                  </a:lnTo>
                  <a:lnTo>
                    <a:pt x="179064" y="82445"/>
                  </a:lnTo>
                  <a:lnTo>
                    <a:pt x="179253" y="82351"/>
                  </a:lnTo>
                  <a:lnTo>
                    <a:pt x="179454" y="82244"/>
                  </a:lnTo>
                  <a:lnTo>
                    <a:pt x="179632" y="82126"/>
                  </a:lnTo>
                  <a:lnTo>
                    <a:pt x="179821" y="82008"/>
                  </a:lnTo>
                  <a:lnTo>
                    <a:pt x="180164" y="81747"/>
                  </a:lnTo>
                  <a:lnTo>
                    <a:pt x="180507" y="81475"/>
                  </a:lnTo>
                  <a:lnTo>
                    <a:pt x="180839" y="81180"/>
                  </a:lnTo>
                  <a:lnTo>
                    <a:pt x="181158" y="80896"/>
                  </a:lnTo>
                  <a:close/>
                  <a:moveTo>
                    <a:pt x="222032" y="100652"/>
                  </a:moveTo>
                  <a:lnTo>
                    <a:pt x="222245" y="100700"/>
                  </a:lnTo>
                  <a:lnTo>
                    <a:pt x="222470" y="100735"/>
                  </a:lnTo>
                  <a:lnTo>
                    <a:pt x="222682" y="100771"/>
                  </a:lnTo>
                  <a:lnTo>
                    <a:pt x="222907" y="100794"/>
                  </a:lnTo>
                  <a:lnTo>
                    <a:pt x="223357" y="100818"/>
                  </a:lnTo>
                  <a:lnTo>
                    <a:pt x="223795" y="100818"/>
                  </a:lnTo>
                  <a:lnTo>
                    <a:pt x="224244" y="100806"/>
                  </a:lnTo>
                  <a:lnTo>
                    <a:pt x="224694" y="100782"/>
                  </a:lnTo>
                  <a:lnTo>
                    <a:pt x="225581" y="100700"/>
                  </a:lnTo>
                  <a:lnTo>
                    <a:pt x="226350" y="101409"/>
                  </a:lnTo>
                  <a:lnTo>
                    <a:pt x="227119" y="102119"/>
                  </a:lnTo>
                  <a:lnTo>
                    <a:pt x="228657" y="103551"/>
                  </a:lnTo>
                  <a:lnTo>
                    <a:pt x="229438" y="104260"/>
                  </a:lnTo>
                  <a:lnTo>
                    <a:pt x="230218" y="104970"/>
                  </a:lnTo>
                  <a:lnTo>
                    <a:pt x="231011" y="105656"/>
                  </a:lnTo>
                  <a:lnTo>
                    <a:pt x="231827" y="106319"/>
                  </a:lnTo>
                  <a:lnTo>
                    <a:pt x="231330" y="106118"/>
                  </a:lnTo>
                  <a:lnTo>
                    <a:pt x="230834" y="105905"/>
                  </a:lnTo>
                  <a:lnTo>
                    <a:pt x="230349" y="105680"/>
                  </a:lnTo>
                  <a:lnTo>
                    <a:pt x="229863" y="105444"/>
                  </a:lnTo>
                  <a:lnTo>
                    <a:pt x="228893" y="104970"/>
                  </a:lnTo>
                  <a:lnTo>
                    <a:pt x="227923" y="104509"/>
                  </a:lnTo>
                  <a:lnTo>
                    <a:pt x="227426" y="104260"/>
                  </a:lnTo>
                  <a:lnTo>
                    <a:pt x="226941" y="104012"/>
                  </a:lnTo>
                  <a:lnTo>
                    <a:pt x="226456" y="103752"/>
                  </a:lnTo>
                  <a:lnTo>
                    <a:pt x="225983" y="103480"/>
                  </a:lnTo>
                  <a:lnTo>
                    <a:pt x="225510" y="103196"/>
                  </a:lnTo>
                  <a:lnTo>
                    <a:pt x="225037" y="102912"/>
                  </a:lnTo>
                  <a:lnTo>
                    <a:pt x="224114" y="102308"/>
                  </a:lnTo>
                  <a:lnTo>
                    <a:pt x="224362" y="102119"/>
                  </a:lnTo>
                  <a:lnTo>
                    <a:pt x="224599" y="101906"/>
                  </a:lnTo>
                  <a:lnTo>
                    <a:pt x="224824" y="101681"/>
                  </a:lnTo>
                  <a:lnTo>
                    <a:pt x="225037" y="101457"/>
                  </a:lnTo>
                  <a:lnTo>
                    <a:pt x="224871" y="101492"/>
                  </a:lnTo>
                  <a:lnTo>
                    <a:pt x="224705" y="101528"/>
                  </a:lnTo>
                  <a:lnTo>
                    <a:pt x="224540" y="101587"/>
                  </a:lnTo>
                  <a:lnTo>
                    <a:pt x="224386" y="101658"/>
                  </a:lnTo>
                  <a:lnTo>
                    <a:pt x="224244" y="101741"/>
                  </a:lnTo>
                  <a:lnTo>
                    <a:pt x="224090" y="101835"/>
                  </a:lnTo>
                  <a:lnTo>
                    <a:pt x="223960" y="101942"/>
                  </a:lnTo>
                  <a:lnTo>
                    <a:pt x="223830" y="102048"/>
                  </a:lnTo>
                  <a:lnTo>
                    <a:pt x="223700" y="102001"/>
                  </a:lnTo>
                  <a:lnTo>
                    <a:pt x="223570" y="101930"/>
                  </a:lnTo>
                  <a:lnTo>
                    <a:pt x="223440" y="101859"/>
                  </a:lnTo>
                  <a:lnTo>
                    <a:pt x="223321" y="101776"/>
                  </a:lnTo>
                  <a:lnTo>
                    <a:pt x="223097" y="101610"/>
                  </a:lnTo>
                  <a:lnTo>
                    <a:pt x="222872" y="101421"/>
                  </a:lnTo>
                  <a:lnTo>
                    <a:pt x="222458" y="101031"/>
                  </a:lnTo>
                  <a:lnTo>
                    <a:pt x="222245" y="100842"/>
                  </a:lnTo>
                  <a:lnTo>
                    <a:pt x="222032" y="100652"/>
                  </a:lnTo>
                  <a:close/>
                  <a:moveTo>
                    <a:pt x="187499" y="98866"/>
                  </a:moveTo>
                  <a:lnTo>
                    <a:pt x="187688" y="98890"/>
                  </a:lnTo>
                  <a:lnTo>
                    <a:pt x="187866" y="98913"/>
                  </a:lnTo>
                  <a:lnTo>
                    <a:pt x="188043" y="98960"/>
                  </a:lnTo>
                  <a:lnTo>
                    <a:pt x="188221" y="99008"/>
                  </a:lnTo>
                  <a:lnTo>
                    <a:pt x="188398" y="99067"/>
                  </a:lnTo>
                  <a:lnTo>
                    <a:pt x="188576" y="99138"/>
                  </a:lnTo>
                  <a:lnTo>
                    <a:pt x="188741" y="99209"/>
                  </a:lnTo>
                  <a:lnTo>
                    <a:pt x="188907" y="99292"/>
                  </a:lnTo>
                  <a:lnTo>
                    <a:pt x="189072" y="99386"/>
                  </a:lnTo>
                  <a:lnTo>
                    <a:pt x="189203" y="99457"/>
                  </a:lnTo>
                  <a:lnTo>
                    <a:pt x="189345" y="99528"/>
                  </a:lnTo>
                  <a:lnTo>
                    <a:pt x="189605" y="99694"/>
                  </a:lnTo>
                  <a:lnTo>
                    <a:pt x="189865" y="99871"/>
                  </a:lnTo>
                  <a:lnTo>
                    <a:pt x="190137" y="100037"/>
                  </a:lnTo>
                  <a:lnTo>
                    <a:pt x="190397" y="100191"/>
                  </a:lnTo>
                  <a:lnTo>
                    <a:pt x="190539" y="100262"/>
                  </a:lnTo>
                  <a:lnTo>
                    <a:pt x="190681" y="100321"/>
                  </a:lnTo>
                  <a:lnTo>
                    <a:pt x="190823" y="100368"/>
                  </a:lnTo>
                  <a:lnTo>
                    <a:pt x="190977" y="100404"/>
                  </a:lnTo>
                  <a:lnTo>
                    <a:pt x="191131" y="100427"/>
                  </a:lnTo>
                  <a:lnTo>
                    <a:pt x="191297" y="100427"/>
                  </a:lnTo>
                  <a:lnTo>
                    <a:pt x="191344" y="100806"/>
                  </a:lnTo>
                  <a:lnTo>
                    <a:pt x="191368" y="101185"/>
                  </a:lnTo>
                  <a:lnTo>
                    <a:pt x="191391" y="101563"/>
                  </a:lnTo>
                  <a:lnTo>
                    <a:pt x="191403" y="101942"/>
                  </a:lnTo>
                  <a:lnTo>
                    <a:pt x="191415" y="102699"/>
                  </a:lnTo>
                  <a:lnTo>
                    <a:pt x="191439" y="103077"/>
                  </a:lnTo>
                  <a:lnTo>
                    <a:pt x="191462" y="103456"/>
                  </a:lnTo>
                  <a:lnTo>
                    <a:pt x="191545" y="104272"/>
                  </a:lnTo>
                  <a:lnTo>
                    <a:pt x="191640" y="105089"/>
                  </a:lnTo>
                  <a:lnTo>
                    <a:pt x="191699" y="105503"/>
                  </a:lnTo>
                  <a:lnTo>
                    <a:pt x="191758" y="105905"/>
                  </a:lnTo>
                  <a:lnTo>
                    <a:pt x="191829" y="106307"/>
                  </a:lnTo>
                  <a:lnTo>
                    <a:pt x="191900" y="106721"/>
                  </a:lnTo>
                  <a:lnTo>
                    <a:pt x="191155" y="105905"/>
                  </a:lnTo>
                  <a:lnTo>
                    <a:pt x="190409" y="105089"/>
                  </a:lnTo>
                  <a:lnTo>
                    <a:pt x="189664" y="104272"/>
                  </a:lnTo>
                  <a:lnTo>
                    <a:pt x="188931" y="103444"/>
                  </a:lnTo>
                  <a:lnTo>
                    <a:pt x="188173" y="102640"/>
                  </a:lnTo>
                  <a:lnTo>
                    <a:pt x="187783" y="102249"/>
                  </a:lnTo>
                  <a:lnTo>
                    <a:pt x="187393" y="101859"/>
                  </a:lnTo>
                  <a:lnTo>
                    <a:pt x="187002" y="101469"/>
                  </a:lnTo>
                  <a:lnTo>
                    <a:pt x="186588" y="101102"/>
                  </a:lnTo>
                  <a:lnTo>
                    <a:pt x="186174" y="100735"/>
                  </a:lnTo>
                  <a:lnTo>
                    <a:pt x="185748" y="100380"/>
                  </a:lnTo>
                  <a:lnTo>
                    <a:pt x="186008" y="99765"/>
                  </a:lnTo>
                  <a:lnTo>
                    <a:pt x="186257" y="99138"/>
                  </a:lnTo>
                  <a:lnTo>
                    <a:pt x="186434" y="99055"/>
                  </a:lnTo>
                  <a:lnTo>
                    <a:pt x="186600" y="98984"/>
                  </a:lnTo>
                  <a:lnTo>
                    <a:pt x="186777" y="98925"/>
                  </a:lnTo>
                  <a:lnTo>
                    <a:pt x="186955" y="98890"/>
                  </a:lnTo>
                  <a:lnTo>
                    <a:pt x="187132" y="98878"/>
                  </a:lnTo>
                  <a:lnTo>
                    <a:pt x="187322" y="98866"/>
                  </a:lnTo>
                  <a:close/>
                  <a:moveTo>
                    <a:pt x="222765" y="103314"/>
                  </a:moveTo>
                  <a:lnTo>
                    <a:pt x="223215" y="104095"/>
                  </a:lnTo>
                  <a:lnTo>
                    <a:pt x="223664" y="104864"/>
                  </a:lnTo>
                  <a:lnTo>
                    <a:pt x="223357" y="105065"/>
                  </a:lnTo>
                  <a:lnTo>
                    <a:pt x="223037" y="105266"/>
                  </a:lnTo>
                  <a:lnTo>
                    <a:pt x="222434" y="105680"/>
                  </a:lnTo>
                  <a:lnTo>
                    <a:pt x="221831" y="106118"/>
                  </a:lnTo>
                  <a:lnTo>
                    <a:pt x="221251" y="106567"/>
                  </a:lnTo>
                  <a:lnTo>
                    <a:pt x="220967" y="106674"/>
                  </a:lnTo>
                  <a:lnTo>
                    <a:pt x="220695" y="106768"/>
                  </a:lnTo>
                  <a:lnTo>
                    <a:pt x="220399" y="106496"/>
                  </a:lnTo>
                  <a:lnTo>
                    <a:pt x="220115" y="106212"/>
                  </a:lnTo>
                  <a:lnTo>
                    <a:pt x="219831" y="105929"/>
                  </a:lnTo>
                  <a:lnTo>
                    <a:pt x="219547" y="105645"/>
                  </a:lnTo>
                  <a:lnTo>
                    <a:pt x="219961" y="105373"/>
                  </a:lnTo>
                  <a:lnTo>
                    <a:pt x="220364" y="105089"/>
                  </a:lnTo>
                  <a:lnTo>
                    <a:pt x="221180" y="104509"/>
                  </a:lnTo>
                  <a:lnTo>
                    <a:pt x="221973" y="103917"/>
                  </a:lnTo>
                  <a:lnTo>
                    <a:pt x="222765" y="103314"/>
                  </a:lnTo>
                  <a:close/>
                  <a:moveTo>
                    <a:pt x="223582" y="104947"/>
                  </a:moveTo>
                  <a:lnTo>
                    <a:pt x="223676" y="105029"/>
                  </a:lnTo>
                  <a:lnTo>
                    <a:pt x="223771" y="105136"/>
                  </a:lnTo>
                  <a:lnTo>
                    <a:pt x="223925" y="105349"/>
                  </a:lnTo>
                  <a:lnTo>
                    <a:pt x="224067" y="105562"/>
                  </a:lnTo>
                  <a:lnTo>
                    <a:pt x="224185" y="105798"/>
                  </a:lnTo>
                  <a:lnTo>
                    <a:pt x="224422" y="106272"/>
                  </a:lnTo>
                  <a:lnTo>
                    <a:pt x="224552" y="106508"/>
                  </a:lnTo>
                  <a:lnTo>
                    <a:pt x="224682" y="106733"/>
                  </a:lnTo>
                  <a:lnTo>
                    <a:pt x="224244" y="106970"/>
                  </a:lnTo>
                  <a:lnTo>
                    <a:pt x="223830" y="107230"/>
                  </a:lnTo>
                  <a:lnTo>
                    <a:pt x="223475" y="107443"/>
                  </a:lnTo>
                  <a:lnTo>
                    <a:pt x="223120" y="107656"/>
                  </a:lnTo>
                  <a:lnTo>
                    <a:pt x="222753" y="107881"/>
                  </a:lnTo>
                  <a:lnTo>
                    <a:pt x="222387" y="108129"/>
                  </a:lnTo>
                  <a:lnTo>
                    <a:pt x="222186" y="107975"/>
                  </a:lnTo>
                  <a:lnTo>
                    <a:pt x="221973" y="107833"/>
                  </a:lnTo>
                  <a:lnTo>
                    <a:pt x="221748" y="107691"/>
                  </a:lnTo>
                  <a:lnTo>
                    <a:pt x="221535" y="107549"/>
                  </a:lnTo>
                  <a:lnTo>
                    <a:pt x="221322" y="107407"/>
                  </a:lnTo>
                  <a:lnTo>
                    <a:pt x="221227" y="107325"/>
                  </a:lnTo>
                  <a:lnTo>
                    <a:pt x="221133" y="107230"/>
                  </a:lnTo>
                  <a:lnTo>
                    <a:pt x="221050" y="107147"/>
                  </a:lnTo>
                  <a:lnTo>
                    <a:pt x="220979" y="107041"/>
                  </a:lnTo>
                  <a:lnTo>
                    <a:pt x="220908" y="106934"/>
                  </a:lnTo>
                  <a:lnTo>
                    <a:pt x="220849" y="106816"/>
                  </a:lnTo>
                  <a:lnTo>
                    <a:pt x="220979" y="106792"/>
                  </a:lnTo>
                  <a:lnTo>
                    <a:pt x="221109" y="106757"/>
                  </a:lnTo>
                  <a:lnTo>
                    <a:pt x="221227" y="106698"/>
                  </a:lnTo>
                  <a:lnTo>
                    <a:pt x="221346" y="106627"/>
                  </a:lnTo>
                  <a:lnTo>
                    <a:pt x="221452" y="106544"/>
                  </a:lnTo>
                  <a:lnTo>
                    <a:pt x="221559" y="106449"/>
                  </a:lnTo>
                  <a:lnTo>
                    <a:pt x="221760" y="106272"/>
                  </a:lnTo>
                  <a:lnTo>
                    <a:pt x="222233" y="105964"/>
                  </a:lnTo>
                  <a:lnTo>
                    <a:pt x="222682" y="105633"/>
                  </a:lnTo>
                  <a:lnTo>
                    <a:pt x="223144" y="105290"/>
                  </a:lnTo>
                  <a:lnTo>
                    <a:pt x="223582" y="104947"/>
                  </a:lnTo>
                  <a:close/>
                  <a:moveTo>
                    <a:pt x="128182" y="83688"/>
                  </a:moveTo>
                  <a:lnTo>
                    <a:pt x="128336" y="83699"/>
                  </a:lnTo>
                  <a:lnTo>
                    <a:pt x="128489" y="83711"/>
                  </a:lnTo>
                  <a:lnTo>
                    <a:pt x="128631" y="83735"/>
                  </a:lnTo>
                  <a:lnTo>
                    <a:pt x="128785" y="83782"/>
                  </a:lnTo>
                  <a:lnTo>
                    <a:pt x="128915" y="83830"/>
                  </a:lnTo>
                  <a:lnTo>
                    <a:pt x="129057" y="83901"/>
                  </a:lnTo>
                  <a:lnTo>
                    <a:pt x="129187" y="83983"/>
                  </a:lnTo>
                  <a:lnTo>
                    <a:pt x="129306" y="84066"/>
                  </a:lnTo>
                  <a:lnTo>
                    <a:pt x="129412" y="84173"/>
                  </a:lnTo>
                  <a:lnTo>
                    <a:pt x="129507" y="84291"/>
                  </a:lnTo>
                  <a:lnTo>
                    <a:pt x="129590" y="84409"/>
                  </a:lnTo>
                  <a:lnTo>
                    <a:pt x="129649" y="84539"/>
                  </a:lnTo>
                  <a:lnTo>
                    <a:pt x="129696" y="84681"/>
                  </a:lnTo>
                  <a:lnTo>
                    <a:pt x="129732" y="84835"/>
                  </a:lnTo>
                  <a:lnTo>
                    <a:pt x="129755" y="84942"/>
                  </a:lnTo>
                  <a:lnTo>
                    <a:pt x="129767" y="85036"/>
                  </a:lnTo>
                  <a:lnTo>
                    <a:pt x="129767" y="85131"/>
                  </a:lnTo>
                  <a:lnTo>
                    <a:pt x="129755" y="85214"/>
                  </a:lnTo>
                  <a:lnTo>
                    <a:pt x="129720" y="85285"/>
                  </a:lnTo>
                  <a:lnTo>
                    <a:pt x="129684" y="85367"/>
                  </a:lnTo>
                  <a:lnTo>
                    <a:pt x="129625" y="85438"/>
                  </a:lnTo>
                  <a:lnTo>
                    <a:pt x="129578" y="85509"/>
                  </a:lnTo>
                  <a:lnTo>
                    <a:pt x="129448" y="85640"/>
                  </a:lnTo>
                  <a:lnTo>
                    <a:pt x="129306" y="85770"/>
                  </a:lnTo>
                  <a:lnTo>
                    <a:pt x="129175" y="85900"/>
                  </a:lnTo>
                  <a:lnTo>
                    <a:pt x="129057" y="86042"/>
                  </a:lnTo>
                  <a:lnTo>
                    <a:pt x="128880" y="86278"/>
                  </a:lnTo>
                  <a:lnTo>
                    <a:pt x="128702" y="86527"/>
                  </a:lnTo>
                  <a:lnTo>
                    <a:pt x="128371" y="87024"/>
                  </a:lnTo>
                  <a:lnTo>
                    <a:pt x="128052" y="87544"/>
                  </a:lnTo>
                  <a:lnTo>
                    <a:pt x="127756" y="88065"/>
                  </a:lnTo>
                  <a:lnTo>
                    <a:pt x="127176" y="89118"/>
                  </a:lnTo>
                  <a:lnTo>
                    <a:pt x="126892" y="89638"/>
                  </a:lnTo>
                  <a:lnTo>
                    <a:pt x="126596" y="90171"/>
                  </a:lnTo>
                  <a:lnTo>
                    <a:pt x="126147" y="90975"/>
                  </a:lnTo>
                  <a:lnTo>
                    <a:pt x="125709" y="91791"/>
                  </a:lnTo>
                  <a:lnTo>
                    <a:pt x="125271" y="92619"/>
                  </a:lnTo>
                  <a:lnTo>
                    <a:pt x="124846" y="93448"/>
                  </a:lnTo>
                  <a:lnTo>
                    <a:pt x="124432" y="94276"/>
                  </a:lnTo>
                  <a:lnTo>
                    <a:pt x="124029" y="95104"/>
                  </a:lnTo>
                  <a:lnTo>
                    <a:pt x="123225" y="96784"/>
                  </a:lnTo>
                  <a:lnTo>
                    <a:pt x="122456" y="98464"/>
                  </a:lnTo>
                  <a:lnTo>
                    <a:pt x="121687" y="100167"/>
                  </a:lnTo>
                  <a:lnTo>
                    <a:pt x="120942" y="101859"/>
                  </a:lnTo>
                  <a:lnTo>
                    <a:pt x="120208" y="103562"/>
                  </a:lnTo>
                  <a:lnTo>
                    <a:pt x="119936" y="104130"/>
                  </a:lnTo>
                  <a:lnTo>
                    <a:pt x="119664" y="104698"/>
                  </a:lnTo>
                  <a:lnTo>
                    <a:pt x="119368" y="105254"/>
                  </a:lnTo>
                  <a:lnTo>
                    <a:pt x="119061" y="105810"/>
                  </a:lnTo>
                  <a:lnTo>
                    <a:pt x="118895" y="106071"/>
                  </a:lnTo>
                  <a:lnTo>
                    <a:pt x="118717" y="106343"/>
                  </a:lnTo>
                  <a:lnTo>
                    <a:pt x="118540" y="106591"/>
                  </a:lnTo>
                  <a:lnTo>
                    <a:pt x="118351" y="106851"/>
                  </a:lnTo>
                  <a:lnTo>
                    <a:pt x="118161" y="107100"/>
                  </a:lnTo>
                  <a:lnTo>
                    <a:pt x="117960" y="107336"/>
                  </a:lnTo>
                  <a:lnTo>
                    <a:pt x="117747" y="107573"/>
                  </a:lnTo>
                  <a:lnTo>
                    <a:pt x="117534" y="107798"/>
                  </a:lnTo>
                  <a:lnTo>
                    <a:pt x="117262" y="108023"/>
                  </a:lnTo>
                  <a:lnTo>
                    <a:pt x="116990" y="108235"/>
                  </a:lnTo>
                  <a:lnTo>
                    <a:pt x="116694" y="108437"/>
                  </a:lnTo>
                  <a:lnTo>
                    <a:pt x="116541" y="108531"/>
                  </a:lnTo>
                  <a:lnTo>
                    <a:pt x="116387" y="108614"/>
                  </a:lnTo>
                  <a:lnTo>
                    <a:pt x="116233" y="108697"/>
                  </a:lnTo>
                  <a:lnTo>
                    <a:pt x="116079" y="108756"/>
                  </a:lnTo>
                  <a:lnTo>
                    <a:pt x="115914" y="108827"/>
                  </a:lnTo>
                  <a:lnTo>
                    <a:pt x="115748" y="108874"/>
                  </a:lnTo>
                  <a:lnTo>
                    <a:pt x="115582" y="108910"/>
                  </a:lnTo>
                  <a:lnTo>
                    <a:pt x="115405" y="108933"/>
                  </a:lnTo>
                  <a:lnTo>
                    <a:pt x="115239" y="108945"/>
                  </a:lnTo>
                  <a:lnTo>
                    <a:pt x="115062" y="108945"/>
                  </a:lnTo>
                  <a:lnTo>
                    <a:pt x="114624" y="108874"/>
                  </a:lnTo>
                  <a:lnTo>
                    <a:pt x="114198" y="108803"/>
                  </a:lnTo>
                  <a:lnTo>
                    <a:pt x="113772" y="108709"/>
                  </a:lnTo>
                  <a:lnTo>
                    <a:pt x="113346" y="108602"/>
                  </a:lnTo>
                  <a:lnTo>
                    <a:pt x="112932" y="108484"/>
                  </a:lnTo>
                  <a:lnTo>
                    <a:pt x="112518" y="108342"/>
                  </a:lnTo>
                  <a:lnTo>
                    <a:pt x="112116" y="108176"/>
                  </a:lnTo>
                  <a:lnTo>
                    <a:pt x="111726" y="107987"/>
                  </a:lnTo>
                  <a:lnTo>
                    <a:pt x="111619" y="107892"/>
                  </a:lnTo>
                  <a:lnTo>
                    <a:pt x="111525" y="107786"/>
                  </a:lnTo>
                  <a:lnTo>
                    <a:pt x="111454" y="107679"/>
                  </a:lnTo>
                  <a:lnTo>
                    <a:pt x="111406" y="107561"/>
                  </a:lnTo>
                  <a:lnTo>
                    <a:pt x="111371" y="107431"/>
                  </a:lnTo>
                  <a:lnTo>
                    <a:pt x="111347" y="107301"/>
                  </a:lnTo>
                  <a:lnTo>
                    <a:pt x="111335" y="107171"/>
                  </a:lnTo>
                  <a:lnTo>
                    <a:pt x="111335" y="107041"/>
                  </a:lnTo>
                  <a:lnTo>
                    <a:pt x="111347" y="106899"/>
                  </a:lnTo>
                  <a:lnTo>
                    <a:pt x="111371" y="106757"/>
                  </a:lnTo>
                  <a:lnTo>
                    <a:pt x="111418" y="106485"/>
                  </a:lnTo>
                  <a:lnTo>
                    <a:pt x="111536" y="105952"/>
                  </a:lnTo>
                  <a:lnTo>
                    <a:pt x="111891" y="106177"/>
                  </a:lnTo>
                  <a:lnTo>
                    <a:pt x="112258" y="106378"/>
                  </a:lnTo>
                  <a:lnTo>
                    <a:pt x="112625" y="106556"/>
                  </a:lnTo>
                  <a:lnTo>
                    <a:pt x="113003" y="106721"/>
                  </a:lnTo>
                  <a:lnTo>
                    <a:pt x="113394" y="106887"/>
                  </a:lnTo>
                  <a:lnTo>
                    <a:pt x="113784" y="107041"/>
                  </a:lnTo>
                  <a:lnTo>
                    <a:pt x="114565" y="107336"/>
                  </a:lnTo>
                  <a:lnTo>
                    <a:pt x="115062" y="107514"/>
                  </a:lnTo>
                  <a:lnTo>
                    <a:pt x="115168" y="107537"/>
                  </a:lnTo>
                  <a:lnTo>
                    <a:pt x="115275" y="107561"/>
                  </a:lnTo>
                  <a:lnTo>
                    <a:pt x="115488" y="107585"/>
                  </a:lnTo>
                  <a:lnTo>
                    <a:pt x="115914" y="107585"/>
                  </a:lnTo>
                  <a:lnTo>
                    <a:pt x="115381" y="107336"/>
                  </a:lnTo>
                  <a:lnTo>
                    <a:pt x="114849" y="107100"/>
                  </a:lnTo>
                  <a:lnTo>
                    <a:pt x="113784" y="106638"/>
                  </a:lnTo>
                  <a:lnTo>
                    <a:pt x="113252" y="106402"/>
                  </a:lnTo>
                  <a:lnTo>
                    <a:pt x="112731" y="106153"/>
                  </a:lnTo>
                  <a:lnTo>
                    <a:pt x="112211" y="105893"/>
                  </a:lnTo>
                  <a:lnTo>
                    <a:pt x="111962" y="105751"/>
                  </a:lnTo>
                  <a:lnTo>
                    <a:pt x="111702" y="105597"/>
                  </a:lnTo>
                  <a:lnTo>
                    <a:pt x="111702" y="105455"/>
                  </a:lnTo>
                  <a:lnTo>
                    <a:pt x="111726" y="105313"/>
                  </a:lnTo>
                  <a:lnTo>
                    <a:pt x="111761" y="105183"/>
                  </a:lnTo>
                  <a:lnTo>
                    <a:pt x="111809" y="105053"/>
                  </a:lnTo>
                  <a:lnTo>
                    <a:pt x="111939" y="104793"/>
                  </a:lnTo>
                  <a:lnTo>
                    <a:pt x="112057" y="104533"/>
                  </a:lnTo>
                  <a:lnTo>
                    <a:pt x="112199" y="104639"/>
                  </a:lnTo>
                  <a:lnTo>
                    <a:pt x="112341" y="104734"/>
                  </a:lnTo>
                  <a:lnTo>
                    <a:pt x="112637" y="104899"/>
                  </a:lnTo>
                  <a:lnTo>
                    <a:pt x="112944" y="105053"/>
                  </a:lnTo>
                  <a:lnTo>
                    <a:pt x="113264" y="105195"/>
                  </a:lnTo>
                  <a:lnTo>
                    <a:pt x="113583" y="105313"/>
                  </a:lnTo>
                  <a:lnTo>
                    <a:pt x="113914" y="105432"/>
                  </a:lnTo>
                  <a:lnTo>
                    <a:pt x="114565" y="105656"/>
                  </a:lnTo>
                  <a:lnTo>
                    <a:pt x="114766" y="105704"/>
                  </a:lnTo>
                  <a:lnTo>
                    <a:pt x="114967" y="105739"/>
                  </a:lnTo>
                  <a:lnTo>
                    <a:pt x="115381" y="105822"/>
                  </a:lnTo>
                  <a:lnTo>
                    <a:pt x="115902" y="105680"/>
                  </a:lnTo>
                  <a:lnTo>
                    <a:pt x="115026" y="105503"/>
                  </a:lnTo>
                  <a:lnTo>
                    <a:pt x="114707" y="105373"/>
                  </a:lnTo>
                  <a:lnTo>
                    <a:pt x="114376" y="105254"/>
                  </a:lnTo>
                  <a:lnTo>
                    <a:pt x="113808" y="105029"/>
                  </a:lnTo>
                  <a:lnTo>
                    <a:pt x="113524" y="104911"/>
                  </a:lnTo>
                  <a:lnTo>
                    <a:pt x="113240" y="104781"/>
                  </a:lnTo>
                  <a:lnTo>
                    <a:pt x="112968" y="104651"/>
                  </a:lnTo>
                  <a:lnTo>
                    <a:pt x="112696" y="104497"/>
                  </a:lnTo>
                  <a:lnTo>
                    <a:pt x="112424" y="104343"/>
                  </a:lnTo>
                  <a:lnTo>
                    <a:pt x="112175" y="104178"/>
                  </a:lnTo>
                  <a:lnTo>
                    <a:pt x="112554" y="103421"/>
                  </a:lnTo>
                  <a:lnTo>
                    <a:pt x="113039" y="103622"/>
                  </a:lnTo>
                  <a:lnTo>
                    <a:pt x="113429" y="103775"/>
                  </a:lnTo>
                  <a:lnTo>
                    <a:pt x="113820" y="103917"/>
                  </a:lnTo>
                  <a:lnTo>
                    <a:pt x="114021" y="103988"/>
                  </a:lnTo>
                  <a:lnTo>
                    <a:pt x="114222" y="104036"/>
                  </a:lnTo>
                  <a:lnTo>
                    <a:pt x="114435" y="104071"/>
                  </a:lnTo>
                  <a:lnTo>
                    <a:pt x="114636" y="104083"/>
                  </a:lnTo>
                  <a:lnTo>
                    <a:pt x="114612" y="104213"/>
                  </a:lnTo>
                  <a:lnTo>
                    <a:pt x="115216" y="104249"/>
                  </a:lnTo>
                  <a:lnTo>
                    <a:pt x="115464" y="104296"/>
                  </a:lnTo>
                  <a:lnTo>
                    <a:pt x="115724" y="104331"/>
                  </a:lnTo>
                  <a:lnTo>
                    <a:pt x="115724" y="104331"/>
                  </a:lnTo>
                  <a:lnTo>
                    <a:pt x="115500" y="104225"/>
                  </a:lnTo>
                  <a:lnTo>
                    <a:pt x="115263" y="104130"/>
                  </a:lnTo>
                  <a:lnTo>
                    <a:pt x="114790" y="103977"/>
                  </a:lnTo>
                  <a:lnTo>
                    <a:pt x="114317" y="103811"/>
                  </a:lnTo>
                  <a:lnTo>
                    <a:pt x="114080" y="103728"/>
                  </a:lnTo>
                  <a:lnTo>
                    <a:pt x="113855" y="103633"/>
                  </a:lnTo>
                  <a:lnTo>
                    <a:pt x="113559" y="103551"/>
                  </a:lnTo>
                  <a:lnTo>
                    <a:pt x="113264" y="103480"/>
                  </a:lnTo>
                  <a:lnTo>
                    <a:pt x="113287" y="103314"/>
                  </a:lnTo>
                  <a:lnTo>
                    <a:pt x="113003" y="103361"/>
                  </a:lnTo>
                  <a:lnTo>
                    <a:pt x="112708" y="103125"/>
                  </a:lnTo>
                  <a:lnTo>
                    <a:pt x="113039" y="102557"/>
                  </a:lnTo>
                  <a:lnTo>
                    <a:pt x="113548" y="102782"/>
                  </a:lnTo>
                  <a:lnTo>
                    <a:pt x="114719" y="103113"/>
                  </a:lnTo>
                  <a:lnTo>
                    <a:pt x="115062" y="103196"/>
                  </a:lnTo>
                  <a:lnTo>
                    <a:pt x="115405" y="103279"/>
                  </a:lnTo>
                  <a:lnTo>
                    <a:pt x="115488" y="103314"/>
                  </a:lnTo>
                  <a:lnTo>
                    <a:pt x="115582" y="103338"/>
                  </a:lnTo>
                  <a:lnTo>
                    <a:pt x="115772" y="103373"/>
                  </a:lnTo>
                  <a:lnTo>
                    <a:pt x="115973" y="103385"/>
                  </a:lnTo>
                  <a:lnTo>
                    <a:pt x="116174" y="103397"/>
                  </a:lnTo>
                  <a:lnTo>
                    <a:pt x="116162" y="103539"/>
                  </a:lnTo>
                  <a:lnTo>
                    <a:pt x="116730" y="103539"/>
                  </a:lnTo>
                  <a:lnTo>
                    <a:pt x="117002" y="103527"/>
                  </a:lnTo>
                  <a:lnTo>
                    <a:pt x="117286" y="103515"/>
                  </a:lnTo>
                  <a:lnTo>
                    <a:pt x="117168" y="103468"/>
                  </a:lnTo>
                  <a:lnTo>
                    <a:pt x="117038" y="103432"/>
                  </a:lnTo>
                  <a:lnTo>
                    <a:pt x="116919" y="103397"/>
                  </a:lnTo>
                  <a:lnTo>
                    <a:pt x="116789" y="103385"/>
                  </a:lnTo>
                  <a:lnTo>
                    <a:pt x="116529" y="103361"/>
                  </a:lnTo>
                  <a:lnTo>
                    <a:pt x="116280" y="103350"/>
                  </a:lnTo>
                  <a:lnTo>
                    <a:pt x="116316" y="103196"/>
                  </a:lnTo>
                  <a:lnTo>
                    <a:pt x="115618" y="103196"/>
                  </a:lnTo>
                  <a:lnTo>
                    <a:pt x="115653" y="103030"/>
                  </a:lnTo>
                  <a:lnTo>
                    <a:pt x="115204" y="102995"/>
                  </a:lnTo>
                  <a:lnTo>
                    <a:pt x="115109" y="102947"/>
                  </a:lnTo>
                  <a:lnTo>
                    <a:pt x="115026" y="102912"/>
                  </a:lnTo>
                  <a:lnTo>
                    <a:pt x="114837" y="102864"/>
                  </a:lnTo>
                  <a:lnTo>
                    <a:pt x="114648" y="102829"/>
                  </a:lnTo>
                  <a:lnTo>
                    <a:pt x="114459" y="102817"/>
                  </a:lnTo>
                  <a:lnTo>
                    <a:pt x="114470" y="102711"/>
                  </a:lnTo>
                  <a:lnTo>
                    <a:pt x="113524" y="102450"/>
                  </a:lnTo>
                  <a:lnTo>
                    <a:pt x="113193" y="102285"/>
                  </a:lnTo>
                  <a:lnTo>
                    <a:pt x="114056" y="100960"/>
                  </a:lnTo>
                  <a:lnTo>
                    <a:pt x="114423" y="101043"/>
                  </a:lnTo>
                  <a:lnTo>
                    <a:pt x="114896" y="101244"/>
                  </a:lnTo>
                  <a:lnTo>
                    <a:pt x="115204" y="101338"/>
                  </a:lnTo>
                  <a:lnTo>
                    <a:pt x="115523" y="101433"/>
                  </a:lnTo>
                  <a:lnTo>
                    <a:pt x="115677" y="101480"/>
                  </a:lnTo>
                  <a:lnTo>
                    <a:pt x="115831" y="101516"/>
                  </a:lnTo>
                  <a:lnTo>
                    <a:pt x="115996" y="101540"/>
                  </a:lnTo>
                  <a:lnTo>
                    <a:pt x="116162" y="101551"/>
                  </a:lnTo>
                  <a:lnTo>
                    <a:pt x="116162" y="101693"/>
                  </a:lnTo>
                  <a:lnTo>
                    <a:pt x="116860" y="101681"/>
                  </a:lnTo>
                  <a:lnTo>
                    <a:pt x="116860" y="101681"/>
                  </a:lnTo>
                  <a:lnTo>
                    <a:pt x="116813" y="101871"/>
                  </a:lnTo>
                  <a:lnTo>
                    <a:pt x="117534" y="101835"/>
                  </a:lnTo>
                  <a:lnTo>
                    <a:pt x="117499" y="102013"/>
                  </a:lnTo>
                  <a:lnTo>
                    <a:pt x="118079" y="102013"/>
                  </a:lnTo>
                  <a:lnTo>
                    <a:pt x="118363" y="102001"/>
                  </a:lnTo>
                  <a:lnTo>
                    <a:pt x="118658" y="101977"/>
                  </a:lnTo>
                  <a:lnTo>
                    <a:pt x="118422" y="101918"/>
                  </a:lnTo>
                  <a:lnTo>
                    <a:pt x="118185" y="101871"/>
                  </a:lnTo>
                  <a:lnTo>
                    <a:pt x="117948" y="101847"/>
                  </a:lnTo>
                  <a:lnTo>
                    <a:pt x="117700" y="101823"/>
                  </a:lnTo>
                  <a:lnTo>
                    <a:pt x="117534" y="101764"/>
                  </a:lnTo>
                  <a:lnTo>
                    <a:pt x="117369" y="101705"/>
                  </a:lnTo>
                  <a:lnTo>
                    <a:pt x="117038" y="101622"/>
                  </a:lnTo>
                  <a:lnTo>
                    <a:pt x="116848" y="101563"/>
                  </a:lnTo>
                  <a:lnTo>
                    <a:pt x="116659" y="101528"/>
                  </a:lnTo>
                  <a:lnTo>
                    <a:pt x="116470" y="101492"/>
                  </a:lnTo>
                  <a:lnTo>
                    <a:pt x="116292" y="101480"/>
                  </a:lnTo>
                  <a:lnTo>
                    <a:pt x="116316" y="101338"/>
                  </a:lnTo>
                  <a:lnTo>
                    <a:pt x="115866" y="101315"/>
                  </a:lnTo>
                  <a:lnTo>
                    <a:pt x="115464" y="101149"/>
                  </a:lnTo>
                  <a:lnTo>
                    <a:pt x="115050" y="101007"/>
                  </a:lnTo>
                  <a:lnTo>
                    <a:pt x="114636" y="100877"/>
                  </a:lnTo>
                  <a:lnTo>
                    <a:pt x="114210" y="100771"/>
                  </a:lnTo>
                  <a:lnTo>
                    <a:pt x="114553" y="100262"/>
                  </a:lnTo>
                  <a:lnTo>
                    <a:pt x="114731" y="100013"/>
                  </a:lnTo>
                  <a:lnTo>
                    <a:pt x="114920" y="99765"/>
                  </a:lnTo>
                  <a:lnTo>
                    <a:pt x="115298" y="99221"/>
                  </a:lnTo>
                  <a:lnTo>
                    <a:pt x="115677" y="98677"/>
                  </a:lnTo>
                  <a:lnTo>
                    <a:pt x="116470" y="97612"/>
                  </a:lnTo>
                  <a:lnTo>
                    <a:pt x="116600" y="97434"/>
                  </a:lnTo>
                  <a:lnTo>
                    <a:pt x="116683" y="97352"/>
                  </a:lnTo>
                  <a:lnTo>
                    <a:pt x="116754" y="97269"/>
                  </a:lnTo>
                  <a:lnTo>
                    <a:pt x="116836" y="97198"/>
                  </a:lnTo>
                  <a:lnTo>
                    <a:pt x="116931" y="97139"/>
                  </a:lnTo>
                  <a:lnTo>
                    <a:pt x="117026" y="97079"/>
                  </a:lnTo>
                  <a:lnTo>
                    <a:pt x="117132" y="97044"/>
                  </a:lnTo>
                  <a:lnTo>
                    <a:pt x="117168" y="97316"/>
                  </a:lnTo>
                  <a:lnTo>
                    <a:pt x="117688" y="97292"/>
                  </a:lnTo>
                  <a:lnTo>
                    <a:pt x="117629" y="97446"/>
                  </a:lnTo>
                  <a:lnTo>
                    <a:pt x="117830" y="97482"/>
                  </a:lnTo>
                  <a:lnTo>
                    <a:pt x="118031" y="97541"/>
                  </a:lnTo>
                  <a:lnTo>
                    <a:pt x="118422" y="97671"/>
                  </a:lnTo>
                  <a:lnTo>
                    <a:pt x="118623" y="97730"/>
                  </a:lnTo>
                  <a:lnTo>
                    <a:pt x="118812" y="97777"/>
                  </a:lnTo>
                  <a:lnTo>
                    <a:pt x="119013" y="97813"/>
                  </a:lnTo>
                  <a:lnTo>
                    <a:pt x="119226" y="97825"/>
                  </a:lnTo>
                  <a:lnTo>
                    <a:pt x="119179" y="97943"/>
                  </a:lnTo>
                  <a:lnTo>
                    <a:pt x="119368" y="97955"/>
                  </a:lnTo>
                  <a:lnTo>
                    <a:pt x="119557" y="97979"/>
                  </a:lnTo>
                  <a:lnTo>
                    <a:pt x="119652" y="98002"/>
                  </a:lnTo>
                  <a:lnTo>
                    <a:pt x="119747" y="98038"/>
                  </a:lnTo>
                  <a:lnTo>
                    <a:pt x="119830" y="98073"/>
                  </a:lnTo>
                  <a:lnTo>
                    <a:pt x="119912" y="98121"/>
                  </a:lnTo>
                  <a:lnTo>
                    <a:pt x="120362" y="98121"/>
                  </a:lnTo>
                  <a:lnTo>
                    <a:pt x="120823" y="98109"/>
                  </a:lnTo>
                  <a:lnTo>
                    <a:pt x="120587" y="98050"/>
                  </a:lnTo>
                  <a:lnTo>
                    <a:pt x="120362" y="98002"/>
                  </a:lnTo>
                  <a:lnTo>
                    <a:pt x="120125" y="97967"/>
                  </a:lnTo>
                  <a:lnTo>
                    <a:pt x="119900" y="97943"/>
                  </a:lnTo>
                  <a:lnTo>
                    <a:pt x="119593" y="97813"/>
                  </a:lnTo>
                  <a:lnTo>
                    <a:pt x="119285" y="97706"/>
                  </a:lnTo>
                  <a:lnTo>
                    <a:pt x="119132" y="97659"/>
                  </a:lnTo>
                  <a:lnTo>
                    <a:pt x="118978" y="97624"/>
                  </a:lnTo>
                  <a:lnTo>
                    <a:pt x="118812" y="97600"/>
                  </a:lnTo>
                  <a:lnTo>
                    <a:pt x="118646" y="97588"/>
                  </a:lnTo>
                  <a:lnTo>
                    <a:pt x="118694" y="97434"/>
                  </a:lnTo>
                  <a:lnTo>
                    <a:pt x="118150" y="97458"/>
                  </a:lnTo>
                  <a:lnTo>
                    <a:pt x="118185" y="97316"/>
                  </a:lnTo>
                  <a:lnTo>
                    <a:pt x="117877" y="97233"/>
                  </a:lnTo>
                  <a:lnTo>
                    <a:pt x="117582" y="97139"/>
                  </a:lnTo>
                  <a:lnTo>
                    <a:pt x="117298" y="97020"/>
                  </a:lnTo>
                  <a:lnTo>
                    <a:pt x="117014" y="96890"/>
                  </a:lnTo>
                  <a:lnTo>
                    <a:pt x="117534" y="96204"/>
                  </a:lnTo>
                  <a:lnTo>
                    <a:pt x="117913" y="96334"/>
                  </a:lnTo>
                  <a:lnTo>
                    <a:pt x="118292" y="96476"/>
                  </a:lnTo>
                  <a:lnTo>
                    <a:pt x="118871" y="96736"/>
                  </a:lnTo>
                  <a:lnTo>
                    <a:pt x="119084" y="96807"/>
                  </a:lnTo>
                  <a:lnTo>
                    <a:pt x="119297" y="96878"/>
                  </a:lnTo>
                  <a:lnTo>
                    <a:pt x="119723" y="97056"/>
                  </a:lnTo>
                  <a:lnTo>
                    <a:pt x="119924" y="97115"/>
                  </a:lnTo>
                  <a:lnTo>
                    <a:pt x="120113" y="97186"/>
                  </a:lnTo>
                  <a:lnTo>
                    <a:pt x="120315" y="97257"/>
                  </a:lnTo>
                  <a:lnTo>
                    <a:pt x="120504" y="97328"/>
                  </a:lnTo>
                  <a:lnTo>
                    <a:pt x="120705" y="97387"/>
                  </a:lnTo>
                  <a:lnTo>
                    <a:pt x="120906" y="97423"/>
                  </a:lnTo>
                  <a:lnTo>
                    <a:pt x="121214" y="97423"/>
                  </a:lnTo>
                  <a:lnTo>
                    <a:pt x="121320" y="97399"/>
                  </a:lnTo>
                  <a:lnTo>
                    <a:pt x="120906" y="97304"/>
                  </a:lnTo>
                  <a:lnTo>
                    <a:pt x="120504" y="97198"/>
                  </a:lnTo>
                  <a:lnTo>
                    <a:pt x="119818" y="96949"/>
                  </a:lnTo>
                  <a:lnTo>
                    <a:pt x="119486" y="96807"/>
                  </a:lnTo>
                  <a:lnTo>
                    <a:pt x="119143" y="96665"/>
                  </a:lnTo>
                  <a:lnTo>
                    <a:pt x="118800" y="96523"/>
                  </a:lnTo>
                  <a:lnTo>
                    <a:pt x="118445" y="96381"/>
                  </a:lnTo>
                  <a:lnTo>
                    <a:pt x="118173" y="96299"/>
                  </a:lnTo>
                  <a:lnTo>
                    <a:pt x="117889" y="96240"/>
                  </a:lnTo>
                  <a:lnTo>
                    <a:pt x="117724" y="95896"/>
                  </a:lnTo>
                  <a:lnTo>
                    <a:pt x="117877" y="95707"/>
                  </a:lnTo>
                  <a:lnTo>
                    <a:pt x="118031" y="95530"/>
                  </a:lnTo>
                  <a:lnTo>
                    <a:pt x="118209" y="95364"/>
                  </a:lnTo>
                  <a:lnTo>
                    <a:pt x="118303" y="95281"/>
                  </a:lnTo>
                  <a:lnTo>
                    <a:pt x="118398" y="95210"/>
                  </a:lnTo>
                  <a:lnTo>
                    <a:pt x="118457" y="95269"/>
                  </a:lnTo>
                  <a:lnTo>
                    <a:pt x="118528" y="95329"/>
                  </a:lnTo>
                  <a:lnTo>
                    <a:pt x="118599" y="95376"/>
                  </a:lnTo>
                  <a:lnTo>
                    <a:pt x="118670" y="95411"/>
                  </a:lnTo>
                  <a:lnTo>
                    <a:pt x="118753" y="95447"/>
                  </a:lnTo>
                  <a:lnTo>
                    <a:pt x="118836" y="95459"/>
                  </a:lnTo>
                  <a:lnTo>
                    <a:pt x="118930" y="95471"/>
                  </a:lnTo>
                  <a:lnTo>
                    <a:pt x="119025" y="95482"/>
                  </a:lnTo>
                  <a:lnTo>
                    <a:pt x="119025" y="95577"/>
                  </a:lnTo>
                  <a:lnTo>
                    <a:pt x="119309" y="95636"/>
                  </a:lnTo>
                  <a:lnTo>
                    <a:pt x="119593" y="95695"/>
                  </a:lnTo>
                  <a:lnTo>
                    <a:pt x="120161" y="95825"/>
                  </a:lnTo>
                  <a:lnTo>
                    <a:pt x="120267" y="95873"/>
                  </a:lnTo>
                  <a:lnTo>
                    <a:pt x="120374" y="95896"/>
                  </a:lnTo>
                  <a:lnTo>
                    <a:pt x="120492" y="95920"/>
                  </a:lnTo>
                  <a:lnTo>
                    <a:pt x="120610" y="95932"/>
                  </a:lnTo>
                  <a:lnTo>
                    <a:pt x="120835" y="95944"/>
                  </a:lnTo>
                  <a:lnTo>
                    <a:pt x="121072" y="95944"/>
                  </a:lnTo>
                  <a:lnTo>
                    <a:pt x="121072" y="96086"/>
                  </a:lnTo>
                  <a:lnTo>
                    <a:pt x="121580" y="96086"/>
                  </a:lnTo>
                  <a:lnTo>
                    <a:pt x="121793" y="95802"/>
                  </a:lnTo>
                  <a:lnTo>
                    <a:pt x="121202" y="96003"/>
                  </a:lnTo>
                  <a:lnTo>
                    <a:pt x="121190" y="95778"/>
                  </a:lnTo>
                  <a:lnTo>
                    <a:pt x="120764" y="95766"/>
                  </a:lnTo>
                  <a:lnTo>
                    <a:pt x="120338" y="95754"/>
                  </a:lnTo>
                  <a:lnTo>
                    <a:pt x="120386" y="95601"/>
                  </a:lnTo>
                  <a:lnTo>
                    <a:pt x="119924" y="95565"/>
                  </a:lnTo>
                  <a:lnTo>
                    <a:pt x="119830" y="95518"/>
                  </a:lnTo>
                  <a:lnTo>
                    <a:pt x="119747" y="95482"/>
                  </a:lnTo>
                  <a:lnTo>
                    <a:pt x="119557" y="95435"/>
                  </a:lnTo>
                  <a:lnTo>
                    <a:pt x="119368" y="95400"/>
                  </a:lnTo>
                  <a:lnTo>
                    <a:pt x="119167" y="95388"/>
                  </a:lnTo>
                  <a:lnTo>
                    <a:pt x="119202" y="95234"/>
                  </a:lnTo>
                  <a:lnTo>
                    <a:pt x="118658" y="95258"/>
                  </a:lnTo>
                  <a:lnTo>
                    <a:pt x="118694" y="95068"/>
                  </a:lnTo>
                  <a:lnTo>
                    <a:pt x="118327" y="95092"/>
                  </a:lnTo>
                  <a:lnTo>
                    <a:pt x="118481" y="94915"/>
                  </a:lnTo>
                  <a:lnTo>
                    <a:pt x="118623" y="94725"/>
                  </a:lnTo>
                  <a:lnTo>
                    <a:pt x="118883" y="94335"/>
                  </a:lnTo>
                  <a:lnTo>
                    <a:pt x="119025" y="94146"/>
                  </a:lnTo>
                  <a:lnTo>
                    <a:pt x="119191" y="93968"/>
                  </a:lnTo>
                  <a:lnTo>
                    <a:pt x="119273" y="93885"/>
                  </a:lnTo>
                  <a:lnTo>
                    <a:pt x="119368" y="93814"/>
                  </a:lnTo>
                  <a:lnTo>
                    <a:pt x="119463" y="93755"/>
                  </a:lnTo>
                  <a:lnTo>
                    <a:pt x="119569" y="93708"/>
                  </a:lnTo>
                  <a:lnTo>
                    <a:pt x="119735" y="93802"/>
                  </a:lnTo>
                  <a:lnTo>
                    <a:pt x="119900" y="93885"/>
                  </a:lnTo>
                  <a:lnTo>
                    <a:pt x="120244" y="94039"/>
                  </a:lnTo>
                  <a:lnTo>
                    <a:pt x="120516" y="94122"/>
                  </a:lnTo>
                  <a:lnTo>
                    <a:pt x="120776" y="94217"/>
                  </a:lnTo>
                  <a:lnTo>
                    <a:pt x="121190" y="94252"/>
                  </a:lnTo>
                  <a:lnTo>
                    <a:pt x="121569" y="94406"/>
                  </a:lnTo>
                  <a:lnTo>
                    <a:pt x="121947" y="94560"/>
                  </a:lnTo>
                  <a:lnTo>
                    <a:pt x="122598" y="94571"/>
                  </a:lnTo>
                  <a:lnTo>
                    <a:pt x="122681" y="94820"/>
                  </a:lnTo>
                  <a:lnTo>
                    <a:pt x="122692" y="94571"/>
                  </a:lnTo>
                  <a:lnTo>
                    <a:pt x="123024" y="94500"/>
                  </a:lnTo>
                  <a:lnTo>
                    <a:pt x="122444" y="94441"/>
                  </a:lnTo>
                  <a:lnTo>
                    <a:pt x="122148" y="94429"/>
                  </a:lnTo>
                  <a:lnTo>
                    <a:pt x="121864" y="94418"/>
                  </a:lnTo>
                  <a:lnTo>
                    <a:pt x="121876" y="94288"/>
                  </a:lnTo>
                  <a:lnTo>
                    <a:pt x="121580" y="94228"/>
                  </a:lnTo>
                  <a:lnTo>
                    <a:pt x="121285" y="94157"/>
                  </a:lnTo>
                  <a:lnTo>
                    <a:pt x="120989" y="94098"/>
                  </a:lnTo>
                  <a:lnTo>
                    <a:pt x="120693" y="94051"/>
                  </a:lnTo>
                  <a:lnTo>
                    <a:pt x="120729" y="93897"/>
                  </a:lnTo>
                  <a:lnTo>
                    <a:pt x="120184" y="93921"/>
                  </a:lnTo>
                  <a:lnTo>
                    <a:pt x="120220" y="93720"/>
                  </a:lnTo>
                  <a:lnTo>
                    <a:pt x="120220" y="93720"/>
                  </a:lnTo>
                  <a:lnTo>
                    <a:pt x="119735" y="93743"/>
                  </a:lnTo>
                  <a:lnTo>
                    <a:pt x="119593" y="93377"/>
                  </a:lnTo>
                  <a:lnTo>
                    <a:pt x="119699" y="93258"/>
                  </a:lnTo>
                  <a:lnTo>
                    <a:pt x="119794" y="93116"/>
                  </a:lnTo>
                  <a:lnTo>
                    <a:pt x="119983" y="92856"/>
                  </a:lnTo>
                  <a:lnTo>
                    <a:pt x="120078" y="92726"/>
                  </a:lnTo>
                  <a:lnTo>
                    <a:pt x="120184" y="92596"/>
                  </a:lnTo>
                  <a:lnTo>
                    <a:pt x="120291" y="92489"/>
                  </a:lnTo>
                  <a:lnTo>
                    <a:pt x="120421" y="92395"/>
                  </a:lnTo>
                  <a:lnTo>
                    <a:pt x="120587" y="92407"/>
                  </a:lnTo>
                  <a:lnTo>
                    <a:pt x="120752" y="92442"/>
                  </a:lnTo>
                  <a:lnTo>
                    <a:pt x="121084" y="92513"/>
                  </a:lnTo>
                  <a:lnTo>
                    <a:pt x="121249" y="92548"/>
                  </a:lnTo>
                  <a:lnTo>
                    <a:pt x="121415" y="92572"/>
                  </a:lnTo>
                  <a:lnTo>
                    <a:pt x="121580" y="92584"/>
                  </a:lnTo>
                  <a:lnTo>
                    <a:pt x="121758" y="92572"/>
                  </a:lnTo>
                  <a:lnTo>
                    <a:pt x="121699" y="92726"/>
                  </a:lnTo>
                  <a:lnTo>
                    <a:pt x="122326" y="92750"/>
                  </a:lnTo>
                  <a:lnTo>
                    <a:pt x="122539" y="92821"/>
                  </a:lnTo>
                  <a:lnTo>
                    <a:pt x="122740" y="92892"/>
                  </a:lnTo>
                  <a:lnTo>
                    <a:pt x="122953" y="92939"/>
                  </a:lnTo>
                  <a:lnTo>
                    <a:pt x="123166" y="92986"/>
                  </a:lnTo>
                  <a:lnTo>
                    <a:pt x="123379" y="93022"/>
                  </a:lnTo>
                  <a:lnTo>
                    <a:pt x="123603" y="93034"/>
                  </a:lnTo>
                  <a:lnTo>
                    <a:pt x="123816" y="93034"/>
                  </a:lnTo>
                  <a:lnTo>
                    <a:pt x="124041" y="93010"/>
                  </a:lnTo>
                  <a:lnTo>
                    <a:pt x="123781" y="92951"/>
                  </a:lnTo>
                  <a:lnTo>
                    <a:pt x="123532" y="92903"/>
                  </a:lnTo>
                  <a:lnTo>
                    <a:pt x="123272" y="92856"/>
                  </a:lnTo>
                  <a:lnTo>
                    <a:pt x="123024" y="92797"/>
                  </a:lnTo>
                  <a:lnTo>
                    <a:pt x="122681" y="92702"/>
                  </a:lnTo>
                  <a:lnTo>
                    <a:pt x="122349" y="92608"/>
                  </a:lnTo>
                  <a:lnTo>
                    <a:pt x="122113" y="92548"/>
                  </a:lnTo>
                  <a:lnTo>
                    <a:pt x="121876" y="92489"/>
                  </a:lnTo>
                  <a:lnTo>
                    <a:pt x="121415" y="92359"/>
                  </a:lnTo>
                  <a:lnTo>
                    <a:pt x="121190" y="92300"/>
                  </a:lnTo>
                  <a:lnTo>
                    <a:pt x="120953" y="92253"/>
                  </a:lnTo>
                  <a:lnTo>
                    <a:pt x="120717" y="92205"/>
                  </a:lnTo>
                  <a:lnTo>
                    <a:pt x="120480" y="92182"/>
                  </a:lnTo>
                  <a:lnTo>
                    <a:pt x="120551" y="92099"/>
                  </a:lnTo>
                  <a:lnTo>
                    <a:pt x="120622" y="92016"/>
                  </a:lnTo>
                  <a:lnTo>
                    <a:pt x="120752" y="91827"/>
                  </a:lnTo>
                  <a:lnTo>
                    <a:pt x="120871" y="91626"/>
                  </a:lnTo>
                  <a:lnTo>
                    <a:pt x="121001" y="91436"/>
                  </a:lnTo>
                  <a:lnTo>
                    <a:pt x="121072" y="91342"/>
                  </a:lnTo>
                  <a:lnTo>
                    <a:pt x="121143" y="91271"/>
                  </a:lnTo>
                  <a:lnTo>
                    <a:pt x="121214" y="91200"/>
                  </a:lnTo>
                  <a:lnTo>
                    <a:pt x="121296" y="91129"/>
                  </a:lnTo>
                  <a:lnTo>
                    <a:pt x="121391" y="91093"/>
                  </a:lnTo>
                  <a:lnTo>
                    <a:pt x="121498" y="91058"/>
                  </a:lnTo>
                  <a:lnTo>
                    <a:pt x="121604" y="91046"/>
                  </a:lnTo>
                  <a:lnTo>
                    <a:pt x="121722" y="91046"/>
                  </a:lnTo>
                  <a:lnTo>
                    <a:pt x="121722" y="90928"/>
                  </a:lnTo>
                  <a:lnTo>
                    <a:pt x="121734" y="90798"/>
                  </a:lnTo>
                  <a:lnTo>
                    <a:pt x="121746" y="90679"/>
                  </a:lnTo>
                  <a:lnTo>
                    <a:pt x="121782" y="90573"/>
                  </a:lnTo>
                  <a:lnTo>
                    <a:pt x="121817" y="90455"/>
                  </a:lnTo>
                  <a:lnTo>
                    <a:pt x="121864" y="90348"/>
                  </a:lnTo>
                  <a:lnTo>
                    <a:pt x="121971" y="90135"/>
                  </a:lnTo>
                  <a:lnTo>
                    <a:pt x="122101" y="89934"/>
                  </a:lnTo>
                  <a:lnTo>
                    <a:pt x="122243" y="89733"/>
                  </a:lnTo>
                  <a:lnTo>
                    <a:pt x="122373" y="89532"/>
                  </a:lnTo>
                  <a:lnTo>
                    <a:pt x="122503" y="89319"/>
                  </a:lnTo>
                  <a:lnTo>
                    <a:pt x="122740" y="89555"/>
                  </a:lnTo>
                  <a:lnTo>
                    <a:pt x="122988" y="89780"/>
                  </a:lnTo>
                  <a:lnTo>
                    <a:pt x="123544" y="89969"/>
                  </a:lnTo>
                  <a:lnTo>
                    <a:pt x="124100" y="90147"/>
                  </a:lnTo>
                  <a:lnTo>
                    <a:pt x="125224" y="90490"/>
                  </a:lnTo>
                  <a:lnTo>
                    <a:pt x="125520" y="90384"/>
                  </a:lnTo>
                  <a:lnTo>
                    <a:pt x="125200" y="90348"/>
                  </a:lnTo>
                  <a:lnTo>
                    <a:pt x="125047" y="90265"/>
                  </a:lnTo>
                  <a:lnTo>
                    <a:pt x="124893" y="90206"/>
                  </a:lnTo>
                  <a:lnTo>
                    <a:pt x="124727" y="90171"/>
                  </a:lnTo>
                  <a:lnTo>
                    <a:pt x="124550" y="90171"/>
                  </a:lnTo>
                  <a:lnTo>
                    <a:pt x="124597" y="90052"/>
                  </a:lnTo>
                  <a:lnTo>
                    <a:pt x="124195" y="89934"/>
                  </a:lnTo>
                  <a:lnTo>
                    <a:pt x="123805" y="89816"/>
                  </a:lnTo>
                  <a:lnTo>
                    <a:pt x="123497" y="89674"/>
                  </a:lnTo>
                  <a:lnTo>
                    <a:pt x="123213" y="89508"/>
                  </a:lnTo>
                  <a:lnTo>
                    <a:pt x="123071" y="89425"/>
                  </a:lnTo>
                  <a:lnTo>
                    <a:pt x="122929" y="89331"/>
                  </a:lnTo>
                  <a:lnTo>
                    <a:pt x="122799" y="89236"/>
                  </a:lnTo>
                  <a:lnTo>
                    <a:pt x="122681" y="89118"/>
                  </a:lnTo>
                  <a:lnTo>
                    <a:pt x="123201" y="88455"/>
                  </a:lnTo>
                  <a:lnTo>
                    <a:pt x="123568" y="88538"/>
                  </a:lnTo>
                  <a:lnTo>
                    <a:pt x="123935" y="88609"/>
                  </a:lnTo>
                  <a:lnTo>
                    <a:pt x="124301" y="88644"/>
                  </a:lnTo>
                  <a:lnTo>
                    <a:pt x="124668" y="88680"/>
                  </a:lnTo>
                  <a:lnTo>
                    <a:pt x="125047" y="88692"/>
                  </a:lnTo>
                  <a:lnTo>
                    <a:pt x="125413" y="88704"/>
                  </a:lnTo>
                  <a:lnTo>
                    <a:pt x="125792" y="88692"/>
                  </a:lnTo>
                  <a:lnTo>
                    <a:pt x="126159" y="88680"/>
                  </a:lnTo>
                  <a:lnTo>
                    <a:pt x="126159" y="88562"/>
                  </a:lnTo>
                  <a:lnTo>
                    <a:pt x="125792" y="88562"/>
                  </a:lnTo>
                  <a:lnTo>
                    <a:pt x="125437" y="88526"/>
                  </a:lnTo>
                  <a:lnTo>
                    <a:pt x="125082" y="88479"/>
                  </a:lnTo>
                  <a:lnTo>
                    <a:pt x="124727" y="88420"/>
                  </a:lnTo>
                  <a:lnTo>
                    <a:pt x="124372" y="88372"/>
                  </a:lnTo>
                  <a:lnTo>
                    <a:pt x="124017" y="88325"/>
                  </a:lnTo>
                  <a:lnTo>
                    <a:pt x="123840" y="88313"/>
                  </a:lnTo>
                  <a:lnTo>
                    <a:pt x="123663" y="88301"/>
                  </a:lnTo>
                  <a:lnTo>
                    <a:pt x="123485" y="88301"/>
                  </a:lnTo>
                  <a:lnTo>
                    <a:pt x="123308" y="88313"/>
                  </a:lnTo>
                  <a:lnTo>
                    <a:pt x="123769" y="87710"/>
                  </a:lnTo>
                  <a:lnTo>
                    <a:pt x="124230" y="87095"/>
                  </a:lnTo>
                  <a:lnTo>
                    <a:pt x="124857" y="87213"/>
                  </a:lnTo>
                  <a:lnTo>
                    <a:pt x="125023" y="87272"/>
                  </a:lnTo>
                  <a:lnTo>
                    <a:pt x="125200" y="87319"/>
                  </a:lnTo>
                  <a:lnTo>
                    <a:pt x="125555" y="87390"/>
                  </a:lnTo>
                  <a:lnTo>
                    <a:pt x="125745" y="87438"/>
                  </a:lnTo>
                  <a:lnTo>
                    <a:pt x="125934" y="87473"/>
                  </a:lnTo>
                  <a:lnTo>
                    <a:pt x="126123" y="87497"/>
                  </a:lnTo>
                  <a:lnTo>
                    <a:pt x="126324" y="87509"/>
                  </a:lnTo>
                  <a:lnTo>
                    <a:pt x="126514" y="87509"/>
                  </a:lnTo>
                  <a:lnTo>
                    <a:pt x="126703" y="87497"/>
                  </a:lnTo>
                  <a:lnTo>
                    <a:pt x="126904" y="87473"/>
                  </a:lnTo>
                  <a:lnTo>
                    <a:pt x="127093" y="87438"/>
                  </a:lnTo>
                  <a:lnTo>
                    <a:pt x="126880" y="87379"/>
                  </a:lnTo>
                  <a:lnTo>
                    <a:pt x="126656" y="87331"/>
                  </a:lnTo>
                  <a:lnTo>
                    <a:pt x="126218" y="87248"/>
                  </a:lnTo>
                  <a:lnTo>
                    <a:pt x="125780" y="87166"/>
                  </a:lnTo>
                  <a:lnTo>
                    <a:pt x="125555" y="87118"/>
                  </a:lnTo>
                  <a:lnTo>
                    <a:pt x="125331" y="87071"/>
                  </a:lnTo>
                  <a:lnTo>
                    <a:pt x="125212" y="87036"/>
                  </a:lnTo>
                  <a:lnTo>
                    <a:pt x="125094" y="87000"/>
                  </a:lnTo>
                  <a:lnTo>
                    <a:pt x="124964" y="86976"/>
                  </a:lnTo>
                  <a:lnTo>
                    <a:pt x="124834" y="86965"/>
                  </a:lnTo>
                  <a:lnTo>
                    <a:pt x="124573" y="86965"/>
                  </a:lnTo>
                  <a:lnTo>
                    <a:pt x="124325" y="86976"/>
                  </a:lnTo>
                  <a:lnTo>
                    <a:pt x="124857" y="86314"/>
                  </a:lnTo>
                  <a:lnTo>
                    <a:pt x="125129" y="85994"/>
                  </a:lnTo>
                  <a:lnTo>
                    <a:pt x="125413" y="85687"/>
                  </a:lnTo>
                  <a:lnTo>
                    <a:pt x="125402" y="86101"/>
                  </a:lnTo>
                  <a:lnTo>
                    <a:pt x="125603" y="86113"/>
                  </a:lnTo>
                  <a:lnTo>
                    <a:pt x="125804" y="86136"/>
                  </a:lnTo>
                  <a:lnTo>
                    <a:pt x="126005" y="86184"/>
                  </a:lnTo>
                  <a:lnTo>
                    <a:pt x="126194" y="86231"/>
                  </a:lnTo>
                  <a:lnTo>
                    <a:pt x="126395" y="86278"/>
                  </a:lnTo>
                  <a:lnTo>
                    <a:pt x="126585" y="86314"/>
                  </a:lnTo>
                  <a:lnTo>
                    <a:pt x="126786" y="86326"/>
                  </a:lnTo>
                  <a:lnTo>
                    <a:pt x="126999" y="86326"/>
                  </a:lnTo>
                  <a:lnTo>
                    <a:pt x="126951" y="86480"/>
                  </a:lnTo>
                  <a:lnTo>
                    <a:pt x="127200" y="86480"/>
                  </a:lnTo>
                  <a:lnTo>
                    <a:pt x="127460" y="86468"/>
                  </a:lnTo>
                  <a:lnTo>
                    <a:pt x="127578" y="86456"/>
                  </a:lnTo>
                  <a:lnTo>
                    <a:pt x="127709" y="86432"/>
                  </a:lnTo>
                  <a:lnTo>
                    <a:pt x="127827" y="86409"/>
                  </a:lnTo>
                  <a:lnTo>
                    <a:pt x="127945" y="86361"/>
                  </a:lnTo>
                  <a:lnTo>
                    <a:pt x="127555" y="86302"/>
                  </a:lnTo>
                  <a:lnTo>
                    <a:pt x="127176" y="86267"/>
                  </a:lnTo>
                  <a:lnTo>
                    <a:pt x="126845" y="86160"/>
                  </a:lnTo>
                  <a:lnTo>
                    <a:pt x="126514" y="86054"/>
                  </a:lnTo>
                  <a:lnTo>
                    <a:pt x="126336" y="86006"/>
                  </a:lnTo>
                  <a:lnTo>
                    <a:pt x="126159" y="85971"/>
                  </a:lnTo>
                  <a:lnTo>
                    <a:pt x="125981" y="85947"/>
                  </a:lnTo>
                  <a:lnTo>
                    <a:pt x="125804" y="85935"/>
                  </a:lnTo>
                  <a:lnTo>
                    <a:pt x="125437" y="85557"/>
                  </a:lnTo>
                  <a:lnTo>
                    <a:pt x="126005" y="85036"/>
                  </a:lnTo>
                  <a:lnTo>
                    <a:pt x="126289" y="84764"/>
                  </a:lnTo>
                  <a:lnTo>
                    <a:pt x="126573" y="84516"/>
                  </a:lnTo>
                  <a:lnTo>
                    <a:pt x="126880" y="84279"/>
                  </a:lnTo>
                  <a:lnTo>
                    <a:pt x="127034" y="84173"/>
                  </a:lnTo>
                  <a:lnTo>
                    <a:pt x="127200" y="84066"/>
                  </a:lnTo>
                  <a:lnTo>
                    <a:pt x="127365" y="83972"/>
                  </a:lnTo>
                  <a:lnTo>
                    <a:pt x="127531" y="83877"/>
                  </a:lnTo>
                  <a:lnTo>
                    <a:pt x="127709" y="83794"/>
                  </a:lnTo>
                  <a:lnTo>
                    <a:pt x="127886" y="83723"/>
                  </a:lnTo>
                  <a:lnTo>
                    <a:pt x="128040" y="83699"/>
                  </a:lnTo>
                  <a:lnTo>
                    <a:pt x="128182" y="83688"/>
                  </a:lnTo>
                  <a:close/>
                  <a:moveTo>
                    <a:pt x="224729" y="106851"/>
                  </a:moveTo>
                  <a:lnTo>
                    <a:pt x="224895" y="107135"/>
                  </a:lnTo>
                  <a:lnTo>
                    <a:pt x="225037" y="107419"/>
                  </a:lnTo>
                  <a:lnTo>
                    <a:pt x="225167" y="107715"/>
                  </a:lnTo>
                  <a:lnTo>
                    <a:pt x="225285" y="108011"/>
                  </a:lnTo>
                  <a:lnTo>
                    <a:pt x="224954" y="108259"/>
                  </a:lnTo>
                  <a:lnTo>
                    <a:pt x="224634" y="108496"/>
                  </a:lnTo>
                  <a:lnTo>
                    <a:pt x="224670" y="108590"/>
                  </a:lnTo>
                  <a:lnTo>
                    <a:pt x="224516" y="108614"/>
                  </a:lnTo>
                  <a:lnTo>
                    <a:pt x="224374" y="108650"/>
                  </a:lnTo>
                  <a:lnTo>
                    <a:pt x="224244" y="108709"/>
                  </a:lnTo>
                  <a:lnTo>
                    <a:pt x="224114" y="108768"/>
                  </a:lnTo>
                  <a:lnTo>
                    <a:pt x="223854" y="108922"/>
                  </a:lnTo>
                  <a:lnTo>
                    <a:pt x="223593" y="109064"/>
                  </a:lnTo>
                  <a:lnTo>
                    <a:pt x="223026" y="108614"/>
                  </a:lnTo>
                  <a:lnTo>
                    <a:pt x="222458" y="108188"/>
                  </a:lnTo>
                  <a:lnTo>
                    <a:pt x="222919" y="107857"/>
                  </a:lnTo>
                  <a:lnTo>
                    <a:pt x="223156" y="107739"/>
                  </a:lnTo>
                  <a:lnTo>
                    <a:pt x="223369" y="107608"/>
                  </a:lnTo>
                  <a:lnTo>
                    <a:pt x="223806" y="107313"/>
                  </a:lnTo>
                  <a:lnTo>
                    <a:pt x="224031" y="107171"/>
                  </a:lnTo>
                  <a:lnTo>
                    <a:pt x="224256" y="107052"/>
                  </a:lnTo>
                  <a:lnTo>
                    <a:pt x="224493" y="106934"/>
                  </a:lnTo>
                  <a:lnTo>
                    <a:pt x="224611" y="106899"/>
                  </a:lnTo>
                  <a:lnTo>
                    <a:pt x="224729" y="106851"/>
                  </a:lnTo>
                  <a:close/>
                  <a:moveTo>
                    <a:pt x="172995" y="104379"/>
                  </a:moveTo>
                  <a:lnTo>
                    <a:pt x="173303" y="104722"/>
                  </a:lnTo>
                  <a:lnTo>
                    <a:pt x="173622" y="105065"/>
                  </a:lnTo>
                  <a:lnTo>
                    <a:pt x="173965" y="105384"/>
                  </a:lnTo>
                  <a:lnTo>
                    <a:pt x="174320" y="105680"/>
                  </a:lnTo>
                  <a:lnTo>
                    <a:pt x="174687" y="105976"/>
                  </a:lnTo>
                  <a:lnTo>
                    <a:pt x="175065" y="106236"/>
                  </a:lnTo>
                  <a:lnTo>
                    <a:pt x="175456" y="106485"/>
                  </a:lnTo>
                  <a:lnTo>
                    <a:pt x="175858" y="106721"/>
                  </a:lnTo>
                  <a:lnTo>
                    <a:pt x="175716" y="106851"/>
                  </a:lnTo>
                  <a:lnTo>
                    <a:pt x="175586" y="106993"/>
                  </a:lnTo>
                  <a:lnTo>
                    <a:pt x="175456" y="107135"/>
                  </a:lnTo>
                  <a:lnTo>
                    <a:pt x="175326" y="107277"/>
                  </a:lnTo>
                  <a:lnTo>
                    <a:pt x="175089" y="107585"/>
                  </a:lnTo>
                  <a:lnTo>
                    <a:pt x="174864" y="107904"/>
                  </a:lnTo>
                  <a:lnTo>
                    <a:pt x="174438" y="108555"/>
                  </a:lnTo>
                  <a:lnTo>
                    <a:pt x="174225" y="108886"/>
                  </a:lnTo>
                  <a:lnTo>
                    <a:pt x="174001" y="109206"/>
                  </a:lnTo>
                  <a:lnTo>
                    <a:pt x="173882" y="109383"/>
                  </a:lnTo>
                  <a:lnTo>
                    <a:pt x="173764" y="109560"/>
                  </a:lnTo>
                  <a:lnTo>
                    <a:pt x="173646" y="109750"/>
                  </a:lnTo>
                  <a:lnTo>
                    <a:pt x="173539" y="109939"/>
                  </a:lnTo>
                  <a:lnTo>
                    <a:pt x="173445" y="110140"/>
                  </a:lnTo>
                  <a:lnTo>
                    <a:pt x="173350" y="110341"/>
                  </a:lnTo>
                  <a:lnTo>
                    <a:pt x="173267" y="110542"/>
                  </a:lnTo>
                  <a:lnTo>
                    <a:pt x="173196" y="110743"/>
                  </a:lnTo>
                  <a:lnTo>
                    <a:pt x="173173" y="110258"/>
                  </a:lnTo>
                  <a:lnTo>
                    <a:pt x="173161" y="109773"/>
                  </a:lnTo>
                  <a:lnTo>
                    <a:pt x="173161" y="108803"/>
                  </a:lnTo>
                  <a:lnTo>
                    <a:pt x="173161" y="108306"/>
                  </a:lnTo>
                  <a:lnTo>
                    <a:pt x="173149" y="107821"/>
                  </a:lnTo>
                  <a:lnTo>
                    <a:pt x="173137" y="107336"/>
                  </a:lnTo>
                  <a:lnTo>
                    <a:pt x="173102" y="106851"/>
                  </a:lnTo>
                  <a:lnTo>
                    <a:pt x="173066" y="106544"/>
                  </a:lnTo>
                  <a:lnTo>
                    <a:pt x="173054" y="106236"/>
                  </a:lnTo>
                  <a:lnTo>
                    <a:pt x="173031" y="105621"/>
                  </a:lnTo>
                  <a:lnTo>
                    <a:pt x="173007" y="104994"/>
                  </a:lnTo>
                  <a:lnTo>
                    <a:pt x="172995" y="104379"/>
                  </a:lnTo>
                  <a:close/>
                  <a:moveTo>
                    <a:pt x="225332" y="108377"/>
                  </a:moveTo>
                  <a:lnTo>
                    <a:pt x="225403" y="108389"/>
                  </a:lnTo>
                  <a:lnTo>
                    <a:pt x="225451" y="108413"/>
                  </a:lnTo>
                  <a:lnTo>
                    <a:pt x="225510" y="108448"/>
                  </a:lnTo>
                  <a:lnTo>
                    <a:pt x="225545" y="108496"/>
                  </a:lnTo>
                  <a:lnTo>
                    <a:pt x="225581" y="108555"/>
                  </a:lnTo>
                  <a:lnTo>
                    <a:pt x="225652" y="108685"/>
                  </a:lnTo>
                  <a:lnTo>
                    <a:pt x="225711" y="108839"/>
                  </a:lnTo>
                  <a:lnTo>
                    <a:pt x="225758" y="108993"/>
                  </a:lnTo>
                  <a:lnTo>
                    <a:pt x="225806" y="109135"/>
                  </a:lnTo>
                  <a:lnTo>
                    <a:pt x="225877" y="109253"/>
                  </a:lnTo>
                  <a:lnTo>
                    <a:pt x="225545" y="109489"/>
                  </a:lnTo>
                  <a:lnTo>
                    <a:pt x="225545" y="109489"/>
                  </a:lnTo>
                  <a:lnTo>
                    <a:pt x="225640" y="109454"/>
                  </a:lnTo>
                  <a:lnTo>
                    <a:pt x="225711" y="109430"/>
                  </a:lnTo>
                  <a:lnTo>
                    <a:pt x="225782" y="109418"/>
                  </a:lnTo>
                  <a:lnTo>
                    <a:pt x="225853" y="109430"/>
                  </a:lnTo>
                  <a:lnTo>
                    <a:pt x="225900" y="109454"/>
                  </a:lnTo>
                  <a:lnTo>
                    <a:pt x="225948" y="109478"/>
                  </a:lnTo>
                  <a:lnTo>
                    <a:pt x="225995" y="109525"/>
                  </a:lnTo>
                  <a:lnTo>
                    <a:pt x="226030" y="109572"/>
                  </a:lnTo>
                  <a:lnTo>
                    <a:pt x="226090" y="109691"/>
                  </a:lnTo>
                  <a:lnTo>
                    <a:pt x="226149" y="109821"/>
                  </a:lnTo>
                  <a:lnTo>
                    <a:pt x="226208" y="109951"/>
                  </a:lnTo>
                  <a:lnTo>
                    <a:pt x="226255" y="110069"/>
                  </a:lnTo>
                  <a:lnTo>
                    <a:pt x="226303" y="110187"/>
                  </a:lnTo>
                  <a:lnTo>
                    <a:pt x="226362" y="110318"/>
                  </a:lnTo>
                  <a:lnTo>
                    <a:pt x="226421" y="110448"/>
                  </a:lnTo>
                  <a:lnTo>
                    <a:pt x="226480" y="110566"/>
                  </a:lnTo>
                  <a:lnTo>
                    <a:pt x="226527" y="110696"/>
                  </a:lnTo>
                  <a:lnTo>
                    <a:pt x="226539" y="110767"/>
                  </a:lnTo>
                  <a:lnTo>
                    <a:pt x="226539" y="110826"/>
                  </a:lnTo>
                  <a:lnTo>
                    <a:pt x="226539" y="110897"/>
                  </a:lnTo>
                  <a:lnTo>
                    <a:pt x="226527" y="110956"/>
                  </a:lnTo>
                  <a:lnTo>
                    <a:pt x="226504" y="111027"/>
                  </a:lnTo>
                  <a:lnTo>
                    <a:pt x="226468" y="111098"/>
                  </a:lnTo>
                  <a:lnTo>
                    <a:pt x="226870" y="111418"/>
                  </a:lnTo>
                  <a:lnTo>
                    <a:pt x="227083" y="111773"/>
                  </a:lnTo>
                  <a:lnTo>
                    <a:pt x="226681" y="111465"/>
                  </a:lnTo>
                  <a:lnTo>
                    <a:pt x="226492" y="111311"/>
                  </a:lnTo>
                  <a:lnTo>
                    <a:pt x="226303" y="111158"/>
                  </a:lnTo>
                  <a:lnTo>
                    <a:pt x="225593" y="110602"/>
                  </a:lnTo>
                  <a:lnTo>
                    <a:pt x="225250" y="110318"/>
                  </a:lnTo>
                  <a:lnTo>
                    <a:pt x="225084" y="110176"/>
                  </a:lnTo>
                  <a:lnTo>
                    <a:pt x="224918" y="110022"/>
                  </a:lnTo>
                  <a:lnTo>
                    <a:pt x="224658" y="109844"/>
                  </a:lnTo>
                  <a:lnTo>
                    <a:pt x="224398" y="109667"/>
                  </a:lnTo>
                  <a:lnTo>
                    <a:pt x="223901" y="109300"/>
                  </a:lnTo>
                  <a:lnTo>
                    <a:pt x="223984" y="108922"/>
                  </a:lnTo>
                  <a:lnTo>
                    <a:pt x="224339" y="109016"/>
                  </a:lnTo>
                  <a:lnTo>
                    <a:pt x="224339" y="109016"/>
                  </a:lnTo>
                  <a:lnTo>
                    <a:pt x="224268" y="108827"/>
                  </a:lnTo>
                  <a:lnTo>
                    <a:pt x="224386" y="108803"/>
                  </a:lnTo>
                  <a:lnTo>
                    <a:pt x="224504" y="108768"/>
                  </a:lnTo>
                  <a:lnTo>
                    <a:pt x="224623" y="108720"/>
                  </a:lnTo>
                  <a:lnTo>
                    <a:pt x="224729" y="108673"/>
                  </a:lnTo>
                  <a:lnTo>
                    <a:pt x="224942" y="108555"/>
                  </a:lnTo>
                  <a:lnTo>
                    <a:pt x="225167" y="108437"/>
                  </a:lnTo>
                  <a:lnTo>
                    <a:pt x="225261" y="108377"/>
                  </a:lnTo>
                  <a:close/>
                  <a:moveTo>
                    <a:pt x="204251" y="99871"/>
                  </a:moveTo>
                  <a:lnTo>
                    <a:pt x="204345" y="99883"/>
                  </a:lnTo>
                  <a:lnTo>
                    <a:pt x="204428" y="99919"/>
                  </a:lnTo>
                  <a:lnTo>
                    <a:pt x="204499" y="99954"/>
                  </a:lnTo>
                  <a:lnTo>
                    <a:pt x="204570" y="100002"/>
                  </a:lnTo>
                  <a:lnTo>
                    <a:pt x="204629" y="100073"/>
                  </a:lnTo>
                  <a:lnTo>
                    <a:pt x="204677" y="100167"/>
                  </a:lnTo>
                  <a:lnTo>
                    <a:pt x="204771" y="100297"/>
                  </a:lnTo>
                  <a:lnTo>
                    <a:pt x="204854" y="100451"/>
                  </a:lnTo>
                  <a:lnTo>
                    <a:pt x="204901" y="100605"/>
                  </a:lnTo>
                  <a:lnTo>
                    <a:pt x="204937" y="100759"/>
                  </a:lnTo>
                  <a:lnTo>
                    <a:pt x="204937" y="100842"/>
                  </a:lnTo>
                  <a:lnTo>
                    <a:pt x="204937" y="100912"/>
                  </a:lnTo>
                  <a:lnTo>
                    <a:pt x="204913" y="100995"/>
                  </a:lnTo>
                  <a:lnTo>
                    <a:pt x="204901" y="101066"/>
                  </a:lnTo>
                  <a:lnTo>
                    <a:pt x="204866" y="101149"/>
                  </a:lnTo>
                  <a:lnTo>
                    <a:pt x="204830" y="101220"/>
                  </a:lnTo>
                  <a:lnTo>
                    <a:pt x="204783" y="101279"/>
                  </a:lnTo>
                  <a:lnTo>
                    <a:pt x="204712" y="101350"/>
                  </a:lnTo>
                  <a:lnTo>
                    <a:pt x="204558" y="101540"/>
                  </a:lnTo>
                  <a:lnTo>
                    <a:pt x="204428" y="101741"/>
                  </a:lnTo>
                  <a:lnTo>
                    <a:pt x="204298" y="101954"/>
                  </a:lnTo>
                  <a:lnTo>
                    <a:pt x="204192" y="102178"/>
                  </a:lnTo>
                  <a:lnTo>
                    <a:pt x="204097" y="102403"/>
                  </a:lnTo>
                  <a:lnTo>
                    <a:pt x="204014" y="102628"/>
                  </a:lnTo>
                  <a:lnTo>
                    <a:pt x="203955" y="102864"/>
                  </a:lnTo>
                  <a:lnTo>
                    <a:pt x="203908" y="103113"/>
                  </a:lnTo>
                  <a:lnTo>
                    <a:pt x="203884" y="103350"/>
                  </a:lnTo>
                  <a:lnTo>
                    <a:pt x="203872" y="103598"/>
                  </a:lnTo>
                  <a:lnTo>
                    <a:pt x="203884" y="103835"/>
                  </a:lnTo>
                  <a:lnTo>
                    <a:pt x="203920" y="104083"/>
                  </a:lnTo>
                  <a:lnTo>
                    <a:pt x="203967" y="104320"/>
                  </a:lnTo>
                  <a:lnTo>
                    <a:pt x="204038" y="104556"/>
                  </a:lnTo>
                  <a:lnTo>
                    <a:pt x="204133" y="104781"/>
                  </a:lnTo>
                  <a:lnTo>
                    <a:pt x="204239" y="105006"/>
                  </a:lnTo>
                  <a:lnTo>
                    <a:pt x="204322" y="105124"/>
                  </a:lnTo>
                  <a:lnTo>
                    <a:pt x="204405" y="105231"/>
                  </a:lnTo>
                  <a:lnTo>
                    <a:pt x="204499" y="105337"/>
                  </a:lnTo>
                  <a:lnTo>
                    <a:pt x="204594" y="105444"/>
                  </a:lnTo>
                  <a:lnTo>
                    <a:pt x="204700" y="105538"/>
                  </a:lnTo>
                  <a:lnTo>
                    <a:pt x="204807" y="105633"/>
                  </a:lnTo>
                  <a:lnTo>
                    <a:pt x="204925" y="105704"/>
                  </a:lnTo>
                  <a:lnTo>
                    <a:pt x="205043" y="105787"/>
                  </a:lnTo>
                  <a:lnTo>
                    <a:pt x="205162" y="105858"/>
                  </a:lnTo>
                  <a:lnTo>
                    <a:pt x="205292" y="105917"/>
                  </a:lnTo>
                  <a:lnTo>
                    <a:pt x="205422" y="105976"/>
                  </a:lnTo>
                  <a:lnTo>
                    <a:pt x="205552" y="106023"/>
                  </a:lnTo>
                  <a:lnTo>
                    <a:pt x="205824" y="106106"/>
                  </a:lnTo>
                  <a:lnTo>
                    <a:pt x="206108" y="106153"/>
                  </a:lnTo>
                  <a:lnTo>
                    <a:pt x="206392" y="106177"/>
                  </a:lnTo>
                  <a:lnTo>
                    <a:pt x="206676" y="106177"/>
                  </a:lnTo>
                  <a:lnTo>
                    <a:pt x="206806" y="106165"/>
                  </a:lnTo>
                  <a:lnTo>
                    <a:pt x="206948" y="106141"/>
                  </a:lnTo>
                  <a:lnTo>
                    <a:pt x="207090" y="106118"/>
                  </a:lnTo>
                  <a:lnTo>
                    <a:pt x="207232" y="106082"/>
                  </a:lnTo>
                  <a:lnTo>
                    <a:pt x="207362" y="106035"/>
                  </a:lnTo>
                  <a:lnTo>
                    <a:pt x="207492" y="105988"/>
                  </a:lnTo>
                  <a:lnTo>
                    <a:pt x="207622" y="105929"/>
                  </a:lnTo>
                  <a:lnTo>
                    <a:pt x="207753" y="105869"/>
                  </a:lnTo>
                  <a:lnTo>
                    <a:pt x="207871" y="105798"/>
                  </a:lnTo>
                  <a:lnTo>
                    <a:pt x="207989" y="105716"/>
                  </a:lnTo>
                  <a:lnTo>
                    <a:pt x="208096" y="105633"/>
                  </a:lnTo>
                  <a:lnTo>
                    <a:pt x="208202" y="105538"/>
                  </a:lnTo>
                  <a:lnTo>
                    <a:pt x="208309" y="105432"/>
                  </a:lnTo>
                  <a:lnTo>
                    <a:pt x="208391" y="105337"/>
                  </a:lnTo>
                  <a:lnTo>
                    <a:pt x="208474" y="105231"/>
                  </a:lnTo>
                  <a:lnTo>
                    <a:pt x="208533" y="105112"/>
                  </a:lnTo>
                  <a:lnTo>
                    <a:pt x="208604" y="104994"/>
                  </a:lnTo>
                  <a:lnTo>
                    <a:pt x="208652" y="104864"/>
                  </a:lnTo>
                  <a:lnTo>
                    <a:pt x="208746" y="104615"/>
                  </a:lnTo>
                  <a:lnTo>
                    <a:pt x="208841" y="104367"/>
                  </a:lnTo>
                  <a:lnTo>
                    <a:pt x="208947" y="104107"/>
                  </a:lnTo>
                  <a:lnTo>
                    <a:pt x="209007" y="103988"/>
                  </a:lnTo>
                  <a:lnTo>
                    <a:pt x="209066" y="103870"/>
                  </a:lnTo>
                  <a:lnTo>
                    <a:pt x="209149" y="103764"/>
                  </a:lnTo>
                  <a:lnTo>
                    <a:pt x="209231" y="103657"/>
                  </a:lnTo>
                  <a:lnTo>
                    <a:pt x="209870" y="104201"/>
                  </a:lnTo>
                  <a:lnTo>
                    <a:pt x="210521" y="104734"/>
                  </a:lnTo>
                  <a:lnTo>
                    <a:pt x="211172" y="105266"/>
                  </a:lnTo>
                  <a:lnTo>
                    <a:pt x="211822" y="105798"/>
                  </a:lnTo>
                  <a:lnTo>
                    <a:pt x="213147" y="106839"/>
                  </a:lnTo>
                  <a:lnTo>
                    <a:pt x="214484" y="107857"/>
                  </a:lnTo>
                  <a:lnTo>
                    <a:pt x="215833" y="108874"/>
                  </a:lnTo>
                  <a:lnTo>
                    <a:pt x="217181" y="109880"/>
                  </a:lnTo>
                  <a:lnTo>
                    <a:pt x="218518" y="110897"/>
                  </a:lnTo>
                  <a:lnTo>
                    <a:pt x="219867" y="111915"/>
                  </a:lnTo>
                  <a:lnTo>
                    <a:pt x="219524" y="111903"/>
                  </a:lnTo>
                  <a:lnTo>
                    <a:pt x="219169" y="111879"/>
                  </a:lnTo>
                  <a:lnTo>
                    <a:pt x="218826" y="111844"/>
                  </a:lnTo>
                  <a:lnTo>
                    <a:pt x="218483" y="111808"/>
                  </a:lnTo>
                  <a:lnTo>
                    <a:pt x="217808" y="111714"/>
                  </a:lnTo>
                  <a:lnTo>
                    <a:pt x="217122" y="111619"/>
                  </a:lnTo>
                  <a:lnTo>
                    <a:pt x="215679" y="111524"/>
                  </a:lnTo>
                  <a:lnTo>
                    <a:pt x="214247" y="111418"/>
                  </a:lnTo>
                  <a:lnTo>
                    <a:pt x="211373" y="111181"/>
                  </a:lnTo>
                  <a:lnTo>
                    <a:pt x="209941" y="111075"/>
                  </a:lnTo>
                  <a:lnTo>
                    <a:pt x="208498" y="110968"/>
                  </a:lnTo>
                  <a:lnTo>
                    <a:pt x="207066" y="110897"/>
                  </a:lnTo>
                  <a:lnTo>
                    <a:pt x="206345" y="110862"/>
                  </a:lnTo>
                  <a:lnTo>
                    <a:pt x="205623" y="110838"/>
                  </a:lnTo>
                  <a:lnTo>
                    <a:pt x="204807" y="110791"/>
                  </a:lnTo>
                  <a:lnTo>
                    <a:pt x="203991" y="110743"/>
                  </a:lnTo>
                  <a:lnTo>
                    <a:pt x="203186" y="110720"/>
                  </a:lnTo>
                  <a:lnTo>
                    <a:pt x="202370" y="110720"/>
                  </a:lnTo>
                  <a:lnTo>
                    <a:pt x="201553" y="110732"/>
                  </a:lnTo>
                  <a:lnTo>
                    <a:pt x="200737" y="110767"/>
                  </a:lnTo>
                  <a:lnTo>
                    <a:pt x="199933" y="110826"/>
                  </a:lnTo>
                  <a:lnTo>
                    <a:pt x="199116" y="110897"/>
                  </a:lnTo>
                  <a:lnTo>
                    <a:pt x="199247" y="110602"/>
                  </a:lnTo>
                  <a:lnTo>
                    <a:pt x="199341" y="110306"/>
                  </a:lnTo>
                  <a:lnTo>
                    <a:pt x="199412" y="109998"/>
                  </a:lnTo>
                  <a:lnTo>
                    <a:pt x="199471" y="109702"/>
                  </a:lnTo>
                  <a:lnTo>
                    <a:pt x="199507" y="109395"/>
                  </a:lnTo>
                  <a:lnTo>
                    <a:pt x="199519" y="109087"/>
                  </a:lnTo>
                  <a:lnTo>
                    <a:pt x="199519" y="108780"/>
                  </a:lnTo>
                  <a:lnTo>
                    <a:pt x="199507" y="108472"/>
                  </a:lnTo>
                  <a:lnTo>
                    <a:pt x="199483" y="108164"/>
                  </a:lnTo>
                  <a:lnTo>
                    <a:pt x="199460" y="107845"/>
                  </a:lnTo>
                  <a:lnTo>
                    <a:pt x="199377" y="107230"/>
                  </a:lnTo>
                  <a:lnTo>
                    <a:pt x="199294" y="106615"/>
                  </a:lnTo>
                  <a:lnTo>
                    <a:pt x="199211" y="106000"/>
                  </a:lnTo>
                  <a:lnTo>
                    <a:pt x="199093" y="105183"/>
                  </a:lnTo>
                  <a:lnTo>
                    <a:pt x="198974" y="104355"/>
                  </a:lnTo>
                  <a:lnTo>
                    <a:pt x="198844" y="103539"/>
                  </a:lnTo>
                  <a:lnTo>
                    <a:pt x="198773" y="103125"/>
                  </a:lnTo>
                  <a:lnTo>
                    <a:pt x="198691" y="102723"/>
                  </a:lnTo>
                  <a:lnTo>
                    <a:pt x="198691" y="102723"/>
                  </a:lnTo>
                  <a:lnTo>
                    <a:pt x="198868" y="102876"/>
                  </a:lnTo>
                  <a:lnTo>
                    <a:pt x="199045" y="103030"/>
                  </a:lnTo>
                  <a:lnTo>
                    <a:pt x="199247" y="103172"/>
                  </a:lnTo>
                  <a:lnTo>
                    <a:pt x="199448" y="103290"/>
                  </a:lnTo>
                  <a:lnTo>
                    <a:pt x="199672" y="103397"/>
                  </a:lnTo>
                  <a:lnTo>
                    <a:pt x="199779" y="103432"/>
                  </a:lnTo>
                  <a:lnTo>
                    <a:pt x="199897" y="103468"/>
                  </a:lnTo>
                  <a:lnTo>
                    <a:pt x="200004" y="103492"/>
                  </a:lnTo>
                  <a:lnTo>
                    <a:pt x="200122" y="103503"/>
                  </a:lnTo>
                  <a:lnTo>
                    <a:pt x="200489" y="103503"/>
                  </a:lnTo>
                  <a:lnTo>
                    <a:pt x="200607" y="103480"/>
                  </a:lnTo>
                  <a:lnTo>
                    <a:pt x="200714" y="103456"/>
                  </a:lnTo>
                  <a:lnTo>
                    <a:pt x="200820" y="103421"/>
                  </a:lnTo>
                  <a:lnTo>
                    <a:pt x="200926" y="103373"/>
                  </a:lnTo>
                  <a:lnTo>
                    <a:pt x="201021" y="103326"/>
                  </a:lnTo>
                  <a:lnTo>
                    <a:pt x="201116" y="103267"/>
                  </a:lnTo>
                  <a:lnTo>
                    <a:pt x="201210" y="103196"/>
                  </a:lnTo>
                  <a:lnTo>
                    <a:pt x="201388" y="103054"/>
                  </a:lnTo>
                  <a:lnTo>
                    <a:pt x="201553" y="102888"/>
                  </a:lnTo>
                  <a:lnTo>
                    <a:pt x="201707" y="102711"/>
                  </a:lnTo>
                  <a:lnTo>
                    <a:pt x="201849" y="102545"/>
                  </a:lnTo>
                  <a:lnTo>
                    <a:pt x="202275" y="101989"/>
                  </a:lnTo>
                  <a:lnTo>
                    <a:pt x="202689" y="101433"/>
                  </a:lnTo>
                  <a:lnTo>
                    <a:pt x="203080" y="100853"/>
                  </a:lnTo>
                  <a:lnTo>
                    <a:pt x="203458" y="100274"/>
                  </a:lnTo>
                  <a:lnTo>
                    <a:pt x="203505" y="100203"/>
                  </a:lnTo>
                  <a:lnTo>
                    <a:pt x="203565" y="100144"/>
                  </a:lnTo>
                  <a:lnTo>
                    <a:pt x="203636" y="100073"/>
                  </a:lnTo>
                  <a:lnTo>
                    <a:pt x="203718" y="100025"/>
                  </a:lnTo>
                  <a:lnTo>
                    <a:pt x="203801" y="99978"/>
                  </a:lnTo>
                  <a:lnTo>
                    <a:pt x="203884" y="99942"/>
                  </a:lnTo>
                  <a:lnTo>
                    <a:pt x="203979" y="99907"/>
                  </a:lnTo>
                  <a:lnTo>
                    <a:pt x="204073" y="99883"/>
                  </a:lnTo>
                  <a:lnTo>
                    <a:pt x="204156" y="99871"/>
                  </a:lnTo>
                  <a:close/>
                  <a:moveTo>
                    <a:pt x="190599" y="88715"/>
                  </a:moveTo>
                  <a:lnTo>
                    <a:pt x="191391" y="89319"/>
                  </a:lnTo>
                  <a:lnTo>
                    <a:pt x="192184" y="89934"/>
                  </a:lnTo>
                  <a:lnTo>
                    <a:pt x="193745" y="91188"/>
                  </a:lnTo>
                  <a:lnTo>
                    <a:pt x="195295" y="92442"/>
                  </a:lnTo>
                  <a:lnTo>
                    <a:pt x="196845" y="93708"/>
                  </a:lnTo>
                  <a:lnTo>
                    <a:pt x="197129" y="96488"/>
                  </a:lnTo>
                  <a:lnTo>
                    <a:pt x="197271" y="97872"/>
                  </a:lnTo>
                  <a:lnTo>
                    <a:pt x="197425" y="99256"/>
                  </a:lnTo>
                  <a:lnTo>
                    <a:pt x="197578" y="100640"/>
                  </a:lnTo>
                  <a:lnTo>
                    <a:pt x="197744" y="102025"/>
                  </a:lnTo>
                  <a:lnTo>
                    <a:pt x="197933" y="103409"/>
                  </a:lnTo>
                  <a:lnTo>
                    <a:pt x="198135" y="104793"/>
                  </a:lnTo>
                  <a:lnTo>
                    <a:pt x="198418" y="106828"/>
                  </a:lnTo>
                  <a:lnTo>
                    <a:pt x="198549" y="107845"/>
                  </a:lnTo>
                  <a:lnTo>
                    <a:pt x="198667" y="108862"/>
                  </a:lnTo>
                  <a:lnTo>
                    <a:pt x="198667" y="109135"/>
                  </a:lnTo>
                  <a:lnTo>
                    <a:pt x="198655" y="109395"/>
                  </a:lnTo>
                  <a:lnTo>
                    <a:pt x="198608" y="109667"/>
                  </a:lnTo>
                  <a:lnTo>
                    <a:pt x="198549" y="109927"/>
                  </a:lnTo>
                  <a:lnTo>
                    <a:pt x="198454" y="110176"/>
                  </a:lnTo>
                  <a:lnTo>
                    <a:pt x="198347" y="110424"/>
                  </a:lnTo>
                  <a:lnTo>
                    <a:pt x="198229" y="110661"/>
                  </a:lnTo>
                  <a:lnTo>
                    <a:pt x="198087" y="110885"/>
                  </a:lnTo>
                  <a:lnTo>
                    <a:pt x="197922" y="111098"/>
                  </a:lnTo>
                  <a:lnTo>
                    <a:pt x="197744" y="111288"/>
                  </a:lnTo>
                  <a:lnTo>
                    <a:pt x="197543" y="111465"/>
                  </a:lnTo>
                  <a:lnTo>
                    <a:pt x="197330" y="111631"/>
                  </a:lnTo>
                  <a:lnTo>
                    <a:pt x="197105" y="111761"/>
                  </a:lnTo>
                  <a:lnTo>
                    <a:pt x="196987" y="111820"/>
                  </a:lnTo>
                  <a:lnTo>
                    <a:pt x="196869" y="111879"/>
                  </a:lnTo>
                  <a:lnTo>
                    <a:pt x="196739" y="111927"/>
                  </a:lnTo>
                  <a:lnTo>
                    <a:pt x="196608" y="111962"/>
                  </a:lnTo>
                  <a:lnTo>
                    <a:pt x="196478" y="111997"/>
                  </a:lnTo>
                  <a:lnTo>
                    <a:pt x="196348" y="112021"/>
                  </a:lnTo>
                  <a:lnTo>
                    <a:pt x="196147" y="112033"/>
                  </a:lnTo>
                  <a:lnTo>
                    <a:pt x="195934" y="112033"/>
                  </a:lnTo>
                  <a:lnTo>
                    <a:pt x="195733" y="112009"/>
                  </a:lnTo>
                  <a:lnTo>
                    <a:pt x="195520" y="111986"/>
                  </a:lnTo>
                  <a:lnTo>
                    <a:pt x="195307" y="111950"/>
                  </a:lnTo>
                  <a:lnTo>
                    <a:pt x="195106" y="111891"/>
                  </a:lnTo>
                  <a:lnTo>
                    <a:pt x="194905" y="111820"/>
                  </a:lnTo>
                  <a:lnTo>
                    <a:pt x="194716" y="111737"/>
                  </a:lnTo>
                  <a:lnTo>
                    <a:pt x="194526" y="111643"/>
                  </a:lnTo>
                  <a:lnTo>
                    <a:pt x="194349" y="111536"/>
                  </a:lnTo>
                  <a:lnTo>
                    <a:pt x="194195" y="111418"/>
                  </a:lnTo>
                  <a:lnTo>
                    <a:pt x="194041" y="111276"/>
                  </a:lnTo>
                  <a:lnTo>
                    <a:pt x="193899" y="111122"/>
                  </a:lnTo>
                  <a:lnTo>
                    <a:pt x="193781" y="110956"/>
                  </a:lnTo>
                  <a:lnTo>
                    <a:pt x="193674" y="110767"/>
                  </a:lnTo>
                  <a:lnTo>
                    <a:pt x="193592" y="110578"/>
                  </a:lnTo>
                  <a:lnTo>
                    <a:pt x="193485" y="110282"/>
                  </a:lnTo>
                  <a:lnTo>
                    <a:pt x="193379" y="109986"/>
                  </a:lnTo>
                  <a:lnTo>
                    <a:pt x="193284" y="109691"/>
                  </a:lnTo>
                  <a:lnTo>
                    <a:pt x="193201" y="109383"/>
                  </a:lnTo>
                  <a:lnTo>
                    <a:pt x="193059" y="108780"/>
                  </a:lnTo>
                  <a:lnTo>
                    <a:pt x="192929" y="108164"/>
                  </a:lnTo>
                  <a:lnTo>
                    <a:pt x="192811" y="107537"/>
                  </a:lnTo>
                  <a:lnTo>
                    <a:pt x="192704" y="106922"/>
                  </a:lnTo>
                  <a:lnTo>
                    <a:pt x="192610" y="106307"/>
                  </a:lnTo>
                  <a:lnTo>
                    <a:pt x="192491" y="105692"/>
                  </a:lnTo>
                  <a:lnTo>
                    <a:pt x="192373" y="104970"/>
                  </a:lnTo>
                  <a:lnTo>
                    <a:pt x="192290" y="104249"/>
                  </a:lnTo>
                  <a:lnTo>
                    <a:pt x="192208" y="103527"/>
                  </a:lnTo>
                  <a:lnTo>
                    <a:pt x="192148" y="102805"/>
                  </a:lnTo>
                  <a:lnTo>
                    <a:pt x="192042" y="101362"/>
                  </a:lnTo>
                  <a:lnTo>
                    <a:pt x="191947" y="99907"/>
                  </a:lnTo>
                  <a:lnTo>
                    <a:pt x="191876" y="99079"/>
                  </a:lnTo>
                  <a:lnTo>
                    <a:pt x="191782" y="98263"/>
                  </a:lnTo>
                  <a:lnTo>
                    <a:pt x="191663" y="97446"/>
                  </a:lnTo>
                  <a:lnTo>
                    <a:pt x="191545" y="96630"/>
                  </a:lnTo>
                  <a:lnTo>
                    <a:pt x="191308" y="94986"/>
                  </a:lnTo>
                  <a:lnTo>
                    <a:pt x="191202" y="94169"/>
                  </a:lnTo>
                  <a:lnTo>
                    <a:pt x="191107" y="93341"/>
                  </a:lnTo>
                  <a:lnTo>
                    <a:pt x="191072" y="92761"/>
                  </a:lnTo>
                  <a:lnTo>
                    <a:pt x="191024" y="92182"/>
                  </a:lnTo>
                  <a:lnTo>
                    <a:pt x="190965" y="91602"/>
                  </a:lnTo>
                  <a:lnTo>
                    <a:pt x="190894" y="91022"/>
                  </a:lnTo>
                  <a:lnTo>
                    <a:pt x="190752" y="89863"/>
                  </a:lnTo>
                  <a:lnTo>
                    <a:pt x="190599" y="88715"/>
                  </a:lnTo>
                  <a:close/>
                  <a:moveTo>
                    <a:pt x="231307" y="115298"/>
                  </a:moveTo>
                  <a:lnTo>
                    <a:pt x="231827" y="115641"/>
                  </a:lnTo>
                  <a:lnTo>
                    <a:pt x="232360" y="115984"/>
                  </a:lnTo>
                  <a:lnTo>
                    <a:pt x="232620" y="116162"/>
                  </a:lnTo>
                  <a:lnTo>
                    <a:pt x="232868" y="116351"/>
                  </a:lnTo>
                  <a:lnTo>
                    <a:pt x="233105" y="116552"/>
                  </a:lnTo>
                  <a:lnTo>
                    <a:pt x="233342" y="116753"/>
                  </a:lnTo>
                  <a:lnTo>
                    <a:pt x="233507" y="116836"/>
                  </a:lnTo>
                  <a:lnTo>
                    <a:pt x="233673" y="116919"/>
                  </a:lnTo>
                  <a:lnTo>
                    <a:pt x="233980" y="117096"/>
                  </a:lnTo>
                  <a:lnTo>
                    <a:pt x="234276" y="117309"/>
                  </a:lnTo>
                  <a:lnTo>
                    <a:pt x="234572" y="117510"/>
                  </a:lnTo>
                  <a:lnTo>
                    <a:pt x="234016" y="117712"/>
                  </a:lnTo>
                  <a:lnTo>
                    <a:pt x="233886" y="117629"/>
                  </a:lnTo>
                  <a:lnTo>
                    <a:pt x="233767" y="117522"/>
                  </a:lnTo>
                  <a:lnTo>
                    <a:pt x="233543" y="117297"/>
                  </a:lnTo>
                  <a:lnTo>
                    <a:pt x="233424" y="117203"/>
                  </a:lnTo>
                  <a:lnTo>
                    <a:pt x="233306" y="117108"/>
                  </a:lnTo>
                  <a:lnTo>
                    <a:pt x="233235" y="117073"/>
                  </a:lnTo>
                  <a:lnTo>
                    <a:pt x="233176" y="117049"/>
                  </a:lnTo>
                  <a:lnTo>
                    <a:pt x="233093" y="117037"/>
                  </a:lnTo>
                  <a:lnTo>
                    <a:pt x="233022" y="117025"/>
                  </a:lnTo>
                  <a:lnTo>
                    <a:pt x="233129" y="116670"/>
                  </a:lnTo>
                  <a:lnTo>
                    <a:pt x="232987" y="116623"/>
                  </a:lnTo>
                  <a:lnTo>
                    <a:pt x="232857" y="116576"/>
                  </a:lnTo>
                  <a:lnTo>
                    <a:pt x="232726" y="116517"/>
                  </a:lnTo>
                  <a:lnTo>
                    <a:pt x="232608" y="116446"/>
                  </a:lnTo>
                  <a:lnTo>
                    <a:pt x="232490" y="116363"/>
                  </a:lnTo>
                  <a:lnTo>
                    <a:pt x="232372" y="116268"/>
                  </a:lnTo>
                  <a:lnTo>
                    <a:pt x="232159" y="116079"/>
                  </a:lnTo>
                  <a:lnTo>
                    <a:pt x="231745" y="115665"/>
                  </a:lnTo>
                  <a:lnTo>
                    <a:pt x="231532" y="115476"/>
                  </a:lnTo>
                  <a:lnTo>
                    <a:pt x="231425" y="115381"/>
                  </a:lnTo>
                  <a:lnTo>
                    <a:pt x="231307" y="115298"/>
                  </a:lnTo>
                  <a:close/>
                  <a:moveTo>
                    <a:pt x="233140" y="97955"/>
                  </a:moveTo>
                  <a:lnTo>
                    <a:pt x="234075" y="98617"/>
                  </a:lnTo>
                  <a:lnTo>
                    <a:pt x="234998" y="99280"/>
                  </a:lnTo>
                  <a:lnTo>
                    <a:pt x="235921" y="99954"/>
                  </a:lnTo>
                  <a:lnTo>
                    <a:pt x="236832" y="100640"/>
                  </a:lnTo>
                  <a:lnTo>
                    <a:pt x="237399" y="101090"/>
                  </a:lnTo>
                  <a:lnTo>
                    <a:pt x="237967" y="101528"/>
                  </a:lnTo>
                  <a:lnTo>
                    <a:pt x="239115" y="102403"/>
                  </a:lnTo>
                  <a:lnTo>
                    <a:pt x="240262" y="103279"/>
                  </a:lnTo>
                  <a:lnTo>
                    <a:pt x="240830" y="103728"/>
                  </a:lnTo>
                  <a:lnTo>
                    <a:pt x="241398" y="104178"/>
                  </a:lnTo>
                  <a:lnTo>
                    <a:pt x="241836" y="104497"/>
                  </a:lnTo>
                  <a:lnTo>
                    <a:pt x="242285" y="104816"/>
                  </a:lnTo>
                  <a:lnTo>
                    <a:pt x="243149" y="105479"/>
                  </a:lnTo>
                  <a:lnTo>
                    <a:pt x="244013" y="106153"/>
                  </a:lnTo>
                  <a:lnTo>
                    <a:pt x="244853" y="106851"/>
                  </a:lnTo>
                  <a:lnTo>
                    <a:pt x="245692" y="107549"/>
                  </a:lnTo>
                  <a:lnTo>
                    <a:pt x="246532" y="108259"/>
                  </a:lnTo>
                  <a:lnTo>
                    <a:pt x="248189" y="109667"/>
                  </a:lnTo>
                  <a:lnTo>
                    <a:pt x="248579" y="110010"/>
                  </a:lnTo>
                  <a:lnTo>
                    <a:pt x="248958" y="110353"/>
                  </a:lnTo>
                  <a:lnTo>
                    <a:pt x="249313" y="110720"/>
                  </a:lnTo>
                  <a:lnTo>
                    <a:pt x="249667" y="111098"/>
                  </a:lnTo>
                  <a:lnTo>
                    <a:pt x="249999" y="111477"/>
                  </a:lnTo>
                  <a:lnTo>
                    <a:pt x="250330" y="111867"/>
                  </a:lnTo>
                  <a:lnTo>
                    <a:pt x="250649" y="112270"/>
                  </a:lnTo>
                  <a:lnTo>
                    <a:pt x="250969" y="112672"/>
                  </a:lnTo>
                  <a:lnTo>
                    <a:pt x="251182" y="112956"/>
                  </a:lnTo>
                  <a:lnTo>
                    <a:pt x="251371" y="113240"/>
                  </a:lnTo>
                  <a:lnTo>
                    <a:pt x="251548" y="113535"/>
                  </a:lnTo>
                  <a:lnTo>
                    <a:pt x="251714" y="113843"/>
                  </a:lnTo>
                  <a:lnTo>
                    <a:pt x="251868" y="114151"/>
                  </a:lnTo>
                  <a:lnTo>
                    <a:pt x="252022" y="114470"/>
                  </a:lnTo>
                  <a:lnTo>
                    <a:pt x="252152" y="114789"/>
                  </a:lnTo>
                  <a:lnTo>
                    <a:pt x="252282" y="115109"/>
                  </a:lnTo>
                  <a:lnTo>
                    <a:pt x="252400" y="115440"/>
                  </a:lnTo>
                  <a:lnTo>
                    <a:pt x="252519" y="115771"/>
                  </a:lnTo>
                  <a:lnTo>
                    <a:pt x="252720" y="116434"/>
                  </a:lnTo>
                  <a:lnTo>
                    <a:pt x="252909" y="117108"/>
                  </a:lnTo>
                  <a:lnTo>
                    <a:pt x="253086" y="117783"/>
                  </a:lnTo>
                  <a:lnTo>
                    <a:pt x="253086" y="117783"/>
                  </a:lnTo>
                  <a:lnTo>
                    <a:pt x="252803" y="117641"/>
                  </a:lnTo>
                  <a:lnTo>
                    <a:pt x="252507" y="117499"/>
                  </a:lnTo>
                  <a:lnTo>
                    <a:pt x="251927" y="117179"/>
                  </a:lnTo>
                  <a:lnTo>
                    <a:pt x="251371" y="116848"/>
                  </a:lnTo>
                  <a:lnTo>
                    <a:pt x="250827" y="116493"/>
                  </a:lnTo>
                  <a:lnTo>
                    <a:pt x="250283" y="116126"/>
                  </a:lnTo>
                  <a:lnTo>
                    <a:pt x="249750" y="115748"/>
                  </a:lnTo>
                  <a:lnTo>
                    <a:pt x="248686" y="114979"/>
                  </a:lnTo>
                  <a:lnTo>
                    <a:pt x="247763" y="114340"/>
                  </a:lnTo>
                  <a:lnTo>
                    <a:pt x="246828" y="113713"/>
                  </a:lnTo>
                  <a:lnTo>
                    <a:pt x="245870" y="113110"/>
                  </a:lnTo>
                  <a:lnTo>
                    <a:pt x="244912" y="112530"/>
                  </a:lnTo>
                  <a:lnTo>
                    <a:pt x="243930" y="111974"/>
                  </a:lnTo>
                  <a:lnTo>
                    <a:pt x="242948" y="111430"/>
                  </a:lnTo>
                  <a:lnTo>
                    <a:pt x="241942" y="110909"/>
                  </a:lnTo>
                  <a:lnTo>
                    <a:pt x="240937" y="110400"/>
                  </a:lnTo>
                  <a:lnTo>
                    <a:pt x="239813" y="109844"/>
                  </a:lnTo>
                  <a:lnTo>
                    <a:pt x="239257" y="109560"/>
                  </a:lnTo>
                  <a:lnTo>
                    <a:pt x="238689" y="109288"/>
                  </a:lnTo>
                  <a:lnTo>
                    <a:pt x="238121" y="109028"/>
                  </a:lnTo>
                  <a:lnTo>
                    <a:pt x="237553" y="108780"/>
                  </a:lnTo>
                  <a:lnTo>
                    <a:pt x="236974" y="108543"/>
                  </a:lnTo>
                  <a:lnTo>
                    <a:pt x="236394" y="108318"/>
                  </a:lnTo>
                  <a:lnTo>
                    <a:pt x="235968" y="108153"/>
                  </a:lnTo>
                  <a:lnTo>
                    <a:pt x="235554" y="107987"/>
                  </a:lnTo>
                  <a:lnTo>
                    <a:pt x="235152" y="107798"/>
                  </a:lnTo>
                  <a:lnTo>
                    <a:pt x="234951" y="107703"/>
                  </a:lnTo>
                  <a:lnTo>
                    <a:pt x="234749" y="107597"/>
                  </a:lnTo>
                  <a:lnTo>
                    <a:pt x="234655" y="107478"/>
                  </a:lnTo>
                  <a:lnTo>
                    <a:pt x="234548" y="107384"/>
                  </a:lnTo>
                  <a:lnTo>
                    <a:pt x="234335" y="107206"/>
                  </a:lnTo>
                  <a:lnTo>
                    <a:pt x="234111" y="107041"/>
                  </a:lnTo>
                  <a:lnTo>
                    <a:pt x="233862" y="106875"/>
                  </a:lnTo>
                  <a:lnTo>
                    <a:pt x="233626" y="106721"/>
                  </a:lnTo>
                  <a:lnTo>
                    <a:pt x="233389" y="106556"/>
                  </a:lnTo>
                  <a:lnTo>
                    <a:pt x="233176" y="106378"/>
                  </a:lnTo>
                  <a:lnTo>
                    <a:pt x="233070" y="106283"/>
                  </a:lnTo>
                  <a:lnTo>
                    <a:pt x="232963" y="106177"/>
                  </a:lnTo>
                  <a:lnTo>
                    <a:pt x="232573" y="105775"/>
                  </a:lnTo>
                  <a:lnTo>
                    <a:pt x="232159" y="105373"/>
                  </a:lnTo>
                  <a:lnTo>
                    <a:pt x="231745" y="104994"/>
                  </a:lnTo>
                  <a:lnTo>
                    <a:pt x="231319" y="104615"/>
                  </a:lnTo>
                  <a:lnTo>
                    <a:pt x="231106" y="104450"/>
                  </a:lnTo>
                  <a:lnTo>
                    <a:pt x="230881" y="104296"/>
                  </a:lnTo>
                  <a:lnTo>
                    <a:pt x="230431" y="104000"/>
                  </a:lnTo>
                  <a:lnTo>
                    <a:pt x="230207" y="103846"/>
                  </a:lnTo>
                  <a:lnTo>
                    <a:pt x="229982" y="103681"/>
                  </a:lnTo>
                  <a:lnTo>
                    <a:pt x="229781" y="103515"/>
                  </a:lnTo>
                  <a:lnTo>
                    <a:pt x="229580" y="103326"/>
                  </a:lnTo>
                  <a:lnTo>
                    <a:pt x="229213" y="102959"/>
                  </a:lnTo>
                  <a:lnTo>
                    <a:pt x="228834" y="102604"/>
                  </a:lnTo>
                  <a:lnTo>
                    <a:pt x="228077" y="101894"/>
                  </a:lnTo>
                  <a:lnTo>
                    <a:pt x="227308" y="101185"/>
                  </a:lnTo>
                  <a:lnTo>
                    <a:pt x="226551" y="100487"/>
                  </a:lnTo>
                  <a:lnTo>
                    <a:pt x="226811" y="100392"/>
                  </a:lnTo>
                  <a:lnTo>
                    <a:pt x="227060" y="100297"/>
                  </a:lnTo>
                  <a:lnTo>
                    <a:pt x="227296" y="100179"/>
                  </a:lnTo>
                  <a:lnTo>
                    <a:pt x="227533" y="100049"/>
                  </a:lnTo>
                  <a:lnTo>
                    <a:pt x="227758" y="99907"/>
                  </a:lnTo>
                  <a:lnTo>
                    <a:pt x="227982" y="99753"/>
                  </a:lnTo>
                  <a:lnTo>
                    <a:pt x="228420" y="99446"/>
                  </a:lnTo>
                  <a:lnTo>
                    <a:pt x="228858" y="99138"/>
                  </a:lnTo>
                  <a:lnTo>
                    <a:pt x="229083" y="98984"/>
                  </a:lnTo>
                  <a:lnTo>
                    <a:pt x="229307" y="98842"/>
                  </a:lnTo>
                  <a:lnTo>
                    <a:pt x="229544" y="98712"/>
                  </a:lnTo>
                  <a:lnTo>
                    <a:pt x="229781" y="98594"/>
                  </a:lnTo>
                  <a:lnTo>
                    <a:pt x="230029" y="98487"/>
                  </a:lnTo>
                  <a:lnTo>
                    <a:pt x="230278" y="98393"/>
                  </a:lnTo>
                  <a:lnTo>
                    <a:pt x="230455" y="98322"/>
                  </a:lnTo>
                  <a:lnTo>
                    <a:pt x="230621" y="98263"/>
                  </a:lnTo>
                  <a:lnTo>
                    <a:pt x="230798" y="98215"/>
                  </a:lnTo>
                  <a:lnTo>
                    <a:pt x="230976" y="98180"/>
                  </a:lnTo>
                  <a:lnTo>
                    <a:pt x="231153" y="98144"/>
                  </a:lnTo>
                  <a:lnTo>
                    <a:pt x="231330" y="98121"/>
                  </a:lnTo>
                  <a:lnTo>
                    <a:pt x="231697" y="98097"/>
                  </a:lnTo>
                  <a:lnTo>
                    <a:pt x="232419" y="98050"/>
                  </a:lnTo>
                  <a:lnTo>
                    <a:pt x="232786" y="98014"/>
                  </a:lnTo>
                  <a:lnTo>
                    <a:pt x="232963" y="97990"/>
                  </a:lnTo>
                  <a:lnTo>
                    <a:pt x="233140" y="97955"/>
                  </a:lnTo>
                  <a:close/>
                  <a:moveTo>
                    <a:pt x="223369" y="102758"/>
                  </a:moveTo>
                  <a:lnTo>
                    <a:pt x="224303" y="103361"/>
                  </a:lnTo>
                  <a:lnTo>
                    <a:pt x="225238" y="103965"/>
                  </a:lnTo>
                  <a:lnTo>
                    <a:pt x="225723" y="104249"/>
                  </a:lnTo>
                  <a:lnTo>
                    <a:pt x="226196" y="104533"/>
                  </a:lnTo>
                  <a:lnTo>
                    <a:pt x="226693" y="104805"/>
                  </a:lnTo>
                  <a:lnTo>
                    <a:pt x="227190" y="105053"/>
                  </a:lnTo>
                  <a:lnTo>
                    <a:pt x="228349" y="105633"/>
                  </a:lnTo>
                  <a:lnTo>
                    <a:pt x="229520" y="106212"/>
                  </a:lnTo>
                  <a:lnTo>
                    <a:pt x="230112" y="106496"/>
                  </a:lnTo>
                  <a:lnTo>
                    <a:pt x="230715" y="106768"/>
                  </a:lnTo>
                  <a:lnTo>
                    <a:pt x="231307" y="107017"/>
                  </a:lnTo>
                  <a:lnTo>
                    <a:pt x="231922" y="107254"/>
                  </a:lnTo>
                  <a:lnTo>
                    <a:pt x="232170" y="107360"/>
                  </a:lnTo>
                  <a:lnTo>
                    <a:pt x="232419" y="107466"/>
                  </a:lnTo>
                  <a:lnTo>
                    <a:pt x="232916" y="107668"/>
                  </a:lnTo>
                  <a:lnTo>
                    <a:pt x="233164" y="107774"/>
                  </a:lnTo>
                  <a:lnTo>
                    <a:pt x="233401" y="107904"/>
                  </a:lnTo>
                  <a:lnTo>
                    <a:pt x="233637" y="108034"/>
                  </a:lnTo>
                  <a:lnTo>
                    <a:pt x="233862" y="108188"/>
                  </a:lnTo>
                  <a:lnTo>
                    <a:pt x="234300" y="108685"/>
                  </a:lnTo>
                  <a:lnTo>
                    <a:pt x="234714" y="109194"/>
                  </a:lnTo>
                  <a:lnTo>
                    <a:pt x="235128" y="109702"/>
                  </a:lnTo>
                  <a:lnTo>
                    <a:pt x="235530" y="110223"/>
                  </a:lnTo>
                  <a:lnTo>
                    <a:pt x="235909" y="110755"/>
                  </a:lnTo>
                  <a:lnTo>
                    <a:pt x="236299" y="111288"/>
                  </a:lnTo>
                  <a:lnTo>
                    <a:pt x="237045" y="112376"/>
                  </a:lnTo>
                  <a:lnTo>
                    <a:pt x="237766" y="113476"/>
                  </a:lnTo>
                  <a:lnTo>
                    <a:pt x="238511" y="114565"/>
                  </a:lnTo>
                  <a:lnTo>
                    <a:pt x="238878" y="115109"/>
                  </a:lnTo>
                  <a:lnTo>
                    <a:pt x="239257" y="115653"/>
                  </a:lnTo>
                  <a:lnTo>
                    <a:pt x="239635" y="116185"/>
                  </a:lnTo>
                  <a:lnTo>
                    <a:pt x="240026" y="116718"/>
                  </a:lnTo>
                  <a:lnTo>
                    <a:pt x="239694" y="116706"/>
                  </a:lnTo>
                  <a:lnTo>
                    <a:pt x="239671" y="116848"/>
                  </a:lnTo>
                  <a:lnTo>
                    <a:pt x="239280" y="117002"/>
                  </a:lnTo>
                  <a:lnTo>
                    <a:pt x="238819" y="117262"/>
                  </a:lnTo>
                  <a:lnTo>
                    <a:pt x="238026" y="117652"/>
                  </a:lnTo>
                  <a:lnTo>
                    <a:pt x="237234" y="118043"/>
                  </a:lnTo>
                  <a:lnTo>
                    <a:pt x="236879" y="117889"/>
                  </a:lnTo>
                  <a:lnTo>
                    <a:pt x="236536" y="117712"/>
                  </a:lnTo>
                  <a:lnTo>
                    <a:pt x="235838" y="117357"/>
                  </a:lnTo>
                  <a:lnTo>
                    <a:pt x="236394" y="117002"/>
                  </a:lnTo>
                  <a:lnTo>
                    <a:pt x="236962" y="116659"/>
                  </a:lnTo>
                  <a:lnTo>
                    <a:pt x="237518" y="116316"/>
                  </a:lnTo>
                  <a:lnTo>
                    <a:pt x="237790" y="116138"/>
                  </a:lnTo>
                  <a:lnTo>
                    <a:pt x="238062" y="115949"/>
                  </a:lnTo>
                  <a:lnTo>
                    <a:pt x="238121" y="115913"/>
                  </a:lnTo>
                  <a:lnTo>
                    <a:pt x="238180" y="115866"/>
                  </a:lnTo>
                  <a:lnTo>
                    <a:pt x="238216" y="115807"/>
                  </a:lnTo>
                  <a:lnTo>
                    <a:pt x="238263" y="115748"/>
                  </a:lnTo>
                  <a:lnTo>
                    <a:pt x="238310" y="115618"/>
                  </a:lnTo>
                  <a:lnTo>
                    <a:pt x="238370" y="115487"/>
                  </a:lnTo>
                  <a:lnTo>
                    <a:pt x="238370" y="115487"/>
                  </a:lnTo>
                  <a:lnTo>
                    <a:pt x="238145" y="115665"/>
                  </a:lnTo>
                  <a:lnTo>
                    <a:pt x="237955" y="115724"/>
                  </a:lnTo>
                  <a:lnTo>
                    <a:pt x="237778" y="115783"/>
                  </a:lnTo>
                  <a:lnTo>
                    <a:pt x="237589" y="115854"/>
                  </a:lnTo>
                  <a:lnTo>
                    <a:pt x="237423" y="115937"/>
                  </a:lnTo>
                  <a:lnTo>
                    <a:pt x="237080" y="116126"/>
                  </a:lnTo>
                  <a:lnTo>
                    <a:pt x="236737" y="116327"/>
                  </a:lnTo>
                  <a:lnTo>
                    <a:pt x="236406" y="116529"/>
                  </a:lnTo>
                  <a:lnTo>
                    <a:pt x="236063" y="116718"/>
                  </a:lnTo>
                  <a:lnTo>
                    <a:pt x="235720" y="116895"/>
                  </a:lnTo>
                  <a:lnTo>
                    <a:pt x="235542" y="116978"/>
                  </a:lnTo>
                  <a:lnTo>
                    <a:pt x="235365" y="117049"/>
                  </a:lnTo>
                  <a:lnTo>
                    <a:pt x="235199" y="116978"/>
                  </a:lnTo>
                  <a:lnTo>
                    <a:pt x="235033" y="116895"/>
                  </a:lnTo>
                  <a:lnTo>
                    <a:pt x="234880" y="116812"/>
                  </a:lnTo>
                  <a:lnTo>
                    <a:pt x="234714" y="116718"/>
                  </a:lnTo>
                  <a:lnTo>
                    <a:pt x="234418" y="116517"/>
                  </a:lnTo>
                  <a:lnTo>
                    <a:pt x="234111" y="116327"/>
                  </a:lnTo>
                  <a:lnTo>
                    <a:pt x="234383" y="116197"/>
                  </a:lnTo>
                  <a:lnTo>
                    <a:pt x="234643" y="116043"/>
                  </a:lnTo>
                  <a:lnTo>
                    <a:pt x="234903" y="115878"/>
                  </a:lnTo>
                  <a:lnTo>
                    <a:pt x="235152" y="115712"/>
                  </a:lnTo>
                  <a:lnTo>
                    <a:pt x="235637" y="115334"/>
                  </a:lnTo>
                  <a:lnTo>
                    <a:pt x="235885" y="115156"/>
                  </a:lnTo>
                  <a:lnTo>
                    <a:pt x="236134" y="114979"/>
                  </a:lnTo>
                  <a:lnTo>
                    <a:pt x="236098" y="114813"/>
                  </a:lnTo>
                  <a:lnTo>
                    <a:pt x="236429" y="114849"/>
                  </a:lnTo>
                  <a:lnTo>
                    <a:pt x="236394" y="114789"/>
                  </a:lnTo>
                  <a:lnTo>
                    <a:pt x="236358" y="114754"/>
                  </a:lnTo>
                  <a:lnTo>
                    <a:pt x="236323" y="114730"/>
                  </a:lnTo>
                  <a:lnTo>
                    <a:pt x="236287" y="114718"/>
                  </a:lnTo>
                  <a:lnTo>
                    <a:pt x="236240" y="114707"/>
                  </a:lnTo>
                  <a:lnTo>
                    <a:pt x="236205" y="114707"/>
                  </a:lnTo>
                  <a:lnTo>
                    <a:pt x="236110" y="114718"/>
                  </a:lnTo>
                  <a:lnTo>
                    <a:pt x="236027" y="114754"/>
                  </a:lnTo>
                  <a:lnTo>
                    <a:pt x="235932" y="114789"/>
                  </a:lnTo>
                  <a:lnTo>
                    <a:pt x="235850" y="114825"/>
                  </a:lnTo>
                  <a:lnTo>
                    <a:pt x="235755" y="114860"/>
                  </a:lnTo>
                  <a:lnTo>
                    <a:pt x="235802" y="114991"/>
                  </a:lnTo>
                  <a:lnTo>
                    <a:pt x="235388" y="115133"/>
                  </a:lnTo>
                  <a:lnTo>
                    <a:pt x="234891" y="115487"/>
                  </a:lnTo>
                  <a:lnTo>
                    <a:pt x="234335" y="115819"/>
                  </a:lnTo>
                  <a:lnTo>
                    <a:pt x="233779" y="116126"/>
                  </a:lnTo>
                  <a:lnTo>
                    <a:pt x="233330" y="115831"/>
                  </a:lnTo>
                  <a:lnTo>
                    <a:pt x="232868" y="115535"/>
                  </a:lnTo>
                  <a:lnTo>
                    <a:pt x="231957" y="114943"/>
                  </a:lnTo>
                  <a:lnTo>
                    <a:pt x="232845" y="114423"/>
                  </a:lnTo>
                  <a:lnTo>
                    <a:pt x="233720" y="113890"/>
                  </a:lnTo>
                  <a:lnTo>
                    <a:pt x="234596" y="113346"/>
                  </a:lnTo>
                  <a:lnTo>
                    <a:pt x="235471" y="112814"/>
                  </a:lnTo>
                  <a:lnTo>
                    <a:pt x="235447" y="112707"/>
                  </a:lnTo>
                  <a:lnTo>
                    <a:pt x="235885" y="112518"/>
                  </a:lnTo>
                  <a:lnTo>
                    <a:pt x="235779" y="112506"/>
                  </a:lnTo>
                  <a:lnTo>
                    <a:pt x="235684" y="112494"/>
                  </a:lnTo>
                  <a:lnTo>
                    <a:pt x="235578" y="112494"/>
                  </a:lnTo>
                  <a:lnTo>
                    <a:pt x="235483" y="112506"/>
                  </a:lnTo>
                  <a:lnTo>
                    <a:pt x="235388" y="112518"/>
                  </a:lnTo>
                  <a:lnTo>
                    <a:pt x="235294" y="112542"/>
                  </a:lnTo>
                  <a:lnTo>
                    <a:pt x="235104" y="112601"/>
                  </a:lnTo>
                  <a:lnTo>
                    <a:pt x="234927" y="112684"/>
                  </a:lnTo>
                  <a:lnTo>
                    <a:pt x="234749" y="112778"/>
                  </a:lnTo>
                  <a:lnTo>
                    <a:pt x="234395" y="112968"/>
                  </a:lnTo>
                  <a:lnTo>
                    <a:pt x="233673" y="113382"/>
                  </a:lnTo>
                  <a:lnTo>
                    <a:pt x="232939" y="113808"/>
                  </a:lnTo>
                  <a:lnTo>
                    <a:pt x="231484" y="114659"/>
                  </a:lnTo>
                  <a:lnTo>
                    <a:pt x="230810" y="114186"/>
                  </a:lnTo>
                  <a:lnTo>
                    <a:pt x="230136" y="113701"/>
                  </a:lnTo>
                  <a:lnTo>
                    <a:pt x="230952" y="113228"/>
                  </a:lnTo>
                  <a:lnTo>
                    <a:pt x="231756" y="112743"/>
                  </a:lnTo>
                  <a:lnTo>
                    <a:pt x="232159" y="112494"/>
                  </a:lnTo>
                  <a:lnTo>
                    <a:pt x="232549" y="112234"/>
                  </a:lnTo>
                  <a:lnTo>
                    <a:pt x="232928" y="111962"/>
                  </a:lnTo>
                  <a:lnTo>
                    <a:pt x="233306" y="111678"/>
                  </a:lnTo>
                  <a:lnTo>
                    <a:pt x="232928" y="111654"/>
                  </a:lnTo>
                  <a:lnTo>
                    <a:pt x="232537" y="111856"/>
                  </a:lnTo>
                  <a:lnTo>
                    <a:pt x="232147" y="112080"/>
                  </a:lnTo>
                  <a:lnTo>
                    <a:pt x="231366" y="112530"/>
                  </a:lnTo>
                  <a:lnTo>
                    <a:pt x="230976" y="112755"/>
                  </a:lnTo>
                  <a:lnTo>
                    <a:pt x="230585" y="112968"/>
                  </a:lnTo>
                  <a:lnTo>
                    <a:pt x="230195" y="113181"/>
                  </a:lnTo>
                  <a:lnTo>
                    <a:pt x="229793" y="113370"/>
                  </a:lnTo>
                  <a:lnTo>
                    <a:pt x="229662" y="113311"/>
                  </a:lnTo>
                  <a:lnTo>
                    <a:pt x="229544" y="113240"/>
                  </a:lnTo>
                  <a:lnTo>
                    <a:pt x="229426" y="113145"/>
                  </a:lnTo>
                  <a:lnTo>
                    <a:pt x="229319" y="113050"/>
                  </a:lnTo>
                  <a:lnTo>
                    <a:pt x="229118" y="112837"/>
                  </a:lnTo>
                  <a:lnTo>
                    <a:pt x="228917" y="112636"/>
                  </a:lnTo>
                  <a:lnTo>
                    <a:pt x="229615" y="112210"/>
                  </a:lnTo>
                  <a:lnTo>
                    <a:pt x="230289" y="111773"/>
                  </a:lnTo>
                  <a:lnTo>
                    <a:pt x="231638" y="110885"/>
                  </a:lnTo>
                  <a:lnTo>
                    <a:pt x="232017" y="110436"/>
                  </a:lnTo>
                  <a:lnTo>
                    <a:pt x="232017" y="110436"/>
                  </a:lnTo>
                  <a:lnTo>
                    <a:pt x="231756" y="110495"/>
                  </a:lnTo>
                  <a:lnTo>
                    <a:pt x="231508" y="110554"/>
                  </a:lnTo>
                  <a:lnTo>
                    <a:pt x="230183" y="111370"/>
                  </a:lnTo>
                  <a:lnTo>
                    <a:pt x="228858" y="112175"/>
                  </a:lnTo>
                  <a:lnTo>
                    <a:pt x="228740" y="112234"/>
                  </a:lnTo>
                  <a:lnTo>
                    <a:pt x="228609" y="112281"/>
                  </a:lnTo>
                  <a:lnTo>
                    <a:pt x="228468" y="112317"/>
                  </a:lnTo>
                  <a:lnTo>
                    <a:pt x="228326" y="112341"/>
                  </a:lnTo>
                  <a:lnTo>
                    <a:pt x="228255" y="112341"/>
                  </a:lnTo>
                  <a:lnTo>
                    <a:pt x="228184" y="112329"/>
                  </a:lnTo>
                  <a:lnTo>
                    <a:pt x="228136" y="112305"/>
                  </a:lnTo>
                  <a:lnTo>
                    <a:pt x="228077" y="112281"/>
                  </a:lnTo>
                  <a:lnTo>
                    <a:pt x="228030" y="112234"/>
                  </a:lnTo>
                  <a:lnTo>
                    <a:pt x="227994" y="112187"/>
                  </a:lnTo>
                  <a:lnTo>
                    <a:pt x="227971" y="112116"/>
                  </a:lnTo>
                  <a:lnTo>
                    <a:pt x="227959" y="112033"/>
                  </a:lnTo>
                  <a:lnTo>
                    <a:pt x="227805" y="111785"/>
                  </a:lnTo>
                  <a:lnTo>
                    <a:pt x="227663" y="111536"/>
                  </a:lnTo>
                  <a:lnTo>
                    <a:pt x="227533" y="111276"/>
                  </a:lnTo>
                  <a:lnTo>
                    <a:pt x="227415" y="111016"/>
                  </a:lnTo>
                  <a:lnTo>
                    <a:pt x="227947" y="110696"/>
                  </a:lnTo>
                  <a:lnTo>
                    <a:pt x="228491" y="110377"/>
                  </a:lnTo>
                  <a:lnTo>
                    <a:pt x="229580" y="109750"/>
                  </a:lnTo>
                  <a:lnTo>
                    <a:pt x="230112" y="109430"/>
                  </a:lnTo>
                  <a:lnTo>
                    <a:pt x="230644" y="109087"/>
                  </a:lnTo>
                  <a:lnTo>
                    <a:pt x="231153" y="108732"/>
                  </a:lnTo>
                  <a:lnTo>
                    <a:pt x="231413" y="108543"/>
                  </a:lnTo>
                  <a:lnTo>
                    <a:pt x="231662" y="108354"/>
                  </a:lnTo>
                  <a:lnTo>
                    <a:pt x="231709" y="108306"/>
                  </a:lnTo>
                  <a:lnTo>
                    <a:pt x="231745" y="108259"/>
                  </a:lnTo>
                  <a:lnTo>
                    <a:pt x="231745" y="108212"/>
                  </a:lnTo>
                  <a:lnTo>
                    <a:pt x="231733" y="108164"/>
                  </a:lnTo>
                  <a:lnTo>
                    <a:pt x="231697" y="108105"/>
                  </a:lnTo>
                  <a:lnTo>
                    <a:pt x="231674" y="108058"/>
                  </a:lnTo>
                  <a:lnTo>
                    <a:pt x="231603" y="107975"/>
                  </a:lnTo>
                  <a:lnTo>
                    <a:pt x="231591" y="108235"/>
                  </a:lnTo>
                  <a:lnTo>
                    <a:pt x="231449" y="108247"/>
                  </a:lnTo>
                  <a:lnTo>
                    <a:pt x="231319" y="108283"/>
                  </a:lnTo>
                  <a:lnTo>
                    <a:pt x="231200" y="108318"/>
                  </a:lnTo>
                  <a:lnTo>
                    <a:pt x="231070" y="108377"/>
                  </a:lnTo>
                  <a:lnTo>
                    <a:pt x="230834" y="108508"/>
                  </a:lnTo>
                  <a:lnTo>
                    <a:pt x="230609" y="108650"/>
                  </a:lnTo>
                  <a:lnTo>
                    <a:pt x="229769" y="109135"/>
                  </a:lnTo>
                  <a:lnTo>
                    <a:pt x="228929" y="109596"/>
                  </a:lnTo>
                  <a:lnTo>
                    <a:pt x="227237" y="110531"/>
                  </a:lnTo>
                  <a:lnTo>
                    <a:pt x="227095" y="110140"/>
                  </a:lnTo>
                  <a:lnTo>
                    <a:pt x="226941" y="109750"/>
                  </a:lnTo>
                  <a:lnTo>
                    <a:pt x="226788" y="109359"/>
                  </a:lnTo>
                  <a:lnTo>
                    <a:pt x="226646" y="108969"/>
                  </a:lnTo>
                  <a:lnTo>
                    <a:pt x="227001" y="108720"/>
                  </a:lnTo>
                  <a:lnTo>
                    <a:pt x="226965" y="108650"/>
                  </a:lnTo>
                  <a:lnTo>
                    <a:pt x="227060" y="108602"/>
                  </a:lnTo>
                  <a:lnTo>
                    <a:pt x="227154" y="108555"/>
                  </a:lnTo>
                  <a:lnTo>
                    <a:pt x="227320" y="108437"/>
                  </a:lnTo>
                  <a:lnTo>
                    <a:pt x="227486" y="108306"/>
                  </a:lnTo>
                  <a:lnTo>
                    <a:pt x="227639" y="108153"/>
                  </a:lnTo>
                  <a:lnTo>
                    <a:pt x="227923" y="107845"/>
                  </a:lnTo>
                  <a:lnTo>
                    <a:pt x="228065" y="107691"/>
                  </a:lnTo>
                  <a:lnTo>
                    <a:pt x="228207" y="107537"/>
                  </a:lnTo>
                  <a:lnTo>
                    <a:pt x="228077" y="107632"/>
                  </a:lnTo>
                  <a:lnTo>
                    <a:pt x="227935" y="107727"/>
                  </a:lnTo>
                  <a:lnTo>
                    <a:pt x="227687" y="107940"/>
                  </a:lnTo>
                  <a:lnTo>
                    <a:pt x="227426" y="108153"/>
                  </a:lnTo>
                  <a:lnTo>
                    <a:pt x="227296" y="108247"/>
                  </a:lnTo>
                  <a:lnTo>
                    <a:pt x="227166" y="108342"/>
                  </a:lnTo>
                  <a:lnTo>
                    <a:pt x="227202" y="108401"/>
                  </a:lnTo>
                  <a:lnTo>
                    <a:pt x="227107" y="108437"/>
                  </a:lnTo>
                  <a:lnTo>
                    <a:pt x="227024" y="108472"/>
                  </a:lnTo>
                  <a:lnTo>
                    <a:pt x="226941" y="108531"/>
                  </a:lnTo>
                  <a:lnTo>
                    <a:pt x="226859" y="108579"/>
                  </a:lnTo>
                  <a:lnTo>
                    <a:pt x="226705" y="108709"/>
                  </a:lnTo>
                  <a:lnTo>
                    <a:pt x="226551" y="108839"/>
                  </a:lnTo>
                  <a:lnTo>
                    <a:pt x="226303" y="108342"/>
                  </a:lnTo>
                  <a:lnTo>
                    <a:pt x="226196" y="108082"/>
                  </a:lnTo>
                  <a:lnTo>
                    <a:pt x="226090" y="107821"/>
                  </a:lnTo>
                  <a:lnTo>
                    <a:pt x="226255" y="107679"/>
                  </a:lnTo>
                  <a:lnTo>
                    <a:pt x="226433" y="107537"/>
                  </a:lnTo>
                  <a:lnTo>
                    <a:pt x="226622" y="107407"/>
                  </a:lnTo>
                  <a:lnTo>
                    <a:pt x="226811" y="107289"/>
                  </a:lnTo>
                  <a:lnTo>
                    <a:pt x="227190" y="107052"/>
                  </a:lnTo>
                  <a:lnTo>
                    <a:pt x="227580" y="106816"/>
                  </a:lnTo>
                  <a:lnTo>
                    <a:pt x="227793" y="106544"/>
                  </a:lnTo>
                  <a:lnTo>
                    <a:pt x="227355" y="106839"/>
                  </a:lnTo>
                  <a:lnTo>
                    <a:pt x="226918" y="107123"/>
                  </a:lnTo>
                  <a:lnTo>
                    <a:pt x="226030" y="107679"/>
                  </a:lnTo>
                  <a:lnTo>
                    <a:pt x="225723" y="107052"/>
                  </a:lnTo>
                  <a:lnTo>
                    <a:pt x="225569" y="106745"/>
                  </a:lnTo>
                  <a:lnTo>
                    <a:pt x="225403" y="106449"/>
                  </a:lnTo>
                  <a:lnTo>
                    <a:pt x="225829" y="106272"/>
                  </a:lnTo>
                  <a:lnTo>
                    <a:pt x="225427" y="106319"/>
                  </a:lnTo>
                  <a:lnTo>
                    <a:pt x="225403" y="105822"/>
                  </a:lnTo>
                  <a:lnTo>
                    <a:pt x="225380" y="106343"/>
                  </a:lnTo>
                  <a:lnTo>
                    <a:pt x="225108" y="105869"/>
                  </a:lnTo>
                  <a:lnTo>
                    <a:pt x="224847" y="105384"/>
                  </a:lnTo>
                  <a:lnTo>
                    <a:pt x="224587" y="104899"/>
                  </a:lnTo>
                  <a:lnTo>
                    <a:pt x="224315" y="104426"/>
                  </a:lnTo>
                  <a:lnTo>
                    <a:pt x="224859" y="103977"/>
                  </a:lnTo>
                  <a:lnTo>
                    <a:pt x="224859" y="103977"/>
                  </a:lnTo>
                  <a:lnTo>
                    <a:pt x="224575" y="104154"/>
                  </a:lnTo>
                  <a:lnTo>
                    <a:pt x="224445" y="104237"/>
                  </a:lnTo>
                  <a:lnTo>
                    <a:pt x="224315" y="104331"/>
                  </a:lnTo>
                  <a:lnTo>
                    <a:pt x="224067" y="103953"/>
                  </a:lnTo>
                  <a:lnTo>
                    <a:pt x="223830" y="103551"/>
                  </a:lnTo>
                  <a:lnTo>
                    <a:pt x="223369" y="102758"/>
                  </a:lnTo>
                  <a:close/>
                  <a:moveTo>
                    <a:pt x="235045" y="117806"/>
                  </a:moveTo>
                  <a:lnTo>
                    <a:pt x="235649" y="118137"/>
                  </a:lnTo>
                  <a:lnTo>
                    <a:pt x="236252" y="118481"/>
                  </a:lnTo>
                  <a:lnTo>
                    <a:pt x="235779" y="118682"/>
                  </a:lnTo>
                  <a:lnTo>
                    <a:pt x="235329" y="118906"/>
                  </a:lnTo>
                  <a:lnTo>
                    <a:pt x="235057" y="118705"/>
                  </a:lnTo>
                  <a:lnTo>
                    <a:pt x="234820" y="118504"/>
                  </a:lnTo>
                  <a:lnTo>
                    <a:pt x="234584" y="118268"/>
                  </a:lnTo>
                  <a:lnTo>
                    <a:pt x="234371" y="118031"/>
                  </a:lnTo>
                  <a:lnTo>
                    <a:pt x="235045" y="117806"/>
                  </a:lnTo>
                  <a:close/>
                  <a:moveTo>
                    <a:pt x="239848" y="116812"/>
                  </a:moveTo>
                  <a:lnTo>
                    <a:pt x="239967" y="116860"/>
                  </a:lnTo>
                  <a:lnTo>
                    <a:pt x="240061" y="116919"/>
                  </a:lnTo>
                  <a:lnTo>
                    <a:pt x="240156" y="116978"/>
                  </a:lnTo>
                  <a:lnTo>
                    <a:pt x="240251" y="117049"/>
                  </a:lnTo>
                  <a:lnTo>
                    <a:pt x="240333" y="117132"/>
                  </a:lnTo>
                  <a:lnTo>
                    <a:pt x="240416" y="117203"/>
                  </a:lnTo>
                  <a:lnTo>
                    <a:pt x="240570" y="117380"/>
                  </a:lnTo>
                  <a:lnTo>
                    <a:pt x="240712" y="117581"/>
                  </a:lnTo>
                  <a:lnTo>
                    <a:pt x="240842" y="117771"/>
                  </a:lnTo>
                  <a:lnTo>
                    <a:pt x="241090" y="118173"/>
                  </a:lnTo>
                  <a:lnTo>
                    <a:pt x="240889" y="118208"/>
                  </a:lnTo>
                  <a:lnTo>
                    <a:pt x="240700" y="118268"/>
                  </a:lnTo>
                  <a:lnTo>
                    <a:pt x="240511" y="118339"/>
                  </a:lnTo>
                  <a:lnTo>
                    <a:pt x="240333" y="118421"/>
                  </a:lnTo>
                  <a:lnTo>
                    <a:pt x="240180" y="118504"/>
                  </a:lnTo>
                  <a:lnTo>
                    <a:pt x="240026" y="118599"/>
                  </a:lnTo>
                  <a:lnTo>
                    <a:pt x="239884" y="118705"/>
                  </a:lnTo>
                  <a:lnTo>
                    <a:pt x="239718" y="118800"/>
                  </a:lnTo>
                  <a:lnTo>
                    <a:pt x="239564" y="118871"/>
                  </a:lnTo>
                  <a:lnTo>
                    <a:pt x="239482" y="118895"/>
                  </a:lnTo>
                  <a:lnTo>
                    <a:pt x="239399" y="118918"/>
                  </a:lnTo>
                  <a:lnTo>
                    <a:pt x="239316" y="118918"/>
                  </a:lnTo>
                  <a:lnTo>
                    <a:pt x="239233" y="118906"/>
                  </a:lnTo>
                  <a:lnTo>
                    <a:pt x="239150" y="118895"/>
                  </a:lnTo>
                  <a:lnTo>
                    <a:pt x="239067" y="118859"/>
                  </a:lnTo>
                  <a:lnTo>
                    <a:pt x="238677" y="118705"/>
                  </a:lnTo>
                  <a:lnTo>
                    <a:pt x="238299" y="118540"/>
                  </a:lnTo>
                  <a:lnTo>
                    <a:pt x="237920" y="118362"/>
                  </a:lnTo>
                  <a:lnTo>
                    <a:pt x="237553" y="118185"/>
                  </a:lnTo>
                  <a:lnTo>
                    <a:pt x="237707" y="118137"/>
                  </a:lnTo>
                  <a:lnTo>
                    <a:pt x="237861" y="118078"/>
                  </a:lnTo>
                  <a:lnTo>
                    <a:pt x="238157" y="117960"/>
                  </a:lnTo>
                  <a:lnTo>
                    <a:pt x="238440" y="117818"/>
                  </a:lnTo>
                  <a:lnTo>
                    <a:pt x="238724" y="117652"/>
                  </a:lnTo>
                  <a:lnTo>
                    <a:pt x="239292" y="117333"/>
                  </a:lnTo>
                  <a:lnTo>
                    <a:pt x="239564" y="117167"/>
                  </a:lnTo>
                  <a:lnTo>
                    <a:pt x="239860" y="117025"/>
                  </a:lnTo>
                  <a:lnTo>
                    <a:pt x="239848" y="116812"/>
                  </a:lnTo>
                  <a:close/>
                  <a:moveTo>
                    <a:pt x="252282" y="113417"/>
                  </a:moveTo>
                  <a:lnTo>
                    <a:pt x="252637" y="113760"/>
                  </a:lnTo>
                  <a:lnTo>
                    <a:pt x="253004" y="114115"/>
                  </a:lnTo>
                  <a:lnTo>
                    <a:pt x="253690" y="114837"/>
                  </a:lnTo>
                  <a:lnTo>
                    <a:pt x="254376" y="115570"/>
                  </a:lnTo>
                  <a:lnTo>
                    <a:pt x="255038" y="116327"/>
                  </a:lnTo>
                  <a:lnTo>
                    <a:pt x="256352" y="117830"/>
                  </a:lnTo>
                  <a:lnTo>
                    <a:pt x="257014" y="118587"/>
                  </a:lnTo>
                  <a:lnTo>
                    <a:pt x="257688" y="119344"/>
                  </a:lnTo>
                  <a:lnTo>
                    <a:pt x="257688" y="119344"/>
                  </a:lnTo>
                  <a:lnTo>
                    <a:pt x="257203" y="119167"/>
                  </a:lnTo>
                  <a:lnTo>
                    <a:pt x="256718" y="118977"/>
                  </a:lnTo>
                  <a:lnTo>
                    <a:pt x="255784" y="118587"/>
                  </a:lnTo>
                  <a:lnTo>
                    <a:pt x="255299" y="118398"/>
                  </a:lnTo>
                  <a:lnTo>
                    <a:pt x="254826" y="118220"/>
                  </a:lnTo>
                  <a:lnTo>
                    <a:pt x="254577" y="118137"/>
                  </a:lnTo>
                  <a:lnTo>
                    <a:pt x="254340" y="118066"/>
                  </a:lnTo>
                  <a:lnTo>
                    <a:pt x="254092" y="118007"/>
                  </a:lnTo>
                  <a:lnTo>
                    <a:pt x="253832" y="117948"/>
                  </a:lnTo>
                  <a:lnTo>
                    <a:pt x="253702" y="117368"/>
                  </a:lnTo>
                  <a:lnTo>
                    <a:pt x="253548" y="116777"/>
                  </a:lnTo>
                  <a:lnTo>
                    <a:pt x="253382" y="116197"/>
                  </a:lnTo>
                  <a:lnTo>
                    <a:pt x="253205" y="115629"/>
                  </a:lnTo>
                  <a:lnTo>
                    <a:pt x="253004" y="115062"/>
                  </a:lnTo>
                  <a:lnTo>
                    <a:pt x="252791" y="114506"/>
                  </a:lnTo>
                  <a:lnTo>
                    <a:pt x="252554" y="113949"/>
                  </a:lnTo>
                  <a:lnTo>
                    <a:pt x="252412" y="113677"/>
                  </a:lnTo>
                  <a:lnTo>
                    <a:pt x="252282" y="113417"/>
                  </a:lnTo>
                  <a:close/>
                  <a:moveTo>
                    <a:pt x="241280" y="118220"/>
                  </a:moveTo>
                  <a:lnTo>
                    <a:pt x="241635" y="118587"/>
                  </a:lnTo>
                  <a:lnTo>
                    <a:pt x="241990" y="118977"/>
                  </a:lnTo>
                  <a:lnTo>
                    <a:pt x="241481" y="119249"/>
                  </a:lnTo>
                  <a:lnTo>
                    <a:pt x="240984" y="119533"/>
                  </a:lnTo>
                  <a:lnTo>
                    <a:pt x="240665" y="119427"/>
                  </a:lnTo>
                  <a:lnTo>
                    <a:pt x="240357" y="119309"/>
                  </a:lnTo>
                  <a:lnTo>
                    <a:pt x="240049" y="119178"/>
                  </a:lnTo>
                  <a:lnTo>
                    <a:pt x="239754" y="119037"/>
                  </a:lnTo>
                  <a:lnTo>
                    <a:pt x="239907" y="118989"/>
                  </a:lnTo>
                  <a:lnTo>
                    <a:pt x="240061" y="118930"/>
                  </a:lnTo>
                  <a:lnTo>
                    <a:pt x="240203" y="118871"/>
                  </a:lnTo>
                  <a:lnTo>
                    <a:pt x="240345" y="118800"/>
                  </a:lnTo>
                  <a:lnTo>
                    <a:pt x="240629" y="118634"/>
                  </a:lnTo>
                  <a:lnTo>
                    <a:pt x="240889" y="118457"/>
                  </a:lnTo>
                  <a:lnTo>
                    <a:pt x="241280" y="118220"/>
                  </a:lnTo>
                  <a:close/>
                  <a:moveTo>
                    <a:pt x="242226" y="119167"/>
                  </a:moveTo>
                  <a:lnTo>
                    <a:pt x="242522" y="119415"/>
                  </a:lnTo>
                  <a:lnTo>
                    <a:pt x="242806" y="119664"/>
                  </a:lnTo>
                  <a:lnTo>
                    <a:pt x="243090" y="119924"/>
                  </a:lnTo>
                  <a:lnTo>
                    <a:pt x="243374" y="120196"/>
                  </a:lnTo>
                  <a:lnTo>
                    <a:pt x="243374" y="120196"/>
                  </a:lnTo>
                  <a:lnTo>
                    <a:pt x="243149" y="120125"/>
                  </a:lnTo>
                  <a:lnTo>
                    <a:pt x="242912" y="120066"/>
                  </a:lnTo>
                  <a:lnTo>
                    <a:pt x="242451" y="119959"/>
                  </a:lnTo>
                  <a:lnTo>
                    <a:pt x="242214" y="119888"/>
                  </a:lnTo>
                  <a:lnTo>
                    <a:pt x="242001" y="119805"/>
                  </a:lnTo>
                  <a:lnTo>
                    <a:pt x="241895" y="119758"/>
                  </a:lnTo>
                  <a:lnTo>
                    <a:pt x="241788" y="119699"/>
                  </a:lnTo>
                  <a:lnTo>
                    <a:pt x="241694" y="119640"/>
                  </a:lnTo>
                  <a:lnTo>
                    <a:pt x="241587" y="119569"/>
                  </a:lnTo>
                  <a:lnTo>
                    <a:pt x="242226" y="119167"/>
                  </a:lnTo>
                  <a:close/>
                  <a:moveTo>
                    <a:pt x="236713" y="118717"/>
                  </a:moveTo>
                  <a:lnTo>
                    <a:pt x="237139" y="118895"/>
                  </a:lnTo>
                  <a:lnTo>
                    <a:pt x="237565" y="119096"/>
                  </a:lnTo>
                  <a:lnTo>
                    <a:pt x="237979" y="119297"/>
                  </a:lnTo>
                  <a:lnTo>
                    <a:pt x="238405" y="119486"/>
                  </a:lnTo>
                  <a:lnTo>
                    <a:pt x="237553" y="119853"/>
                  </a:lnTo>
                  <a:lnTo>
                    <a:pt x="236725" y="120243"/>
                  </a:lnTo>
                  <a:lnTo>
                    <a:pt x="235578" y="119190"/>
                  </a:lnTo>
                  <a:lnTo>
                    <a:pt x="235861" y="119072"/>
                  </a:lnTo>
                  <a:lnTo>
                    <a:pt x="236134" y="118954"/>
                  </a:lnTo>
                  <a:lnTo>
                    <a:pt x="236417" y="118824"/>
                  </a:lnTo>
                  <a:lnTo>
                    <a:pt x="236713" y="118717"/>
                  </a:lnTo>
                  <a:close/>
                  <a:moveTo>
                    <a:pt x="238866" y="119652"/>
                  </a:moveTo>
                  <a:lnTo>
                    <a:pt x="239174" y="119770"/>
                  </a:lnTo>
                  <a:lnTo>
                    <a:pt x="239493" y="119888"/>
                  </a:lnTo>
                  <a:lnTo>
                    <a:pt x="240120" y="120113"/>
                  </a:lnTo>
                  <a:lnTo>
                    <a:pt x="239091" y="120705"/>
                  </a:lnTo>
                  <a:lnTo>
                    <a:pt x="238050" y="121284"/>
                  </a:lnTo>
                  <a:lnTo>
                    <a:pt x="237920" y="121225"/>
                  </a:lnTo>
                  <a:lnTo>
                    <a:pt x="237802" y="121154"/>
                  </a:lnTo>
                  <a:lnTo>
                    <a:pt x="237553" y="120989"/>
                  </a:lnTo>
                  <a:lnTo>
                    <a:pt x="237317" y="120811"/>
                  </a:lnTo>
                  <a:lnTo>
                    <a:pt x="237092" y="120622"/>
                  </a:lnTo>
                  <a:lnTo>
                    <a:pt x="237151" y="120350"/>
                  </a:lnTo>
                  <a:lnTo>
                    <a:pt x="237376" y="120302"/>
                  </a:lnTo>
                  <a:lnTo>
                    <a:pt x="237601" y="120231"/>
                  </a:lnTo>
                  <a:lnTo>
                    <a:pt x="237813" y="120137"/>
                  </a:lnTo>
                  <a:lnTo>
                    <a:pt x="238026" y="120042"/>
                  </a:lnTo>
                  <a:lnTo>
                    <a:pt x="238440" y="119841"/>
                  </a:lnTo>
                  <a:lnTo>
                    <a:pt x="238653" y="119735"/>
                  </a:lnTo>
                  <a:lnTo>
                    <a:pt x="238866" y="119652"/>
                  </a:lnTo>
                  <a:close/>
                  <a:moveTo>
                    <a:pt x="172025" y="99114"/>
                  </a:moveTo>
                  <a:lnTo>
                    <a:pt x="172049" y="100333"/>
                  </a:lnTo>
                  <a:lnTo>
                    <a:pt x="172072" y="100936"/>
                  </a:lnTo>
                  <a:lnTo>
                    <a:pt x="172096" y="101540"/>
                  </a:lnTo>
                  <a:lnTo>
                    <a:pt x="172143" y="102155"/>
                  </a:lnTo>
                  <a:lnTo>
                    <a:pt x="172179" y="102758"/>
                  </a:lnTo>
                  <a:lnTo>
                    <a:pt x="172238" y="103361"/>
                  </a:lnTo>
                  <a:lnTo>
                    <a:pt x="172309" y="103965"/>
                  </a:lnTo>
                  <a:lnTo>
                    <a:pt x="172333" y="104911"/>
                  </a:lnTo>
                  <a:lnTo>
                    <a:pt x="172344" y="105869"/>
                  </a:lnTo>
                  <a:lnTo>
                    <a:pt x="172368" y="107774"/>
                  </a:lnTo>
                  <a:lnTo>
                    <a:pt x="172404" y="109667"/>
                  </a:lnTo>
                  <a:lnTo>
                    <a:pt x="172427" y="110625"/>
                  </a:lnTo>
                  <a:lnTo>
                    <a:pt x="172475" y="111572"/>
                  </a:lnTo>
                  <a:lnTo>
                    <a:pt x="172475" y="112222"/>
                  </a:lnTo>
                  <a:lnTo>
                    <a:pt x="172498" y="112885"/>
                  </a:lnTo>
                  <a:lnTo>
                    <a:pt x="172557" y="114186"/>
                  </a:lnTo>
                  <a:lnTo>
                    <a:pt x="172593" y="114837"/>
                  </a:lnTo>
                  <a:lnTo>
                    <a:pt x="172628" y="115487"/>
                  </a:lnTo>
                  <a:lnTo>
                    <a:pt x="172652" y="116150"/>
                  </a:lnTo>
                  <a:lnTo>
                    <a:pt x="172652" y="116801"/>
                  </a:lnTo>
                  <a:lnTo>
                    <a:pt x="172687" y="117972"/>
                  </a:lnTo>
                  <a:lnTo>
                    <a:pt x="172723" y="119155"/>
                  </a:lnTo>
                  <a:lnTo>
                    <a:pt x="172735" y="119746"/>
                  </a:lnTo>
                  <a:lnTo>
                    <a:pt x="172735" y="120326"/>
                  </a:lnTo>
                  <a:lnTo>
                    <a:pt x="172723" y="120918"/>
                  </a:lnTo>
                  <a:lnTo>
                    <a:pt x="172687" y="121509"/>
                  </a:lnTo>
                  <a:lnTo>
                    <a:pt x="172451" y="121426"/>
                  </a:lnTo>
                  <a:lnTo>
                    <a:pt x="172202" y="121367"/>
                  </a:lnTo>
                  <a:lnTo>
                    <a:pt x="171954" y="121332"/>
                  </a:lnTo>
                  <a:lnTo>
                    <a:pt x="171706" y="121296"/>
                  </a:lnTo>
                  <a:lnTo>
                    <a:pt x="171457" y="121284"/>
                  </a:lnTo>
                  <a:lnTo>
                    <a:pt x="171209" y="121296"/>
                  </a:lnTo>
                  <a:lnTo>
                    <a:pt x="170960" y="121308"/>
                  </a:lnTo>
                  <a:lnTo>
                    <a:pt x="170712" y="121343"/>
                  </a:lnTo>
                  <a:lnTo>
                    <a:pt x="170475" y="121391"/>
                  </a:lnTo>
                  <a:lnTo>
                    <a:pt x="170227" y="121462"/>
                  </a:lnTo>
                  <a:lnTo>
                    <a:pt x="169990" y="121533"/>
                  </a:lnTo>
                  <a:lnTo>
                    <a:pt x="169754" y="121627"/>
                  </a:lnTo>
                  <a:lnTo>
                    <a:pt x="169529" y="121722"/>
                  </a:lnTo>
                  <a:lnTo>
                    <a:pt x="169304" y="121840"/>
                  </a:lnTo>
                  <a:lnTo>
                    <a:pt x="169091" y="121970"/>
                  </a:lnTo>
                  <a:lnTo>
                    <a:pt x="168890" y="122112"/>
                  </a:lnTo>
                  <a:lnTo>
                    <a:pt x="169044" y="121450"/>
                  </a:lnTo>
                  <a:lnTo>
                    <a:pt x="169115" y="121107"/>
                  </a:lnTo>
                  <a:lnTo>
                    <a:pt x="169174" y="120776"/>
                  </a:lnTo>
                  <a:lnTo>
                    <a:pt x="169339" y="120787"/>
                  </a:lnTo>
                  <a:lnTo>
                    <a:pt x="169493" y="120787"/>
                  </a:lnTo>
                  <a:lnTo>
                    <a:pt x="169576" y="120776"/>
                  </a:lnTo>
                  <a:lnTo>
                    <a:pt x="169659" y="120764"/>
                  </a:lnTo>
                  <a:lnTo>
                    <a:pt x="169730" y="120740"/>
                  </a:lnTo>
                  <a:lnTo>
                    <a:pt x="169813" y="120693"/>
                  </a:lnTo>
                  <a:lnTo>
                    <a:pt x="170108" y="120574"/>
                  </a:lnTo>
                  <a:lnTo>
                    <a:pt x="170404" y="120456"/>
                  </a:lnTo>
                  <a:lnTo>
                    <a:pt x="171008" y="120255"/>
                  </a:lnTo>
                  <a:lnTo>
                    <a:pt x="171315" y="120149"/>
                  </a:lnTo>
                  <a:lnTo>
                    <a:pt x="171611" y="120042"/>
                  </a:lnTo>
                  <a:lnTo>
                    <a:pt x="171907" y="119924"/>
                  </a:lnTo>
                  <a:lnTo>
                    <a:pt x="172191" y="119782"/>
                  </a:lnTo>
                  <a:lnTo>
                    <a:pt x="171930" y="119758"/>
                  </a:lnTo>
                  <a:lnTo>
                    <a:pt x="171682" y="119758"/>
                  </a:lnTo>
                  <a:lnTo>
                    <a:pt x="171552" y="119770"/>
                  </a:lnTo>
                  <a:lnTo>
                    <a:pt x="171422" y="119782"/>
                  </a:lnTo>
                  <a:lnTo>
                    <a:pt x="171303" y="119805"/>
                  </a:lnTo>
                  <a:lnTo>
                    <a:pt x="171173" y="119841"/>
                  </a:lnTo>
                  <a:lnTo>
                    <a:pt x="170688" y="119983"/>
                  </a:lnTo>
                  <a:lnTo>
                    <a:pt x="170191" y="120113"/>
                  </a:lnTo>
                  <a:lnTo>
                    <a:pt x="169955" y="120184"/>
                  </a:lnTo>
                  <a:lnTo>
                    <a:pt x="169718" y="120267"/>
                  </a:lnTo>
                  <a:lnTo>
                    <a:pt x="169470" y="120362"/>
                  </a:lnTo>
                  <a:lnTo>
                    <a:pt x="169245" y="120456"/>
                  </a:lnTo>
                  <a:lnTo>
                    <a:pt x="169280" y="120302"/>
                  </a:lnTo>
                  <a:lnTo>
                    <a:pt x="169304" y="120125"/>
                  </a:lnTo>
                  <a:lnTo>
                    <a:pt x="169328" y="119959"/>
                  </a:lnTo>
                  <a:lnTo>
                    <a:pt x="169363" y="119782"/>
                  </a:lnTo>
                  <a:lnTo>
                    <a:pt x="169422" y="119628"/>
                  </a:lnTo>
                  <a:lnTo>
                    <a:pt x="169458" y="119557"/>
                  </a:lnTo>
                  <a:lnTo>
                    <a:pt x="169505" y="119486"/>
                  </a:lnTo>
                  <a:lnTo>
                    <a:pt x="169564" y="119427"/>
                  </a:lnTo>
                  <a:lnTo>
                    <a:pt x="169623" y="119380"/>
                  </a:lnTo>
                  <a:lnTo>
                    <a:pt x="169706" y="119332"/>
                  </a:lnTo>
                  <a:lnTo>
                    <a:pt x="169789" y="119297"/>
                  </a:lnTo>
                  <a:lnTo>
                    <a:pt x="169919" y="119226"/>
                  </a:lnTo>
                  <a:lnTo>
                    <a:pt x="170037" y="119155"/>
                  </a:lnTo>
                  <a:lnTo>
                    <a:pt x="170310" y="119037"/>
                  </a:lnTo>
                  <a:lnTo>
                    <a:pt x="170582" y="118930"/>
                  </a:lnTo>
                  <a:lnTo>
                    <a:pt x="170866" y="118835"/>
                  </a:lnTo>
                  <a:lnTo>
                    <a:pt x="171126" y="118729"/>
                  </a:lnTo>
                  <a:lnTo>
                    <a:pt x="171268" y="118670"/>
                  </a:lnTo>
                  <a:lnTo>
                    <a:pt x="171386" y="118599"/>
                  </a:lnTo>
                  <a:lnTo>
                    <a:pt x="171516" y="118528"/>
                  </a:lnTo>
                  <a:lnTo>
                    <a:pt x="171635" y="118445"/>
                  </a:lnTo>
                  <a:lnTo>
                    <a:pt x="171741" y="118350"/>
                  </a:lnTo>
                  <a:lnTo>
                    <a:pt x="171848" y="118256"/>
                  </a:lnTo>
                  <a:lnTo>
                    <a:pt x="171682" y="118244"/>
                  </a:lnTo>
                  <a:lnTo>
                    <a:pt x="171540" y="118244"/>
                  </a:lnTo>
                  <a:lnTo>
                    <a:pt x="171386" y="118256"/>
                  </a:lnTo>
                  <a:lnTo>
                    <a:pt x="171232" y="118268"/>
                  </a:lnTo>
                  <a:lnTo>
                    <a:pt x="171079" y="118303"/>
                  </a:lnTo>
                  <a:lnTo>
                    <a:pt x="170937" y="118339"/>
                  </a:lnTo>
                  <a:lnTo>
                    <a:pt x="170641" y="118421"/>
                  </a:lnTo>
                  <a:lnTo>
                    <a:pt x="170345" y="118528"/>
                  </a:lnTo>
                  <a:lnTo>
                    <a:pt x="170061" y="118646"/>
                  </a:lnTo>
                  <a:lnTo>
                    <a:pt x="169493" y="118871"/>
                  </a:lnTo>
                  <a:lnTo>
                    <a:pt x="169493" y="118871"/>
                  </a:lnTo>
                  <a:lnTo>
                    <a:pt x="169600" y="118339"/>
                  </a:lnTo>
                  <a:lnTo>
                    <a:pt x="169706" y="117818"/>
                  </a:lnTo>
                  <a:lnTo>
                    <a:pt x="169907" y="117747"/>
                  </a:lnTo>
                  <a:lnTo>
                    <a:pt x="170097" y="117664"/>
                  </a:lnTo>
                  <a:lnTo>
                    <a:pt x="170475" y="117499"/>
                  </a:lnTo>
                  <a:lnTo>
                    <a:pt x="170854" y="117333"/>
                  </a:lnTo>
                  <a:lnTo>
                    <a:pt x="171043" y="117262"/>
                  </a:lnTo>
                  <a:lnTo>
                    <a:pt x="171244" y="117203"/>
                  </a:lnTo>
                  <a:lnTo>
                    <a:pt x="171220" y="117096"/>
                  </a:lnTo>
                  <a:lnTo>
                    <a:pt x="171422" y="117073"/>
                  </a:lnTo>
                  <a:lnTo>
                    <a:pt x="171611" y="117025"/>
                  </a:lnTo>
                  <a:lnTo>
                    <a:pt x="171706" y="116990"/>
                  </a:lnTo>
                  <a:lnTo>
                    <a:pt x="171800" y="116954"/>
                  </a:lnTo>
                  <a:lnTo>
                    <a:pt x="171883" y="116907"/>
                  </a:lnTo>
                  <a:lnTo>
                    <a:pt x="171978" y="116848"/>
                  </a:lnTo>
                  <a:lnTo>
                    <a:pt x="171765" y="116659"/>
                  </a:lnTo>
                  <a:lnTo>
                    <a:pt x="171765" y="116659"/>
                  </a:lnTo>
                  <a:lnTo>
                    <a:pt x="171788" y="116872"/>
                  </a:lnTo>
                  <a:lnTo>
                    <a:pt x="171587" y="116872"/>
                  </a:lnTo>
                  <a:lnTo>
                    <a:pt x="171386" y="116895"/>
                  </a:lnTo>
                  <a:lnTo>
                    <a:pt x="171185" y="116943"/>
                  </a:lnTo>
                  <a:lnTo>
                    <a:pt x="170996" y="116990"/>
                  </a:lnTo>
                  <a:lnTo>
                    <a:pt x="170617" y="117120"/>
                  </a:lnTo>
                  <a:lnTo>
                    <a:pt x="170428" y="117191"/>
                  </a:lnTo>
                  <a:lnTo>
                    <a:pt x="170239" y="117250"/>
                  </a:lnTo>
                  <a:lnTo>
                    <a:pt x="170227" y="117345"/>
                  </a:lnTo>
                  <a:lnTo>
                    <a:pt x="169683" y="117463"/>
                  </a:lnTo>
                  <a:lnTo>
                    <a:pt x="169742" y="117132"/>
                  </a:lnTo>
                  <a:lnTo>
                    <a:pt x="169789" y="116801"/>
                  </a:lnTo>
                  <a:lnTo>
                    <a:pt x="169860" y="116126"/>
                  </a:lnTo>
                  <a:lnTo>
                    <a:pt x="170156" y="116008"/>
                  </a:lnTo>
                  <a:lnTo>
                    <a:pt x="170440" y="115901"/>
                  </a:lnTo>
                  <a:lnTo>
                    <a:pt x="171019" y="115689"/>
                  </a:lnTo>
                  <a:lnTo>
                    <a:pt x="171599" y="115476"/>
                  </a:lnTo>
                  <a:lnTo>
                    <a:pt x="171883" y="115357"/>
                  </a:lnTo>
                  <a:lnTo>
                    <a:pt x="172167" y="115215"/>
                  </a:lnTo>
                  <a:lnTo>
                    <a:pt x="172001" y="115204"/>
                  </a:lnTo>
                  <a:lnTo>
                    <a:pt x="171824" y="115215"/>
                  </a:lnTo>
                  <a:lnTo>
                    <a:pt x="171658" y="115227"/>
                  </a:lnTo>
                  <a:lnTo>
                    <a:pt x="171493" y="115263"/>
                  </a:lnTo>
                  <a:lnTo>
                    <a:pt x="171327" y="115310"/>
                  </a:lnTo>
                  <a:lnTo>
                    <a:pt x="171161" y="115357"/>
                  </a:lnTo>
                  <a:lnTo>
                    <a:pt x="170830" y="115452"/>
                  </a:lnTo>
                  <a:lnTo>
                    <a:pt x="170381" y="115570"/>
                  </a:lnTo>
                  <a:lnTo>
                    <a:pt x="169931" y="115689"/>
                  </a:lnTo>
                  <a:lnTo>
                    <a:pt x="169955" y="115511"/>
                  </a:lnTo>
                  <a:lnTo>
                    <a:pt x="169966" y="115310"/>
                  </a:lnTo>
                  <a:lnTo>
                    <a:pt x="169978" y="114931"/>
                  </a:lnTo>
                  <a:lnTo>
                    <a:pt x="169990" y="114742"/>
                  </a:lnTo>
                  <a:lnTo>
                    <a:pt x="170037" y="114553"/>
                  </a:lnTo>
                  <a:lnTo>
                    <a:pt x="170061" y="114470"/>
                  </a:lnTo>
                  <a:lnTo>
                    <a:pt x="170097" y="114375"/>
                  </a:lnTo>
                  <a:lnTo>
                    <a:pt x="170144" y="114293"/>
                  </a:lnTo>
                  <a:lnTo>
                    <a:pt x="170203" y="114222"/>
                  </a:lnTo>
                  <a:lnTo>
                    <a:pt x="170475" y="114103"/>
                  </a:lnTo>
                  <a:lnTo>
                    <a:pt x="170747" y="113985"/>
                  </a:lnTo>
                  <a:lnTo>
                    <a:pt x="171280" y="113713"/>
                  </a:lnTo>
                  <a:lnTo>
                    <a:pt x="171741" y="113535"/>
                  </a:lnTo>
                  <a:lnTo>
                    <a:pt x="171410" y="113512"/>
                  </a:lnTo>
                  <a:lnTo>
                    <a:pt x="171079" y="113500"/>
                  </a:lnTo>
                  <a:lnTo>
                    <a:pt x="171079" y="113713"/>
                  </a:lnTo>
                  <a:lnTo>
                    <a:pt x="170712" y="113630"/>
                  </a:lnTo>
                  <a:lnTo>
                    <a:pt x="170747" y="113808"/>
                  </a:lnTo>
                  <a:lnTo>
                    <a:pt x="170558" y="113843"/>
                  </a:lnTo>
                  <a:lnTo>
                    <a:pt x="170381" y="113890"/>
                  </a:lnTo>
                  <a:lnTo>
                    <a:pt x="170215" y="113973"/>
                  </a:lnTo>
                  <a:lnTo>
                    <a:pt x="170049" y="114056"/>
                  </a:lnTo>
                  <a:lnTo>
                    <a:pt x="170168" y="112897"/>
                  </a:lnTo>
                  <a:lnTo>
                    <a:pt x="170629" y="112778"/>
                  </a:lnTo>
                  <a:lnTo>
                    <a:pt x="171079" y="112648"/>
                  </a:lnTo>
                  <a:lnTo>
                    <a:pt x="171043" y="112530"/>
                  </a:lnTo>
                  <a:lnTo>
                    <a:pt x="171220" y="112518"/>
                  </a:lnTo>
                  <a:lnTo>
                    <a:pt x="171410" y="112494"/>
                  </a:lnTo>
                  <a:lnTo>
                    <a:pt x="171493" y="112471"/>
                  </a:lnTo>
                  <a:lnTo>
                    <a:pt x="171575" y="112435"/>
                  </a:lnTo>
                  <a:lnTo>
                    <a:pt x="171646" y="112388"/>
                  </a:lnTo>
                  <a:lnTo>
                    <a:pt x="171717" y="112317"/>
                  </a:lnTo>
                  <a:lnTo>
                    <a:pt x="171481" y="112305"/>
                  </a:lnTo>
                  <a:lnTo>
                    <a:pt x="171256" y="112317"/>
                  </a:lnTo>
                  <a:lnTo>
                    <a:pt x="171150" y="112341"/>
                  </a:lnTo>
                  <a:lnTo>
                    <a:pt x="171043" y="112352"/>
                  </a:lnTo>
                  <a:lnTo>
                    <a:pt x="170925" y="112388"/>
                  </a:lnTo>
                  <a:lnTo>
                    <a:pt x="170830" y="112435"/>
                  </a:lnTo>
                  <a:lnTo>
                    <a:pt x="170144" y="112554"/>
                  </a:lnTo>
                  <a:lnTo>
                    <a:pt x="170168" y="112471"/>
                  </a:lnTo>
                  <a:lnTo>
                    <a:pt x="170191" y="112376"/>
                  </a:lnTo>
                  <a:lnTo>
                    <a:pt x="170215" y="112163"/>
                  </a:lnTo>
                  <a:lnTo>
                    <a:pt x="170227" y="111749"/>
                  </a:lnTo>
                  <a:lnTo>
                    <a:pt x="170250" y="111548"/>
                  </a:lnTo>
                  <a:lnTo>
                    <a:pt x="170274" y="111453"/>
                  </a:lnTo>
                  <a:lnTo>
                    <a:pt x="170310" y="111359"/>
                  </a:lnTo>
                  <a:lnTo>
                    <a:pt x="170345" y="111276"/>
                  </a:lnTo>
                  <a:lnTo>
                    <a:pt x="170404" y="111205"/>
                  </a:lnTo>
                  <a:lnTo>
                    <a:pt x="170475" y="111146"/>
                  </a:lnTo>
                  <a:lnTo>
                    <a:pt x="170558" y="111087"/>
                  </a:lnTo>
                  <a:lnTo>
                    <a:pt x="170534" y="111016"/>
                  </a:lnTo>
                  <a:lnTo>
                    <a:pt x="170664" y="110992"/>
                  </a:lnTo>
                  <a:lnTo>
                    <a:pt x="170795" y="110956"/>
                  </a:lnTo>
                  <a:lnTo>
                    <a:pt x="171031" y="110885"/>
                  </a:lnTo>
                  <a:lnTo>
                    <a:pt x="171280" y="110791"/>
                  </a:lnTo>
                  <a:lnTo>
                    <a:pt x="171516" y="110684"/>
                  </a:lnTo>
                  <a:lnTo>
                    <a:pt x="170913" y="110637"/>
                  </a:lnTo>
                  <a:lnTo>
                    <a:pt x="170925" y="110779"/>
                  </a:lnTo>
                  <a:lnTo>
                    <a:pt x="170830" y="110791"/>
                  </a:lnTo>
                  <a:lnTo>
                    <a:pt x="170747" y="110791"/>
                  </a:lnTo>
                  <a:lnTo>
                    <a:pt x="170664" y="110814"/>
                  </a:lnTo>
                  <a:lnTo>
                    <a:pt x="170593" y="110826"/>
                  </a:lnTo>
                  <a:lnTo>
                    <a:pt x="170511" y="110862"/>
                  </a:lnTo>
                  <a:lnTo>
                    <a:pt x="170440" y="110897"/>
                  </a:lnTo>
                  <a:lnTo>
                    <a:pt x="170369" y="110945"/>
                  </a:lnTo>
                  <a:lnTo>
                    <a:pt x="170298" y="110992"/>
                  </a:lnTo>
                  <a:lnTo>
                    <a:pt x="170310" y="110696"/>
                  </a:lnTo>
                  <a:lnTo>
                    <a:pt x="170310" y="110412"/>
                  </a:lnTo>
                  <a:lnTo>
                    <a:pt x="170333" y="110128"/>
                  </a:lnTo>
                  <a:lnTo>
                    <a:pt x="170369" y="109833"/>
                  </a:lnTo>
                  <a:lnTo>
                    <a:pt x="170664" y="109785"/>
                  </a:lnTo>
                  <a:lnTo>
                    <a:pt x="170972" y="109702"/>
                  </a:lnTo>
                  <a:lnTo>
                    <a:pt x="171256" y="109584"/>
                  </a:lnTo>
                  <a:lnTo>
                    <a:pt x="171540" y="109478"/>
                  </a:lnTo>
                  <a:lnTo>
                    <a:pt x="171315" y="109454"/>
                  </a:lnTo>
                  <a:lnTo>
                    <a:pt x="171090" y="109454"/>
                  </a:lnTo>
                  <a:lnTo>
                    <a:pt x="170972" y="109466"/>
                  </a:lnTo>
                  <a:lnTo>
                    <a:pt x="170866" y="109489"/>
                  </a:lnTo>
                  <a:lnTo>
                    <a:pt x="170759" y="109525"/>
                  </a:lnTo>
                  <a:lnTo>
                    <a:pt x="170664" y="109584"/>
                  </a:lnTo>
                  <a:lnTo>
                    <a:pt x="170298" y="109631"/>
                  </a:lnTo>
                  <a:lnTo>
                    <a:pt x="170298" y="109123"/>
                  </a:lnTo>
                  <a:lnTo>
                    <a:pt x="170321" y="108626"/>
                  </a:lnTo>
                  <a:lnTo>
                    <a:pt x="170724" y="108614"/>
                  </a:lnTo>
                  <a:lnTo>
                    <a:pt x="170712" y="108472"/>
                  </a:lnTo>
                  <a:lnTo>
                    <a:pt x="171161" y="108306"/>
                  </a:lnTo>
                  <a:lnTo>
                    <a:pt x="171055" y="108295"/>
                  </a:lnTo>
                  <a:lnTo>
                    <a:pt x="170854" y="108295"/>
                  </a:lnTo>
                  <a:lnTo>
                    <a:pt x="170759" y="108306"/>
                  </a:lnTo>
                  <a:lnTo>
                    <a:pt x="170653" y="108342"/>
                  </a:lnTo>
                  <a:lnTo>
                    <a:pt x="170570" y="108377"/>
                  </a:lnTo>
                  <a:lnTo>
                    <a:pt x="170475" y="108425"/>
                  </a:lnTo>
                  <a:lnTo>
                    <a:pt x="170392" y="108496"/>
                  </a:lnTo>
                  <a:lnTo>
                    <a:pt x="170345" y="108377"/>
                  </a:lnTo>
                  <a:lnTo>
                    <a:pt x="170310" y="108247"/>
                  </a:lnTo>
                  <a:lnTo>
                    <a:pt x="170298" y="108117"/>
                  </a:lnTo>
                  <a:lnTo>
                    <a:pt x="170298" y="107987"/>
                  </a:lnTo>
                  <a:lnTo>
                    <a:pt x="170310" y="107857"/>
                  </a:lnTo>
                  <a:lnTo>
                    <a:pt x="170321" y="107727"/>
                  </a:lnTo>
                  <a:lnTo>
                    <a:pt x="170369" y="107478"/>
                  </a:lnTo>
                  <a:lnTo>
                    <a:pt x="170664" y="107407"/>
                  </a:lnTo>
                  <a:lnTo>
                    <a:pt x="170960" y="107336"/>
                  </a:lnTo>
                  <a:lnTo>
                    <a:pt x="171232" y="107218"/>
                  </a:lnTo>
                  <a:lnTo>
                    <a:pt x="171504" y="107100"/>
                  </a:lnTo>
                  <a:lnTo>
                    <a:pt x="171339" y="107088"/>
                  </a:lnTo>
                  <a:lnTo>
                    <a:pt x="171185" y="107076"/>
                  </a:lnTo>
                  <a:lnTo>
                    <a:pt x="171031" y="107088"/>
                  </a:lnTo>
                  <a:lnTo>
                    <a:pt x="170877" y="107112"/>
                  </a:lnTo>
                  <a:lnTo>
                    <a:pt x="170735" y="107135"/>
                  </a:lnTo>
                  <a:lnTo>
                    <a:pt x="170582" y="107171"/>
                  </a:lnTo>
                  <a:lnTo>
                    <a:pt x="170440" y="107218"/>
                  </a:lnTo>
                  <a:lnTo>
                    <a:pt x="170286" y="107277"/>
                  </a:lnTo>
                  <a:lnTo>
                    <a:pt x="170239" y="106141"/>
                  </a:lnTo>
                  <a:lnTo>
                    <a:pt x="170830" y="106011"/>
                  </a:lnTo>
                  <a:lnTo>
                    <a:pt x="171138" y="105940"/>
                  </a:lnTo>
                  <a:lnTo>
                    <a:pt x="171433" y="105893"/>
                  </a:lnTo>
                  <a:lnTo>
                    <a:pt x="171386" y="105775"/>
                  </a:lnTo>
                  <a:lnTo>
                    <a:pt x="171457" y="105775"/>
                  </a:lnTo>
                  <a:lnTo>
                    <a:pt x="171528" y="105763"/>
                  </a:lnTo>
                  <a:lnTo>
                    <a:pt x="171599" y="105751"/>
                  </a:lnTo>
                  <a:lnTo>
                    <a:pt x="171658" y="105727"/>
                  </a:lnTo>
                  <a:lnTo>
                    <a:pt x="171717" y="105692"/>
                  </a:lnTo>
                  <a:lnTo>
                    <a:pt x="171765" y="105645"/>
                  </a:lnTo>
                  <a:lnTo>
                    <a:pt x="171812" y="105597"/>
                  </a:lnTo>
                  <a:lnTo>
                    <a:pt x="171859" y="105538"/>
                  </a:lnTo>
                  <a:lnTo>
                    <a:pt x="171682" y="105562"/>
                  </a:lnTo>
                  <a:lnTo>
                    <a:pt x="171516" y="105597"/>
                  </a:lnTo>
                  <a:lnTo>
                    <a:pt x="171351" y="105633"/>
                  </a:lnTo>
                  <a:lnTo>
                    <a:pt x="171185" y="105680"/>
                  </a:lnTo>
                  <a:lnTo>
                    <a:pt x="170676" y="105727"/>
                  </a:lnTo>
                  <a:lnTo>
                    <a:pt x="170179" y="105787"/>
                  </a:lnTo>
                  <a:lnTo>
                    <a:pt x="170168" y="104757"/>
                  </a:lnTo>
                  <a:lnTo>
                    <a:pt x="170523" y="104627"/>
                  </a:lnTo>
                  <a:lnTo>
                    <a:pt x="170877" y="104509"/>
                  </a:lnTo>
                  <a:lnTo>
                    <a:pt x="171090" y="104391"/>
                  </a:lnTo>
                  <a:lnTo>
                    <a:pt x="171315" y="104272"/>
                  </a:lnTo>
                  <a:lnTo>
                    <a:pt x="170937" y="104225"/>
                  </a:lnTo>
                  <a:lnTo>
                    <a:pt x="170925" y="104402"/>
                  </a:lnTo>
                  <a:lnTo>
                    <a:pt x="170381" y="104367"/>
                  </a:lnTo>
                  <a:lnTo>
                    <a:pt x="170310" y="104675"/>
                  </a:lnTo>
                  <a:lnTo>
                    <a:pt x="170227" y="104509"/>
                  </a:lnTo>
                  <a:lnTo>
                    <a:pt x="170168" y="104320"/>
                  </a:lnTo>
                  <a:lnTo>
                    <a:pt x="170120" y="104142"/>
                  </a:lnTo>
                  <a:lnTo>
                    <a:pt x="170097" y="103953"/>
                  </a:lnTo>
                  <a:lnTo>
                    <a:pt x="170735" y="103681"/>
                  </a:lnTo>
                  <a:lnTo>
                    <a:pt x="170712" y="103515"/>
                  </a:lnTo>
                  <a:lnTo>
                    <a:pt x="170996" y="103468"/>
                  </a:lnTo>
                  <a:lnTo>
                    <a:pt x="170416" y="103314"/>
                  </a:lnTo>
                  <a:lnTo>
                    <a:pt x="170310" y="103835"/>
                  </a:lnTo>
                  <a:lnTo>
                    <a:pt x="170239" y="103728"/>
                  </a:lnTo>
                  <a:lnTo>
                    <a:pt x="170191" y="103610"/>
                  </a:lnTo>
                  <a:lnTo>
                    <a:pt x="170144" y="103503"/>
                  </a:lnTo>
                  <a:lnTo>
                    <a:pt x="170120" y="103385"/>
                  </a:lnTo>
                  <a:lnTo>
                    <a:pt x="170073" y="103148"/>
                  </a:lnTo>
                  <a:lnTo>
                    <a:pt x="170049" y="102900"/>
                  </a:lnTo>
                  <a:lnTo>
                    <a:pt x="170144" y="102888"/>
                  </a:lnTo>
                  <a:lnTo>
                    <a:pt x="170227" y="102853"/>
                  </a:lnTo>
                  <a:lnTo>
                    <a:pt x="170392" y="102782"/>
                  </a:lnTo>
                  <a:lnTo>
                    <a:pt x="170546" y="102687"/>
                  </a:lnTo>
                  <a:lnTo>
                    <a:pt x="170688" y="102581"/>
                  </a:lnTo>
                  <a:lnTo>
                    <a:pt x="170818" y="102450"/>
                  </a:lnTo>
                  <a:lnTo>
                    <a:pt x="170937" y="102320"/>
                  </a:lnTo>
                  <a:lnTo>
                    <a:pt x="171043" y="102167"/>
                  </a:lnTo>
                  <a:lnTo>
                    <a:pt x="171150" y="102025"/>
                  </a:lnTo>
                  <a:lnTo>
                    <a:pt x="170889" y="101965"/>
                  </a:lnTo>
                  <a:lnTo>
                    <a:pt x="170889" y="101965"/>
                  </a:lnTo>
                  <a:lnTo>
                    <a:pt x="170937" y="102155"/>
                  </a:lnTo>
                  <a:lnTo>
                    <a:pt x="170854" y="102167"/>
                  </a:lnTo>
                  <a:lnTo>
                    <a:pt x="170783" y="102190"/>
                  </a:lnTo>
                  <a:lnTo>
                    <a:pt x="170712" y="102214"/>
                  </a:lnTo>
                  <a:lnTo>
                    <a:pt x="170653" y="102249"/>
                  </a:lnTo>
                  <a:lnTo>
                    <a:pt x="170605" y="102297"/>
                  </a:lnTo>
                  <a:lnTo>
                    <a:pt x="170558" y="102356"/>
                  </a:lnTo>
                  <a:lnTo>
                    <a:pt x="170523" y="102427"/>
                  </a:lnTo>
                  <a:lnTo>
                    <a:pt x="170499" y="102498"/>
                  </a:lnTo>
                  <a:lnTo>
                    <a:pt x="169978" y="102581"/>
                  </a:lnTo>
                  <a:lnTo>
                    <a:pt x="169931" y="101954"/>
                  </a:lnTo>
                  <a:lnTo>
                    <a:pt x="169860" y="101327"/>
                  </a:lnTo>
                  <a:lnTo>
                    <a:pt x="170239" y="101374"/>
                  </a:lnTo>
                  <a:lnTo>
                    <a:pt x="170179" y="101161"/>
                  </a:lnTo>
                  <a:lnTo>
                    <a:pt x="170712" y="101161"/>
                  </a:lnTo>
                  <a:lnTo>
                    <a:pt x="170700" y="100759"/>
                  </a:lnTo>
                  <a:lnTo>
                    <a:pt x="170534" y="100972"/>
                  </a:lnTo>
                  <a:lnTo>
                    <a:pt x="170369" y="101031"/>
                  </a:lnTo>
                  <a:lnTo>
                    <a:pt x="170203" y="101090"/>
                  </a:lnTo>
                  <a:lnTo>
                    <a:pt x="170049" y="101161"/>
                  </a:lnTo>
                  <a:lnTo>
                    <a:pt x="169884" y="101232"/>
                  </a:lnTo>
                  <a:lnTo>
                    <a:pt x="169789" y="100865"/>
                  </a:lnTo>
                  <a:lnTo>
                    <a:pt x="169706" y="100498"/>
                  </a:lnTo>
                  <a:lnTo>
                    <a:pt x="169896" y="100498"/>
                  </a:lnTo>
                  <a:lnTo>
                    <a:pt x="169848" y="100356"/>
                  </a:lnTo>
                  <a:lnTo>
                    <a:pt x="170002" y="100333"/>
                  </a:lnTo>
                  <a:lnTo>
                    <a:pt x="170168" y="100309"/>
                  </a:lnTo>
                  <a:lnTo>
                    <a:pt x="170321" y="100274"/>
                  </a:lnTo>
                  <a:lnTo>
                    <a:pt x="170475" y="100226"/>
                  </a:lnTo>
                  <a:lnTo>
                    <a:pt x="170818" y="100120"/>
                  </a:lnTo>
                  <a:lnTo>
                    <a:pt x="171150" y="100025"/>
                  </a:lnTo>
                  <a:lnTo>
                    <a:pt x="170357" y="99942"/>
                  </a:lnTo>
                  <a:lnTo>
                    <a:pt x="170771" y="99741"/>
                  </a:lnTo>
                  <a:lnTo>
                    <a:pt x="171197" y="99552"/>
                  </a:lnTo>
                  <a:lnTo>
                    <a:pt x="171623" y="99351"/>
                  </a:lnTo>
                  <a:lnTo>
                    <a:pt x="171824" y="99233"/>
                  </a:lnTo>
                  <a:lnTo>
                    <a:pt x="172025" y="99114"/>
                  </a:lnTo>
                  <a:close/>
                  <a:moveTo>
                    <a:pt x="235258" y="108732"/>
                  </a:moveTo>
                  <a:lnTo>
                    <a:pt x="235790" y="108945"/>
                  </a:lnTo>
                  <a:lnTo>
                    <a:pt x="236311" y="109158"/>
                  </a:lnTo>
                  <a:lnTo>
                    <a:pt x="237340" y="109608"/>
                  </a:lnTo>
                  <a:lnTo>
                    <a:pt x="238370" y="110081"/>
                  </a:lnTo>
                  <a:lnTo>
                    <a:pt x="239399" y="110566"/>
                  </a:lnTo>
                  <a:lnTo>
                    <a:pt x="240404" y="111075"/>
                  </a:lnTo>
                  <a:lnTo>
                    <a:pt x="241410" y="111583"/>
                  </a:lnTo>
                  <a:lnTo>
                    <a:pt x="242415" y="112116"/>
                  </a:lnTo>
                  <a:lnTo>
                    <a:pt x="243409" y="112648"/>
                  </a:lnTo>
                  <a:lnTo>
                    <a:pt x="244214" y="113098"/>
                  </a:lnTo>
                  <a:lnTo>
                    <a:pt x="244994" y="113571"/>
                  </a:lnTo>
                  <a:lnTo>
                    <a:pt x="245775" y="114056"/>
                  </a:lnTo>
                  <a:lnTo>
                    <a:pt x="246544" y="114553"/>
                  </a:lnTo>
                  <a:lnTo>
                    <a:pt x="247313" y="115062"/>
                  </a:lnTo>
                  <a:lnTo>
                    <a:pt x="248070" y="115582"/>
                  </a:lnTo>
                  <a:lnTo>
                    <a:pt x="248816" y="116126"/>
                  </a:lnTo>
                  <a:lnTo>
                    <a:pt x="249549" y="116659"/>
                  </a:lnTo>
                  <a:lnTo>
                    <a:pt x="250436" y="117250"/>
                  </a:lnTo>
                  <a:lnTo>
                    <a:pt x="250886" y="117546"/>
                  </a:lnTo>
                  <a:lnTo>
                    <a:pt x="251336" y="117818"/>
                  </a:lnTo>
                  <a:lnTo>
                    <a:pt x="251809" y="118078"/>
                  </a:lnTo>
                  <a:lnTo>
                    <a:pt x="252282" y="118327"/>
                  </a:lnTo>
                  <a:lnTo>
                    <a:pt x="252519" y="118433"/>
                  </a:lnTo>
                  <a:lnTo>
                    <a:pt x="252767" y="118540"/>
                  </a:lnTo>
                  <a:lnTo>
                    <a:pt x="253004" y="118634"/>
                  </a:lnTo>
                  <a:lnTo>
                    <a:pt x="253264" y="118729"/>
                  </a:lnTo>
                  <a:lnTo>
                    <a:pt x="253169" y="119131"/>
                  </a:lnTo>
                  <a:lnTo>
                    <a:pt x="253134" y="119344"/>
                  </a:lnTo>
                  <a:lnTo>
                    <a:pt x="253086" y="119545"/>
                  </a:lnTo>
                  <a:lnTo>
                    <a:pt x="253015" y="119746"/>
                  </a:lnTo>
                  <a:lnTo>
                    <a:pt x="252944" y="119936"/>
                  </a:lnTo>
                  <a:lnTo>
                    <a:pt x="252850" y="120125"/>
                  </a:lnTo>
                  <a:lnTo>
                    <a:pt x="252791" y="120208"/>
                  </a:lnTo>
                  <a:lnTo>
                    <a:pt x="252732" y="120291"/>
                  </a:lnTo>
                  <a:lnTo>
                    <a:pt x="251832" y="121320"/>
                  </a:lnTo>
                  <a:lnTo>
                    <a:pt x="251619" y="121580"/>
                  </a:lnTo>
                  <a:lnTo>
                    <a:pt x="251407" y="121852"/>
                  </a:lnTo>
                  <a:lnTo>
                    <a:pt x="251205" y="122112"/>
                  </a:lnTo>
                  <a:lnTo>
                    <a:pt x="251004" y="122396"/>
                  </a:lnTo>
                  <a:lnTo>
                    <a:pt x="250673" y="122278"/>
                  </a:lnTo>
                  <a:lnTo>
                    <a:pt x="250342" y="122160"/>
                  </a:lnTo>
                  <a:lnTo>
                    <a:pt x="249691" y="121911"/>
                  </a:lnTo>
                  <a:lnTo>
                    <a:pt x="249040" y="121639"/>
                  </a:lnTo>
                  <a:lnTo>
                    <a:pt x="248390" y="121391"/>
                  </a:lnTo>
                  <a:lnTo>
                    <a:pt x="248662" y="121627"/>
                  </a:lnTo>
                  <a:lnTo>
                    <a:pt x="248946" y="121864"/>
                  </a:lnTo>
                  <a:lnTo>
                    <a:pt x="248473" y="121698"/>
                  </a:lnTo>
                  <a:lnTo>
                    <a:pt x="247999" y="121533"/>
                  </a:lnTo>
                  <a:lnTo>
                    <a:pt x="247029" y="121237"/>
                  </a:lnTo>
                  <a:lnTo>
                    <a:pt x="246556" y="121083"/>
                  </a:lnTo>
                  <a:lnTo>
                    <a:pt x="246071" y="120929"/>
                  </a:lnTo>
                  <a:lnTo>
                    <a:pt x="245610" y="120752"/>
                  </a:lnTo>
                  <a:lnTo>
                    <a:pt x="245136" y="120563"/>
                  </a:lnTo>
                  <a:lnTo>
                    <a:pt x="245657" y="120350"/>
                  </a:lnTo>
                  <a:lnTo>
                    <a:pt x="245905" y="120172"/>
                  </a:lnTo>
                  <a:lnTo>
                    <a:pt x="246154" y="119995"/>
                  </a:lnTo>
                  <a:lnTo>
                    <a:pt x="246426" y="119829"/>
                  </a:lnTo>
                  <a:lnTo>
                    <a:pt x="246686" y="119652"/>
                  </a:lnTo>
                  <a:lnTo>
                    <a:pt x="246923" y="119462"/>
                  </a:lnTo>
                  <a:lnTo>
                    <a:pt x="247041" y="119356"/>
                  </a:lnTo>
                  <a:lnTo>
                    <a:pt x="247159" y="119249"/>
                  </a:lnTo>
                  <a:lnTo>
                    <a:pt x="247372" y="119238"/>
                  </a:lnTo>
                  <a:lnTo>
                    <a:pt x="247195" y="119048"/>
                  </a:lnTo>
                  <a:lnTo>
                    <a:pt x="246615" y="119368"/>
                  </a:lnTo>
                  <a:lnTo>
                    <a:pt x="246319" y="119533"/>
                  </a:lnTo>
                  <a:lnTo>
                    <a:pt x="246036" y="119699"/>
                  </a:lnTo>
                  <a:lnTo>
                    <a:pt x="245184" y="120208"/>
                  </a:lnTo>
                  <a:lnTo>
                    <a:pt x="244841" y="120421"/>
                  </a:lnTo>
                  <a:lnTo>
                    <a:pt x="244356" y="119947"/>
                  </a:lnTo>
                  <a:lnTo>
                    <a:pt x="243859" y="119474"/>
                  </a:lnTo>
                  <a:lnTo>
                    <a:pt x="242853" y="118563"/>
                  </a:lnTo>
                  <a:lnTo>
                    <a:pt x="242356" y="118102"/>
                  </a:lnTo>
                  <a:lnTo>
                    <a:pt x="241871" y="117617"/>
                  </a:lnTo>
                  <a:lnTo>
                    <a:pt x="241647" y="117368"/>
                  </a:lnTo>
                  <a:lnTo>
                    <a:pt x="241422" y="117120"/>
                  </a:lnTo>
                  <a:lnTo>
                    <a:pt x="241197" y="116860"/>
                  </a:lnTo>
                  <a:lnTo>
                    <a:pt x="240984" y="116588"/>
                  </a:lnTo>
                  <a:lnTo>
                    <a:pt x="240392" y="115783"/>
                  </a:lnTo>
                  <a:lnTo>
                    <a:pt x="239825" y="114979"/>
                  </a:lnTo>
                  <a:lnTo>
                    <a:pt x="238665" y="113358"/>
                  </a:lnTo>
                  <a:lnTo>
                    <a:pt x="238263" y="112766"/>
                  </a:lnTo>
                  <a:lnTo>
                    <a:pt x="237861" y="112163"/>
                  </a:lnTo>
                  <a:lnTo>
                    <a:pt x="237459" y="111572"/>
                  </a:lnTo>
                  <a:lnTo>
                    <a:pt x="237056" y="110980"/>
                  </a:lnTo>
                  <a:lnTo>
                    <a:pt x="236630" y="110389"/>
                  </a:lnTo>
                  <a:lnTo>
                    <a:pt x="236205" y="109821"/>
                  </a:lnTo>
                  <a:lnTo>
                    <a:pt x="235980" y="109537"/>
                  </a:lnTo>
                  <a:lnTo>
                    <a:pt x="235743" y="109265"/>
                  </a:lnTo>
                  <a:lnTo>
                    <a:pt x="235507" y="108993"/>
                  </a:lnTo>
                  <a:lnTo>
                    <a:pt x="235258" y="108732"/>
                  </a:lnTo>
                  <a:close/>
                  <a:moveTo>
                    <a:pt x="240582" y="120291"/>
                  </a:moveTo>
                  <a:lnTo>
                    <a:pt x="241327" y="120492"/>
                  </a:lnTo>
                  <a:lnTo>
                    <a:pt x="242072" y="120716"/>
                  </a:lnTo>
                  <a:lnTo>
                    <a:pt x="242818" y="120929"/>
                  </a:lnTo>
                  <a:lnTo>
                    <a:pt x="243184" y="121024"/>
                  </a:lnTo>
                  <a:lnTo>
                    <a:pt x="243563" y="121119"/>
                  </a:lnTo>
                  <a:lnTo>
                    <a:pt x="243113" y="121403"/>
                  </a:lnTo>
                  <a:lnTo>
                    <a:pt x="242664" y="121663"/>
                  </a:lnTo>
                  <a:lnTo>
                    <a:pt x="242203" y="121923"/>
                  </a:lnTo>
                  <a:lnTo>
                    <a:pt x="241729" y="122172"/>
                  </a:lnTo>
                  <a:lnTo>
                    <a:pt x="241256" y="122408"/>
                  </a:lnTo>
                  <a:lnTo>
                    <a:pt x="240783" y="122645"/>
                  </a:lnTo>
                  <a:lnTo>
                    <a:pt x="240310" y="122870"/>
                  </a:lnTo>
                  <a:lnTo>
                    <a:pt x="239825" y="123082"/>
                  </a:lnTo>
                  <a:lnTo>
                    <a:pt x="238985" y="122302"/>
                  </a:lnTo>
                  <a:lnTo>
                    <a:pt x="238559" y="121911"/>
                  </a:lnTo>
                  <a:lnTo>
                    <a:pt x="238133" y="121521"/>
                  </a:lnTo>
                  <a:lnTo>
                    <a:pt x="238299" y="121485"/>
                  </a:lnTo>
                  <a:lnTo>
                    <a:pt x="238464" y="121438"/>
                  </a:lnTo>
                  <a:lnTo>
                    <a:pt x="238630" y="121379"/>
                  </a:lnTo>
                  <a:lnTo>
                    <a:pt x="238784" y="121320"/>
                  </a:lnTo>
                  <a:lnTo>
                    <a:pt x="239103" y="121178"/>
                  </a:lnTo>
                  <a:lnTo>
                    <a:pt x="239399" y="121012"/>
                  </a:lnTo>
                  <a:lnTo>
                    <a:pt x="239694" y="120835"/>
                  </a:lnTo>
                  <a:lnTo>
                    <a:pt x="239990" y="120645"/>
                  </a:lnTo>
                  <a:lnTo>
                    <a:pt x="240286" y="120468"/>
                  </a:lnTo>
                  <a:lnTo>
                    <a:pt x="240582" y="120291"/>
                  </a:lnTo>
                  <a:close/>
                  <a:moveTo>
                    <a:pt x="253974" y="118835"/>
                  </a:moveTo>
                  <a:lnTo>
                    <a:pt x="254471" y="118977"/>
                  </a:lnTo>
                  <a:lnTo>
                    <a:pt x="254967" y="119155"/>
                  </a:lnTo>
                  <a:lnTo>
                    <a:pt x="255464" y="119344"/>
                  </a:lnTo>
                  <a:lnTo>
                    <a:pt x="255949" y="119545"/>
                  </a:lnTo>
                  <a:lnTo>
                    <a:pt x="256292" y="119687"/>
                  </a:lnTo>
                  <a:lnTo>
                    <a:pt x="256647" y="119817"/>
                  </a:lnTo>
                  <a:lnTo>
                    <a:pt x="257369" y="120054"/>
                  </a:lnTo>
                  <a:lnTo>
                    <a:pt x="257736" y="120172"/>
                  </a:lnTo>
                  <a:lnTo>
                    <a:pt x="258091" y="120302"/>
                  </a:lnTo>
                  <a:lnTo>
                    <a:pt x="258446" y="120444"/>
                  </a:lnTo>
                  <a:lnTo>
                    <a:pt x="258789" y="120598"/>
                  </a:lnTo>
                  <a:lnTo>
                    <a:pt x="259250" y="121012"/>
                  </a:lnTo>
                  <a:lnTo>
                    <a:pt x="259711" y="121438"/>
                  </a:lnTo>
                  <a:lnTo>
                    <a:pt x="260173" y="121852"/>
                  </a:lnTo>
                  <a:lnTo>
                    <a:pt x="260421" y="122053"/>
                  </a:lnTo>
                  <a:lnTo>
                    <a:pt x="260670" y="122254"/>
                  </a:lnTo>
                  <a:lnTo>
                    <a:pt x="260457" y="122266"/>
                  </a:lnTo>
                  <a:lnTo>
                    <a:pt x="260256" y="122278"/>
                  </a:lnTo>
                  <a:lnTo>
                    <a:pt x="260055" y="122314"/>
                  </a:lnTo>
                  <a:lnTo>
                    <a:pt x="259853" y="122349"/>
                  </a:lnTo>
                  <a:lnTo>
                    <a:pt x="259652" y="122396"/>
                  </a:lnTo>
                  <a:lnTo>
                    <a:pt x="259451" y="122444"/>
                  </a:lnTo>
                  <a:lnTo>
                    <a:pt x="259262" y="122503"/>
                  </a:lnTo>
                  <a:lnTo>
                    <a:pt x="259061" y="122562"/>
                  </a:lnTo>
                  <a:lnTo>
                    <a:pt x="258871" y="122645"/>
                  </a:lnTo>
                  <a:lnTo>
                    <a:pt x="258682" y="122728"/>
                  </a:lnTo>
                  <a:lnTo>
                    <a:pt x="258505" y="122810"/>
                  </a:lnTo>
                  <a:lnTo>
                    <a:pt x="258315" y="122905"/>
                  </a:lnTo>
                  <a:lnTo>
                    <a:pt x="258150" y="123012"/>
                  </a:lnTo>
                  <a:lnTo>
                    <a:pt x="257972" y="123130"/>
                  </a:lnTo>
                  <a:lnTo>
                    <a:pt x="257807" y="123248"/>
                  </a:lnTo>
                  <a:lnTo>
                    <a:pt x="257653" y="123378"/>
                  </a:lnTo>
                  <a:lnTo>
                    <a:pt x="257440" y="123520"/>
                  </a:lnTo>
                  <a:lnTo>
                    <a:pt x="257227" y="123650"/>
                  </a:lnTo>
                  <a:lnTo>
                    <a:pt x="257002" y="123769"/>
                  </a:lnTo>
                  <a:lnTo>
                    <a:pt x="256766" y="123863"/>
                  </a:lnTo>
                  <a:lnTo>
                    <a:pt x="256292" y="124053"/>
                  </a:lnTo>
                  <a:lnTo>
                    <a:pt x="255819" y="124230"/>
                  </a:lnTo>
                  <a:lnTo>
                    <a:pt x="255311" y="124088"/>
                  </a:lnTo>
                  <a:lnTo>
                    <a:pt x="254802" y="123934"/>
                  </a:lnTo>
                  <a:lnTo>
                    <a:pt x="254293" y="123780"/>
                  </a:lnTo>
                  <a:lnTo>
                    <a:pt x="253784" y="123603"/>
                  </a:lnTo>
                  <a:lnTo>
                    <a:pt x="253288" y="123414"/>
                  </a:lnTo>
                  <a:lnTo>
                    <a:pt x="252803" y="123213"/>
                  </a:lnTo>
                  <a:lnTo>
                    <a:pt x="252317" y="122988"/>
                  </a:lnTo>
                  <a:lnTo>
                    <a:pt x="251832" y="122751"/>
                  </a:lnTo>
                  <a:lnTo>
                    <a:pt x="251797" y="122668"/>
                  </a:lnTo>
                  <a:lnTo>
                    <a:pt x="251963" y="122408"/>
                  </a:lnTo>
                  <a:lnTo>
                    <a:pt x="252152" y="122172"/>
                  </a:lnTo>
                  <a:lnTo>
                    <a:pt x="252341" y="121935"/>
                  </a:lnTo>
                  <a:lnTo>
                    <a:pt x="252542" y="121698"/>
                  </a:lnTo>
                  <a:lnTo>
                    <a:pt x="252944" y="121237"/>
                  </a:lnTo>
                  <a:lnTo>
                    <a:pt x="253146" y="121000"/>
                  </a:lnTo>
                  <a:lnTo>
                    <a:pt x="253335" y="120764"/>
                  </a:lnTo>
                  <a:lnTo>
                    <a:pt x="253406" y="120657"/>
                  </a:lnTo>
                  <a:lnTo>
                    <a:pt x="253477" y="120551"/>
                  </a:lnTo>
                  <a:lnTo>
                    <a:pt x="253595" y="120326"/>
                  </a:lnTo>
                  <a:lnTo>
                    <a:pt x="253690" y="120089"/>
                  </a:lnTo>
                  <a:lnTo>
                    <a:pt x="253773" y="119841"/>
                  </a:lnTo>
                  <a:lnTo>
                    <a:pt x="253832" y="119593"/>
                  </a:lnTo>
                  <a:lnTo>
                    <a:pt x="253891" y="119332"/>
                  </a:lnTo>
                  <a:lnTo>
                    <a:pt x="253974" y="118835"/>
                  </a:lnTo>
                  <a:close/>
                  <a:moveTo>
                    <a:pt x="112010" y="109087"/>
                  </a:moveTo>
                  <a:lnTo>
                    <a:pt x="112542" y="109229"/>
                  </a:lnTo>
                  <a:lnTo>
                    <a:pt x="113074" y="109359"/>
                  </a:lnTo>
                  <a:lnTo>
                    <a:pt x="113607" y="109478"/>
                  </a:lnTo>
                  <a:lnTo>
                    <a:pt x="114139" y="109572"/>
                  </a:lnTo>
                  <a:lnTo>
                    <a:pt x="113926" y="109797"/>
                  </a:lnTo>
                  <a:lnTo>
                    <a:pt x="113713" y="110022"/>
                  </a:lnTo>
                  <a:lnTo>
                    <a:pt x="113524" y="110258"/>
                  </a:lnTo>
                  <a:lnTo>
                    <a:pt x="113323" y="110495"/>
                  </a:lnTo>
                  <a:lnTo>
                    <a:pt x="113145" y="110743"/>
                  </a:lnTo>
                  <a:lnTo>
                    <a:pt x="112968" y="110992"/>
                  </a:lnTo>
                  <a:lnTo>
                    <a:pt x="112625" y="111501"/>
                  </a:lnTo>
                  <a:lnTo>
                    <a:pt x="112294" y="112021"/>
                  </a:lnTo>
                  <a:lnTo>
                    <a:pt x="111974" y="112554"/>
                  </a:lnTo>
                  <a:lnTo>
                    <a:pt x="111371" y="113618"/>
                  </a:lnTo>
                  <a:lnTo>
                    <a:pt x="110779" y="114742"/>
                  </a:lnTo>
                  <a:lnTo>
                    <a:pt x="110200" y="115890"/>
                  </a:lnTo>
                  <a:lnTo>
                    <a:pt x="109632" y="117037"/>
                  </a:lnTo>
                  <a:lnTo>
                    <a:pt x="109076" y="118185"/>
                  </a:lnTo>
                  <a:lnTo>
                    <a:pt x="107976" y="120492"/>
                  </a:lnTo>
                  <a:lnTo>
                    <a:pt x="107419" y="121639"/>
                  </a:lnTo>
                  <a:lnTo>
                    <a:pt x="106852" y="122787"/>
                  </a:lnTo>
                  <a:lnTo>
                    <a:pt x="106757" y="122988"/>
                  </a:lnTo>
                  <a:lnTo>
                    <a:pt x="106662" y="123189"/>
                  </a:lnTo>
                  <a:lnTo>
                    <a:pt x="106497" y="123615"/>
                  </a:lnTo>
                  <a:lnTo>
                    <a:pt x="106402" y="123816"/>
                  </a:lnTo>
                  <a:lnTo>
                    <a:pt x="106319" y="124029"/>
                  </a:lnTo>
                  <a:lnTo>
                    <a:pt x="106213" y="124218"/>
                  </a:lnTo>
                  <a:lnTo>
                    <a:pt x="106094" y="124407"/>
                  </a:lnTo>
                  <a:lnTo>
                    <a:pt x="106000" y="124360"/>
                  </a:lnTo>
                  <a:lnTo>
                    <a:pt x="105905" y="124301"/>
                  </a:lnTo>
                  <a:lnTo>
                    <a:pt x="105822" y="124230"/>
                  </a:lnTo>
                  <a:lnTo>
                    <a:pt x="105740" y="124159"/>
                  </a:lnTo>
                  <a:lnTo>
                    <a:pt x="105598" y="123982"/>
                  </a:lnTo>
                  <a:lnTo>
                    <a:pt x="105515" y="123911"/>
                  </a:lnTo>
                  <a:lnTo>
                    <a:pt x="105444" y="123828"/>
                  </a:lnTo>
                  <a:lnTo>
                    <a:pt x="105231" y="123733"/>
                  </a:lnTo>
                  <a:lnTo>
                    <a:pt x="105018" y="123650"/>
                  </a:lnTo>
                  <a:lnTo>
                    <a:pt x="104805" y="123579"/>
                  </a:lnTo>
                  <a:lnTo>
                    <a:pt x="104580" y="123508"/>
                  </a:lnTo>
                  <a:lnTo>
                    <a:pt x="104367" y="123449"/>
                  </a:lnTo>
                  <a:lnTo>
                    <a:pt x="104142" y="123390"/>
                  </a:lnTo>
                  <a:lnTo>
                    <a:pt x="103918" y="123343"/>
                  </a:lnTo>
                  <a:lnTo>
                    <a:pt x="103693" y="123307"/>
                  </a:lnTo>
                  <a:lnTo>
                    <a:pt x="103468" y="123284"/>
                  </a:lnTo>
                  <a:lnTo>
                    <a:pt x="103243" y="123260"/>
                  </a:lnTo>
                  <a:lnTo>
                    <a:pt x="103019" y="123248"/>
                  </a:lnTo>
                  <a:lnTo>
                    <a:pt x="102557" y="123248"/>
                  </a:lnTo>
                  <a:lnTo>
                    <a:pt x="102332" y="123260"/>
                  </a:lnTo>
                  <a:lnTo>
                    <a:pt x="102096" y="123272"/>
                  </a:lnTo>
                  <a:lnTo>
                    <a:pt x="101871" y="123295"/>
                  </a:lnTo>
                  <a:lnTo>
                    <a:pt x="102108" y="122917"/>
                  </a:lnTo>
                  <a:lnTo>
                    <a:pt x="102344" y="122550"/>
                  </a:lnTo>
                  <a:lnTo>
                    <a:pt x="102593" y="122183"/>
                  </a:lnTo>
                  <a:lnTo>
                    <a:pt x="102853" y="121817"/>
                  </a:lnTo>
                  <a:lnTo>
                    <a:pt x="106201" y="121769"/>
                  </a:lnTo>
                  <a:lnTo>
                    <a:pt x="106189" y="121639"/>
                  </a:lnTo>
                  <a:lnTo>
                    <a:pt x="105396" y="121616"/>
                  </a:lnTo>
                  <a:lnTo>
                    <a:pt x="104604" y="121604"/>
                  </a:lnTo>
                  <a:lnTo>
                    <a:pt x="103811" y="121604"/>
                  </a:lnTo>
                  <a:lnTo>
                    <a:pt x="103030" y="121580"/>
                  </a:lnTo>
                  <a:lnTo>
                    <a:pt x="103291" y="121178"/>
                  </a:lnTo>
                  <a:lnTo>
                    <a:pt x="103421" y="120977"/>
                  </a:lnTo>
                  <a:lnTo>
                    <a:pt x="103575" y="120787"/>
                  </a:lnTo>
                  <a:lnTo>
                    <a:pt x="103882" y="120764"/>
                  </a:lnTo>
                  <a:lnTo>
                    <a:pt x="104202" y="120752"/>
                  </a:lnTo>
                  <a:lnTo>
                    <a:pt x="104817" y="120740"/>
                  </a:lnTo>
                  <a:lnTo>
                    <a:pt x="106059" y="120752"/>
                  </a:lnTo>
                  <a:lnTo>
                    <a:pt x="106047" y="120622"/>
                  </a:lnTo>
                  <a:lnTo>
                    <a:pt x="105775" y="120551"/>
                  </a:lnTo>
                  <a:lnTo>
                    <a:pt x="105491" y="120503"/>
                  </a:lnTo>
                  <a:lnTo>
                    <a:pt x="105195" y="120468"/>
                  </a:lnTo>
                  <a:lnTo>
                    <a:pt x="104911" y="120444"/>
                  </a:lnTo>
                  <a:lnTo>
                    <a:pt x="104332" y="120444"/>
                  </a:lnTo>
                  <a:lnTo>
                    <a:pt x="103752" y="120456"/>
                  </a:lnTo>
                  <a:lnTo>
                    <a:pt x="104095" y="119983"/>
                  </a:lnTo>
                  <a:lnTo>
                    <a:pt x="104273" y="119936"/>
                  </a:lnTo>
                  <a:lnTo>
                    <a:pt x="104462" y="119900"/>
                  </a:lnTo>
                  <a:lnTo>
                    <a:pt x="104639" y="119865"/>
                  </a:lnTo>
                  <a:lnTo>
                    <a:pt x="104817" y="119841"/>
                  </a:lnTo>
                  <a:lnTo>
                    <a:pt x="105184" y="119817"/>
                  </a:lnTo>
                  <a:lnTo>
                    <a:pt x="105550" y="119805"/>
                  </a:lnTo>
                  <a:lnTo>
                    <a:pt x="105917" y="119794"/>
                  </a:lnTo>
                  <a:lnTo>
                    <a:pt x="106272" y="119758"/>
                  </a:lnTo>
                  <a:lnTo>
                    <a:pt x="106461" y="119746"/>
                  </a:lnTo>
                  <a:lnTo>
                    <a:pt x="106639" y="119711"/>
                  </a:lnTo>
                  <a:lnTo>
                    <a:pt x="106816" y="119675"/>
                  </a:lnTo>
                  <a:lnTo>
                    <a:pt x="106994" y="119628"/>
                  </a:lnTo>
                  <a:lnTo>
                    <a:pt x="106662" y="119593"/>
                  </a:lnTo>
                  <a:lnTo>
                    <a:pt x="106343" y="119569"/>
                  </a:lnTo>
                  <a:lnTo>
                    <a:pt x="106012" y="119557"/>
                  </a:lnTo>
                  <a:lnTo>
                    <a:pt x="105680" y="119557"/>
                  </a:lnTo>
                  <a:lnTo>
                    <a:pt x="105030" y="119545"/>
                  </a:lnTo>
                  <a:lnTo>
                    <a:pt x="104379" y="119545"/>
                  </a:lnTo>
                  <a:lnTo>
                    <a:pt x="104533" y="119309"/>
                  </a:lnTo>
                  <a:lnTo>
                    <a:pt x="104699" y="119072"/>
                  </a:lnTo>
                  <a:lnTo>
                    <a:pt x="104864" y="118847"/>
                  </a:lnTo>
                  <a:lnTo>
                    <a:pt x="105053" y="118634"/>
                  </a:lnTo>
                  <a:lnTo>
                    <a:pt x="105408" y="118563"/>
                  </a:lnTo>
                  <a:lnTo>
                    <a:pt x="105586" y="118528"/>
                  </a:lnTo>
                  <a:lnTo>
                    <a:pt x="105751" y="118481"/>
                  </a:lnTo>
                  <a:lnTo>
                    <a:pt x="106023" y="118445"/>
                  </a:lnTo>
                  <a:lnTo>
                    <a:pt x="106296" y="118421"/>
                  </a:lnTo>
                  <a:lnTo>
                    <a:pt x="106852" y="118398"/>
                  </a:lnTo>
                  <a:lnTo>
                    <a:pt x="106852" y="118256"/>
                  </a:lnTo>
                  <a:lnTo>
                    <a:pt x="107431" y="118256"/>
                  </a:lnTo>
                  <a:lnTo>
                    <a:pt x="107727" y="118232"/>
                  </a:lnTo>
                  <a:lnTo>
                    <a:pt x="108023" y="118208"/>
                  </a:lnTo>
                  <a:lnTo>
                    <a:pt x="107857" y="118149"/>
                  </a:lnTo>
                  <a:lnTo>
                    <a:pt x="107680" y="118114"/>
                  </a:lnTo>
                  <a:lnTo>
                    <a:pt x="107514" y="118078"/>
                  </a:lnTo>
                  <a:lnTo>
                    <a:pt x="107337" y="118055"/>
                  </a:lnTo>
                  <a:lnTo>
                    <a:pt x="107171" y="118043"/>
                  </a:lnTo>
                  <a:lnTo>
                    <a:pt x="106994" y="118043"/>
                  </a:lnTo>
                  <a:lnTo>
                    <a:pt x="106639" y="118066"/>
                  </a:lnTo>
                  <a:lnTo>
                    <a:pt x="106284" y="118102"/>
                  </a:lnTo>
                  <a:lnTo>
                    <a:pt x="105929" y="118161"/>
                  </a:lnTo>
                  <a:lnTo>
                    <a:pt x="105243" y="118268"/>
                  </a:lnTo>
                  <a:lnTo>
                    <a:pt x="105243" y="118268"/>
                  </a:lnTo>
                  <a:lnTo>
                    <a:pt x="105728" y="117499"/>
                  </a:lnTo>
                  <a:lnTo>
                    <a:pt x="106236" y="116753"/>
                  </a:lnTo>
                  <a:lnTo>
                    <a:pt x="106603" y="116741"/>
                  </a:lnTo>
                  <a:lnTo>
                    <a:pt x="106970" y="116730"/>
                  </a:lnTo>
                  <a:lnTo>
                    <a:pt x="107715" y="116730"/>
                  </a:lnTo>
                  <a:lnTo>
                    <a:pt x="108449" y="116718"/>
                  </a:lnTo>
                  <a:lnTo>
                    <a:pt x="108815" y="116706"/>
                  </a:lnTo>
                  <a:lnTo>
                    <a:pt x="109182" y="116670"/>
                  </a:lnTo>
                  <a:lnTo>
                    <a:pt x="108839" y="116599"/>
                  </a:lnTo>
                  <a:lnTo>
                    <a:pt x="108484" y="116552"/>
                  </a:lnTo>
                  <a:lnTo>
                    <a:pt x="108129" y="116517"/>
                  </a:lnTo>
                  <a:lnTo>
                    <a:pt x="107774" y="116493"/>
                  </a:lnTo>
                  <a:lnTo>
                    <a:pt x="107419" y="116481"/>
                  </a:lnTo>
                  <a:lnTo>
                    <a:pt x="107065" y="116493"/>
                  </a:lnTo>
                  <a:lnTo>
                    <a:pt x="106710" y="116517"/>
                  </a:lnTo>
                  <a:lnTo>
                    <a:pt x="106355" y="116540"/>
                  </a:lnTo>
                  <a:lnTo>
                    <a:pt x="106686" y="116032"/>
                  </a:lnTo>
                  <a:lnTo>
                    <a:pt x="106863" y="115783"/>
                  </a:lnTo>
                  <a:lnTo>
                    <a:pt x="107041" y="115535"/>
                  </a:lnTo>
                  <a:lnTo>
                    <a:pt x="107348" y="115523"/>
                  </a:lnTo>
                  <a:lnTo>
                    <a:pt x="107668" y="115523"/>
                  </a:lnTo>
                  <a:lnTo>
                    <a:pt x="108295" y="115535"/>
                  </a:lnTo>
                  <a:lnTo>
                    <a:pt x="108603" y="115523"/>
                  </a:lnTo>
                  <a:lnTo>
                    <a:pt x="108910" y="115511"/>
                  </a:lnTo>
                  <a:lnTo>
                    <a:pt x="109230" y="115476"/>
                  </a:lnTo>
                  <a:lnTo>
                    <a:pt x="109537" y="115416"/>
                  </a:lnTo>
                  <a:lnTo>
                    <a:pt x="109230" y="115393"/>
                  </a:lnTo>
                  <a:lnTo>
                    <a:pt x="108934" y="115369"/>
                  </a:lnTo>
                  <a:lnTo>
                    <a:pt x="108330" y="115357"/>
                  </a:lnTo>
                  <a:lnTo>
                    <a:pt x="107112" y="115369"/>
                  </a:lnTo>
                  <a:lnTo>
                    <a:pt x="107112" y="115369"/>
                  </a:lnTo>
                  <a:lnTo>
                    <a:pt x="107514" y="114766"/>
                  </a:lnTo>
                  <a:lnTo>
                    <a:pt x="107727" y="114470"/>
                  </a:lnTo>
                  <a:lnTo>
                    <a:pt x="107940" y="114186"/>
                  </a:lnTo>
                  <a:lnTo>
                    <a:pt x="108709" y="114162"/>
                  </a:lnTo>
                  <a:lnTo>
                    <a:pt x="108673" y="114009"/>
                  </a:lnTo>
                  <a:lnTo>
                    <a:pt x="109360" y="114009"/>
                  </a:lnTo>
                  <a:lnTo>
                    <a:pt x="109703" y="113997"/>
                  </a:lnTo>
                  <a:lnTo>
                    <a:pt x="110034" y="113949"/>
                  </a:lnTo>
                  <a:lnTo>
                    <a:pt x="109916" y="113926"/>
                  </a:lnTo>
                  <a:lnTo>
                    <a:pt x="109786" y="113902"/>
                  </a:lnTo>
                  <a:lnTo>
                    <a:pt x="109667" y="113879"/>
                  </a:lnTo>
                  <a:lnTo>
                    <a:pt x="109537" y="113867"/>
                  </a:lnTo>
                  <a:lnTo>
                    <a:pt x="109289" y="113867"/>
                  </a:lnTo>
                  <a:lnTo>
                    <a:pt x="109040" y="113890"/>
                  </a:lnTo>
                  <a:lnTo>
                    <a:pt x="108792" y="113926"/>
                  </a:lnTo>
                  <a:lnTo>
                    <a:pt x="108543" y="113961"/>
                  </a:lnTo>
                  <a:lnTo>
                    <a:pt x="108046" y="114056"/>
                  </a:lnTo>
                  <a:lnTo>
                    <a:pt x="108046" y="114056"/>
                  </a:lnTo>
                  <a:lnTo>
                    <a:pt x="108165" y="113879"/>
                  </a:lnTo>
                  <a:lnTo>
                    <a:pt x="108295" y="113689"/>
                  </a:lnTo>
                  <a:lnTo>
                    <a:pt x="108413" y="113500"/>
                  </a:lnTo>
                  <a:lnTo>
                    <a:pt x="108543" y="113322"/>
                  </a:lnTo>
                  <a:lnTo>
                    <a:pt x="108685" y="113145"/>
                  </a:lnTo>
                  <a:lnTo>
                    <a:pt x="108756" y="113074"/>
                  </a:lnTo>
                  <a:lnTo>
                    <a:pt x="108839" y="113003"/>
                  </a:lnTo>
                  <a:lnTo>
                    <a:pt x="108934" y="112932"/>
                  </a:lnTo>
                  <a:lnTo>
                    <a:pt x="109028" y="112885"/>
                  </a:lnTo>
                  <a:lnTo>
                    <a:pt x="109123" y="112837"/>
                  </a:lnTo>
                  <a:lnTo>
                    <a:pt x="109230" y="112802"/>
                  </a:lnTo>
                  <a:lnTo>
                    <a:pt x="109206" y="112707"/>
                  </a:lnTo>
                  <a:lnTo>
                    <a:pt x="109206" y="112613"/>
                  </a:lnTo>
                  <a:lnTo>
                    <a:pt x="109218" y="112518"/>
                  </a:lnTo>
                  <a:lnTo>
                    <a:pt x="109241" y="112435"/>
                  </a:lnTo>
                  <a:lnTo>
                    <a:pt x="109277" y="112352"/>
                  </a:lnTo>
                  <a:lnTo>
                    <a:pt x="109324" y="112281"/>
                  </a:lnTo>
                  <a:lnTo>
                    <a:pt x="109383" y="112210"/>
                  </a:lnTo>
                  <a:lnTo>
                    <a:pt x="109442" y="112128"/>
                  </a:lnTo>
                  <a:lnTo>
                    <a:pt x="109584" y="111997"/>
                  </a:lnTo>
                  <a:lnTo>
                    <a:pt x="109738" y="111867"/>
                  </a:lnTo>
                  <a:lnTo>
                    <a:pt x="109880" y="111737"/>
                  </a:lnTo>
                  <a:lnTo>
                    <a:pt x="110010" y="111607"/>
                  </a:lnTo>
                  <a:lnTo>
                    <a:pt x="110164" y="111347"/>
                  </a:lnTo>
                  <a:lnTo>
                    <a:pt x="110342" y="111098"/>
                  </a:lnTo>
                  <a:lnTo>
                    <a:pt x="110531" y="110862"/>
                  </a:lnTo>
                  <a:lnTo>
                    <a:pt x="110720" y="110625"/>
                  </a:lnTo>
                  <a:lnTo>
                    <a:pt x="111134" y="110176"/>
                  </a:lnTo>
                  <a:lnTo>
                    <a:pt x="111548" y="109738"/>
                  </a:lnTo>
                  <a:lnTo>
                    <a:pt x="111773" y="109407"/>
                  </a:lnTo>
                  <a:lnTo>
                    <a:pt x="112010" y="109087"/>
                  </a:lnTo>
                  <a:close/>
                  <a:moveTo>
                    <a:pt x="244143" y="121284"/>
                  </a:moveTo>
                  <a:lnTo>
                    <a:pt x="244249" y="121296"/>
                  </a:lnTo>
                  <a:lnTo>
                    <a:pt x="244344" y="121332"/>
                  </a:lnTo>
                  <a:lnTo>
                    <a:pt x="244438" y="121367"/>
                  </a:lnTo>
                  <a:lnTo>
                    <a:pt x="244521" y="121414"/>
                  </a:lnTo>
                  <a:lnTo>
                    <a:pt x="244604" y="121474"/>
                  </a:lnTo>
                  <a:lnTo>
                    <a:pt x="244687" y="121533"/>
                  </a:lnTo>
                  <a:lnTo>
                    <a:pt x="244829" y="121663"/>
                  </a:lnTo>
                  <a:lnTo>
                    <a:pt x="244959" y="121817"/>
                  </a:lnTo>
                  <a:lnTo>
                    <a:pt x="245089" y="121982"/>
                  </a:lnTo>
                  <a:lnTo>
                    <a:pt x="245219" y="122136"/>
                  </a:lnTo>
                  <a:lnTo>
                    <a:pt x="245349" y="122290"/>
                  </a:lnTo>
                  <a:lnTo>
                    <a:pt x="245243" y="122668"/>
                  </a:lnTo>
                  <a:lnTo>
                    <a:pt x="244971" y="122597"/>
                  </a:lnTo>
                  <a:lnTo>
                    <a:pt x="244900" y="122751"/>
                  </a:lnTo>
                  <a:lnTo>
                    <a:pt x="244533" y="122905"/>
                  </a:lnTo>
                  <a:lnTo>
                    <a:pt x="244178" y="123082"/>
                  </a:lnTo>
                  <a:lnTo>
                    <a:pt x="243492" y="123449"/>
                  </a:lnTo>
                  <a:lnTo>
                    <a:pt x="242794" y="123792"/>
                  </a:lnTo>
                  <a:lnTo>
                    <a:pt x="242108" y="124135"/>
                  </a:lnTo>
                  <a:lnTo>
                    <a:pt x="241422" y="124490"/>
                  </a:lnTo>
                  <a:lnTo>
                    <a:pt x="241244" y="124372"/>
                  </a:lnTo>
                  <a:lnTo>
                    <a:pt x="241079" y="124242"/>
                  </a:lnTo>
                  <a:lnTo>
                    <a:pt x="240771" y="123970"/>
                  </a:lnTo>
                  <a:lnTo>
                    <a:pt x="240463" y="123686"/>
                  </a:lnTo>
                  <a:lnTo>
                    <a:pt x="240156" y="123402"/>
                  </a:lnTo>
                  <a:lnTo>
                    <a:pt x="240688" y="123177"/>
                  </a:lnTo>
                  <a:lnTo>
                    <a:pt x="241197" y="122941"/>
                  </a:lnTo>
                  <a:lnTo>
                    <a:pt x="241694" y="122692"/>
                  </a:lnTo>
                  <a:lnTo>
                    <a:pt x="242191" y="122420"/>
                  </a:lnTo>
                  <a:lnTo>
                    <a:pt x="242688" y="122136"/>
                  </a:lnTo>
                  <a:lnTo>
                    <a:pt x="243173" y="121852"/>
                  </a:lnTo>
                  <a:lnTo>
                    <a:pt x="244143" y="121284"/>
                  </a:lnTo>
                  <a:close/>
                  <a:moveTo>
                    <a:pt x="246083" y="121828"/>
                  </a:moveTo>
                  <a:lnTo>
                    <a:pt x="247124" y="122172"/>
                  </a:lnTo>
                  <a:lnTo>
                    <a:pt x="248153" y="122526"/>
                  </a:lnTo>
                  <a:lnTo>
                    <a:pt x="248662" y="122716"/>
                  </a:lnTo>
                  <a:lnTo>
                    <a:pt x="249171" y="122917"/>
                  </a:lnTo>
                  <a:lnTo>
                    <a:pt x="249679" y="123118"/>
                  </a:lnTo>
                  <a:lnTo>
                    <a:pt x="250176" y="123331"/>
                  </a:lnTo>
                  <a:lnTo>
                    <a:pt x="249608" y="123603"/>
                  </a:lnTo>
                  <a:lnTo>
                    <a:pt x="249040" y="123875"/>
                  </a:lnTo>
                  <a:lnTo>
                    <a:pt x="248768" y="124029"/>
                  </a:lnTo>
                  <a:lnTo>
                    <a:pt x="248496" y="124183"/>
                  </a:lnTo>
                  <a:lnTo>
                    <a:pt x="248224" y="124348"/>
                  </a:lnTo>
                  <a:lnTo>
                    <a:pt x="247964" y="124526"/>
                  </a:lnTo>
                  <a:lnTo>
                    <a:pt x="247739" y="124171"/>
                  </a:lnTo>
                  <a:lnTo>
                    <a:pt x="247514" y="123828"/>
                  </a:lnTo>
                  <a:lnTo>
                    <a:pt x="247053" y="123153"/>
                  </a:lnTo>
                  <a:lnTo>
                    <a:pt x="246568" y="122491"/>
                  </a:lnTo>
                  <a:lnTo>
                    <a:pt x="246083" y="121828"/>
                  </a:lnTo>
                  <a:close/>
                  <a:moveTo>
                    <a:pt x="245432" y="122444"/>
                  </a:moveTo>
                  <a:lnTo>
                    <a:pt x="245763" y="122834"/>
                  </a:lnTo>
                  <a:lnTo>
                    <a:pt x="246071" y="123236"/>
                  </a:lnTo>
                  <a:lnTo>
                    <a:pt x="246367" y="123650"/>
                  </a:lnTo>
                  <a:lnTo>
                    <a:pt x="246639" y="124088"/>
                  </a:lnTo>
                  <a:lnTo>
                    <a:pt x="246438" y="124135"/>
                  </a:lnTo>
                  <a:lnTo>
                    <a:pt x="246249" y="124195"/>
                  </a:lnTo>
                  <a:lnTo>
                    <a:pt x="245858" y="124325"/>
                  </a:lnTo>
                  <a:lnTo>
                    <a:pt x="245077" y="124668"/>
                  </a:lnTo>
                  <a:lnTo>
                    <a:pt x="244285" y="124999"/>
                  </a:lnTo>
                  <a:lnTo>
                    <a:pt x="243480" y="125318"/>
                  </a:lnTo>
                  <a:lnTo>
                    <a:pt x="242676" y="125614"/>
                  </a:lnTo>
                  <a:lnTo>
                    <a:pt x="241682" y="124751"/>
                  </a:lnTo>
                  <a:lnTo>
                    <a:pt x="242108" y="124561"/>
                  </a:lnTo>
                  <a:lnTo>
                    <a:pt x="242522" y="124360"/>
                  </a:lnTo>
                  <a:lnTo>
                    <a:pt x="242936" y="124147"/>
                  </a:lnTo>
                  <a:lnTo>
                    <a:pt x="243350" y="123934"/>
                  </a:lnTo>
                  <a:lnTo>
                    <a:pt x="243752" y="123721"/>
                  </a:lnTo>
                  <a:lnTo>
                    <a:pt x="244155" y="123497"/>
                  </a:lnTo>
                  <a:lnTo>
                    <a:pt x="244557" y="123260"/>
                  </a:lnTo>
                  <a:lnTo>
                    <a:pt x="244947" y="123023"/>
                  </a:lnTo>
                  <a:lnTo>
                    <a:pt x="245432" y="122763"/>
                  </a:lnTo>
                  <a:lnTo>
                    <a:pt x="245432" y="122444"/>
                  </a:lnTo>
                  <a:close/>
                  <a:moveTo>
                    <a:pt x="261167" y="122716"/>
                  </a:moveTo>
                  <a:lnTo>
                    <a:pt x="261758" y="123224"/>
                  </a:lnTo>
                  <a:lnTo>
                    <a:pt x="262338" y="123745"/>
                  </a:lnTo>
                  <a:lnTo>
                    <a:pt x="262906" y="124277"/>
                  </a:lnTo>
                  <a:lnTo>
                    <a:pt x="263473" y="124822"/>
                  </a:lnTo>
                  <a:lnTo>
                    <a:pt x="264030" y="125354"/>
                  </a:lnTo>
                  <a:lnTo>
                    <a:pt x="264597" y="125886"/>
                  </a:lnTo>
                  <a:lnTo>
                    <a:pt x="265177" y="126407"/>
                  </a:lnTo>
                  <a:lnTo>
                    <a:pt x="265473" y="126667"/>
                  </a:lnTo>
                  <a:lnTo>
                    <a:pt x="265780" y="126904"/>
                  </a:lnTo>
                  <a:lnTo>
                    <a:pt x="264668" y="126525"/>
                  </a:lnTo>
                  <a:lnTo>
                    <a:pt x="263568" y="126170"/>
                  </a:lnTo>
                  <a:lnTo>
                    <a:pt x="262444" y="125827"/>
                  </a:lnTo>
                  <a:lnTo>
                    <a:pt x="261320" y="125520"/>
                  </a:lnTo>
                  <a:lnTo>
                    <a:pt x="260185" y="125236"/>
                  </a:lnTo>
                  <a:lnTo>
                    <a:pt x="259049" y="124964"/>
                  </a:lnTo>
                  <a:lnTo>
                    <a:pt x="257913" y="124715"/>
                  </a:lnTo>
                  <a:lnTo>
                    <a:pt x="256766" y="124502"/>
                  </a:lnTo>
                  <a:lnTo>
                    <a:pt x="256943" y="124443"/>
                  </a:lnTo>
                  <a:lnTo>
                    <a:pt x="257109" y="124384"/>
                  </a:lnTo>
                  <a:lnTo>
                    <a:pt x="257274" y="124301"/>
                  </a:lnTo>
                  <a:lnTo>
                    <a:pt x="257440" y="124218"/>
                  </a:lnTo>
                  <a:lnTo>
                    <a:pt x="257759" y="124041"/>
                  </a:lnTo>
                  <a:lnTo>
                    <a:pt x="258067" y="123851"/>
                  </a:lnTo>
                  <a:lnTo>
                    <a:pt x="258375" y="123662"/>
                  </a:lnTo>
                  <a:lnTo>
                    <a:pt x="258694" y="123473"/>
                  </a:lnTo>
                  <a:lnTo>
                    <a:pt x="258860" y="123390"/>
                  </a:lnTo>
                  <a:lnTo>
                    <a:pt x="259025" y="123319"/>
                  </a:lnTo>
                  <a:lnTo>
                    <a:pt x="259191" y="123260"/>
                  </a:lnTo>
                  <a:lnTo>
                    <a:pt x="259368" y="123201"/>
                  </a:lnTo>
                  <a:lnTo>
                    <a:pt x="259818" y="123071"/>
                  </a:lnTo>
                  <a:lnTo>
                    <a:pt x="260267" y="122964"/>
                  </a:lnTo>
                  <a:lnTo>
                    <a:pt x="260717" y="122846"/>
                  </a:lnTo>
                  <a:lnTo>
                    <a:pt x="261167" y="122716"/>
                  </a:lnTo>
                  <a:close/>
                  <a:moveTo>
                    <a:pt x="246769" y="124266"/>
                  </a:moveTo>
                  <a:lnTo>
                    <a:pt x="247065" y="124680"/>
                  </a:lnTo>
                  <a:lnTo>
                    <a:pt x="247361" y="125094"/>
                  </a:lnTo>
                  <a:lnTo>
                    <a:pt x="247171" y="125342"/>
                  </a:lnTo>
                  <a:lnTo>
                    <a:pt x="246982" y="125591"/>
                  </a:lnTo>
                  <a:lnTo>
                    <a:pt x="246627" y="126111"/>
                  </a:lnTo>
                  <a:lnTo>
                    <a:pt x="246213" y="126289"/>
                  </a:lnTo>
                  <a:lnTo>
                    <a:pt x="245361" y="126620"/>
                  </a:lnTo>
                  <a:lnTo>
                    <a:pt x="244817" y="126809"/>
                  </a:lnTo>
                  <a:lnTo>
                    <a:pt x="244557" y="126916"/>
                  </a:lnTo>
                  <a:lnTo>
                    <a:pt x="244297" y="127034"/>
                  </a:lnTo>
                  <a:lnTo>
                    <a:pt x="243965" y="126774"/>
                  </a:lnTo>
                  <a:lnTo>
                    <a:pt x="243658" y="126490"/>
                  </a:lnTo>
                  <a:lnTo>
                    <a:pt x="243350" y="126218"/>
                  </a:lnTo>
                  <a:lnTo>
                    <a:pt x="243054" y="125922"/>
                  </a:lnTo>
                  <a:lnTo>
                    <a:pt x="244001" y="125543"/>
                  </a:lnTo>
                  <a:lnTo>
                    <a:pt x="244935" y="125153"/>
                  </a:lnTo>
                  <a:lnTo>
                    <a:pt x="245397" y="124940"/>
                  </a:lnTo>
                  <a:lnTo>
                    <a:pt x="245858" y="124727"/>
                  </a:lnTo>
                  <a:lnTo>
                    <a:pt x="246319" y="124502"/>
                  </a:lnTo>
                  <a:lnTo>
                    <a:pt x="246769" y="124266"/>
                  </a:lnTo>
                  <a:close/>
                  <a:moveTo>
                    <a:pt x="247893" y="125957"/>
                  </a:moveTo>
                  <a:lnTo>
                    <a:pt x="247988" y="125993"/>
                  </a:lnTo>
                  <a:lnTo>
                    <a:pt x="248070" y="126040"/>
                  </a:lnTo>
                  <a:lnTo>
                    <a:pt x="248153" y="126099"/>
                  </a:lnTo>
                  <a:lnTo>
                    <a:pt x="248224" y="126158"/>
                  </a:lnTo>
                  <a:lnTo>
                    <a:pt x="248366" y="126300"/>
                  </a:lnTo>
                  <a:lnTo>
                    <a:pt x="248508" y="126466"/>
                  </a:lnTo>
                  <a:lnTo>
                    <a:pt x="248768" y="126809"/>
                  </a:lnTo>
                  <a:lnTo>
                    <a:pt x="248899" y="126975"/>
                  </a:lnTo>
                  <a:lnTo>
                    <a:pt x="249040" y="127128"/>
                  </a:lnTo>
                  <a:lnTo>
                    <a:pt x="248816" y="127211"/>
                  </a:lnTo>
                  <a:lnTo>
                    <a:pt x="248615" y="127306"/>
                  </a:lnTo>
                  <a:lnTo>
                    <a:pt x="248413" y="127401"/>
                  </a:lnTo>
                  <a:lnTo>
                    <a:pt x="248212" y="127519"/>
                  </a:lnTo>
                  <a:lnTo>
                    <a:pt x="247964" y="127507"/>
                  </a:lnTo>
                  <a:lnTo>
                    <a:pt x="247964" y="127720"/>
                  </a:lnTo>
                  <a:lnTo>
                    <a:pt x="247609" y="127649"/>
                  </a:lnTo>
                  <a:lnTo>
                    <a:pt x="247621" y="127815"/>
                  </a:lnTo>
                  <a:lnTo>
                    <a:pt x="247443" y="127862"/>
                  </a:lnTo>
                  <a:lnTo>
                    <a:pt x="247266" y="127909"/>
                  </a:lnTo>
                  <a:lnTo>
                    <a:pt x="247088" y="127992"/>
                  </a:lnTo>
                  <a:lnTo>
                    <a:pt x="246935" y="128087"/>
                  </a:lnTo>
                  <a:lnTo>
                    <a:pt x="247053" y="127507"/>
                  </a:lnTo>
                  <a:lnTo>
                    <a:pt x="247136" y="127211"/>
                  </a:lnTo>
                  <a:lnTo>
                    <a:pt x="247230" y="126916"/>
                  </a:lnTo>
                  <a:lnTo>
                    <a:pt x="247278" y="126774"/>
                  </a:lnTo>
                  <a:lnTo>
                    <a:pt x="247337" y="126643"/>
                  </a:lnTo>
                  <a:lnTo>
                    <a:pt x="247408" y="126513"/>
                  </a:lnTo>
                  <a:lnTo>
                    <a:pt x="247491" y="126383"/>
                  </a:lnTo>
                  <a:lnTo>
                    <a:pt x="247574" y="126265"/>
                  </a:lnTo>
                  <a:lnTo>
                    <a:pt x="247668" y="126158"/>
                  </a:lnTo>
                  <a:lnTo>
                    <a:pt x="247775" y="126052"/>
                  </a:lnTo>
                  <a:lnTo>
                    <a:pt x="247893" y="125957"/>
                  </a:lnTo>
                  <a:close/>
                  <a:moveTo>
                    <a:pt x="169091" y="115286"/>
                  </a:moveTo>
                  <a:lnTo>
                    <a:pt x="168925" y="116966"/>
                  </a:lnTo>
                  <a:lnTo>
                    <a:pt x="168831" y="117794"/>
                  </a:lnTo>
                  <a:lnTo>
                    <a:pt x="168724" y="118634"/>
                  </a:lnTo>
                  <a:lnTo>
                    <a:pt x="168618" y="119474"/>
                  </a:lnTo>
                  <a:lnTo>
                    <a:pt x="168488" y="120302"/>
                  </a:lnTo>
                  <a:lnTo>
                    <a:pt x="168334" y="121130"/>
                  </a:lnTo>
                  <a:lnTo>
                    <a:pt x="168251" y="121545"/>
                  </a:lnTo>
                  <a:lnTo>
                    <a:pt x="168156" y="121959"/>
                  </a:lnTo>
                  <a:lnTo>
                    <a:pt x="168133" y="122101"/>
                  </a:lnTo>
                  <a:lnTo>
                    <a:pt x="168109" y="122254"/>
                  </a:lnTo>
                  <a:lnTo>
                    <a:pt x="168074" y="122408"/>
                  </a:lnTo>
                  <a:lnTo>
                    <a:pt x="168050" y="122574"/>
                  </a:lnTo>
                  <a:lnTo>
                    <a:pt x="168026" y="122728"/>
                  </a:lnTo>
                  <a:lnTo>
                    <a:pt x="168038" y="122881"/>
                  </a:lnTo>
                  <a:lnTo>
                    <a:pt x="168050" y="122952"/>
                  </a:lnTo>
                  <a:lnTo>
                    <a:pt x="168074" y="123023"/>
                  </a:lnTo>
                  <a:lnTo>
                    <a:pt x="168097" y="123094"/>
                  </a:lnTo>
                  <a:lnTo>
                    <a:pt x="168133" y="123165"/>
                  </a:lnTo>
                  <a:lnTo>
                    <a:pt x="168216" y="123213"/>
                  </a:lnTo>
                  <a:lnTo>
                    <a:pt x="168298" y="123248"/>
                  </a:lnTo>
                  <a:lnTo>
                    <a:pt x="168381" y="123272"/>
                  </a:lnTo>
                  <a:lnTo>
                    <a:pt x="168452" y="123272"/>
                  </a:lnTo>
                  <a:lnTo>
                    <a:pt x="168523" y="123260"/>
                  </a:lnTo>
                  <a:lnTo>
                    <a:pt x="168606" y="123248"/>
                  </a:lnTo>
                  <a:lnTo>
                    <a:pt x="168677" y="123213"/>
                  </a:lnTo>
                  <a:lnTo>
                    <a:pt x="168748" y="123177"/>
                  </a:lnTo>
                  <a:lnTo>
                    <a:pt x="168878" y="123082"/>
                  </a:lnTo>
                  <a:lnTo>
                    <a:pt x="169008" y="122964"/>
                  </a:lnTo>
                  <a:lnTo>
                    <a:pt x="169233" y="122728"/>
                  </a:lnTo>
                  <a:lnTo>
                    <a:pt x="169127" y="123449"/>
                  </a:lnTo>
                  <a:lnTo>
                    <a:pt x="169032" y="124171"/>
                  </a:lnTo>
                  <a:lnTo>
                    <a:pt x="168937" y="124904"/>
                  </a:lnTo>
                  <a:lnTo>
                    <a:pt x="168866" y="125626"/>
                  </a:lnTo>
                  <a:lnTo>
                    <a:pt x="168724" y="127081"/>
                  </a:lnTo>
                  <a:lnTo>
                    <a:pt x="168641" y="127815"/>
                  </a:lnTo>
                  <a:lnTo>
                    <a:pt x="168559" y="128536"/>
                  </a:lnTo>
                  <a:lnTo>
                    <a:pt x="167671" y="127850"/>
                  </a:lnTo>
                  <a:lnTo>
                    <a:pt x="166784" y="127176"/>
                  </a:lnTo>
                  <a:lnTo>
                    <a:pt x="165897" y="126490"/>
                  </a:lnTo>
                  <a:lnTo>
                    <a:pt x="165459" y="126147"/>
                  </a:lnTo>
                  <a:lnTo>
                    <a:pt x="165021" y="125792"/>
                  </a:lnTo>
                  <a:lnTo>
                    <a:pt x="164773" y="125555"/>
                  </a:lnTo>
                  <a:lnTo>
                    <a:pt x="164643" y="125437"/>
                  </a:lnTo>
                  <a:lnTo>
                    <a:pt x="164525" y="125295"/>
                  </a:lnTo>
                  <a:lnTo>
                    <a:pt x="164406" y="125165"/>
                  </a:lnTo>
                  <a:lnTo>
                    <a:pt x="164300" y="125023"/>
                  </a:lnTo>
                  <a:lnTo>
                    <a:pt x="164205" y="124881"/>
                  </a:lnTo>
                  <a:lnTo>
                    <a:pt x="164110" y="124727"/>
                  </a:lnTo>
                  <a:lnTo>
                    <a:pt x="164039" y="124573"/>
                  </a:lnTo>
                  <a:lnTo>
                    <a:pt x="163969" y="124407"/>
                  </a:lnTo>
                  <a:lnTo>
                    <a:pt x="163921" y="124242"/>
                  </a:lnTo>
                  <a:lnTo>
                    <a:pt x="163886" y="124076"/>
                  </a:lnTo>
                  <a:lnTo>
                    <a:pt x="163862" y="123911"/>
                  </a:lnTo>
                  <a:lnTo>
                    <a:pt x="163862" y="123733"/>
                  </a:lnTo>
                  <a:lnTo>
                    <a:pt x="163874" y="123556"/>
                  </a:lnTo>
                  <a:lnTo>
                    <a:pt x="163909" y="123378"/>
                  </a:lnTo>
                  <a:lnTo>
                    <a:pt x="163980" y="123106"/>
                  </a:lnTo>
                  <a:lnTo>
                    <a:pt x="164063" y="122858"/>
                  </a:lnTo>
                  <a:lnTo>
                    <a:pt x="164158" y="122597"/>
                  </a:lnTo>
                  <a:lnTo>
                    <a:pt x="164264" y="122349"/>
                  </a:lnTo>
                  <a:lnTo>
                    <a:pt x="164383" y="122101"/>
                  </a:lnTo>
                  <a:lnTo>
                    <a:pt x="164501" y="121864"/>
                  </a:lnTo>
                  <a:lnTo>
                    <a:pt x="164631" y="121627"/>
                  </a:lnTo>
                  <a:lnTo>
                    <a:pt x="164773" y="121391"/>
                  </a:lnTo>
                  <a:lnTo>
                    <a:pt x="165057" y="120918"/>
                  </a:lnTo>
                  <a:lnTo>
                    <a:pt x="165364" y="120468"/>
                  </a:lnTo>
                  <a:lnTo>
                    <a:pt x="165660" y="120007"/>
                  </a:lnTo>
                  <a:lnTo>
                    <a:pt x="165956" y="119557"/>
                  </a:lnTo>
                  <a:lnTo>
                    <a:pt x="166725" y="118481"/>
                  </a:lnTo>
                  <a:lnTo>
                    <a:pt x="167506" y="117404"/>
                  </a:lnTo>
                  <a:lnTo>
                    <a:pt x="168287" y="116339"/>
                  </a:lnTo>
                  <a:lnTo>
                    <a:pt x="168689" y="115807"/>
                  </a:lnTo>
                  <a:lnTo>
                    <a:pt x="169091" y="115286"/>
                  </a:lnTo>
                  <a:close/>
                  <a:moveTo>
                    <a:pt x="246426" y="126596"/>
                  </a:moveTo>
                  <a:lnTo>
                    <a:pt x="246284" y="127140"/>
                  </a:lnTo>
                  <a:lnTo>
                    <a:pt x="246225" y="127412"/>
                  </a:lnTo>
                  <a:lnTo>
                    <a:pt x="246154" y="127684"/>
                  </a:lnTo>
                  <a:lnTo>
                    <a:pt x="246118" y="127957"/>
                  </a:lnTo>
                  <a:lnTo>
                    <a:pt x="246107" y="128099"/>
                  </a:lnTo>
                  <a:lnTo>
                    <a:pt x="246095" y="128229"/>
                  </a:lnTo>
                  <a:lnTo>
                    <a:pt x="246095" y="128371"/>
                  </a:lnTo>
                  <a:lnTo>
                    <a:pt x="246107" y="128501"/>
                  </a:lnTo>
                  <a:lnTo>
                    <a:pt x="246130" y="128643"/>
                  </a:lnTo>
                  <a:lnTo>
                    <a:pt x="246166" y="128773"/>
                  </a:lnTo>
                  <a:lnTo>
                    <a:pt x="246024" y="128619"/>
                  </a:lnTo>
                  <a:lnTo>
                    <a:pt x="245894" y="128453"/>
                  </a:lnTo>
                  <a:lnTo>
                    <a:pt x="245716" y="128323"/>
                  </a:lnTo>
                  <a:lnTo>
                    <a:pt x="245539" y="128181"/>
                  </a:lnTo>
                  <a:lnTo>
                    <a:pt x="245184" y="127886"/>
                  </a:lnTo>
                  <a:lnTo>
                    <a:pt x="244853" y="127578"/>
                  </a:lnTo>
                  <a:lnTo>
                    <a:pt x="244509" y="127270"/>
                  </a:lnTo>
                  <a:lnTo>
                    <a:pt x="244758" y="127199"/>
                  </a:lnTo>
                  <a:lnTo>
                    <a:pt x="244994" y="127128"/>
                  </a:lnTo>
                  <a:lnTo>
                    <a:pt x="245480" y="126963"/>
                  </a:lnTo>
                  <a:lnTo>
                    <a:pt x="245953" y="126774"/>
                  </a:lnTo>
                  <a:lnTo>
                    <a:pt x="246426" y="126596"/>
                  </a:lnTo>
                  <a:close/>
                  <a:moveTo>
                    <a:pt x="171623" y="121982"/>
                  </a:moveTo>
                  <a:lnTo>
                    <a:pt x="171788" y="121994"/>
                  </a:lnTo>
                  <a:lnTo>
                    <a:pt x="171954" y="122018"/>
                  </a:lnTo>
                  <a:lnTo>
                    <a:pt x="172120" y="122041"/>
                  </a:lnTo>
                  <a:lnTo>
                    <a:pt x="172285" y="122077"/>
                  </a:lnTo>
                  <a:lnTo>
                    <a:pt x="172451" y="122124"/>
                  </a:lnTo>
                  <a:lnTo>
                    <a:pt x="172581" y="122941"/>
                  </a:lnTo>
                  <a:lnTo>
                    <a:pt x="172723" y="123769"/>
                  </a:lnTo>
                  <a:lnTo>
                    <a:pt x="173007" y="125413"/>
                  </a:lnTo>
                  <a:lnTo>
                    <a:pt x="173149" y="126229"/>
                  </a:lnTo>
                  <a:lnTo>
                    <a:pt x="173267" y="127057"/>
                  </a:lnTo>
                  <a:lnTo>
                    <a:pt x="173314" y="127472"/>
                  </a:lnTo>
                  <a:lnTo>
                    <a:pt x="173362" y="127886"/>
                  </a:lnTo>
                  <a:lnTo>
                    <a:pt x="173397" y="128300"/>
                  </a:lnTo>
                  <a:lnTo>
                    <a:pt x="173433" y="128714"/>
                  </a:lnTo>
                  <a:lnTo>
                    <a:pt x="173161" y="128655"/>
                  </a:lnTo>
                  <a:lnTo>
                    <a:pt x="172900" y="128607"/>
                  </a:lnTo>
                  <a:lnTo>
                    <a:pt x="172628" y="128572"/>
                  </a:lnTo>
                  <a:lnTo>
                    <a:pt x="172356" y="128548"/>
                  </a:lnTo>
                  <a:lnTo>
                    <a:pt x="172072" y="128524"/>
                  </a:lnTo>
                  <a:lnTo>
                    <a:pt x="171800" y="128524"/>
                  </a:lnTo>
                  <a:lnTo>
                    <a:pt x="171528" y="128536"/>
                  </a:lnTo>
                  <a:lnTo>
                    <a:pt x="171256" y="128560"/>
                  </a:lnTo>
                  <a:lnTo>
                    <a:pt x="170984" y="128595"/>
                  </a:lnTo>
                  <a:lnTo>
                    <a:pt x="170724" y="128655"/>
                  </a:lnTo>
                  <a:lnTo>
                    <a:pt x="170452" y="128714"/>
                  </a:lnTo>
                  <a:lnTo>
                    <a:pt x="170191" y="128797"/>
                  </a:lnTo>
                  <a:lnTo>
                    <a:pt x="169943" y="128891"/>
                  </a:lnTo>
                  <a:lnTo>
                    <a:pt x="169694" y="128998"/>
                  </a:lnTo>
                  <a:lnTo>
                    <a:pt x="169446" y="129128"/>
                  </a:lnTo>
                  <a:lnTo>
                    <a:pt x="169209" y="129270"/>
                  </a:lnTo>
                  <a:lnTo>
                    <a:pt x="169280" y="128938"/>
                  </a:lnTo>
                  <a:lnTo>
                    <a:pt x="169351" y="128607"/>
                  </a:lnTo>
                  <a:lnTo>
                    <a:pt x="169434" y="128288"/>
                  </a:lnTo>
                  <a:lnTo>
                    <a:pt x="169541" y="127968"/>
                  </a:lnTo>
                  <a:lnTo>
                    <a:pt x="169517" y="127708"/>
                  </a:lnTo>
                  <a:lnTo>
                    <a:pt x="169529" y="127448"/>
                  </a:lnTo>
                  <a:lnTo>
                    <a:pt x="169552" y="127199"/>
                  </a:lnTo>
                  <a:lnTo>
                    <a:pt x="169588" y="126951"/>
                  </a:lnTo>
                  <a:lnTo>
                    <a:pt x="169884" y="126762"/>
                  </a:lnTo>
                  <a:lnTo>
                    <a:pt x="170179" y="126572"/>
                  </a:lnTo>
                  <a:lnTo>
                    <a:pt x="170487" y="126407"/>
                  </a:lnTo>
                  <a:lnTo>
                    <a:pt x="170795" y="126229"/>
                  </a:lnTo>
                  <a:lnTo>
                    <a:pt x="171410" y="125910"/>
                  </a:lnTo>
                  <a:lnTo>
                    <a:pt x="172025" y="125579"/>
                  </a:lnTo>
                  <a:lnTo>
                    <a:pt x="171871" y="125531"/>
                  </a:lnTo>
                  <a:lnTo>
                    <a:pt x="171706" y="125496"/>
                  </a:lnTo>
                  <a:lnTo>
                    <a:pt x="171552" y="125484"/>
                  </a:lnTo>
                  <a:lnTo>
                    <a:pt x="171398" y="125484"/>
                  </a:lnTo>
                  <a:lnTo>
                    <a:pt x="171232" y="125508"/>
                  </a:lnTo>
                  <a:lnTo>
                    <a:pt x="171079" y="125543"/>
                  </a:lnTo>
                  <a:lnTo>
                    <a:pt x="170925" y="125591"/>
                  </a:lnTo>
                  <a:lnTo>
                    <a:pt x="170771" y="125650"/>
                  </a:lnTo>
                  <a:lnTo>
                    <a:pt x="170617" y="125721"/>
                  </a:lnTo>
                  <a:lnTo>
                    <a:pt x="170475" y="125792"/>
                  </a:lnTo>
                  <a:lnTo>
                    <a:pt x="170179" y="125957"/>
                  </a:lnTo>
                  <a:lnTo>
                    <a:pt x="169635" y="126312"/>
                  </a:lnTo>
                  <a:lnTo>
                    <a:pt x="169706" y="125236"/>
                  </a:lnTo>
                  <a:lnTo>
                    <a:pt x="170014" y="125046"/>
                  </a:lnTo>
                  <a:lnTo>
                    <a:pt x="170321" y="124881"/>
                  </a:lnTo>
                  <a:lnTo>
                    <a:pt x="170641" y="124715"/>
                  </a:lnTo>
                  <a:lnTo>
                    <a:pt x="170806" y="124644"/>
                  </a:lnTo>
                  <a:lnTo>
                    <a:pt x="170972" y="124585"/>
                  </a:lnTo>
                  <a:lnTo>
                    <a:pt x="171232" y="124478"/>
                  </a:lnTo>
                  <a:lnTo>
                    <a:pt x="171481" y="124348"/>
                  </a:lnTo>
                  <a:lnTo>
                    <a:pt x="171741" y="124277"/>
                  </a:lnTo>
                  <a:lnTo>
                    <a:pt x="171611" y="124218"/>
                  </a:lnTo>
                  <a:lnTo>
                    <a:pt x="171493" y="124183"/>
                  </a:lnTo>
                  <a:lnTo>
                    <a:pt x="171374" y="124171"/>
                  </a:lnTo>
                  <a:lnTo>
                    <a:pt x="171244" y="124159"/>
                  </a:lnTo>
                  <a:lnTo>
                    <a:pt x="171114" y="124171"/>
                  </a:lnTo>
                  <a:lnTo>
                    <a:pt x="170996" y="124195"/>
                  </a:lnTo>
                  <a:lnTo>
                    <a:pt x="170866" y="124230"/>
                  </a:lnTo>
                  <a:lnTo>
                    <a:pt x="170747" y="124266"/>
                  </a:lnTo>
                  <a:lnTo>
                    <a:pt x="170499" y="124372"/>
                  </a:lnTo>
                  <a:lnTo>
                    <a:pt x="170250" y="124490"/>
                  </a:lnTo>
                  <a:lnTo>
                    <a:pt x="170014" y="124597"/>
                  </a:lnTo>
                  <a:lnTo>
                    <a:pt x="169777" y="124691"/>
                  </a:lnTo>
                  <a:lnTo>
                    <a:pt x="169801" y="123709"/>
                  </a:lnTo>
                  <a:lnTo>
                    <a:pt x="169955" y="123568"/>
                  </a:lnTo>
                  <a:lnTo>
                    <a:pt x="170108" y="123449"/>
                  </a:lnTo>
                  <a:lnTo>
                    <a:pt x="170274" y="123331"/>
                  </a:lnTo>
                  <a:lnTo>
                    <a:pt x="170452" y="123236"/>
                  </a:lnTo>
                  <a:lnTo>
                    <a:pt x="170818" y="123047"/>
                  </a:lnTo>
                  <a:lnTo>
                    <a:pt x="171173" y="122870"/>
                  </a:lnTo>
                  <a:lnTo>
                    <a:pt x="171090" y="122846"/>
                  </a:lnTo>
                  <a:lnTo>
                    <a:pt x="170996" y="122822"/>
                  </a:lnTo>
                  <a:lnTo>
                    <a:pt x="170913" y="122810"/>
                  </a:lnTo>
                  <a:lnTo>
                    <a:pt x="170818" y="122810"/>
                  </a:lnTo>
                  <a:lnTo>
                    <a:pt x="170641" y="122822"/>
                  </a:lnTo>
                  <a:lnTo>
                    <a:pt x="170475" y="122858"/>
                  </a:lnTo>
                  <a:lnTo>
                    <a:pt x="170298" y="122917"/>
                  </a:lnTo>
                  <a:lnTo>
                    <a:pt x="170132" y="122988"/>
                  </a:lnTo>
                  <a:lnTo>
                    <a:pt x="169978" y="123071"/>
                  </a:lnTo>
                  <a:lnTo>
                    <a:pt x="169813" y="123165"/>
                  </a:lnTo>
                  <a:lnTo>
                    <a:pt x="169813" y="123165"/>
                  </a:lnTo>
                  <a:lnTo>
                    <a:pt x="169836" y="122337"/>
                  </a:lnTo>
                  <a:lnTo>
                    <a:pt x="170144" y="122219"/>
                  </a:lnTo>
                  <a:lnTo>
                    <a:pt x="170475" y="122124"/>
                  </a:lnTo>
                  <a:lnTo>
                    <a:pt x="170795" y="122053"/>
                  </a:lnTo>
                  <a:lnTo>
                    <a:pt x="171126" y="122006"/>
                  </a:lnTo>
                  <a:lnTo>
                    <a:pt x="171291" y="121994"/>
                  </a:lnTo>
                  <a:lnTo>
                    <a:pt x="171457" y="121982"/>
                  </a:lnTo>
                  <a:close/>
                  <a:moveTo>
                    <a:pt x="249171" y="127377"/>
                  </a:moveTo>
                  <a:lnTo>
                    <a:pt x="249206" y="127389"/>
                  </a:lnTo>
                  <a:lnTo>
                    <a:pt x="249253" y="127412"/>
                  </a:lnTo>
                  <a:lnTo>
                    <a:pt x="249289" y="127448"/>
                  </a:lnTo>
                  <a:lnTo>
                    <a:pt x="249313" y="127495"/>
                  </a:lnTo>
                  <a:lnTo>
                    <a:pt x="249549" y="127767"/>
                  </a:lnTo>
                  <a:lnTo>
                    <a:pt x="249774" y="128051"/>
                  </a:lnTo>
                  <a:lnTo>
                    <a:pt x="249987" y="128335"/>
                  </a:lnTo>
                  <a:lnTo>
                    <a:pt x="250200" y="128631"/>
                  </a:lnTo>
                  <a:lnTo>
                    <a:pt x="250011" y="128678"/>
                  </a:lnTo>
                  <a:lnTo>
                    <a:pt x="249833" y="128749"/>
                  </a:lnTo>
                  <a:lnTo>
                    <a:pt x="249656" y="128820"/>
                  </a:lnTo>
                  <a:lnTo>
                    <a:pt x="249478" y="128903"/>
                  </a:lnTo>
                  <a:lnTo>
                    <a:pt x="249123" y="129069"/>
                  </a:lnTo>
                  <a:lnTo>
                    <a:pt x="248780" y="129258"/>
                  </a:lnTo>
                  <a:lnTo>
                    <a:pt x="248437" y="129435"/>
                  </a:lnTo>
                  <a:lnTo>
                    <a:pt x="248260" y="129506"/>
                  </a:lnTo>
                  <a:lnTo>
                    <a:pt x="248082" y="129577"/>
                  </a:lnTo>
                  <a:lnTo>
                    <a:pt x="247905" y="129648"/>
                  </a:lnTo>
                  <a:lnTo>
                    <a:pt x="247715" y="129696"/>
                  </a:lnTo>
                  <a:lnTo>
                    <a:pt x="247526" y="129743"/>
                  </a:lnTo>
                  <a:lnTo>
                    <a:pt x="247337" y="129767"/>
                  </a:lnTo>
                  <a:lnTo>
                    <a:pt x="247266" y="129696"/>
                  </a:lnTo>
                  <a:lnTo>
                    <a:pt x="247207" y="129636"/>
                  </a:lnTo>
                  <a:lnTo>
                    <a:pt x="247159" y="129554"/>
                  </a:lnTo>
                  <a:lnTo>
                    <a:pt x="247112" y="129483"/>
                  </a:lnTo>
                  <a:lnTo>
                    <a:pt x="247041" y="129317"/>
                  </a:lnTo>
                  <a:lnTo>
                    <a:pt x="246982" y="129151"/>
                  </a:lnTo>
                  <a:lnTo>
                    <a:pt x="246935" y="128974"/>
                  </a:lnTo>
                  <a:lnTo>
                    <a:pt x="246887" y="128797"/>
                  </a:lnTo>
                  <a:lnTo>
                    <a:pt x="246816" y="128442"/>
                  </a:lnTo>
                  <a:lnTo>
                    <a:pt x="247396" y="128181"/>
                  </a:lnTo>
                  <a:lnTo>
                    <a:pt x="247467" y="128099"/>
                  </a:lnTo>
                  <a:lnTo>
                    <a:pt x="247775" y="127992"/>
                  </a:lnTo>
                  <a:lnTo>
                    <a:pt x="248070" y="127862"/>
                  </a:lnTo>
                  <a:lnTo>
                    <a:pt x="248366" y="127720"/>
                  </a:lnTo>
                  <a:lnTo>
                    <a:pt x="248662" y="127566"/>
                  </a:lnTo>
                  <a:lnTo>
                    <a:pt x="248745" y="127531"/>
                  </a:lnTo>
                  <a:lnTo>
                    <a:pt x="248828" y="127483"/>
                  </a:lnTo>
                  <a:lnTo>
                    <a:pt x="248910" y="127436"/>
                  </a:lnTo>
                  <a:lnTo>
                    <a:pt x="249005" y="127401"/>
                  </a:lnTo>
                  <a:lnTo>
                    <a:pt x="249088" y="127377"/>
                  </a:lnTo>
                  <a:close/>
                  <a:moveTo>
                    <a:pt x="148210" y="50728"/>
                  </a:moveTo>
                  <a:lnTo>
                    <a:pt x="148329" y="51036"/>
                  </a:lnTo>
                  <a:lnTo>
                    <a:pt x="148471" y="51332"/>
                  </a:lnTo>
                  <a:lnTo>
                    <a:pt x="148613" y="51627"/>
                  </a:lnTo>
                  <a:lnTo>
                    <a:pt x="148767" y="51911"/>
                  </a:lnTo>
                  <a:lnTo>
                    <a:pt x="148920" y="52195"/>
                  </a:lnTo>
                  <a:lnTo>
                    <a:pt x="149098" y="52479"/>
                  </a:lnTo>
                  <a:lnTo>
                    <a:pt x="149275" y="52751"/>
                  </a:lnTo>
                  <a:lnTo>
                    <a:pt x="149465" y="53012"/>
                  </a:lnTo>
                  <a:lnTo>
                    <a:pt x="149855" y="53544"/>
                  </a:lnTo>
                  <a:lnTo>
                    <a:pt x="150257" y="54053"/>
                  </a:lnTo>
                  <a:lnTo>
                    <a:pt x="150683" y="54561"/>
                  </a:lnTo>
                  <a:lnTo>
                    <a:pt x="151097" y="55058"/>
                  </a:lnTo>
                  <a:lnTo>
                    <a:pt x="151570" y="55567"/>
                  </a:lnTo>
                  <a:lnTo>
                    <a:pt x="152067" y="56052"/>
                  </a:lnTo>
                  <a:lnTo>
                    <a:pt x="152564" y="56537"/>
                  </a:lnTo>
                  <a:lnTo>
                    <a:pt x="153073" y="56998"/>
                  </a:lnTo>
                  <a:lnTo>
                    <a:pt x="153605" y="57448"/>
                  </a:lnTo>
                  <a:lnTo>
                    <a:pt x="154137" y="57886"/>
                  </a:lnTo>
                  <a:lnTo>
                    <a:pt x="154682" y="58323"/>
                  </a:lnTo>
                  <a:lnTo>
                    <a:pt x="155238" y="58737"/>
                  </a:lnTo>
                  <a:lnTo>
                    <a:pt x="155794" y="59152"/>
                  </a:lnTo>
                  <a:lnTo>
                    <a:pt x="156362" y="59554"/>
                  </a:lnTo>
                  <a:lnTo>
                    <a:pt x="156941" y="59944"/>
                  </a:lnTo>
                  <a:lnTo>
                    <a:pt x="157509" y="60335"/>
                  </a:lnTo>
                  <a:lnTo>
                    <a:pt x="158669" y="61104"/>
                  </a:lnTo>
                  <a:lnTo>
                    <a:pt x="159828" y="61861"/>
                  </a:lnTo>
                  <a:lnTo>
                    <a:pt x="160751" y="62452"/>
                  </a:lnTo>
                  <a:lnTo>
                    <a:pt x="161685" y="63020"/>
                  </a:lnTo>
                  <a:lnTo>
                    <a:pt x="162620" y="63588"/>
                  </a:lnTo>
                  <a:lnTo>
                    <a:pt x="163566" y="64144"/>
                  </a:lnTo>
                  <a:lnTo>
                    <a:pt x="165447" y="65256"/>
                  </a:lnTo>
                  <a:lnTo>
                    <a:pt x="166382" y="65824"/>
                  </a:lnTo>
                  <a:lnTo>
                    <a:pt x="167316" y="66404"/>
                  </a:lnTo>
                  <a:lnTo>
                    <a:pt x="169517" y="67811"/>
                  </a:lnTo>
                  <a:lnTo>
                    <a:pt x="170605" y="68533"/>
                  </a:lnTo>
                  <a:lnTo>
                    <a:pt x="171694" y="69255"/>
                  </a:lnTo>
                  <a:lnTo>
                    <a:pt x="172770" y="70000"/>
                  </a:lnTo>
                  <a:lnTo>
                    <a:pt x="173835" y="70757"/>
                  </a:lnTo>
                  <a:lnTo>
                    <a:pt x="174356" y="71147"/>
                  </a:lnTo>
                  <a:lnTo>
                    <a:pt x="174876" y="71538"/>
                  </a:lnTo>
                  <a:lnTo>
                    <a:pt x="175397" y="71940"/>
                  </a:lnTo>
                  <a:lnTo>
                    <a:pt x="175905" y="72342"/>
                  </a:lnTo>
                  <a:lnTo>
                    <a:pt x="176946" y="73182"/>
                  </a:lnTo>
                  <a:lnTo>
                    <a:pt x="177976" y="74034"/>
                  </a:lnTo>
                  <a:lnTo>
                    <a:pt x="179005" y="74898"/>
                  </a:lnTo>
                  <a:lnTo>
                    <a:pt x="180034" y="75761"/>
                  </a:lnTo>
                  <a:lnTo>
                    <a:pt x="182081" y="77500"/>
                  </a:lnTo>
                  <a:lnTo>
                    <a:pt x="184104" y="79251"/>
                  </a:lnTo>
                  <a:lnTo>
                    <a:pt x="186150" y="81002"/>
                  </a:lnTo>
                  <a:lnTo>
                    <a:pt x="188197" y="82729"/>
                  </a:lnTo>
                  <a:lnTo>
                    <a:pt x="189226" y="83593"/>
                  </a:lnTo>
                  <a:lnTo>
                    <a:pt x="190267" y="84445"/>
                  </a:lnTo>
                  <a:lnTo>
                    <a:pt x="191308" y="85285"/>
                  </a:lnTo>
                  <a:lnTo>
                    <a:pt x="192361" y="86113"/>
                  </a:lnTo>
                  <a:lnTo>
                    <a:pt x="193272" y="86846"/>
                  </a:lnTo>
                  <a:lnTo>
                    <a:pt x="194183" y="87580"/>
                  </a:lnTo>
                  <a:lnTo>
                    <a:pt x="195993" y="89070"/>
                  </a:lnTo>
                  <a:lnTo>
                    <a:pt x="197803" y="90549"/>
                  </a:lnTo>
                  <a:lnTo>
                    <a:pt x="198714" y="91294"/>
                  </a:lnTo>
                  <a:lnTo>
                    <a:pt x="199625" y="92028"/>
                  </a:lnTo>
                  <a:lnTo>
                    <a:pt x="201246" y="93329"/>
                  </a:lnTo>
                  <a:lnTo>
                    <a:pt x="202890" y="94619"/>
                  </a:lnTo>
                  <a:lnTo>
                    <a:pt x="204535" y="95885"/>
                  </a:lnTo>
                  <a:lnTo>
                    <a:pt x="206179" y="97162"/>
                  </a:lnTo>
                  <a:lnTo>
                    <a:pt x="207220" y="97955"/>
                  </a:lnTo>
                  <a:lnTo>
                    <a:pt x="208238" y="98759"/>
                  </a:lnTo>
                  <a:lnTo>
                    <a:pt x="210284" y="100404"/>
                  </a:lnTo>
                  <a:lnTo>
                    <a:pt x="211302" y="101220"/>
                  </a:lnTo>
                  <a:lnTo>
                    <a:pt x="212331" y="102025"/>
                  </a:lnTo>
                  <a:lnTo>
                    <a:pt x="213372" y="102817"/>
                  </a:lnTo>
                  <a:lnTo>
                    <a:pt x="214425" y="103598"/>
                  </a:lnTo>
                  <a:lnTo>
                    <a:pt x="215809" y="104592"/>
                  </a:lnTo>
                  <a:lnTo>
                    <a:pt x="217205" y="105585"/>
                  </a:lnTo>
                  <a:lnTo>
                    <a:pt x="220009" y="107549"/>
                  </a:lnTo>
                  <a:lnTo>
                    <a:pt x="221405" y="108543"/>
                  </a:lnTo>
                  <a:lnTo>
                    <a:pt x="222777" y="109560"/>
                  </a:lnTo>
                  <a:lnTo>
                    <a:pt x="223463" y="110081"/>
                  </a:lnTo>
                  <a:lnTo>
                    <a:pt x="224138" y="110602"/>
                  </a:lnTo>
                  <a:lnTo>
                    <a:pt x="224812" y="111134"/>
                  </a:lnTo>
                  <a:lnTo>
                    <a:pt x="225474" y="111666"/>
                  </a:lnTo>
                  <a:lnTo>
                    <a:pt x="225699" y="111867"/>
                  </a:lnTo>
                  <a:lnTo>
                    <a:pt x="225948" y="112045"/>
                  </a:lnTo>
                  <a:lnTo>
                    <a:pt x="226433" y="112412"/>
                  </a:lnTo>
                  <a:lnTo>
                    <a:pt x="226669" y="112613"/>
                  </a:lnTo>
                  <a:lnTo>
                    <a:pt x="226776" y="112719"/>
                  </a:lnTo>
                  <a:lnTo>
                    <a:pt x="226882" y="112826"/>
                  </a:lnTo>
                  <a:lnTo>
                    <a:pt x="226989" y="112932"/>
                  </a:lnTo>
                  <a:lnTo>
                    <a:pt x="227072" y="113050"/>
                  </a:lnTo>
                  <a:lnTo>
                    <a:pt x="227166" y="113181"/>
                  </a:lnTo>
                  <a:lnTo>
                    <a:pt x="227237" y="113311"/>
                  </a:lnTo>
                  <a:lnTo>
                    <a:pt x="227557" y="113346"/>
                  </a:lnTo>
                  <a:lnTo>
                    <a:pt x="228243" y="113902"/>
                  </a:lnTo>
                  <a:lnTo>
                    <a:pt x="228929" y="114458"/>
                  </a:lnTo>
                  <a:lnTo>
                    <a:pt x="229591" y="115026"/>
                  </a:lnTo>
                  <a:lnTo>
                    <a:pt x="230266" y="115606"/>
                  </a:lnTo>
                  <a:lnTo>
                    <a:pt x="230916" y="116185"/>
                  </a:lnTo>
                  <a:lnTo>
                    <a:pt x="231579" y="116765"/>
                  </a:lnTo>
                  <a:lnTo>
                    <a:pt x="232868" y="117948"/>
                  </a:lnTo>
                  <a:lnTo>
                    <a:pt x="235459" y="120338"/>
                  </a:lnTo>
                  <a:lnTo>
                    <a:pt x="236749" y="121521"/>
                  </a:lnTo>
                  <a:lnTo>
                    <a:pt x="237411" y="122112"/>
                  </a:lnTo>
                  <a:lnTo>
                    <a:pt x="238062" y="122692"/>
                  </a:lnTo>
                  <a:lnTo>
                    <a:pt x="238795" y="123366"/>
                  </a:lnTo>
                  <a:lnTo>
                    <a:pt x="239529" y="124041"/>
                  </a:lnTo>
                  <a:lnTo>
                    <a:pt x="240262" y="124703"/>
                  </a:lnTo>
                  <a:lnTo>
                    <a:pt x="240641" y="125034"/>
                  </a:lnTo>
                  <a:lnTo>
                    <a:pt x="241019" y="125354"/>
                  </a:lnTo>
                  <a:lnTo>
                    <a:pt x="241670" y="125898"/>
                  </a:lnTo>
                  <a:lnTo>
                    <a:pt x="242321" y="126454"/>
                  </a:lnTo>
                  <a:lnTo>
                    <a:pt x="243599" y="127578"/>
                  </a:lnTo>
                  <a:lnTo>
                    <a:pt x="244876" y="128714"/>
                  </a:lnTo>
                  <a:lnTo>
                    <a:pt x="246154" y="129838"/>
                  </a:lnTo>
                  <a:lnTo>
                    <a:pt x="246154" y="129838"/>
                  </a:lnTo>
                  <a:lnTo>
                    <a:pt x="245314" y="129293"/>
                  </a:lnTo>
                  <a:lnTo>
                    <a:pt x="244462" y="128737"/>
                  </a:lnTo>
                  <a:lnTo>
                    <a:pt x="243610" y="128205"/>
                  </a:lnTo>
                  <a:lnTo>
                    <a:pt x="243173" y="127945"/>
                  </a:lnTo>
                  <a:lnTo>
                    <a:pt x="242735" y="127696"/>
                  </a:lnTo>
                  <a:lnTo>
                    <a:pt x="242250" y="127424"/>
                  </a:lnTo>
                  <a:lnTo>
                    <a:pt x="241788" y="127140"/>
                  </a:lnTo>
                  <a:lnTo>
                    <a:pt x="241327" y="126845"/>
                  </a:lnTo>
                  <a:lnTo>
                    <a:pt x="240866" y="126549"/>
                  </a:lnTo>
                  <a:lnTo>
                    <a:pt x="239967" y="125922"/>
                  </a:lnTo>
                  <a:lnTo>
                    <a:pt x="239067" y="125295"/>
                  </a:lnTo>
                  <a:lnTo>
                    <a:pt x="238026" y="124561"/>
                  </a:lnTo>
                  <a:lnTo>
                    <a:pt x="236997" y="123816"/>
                  </a:lnTo>
                  <a:lnTo>
                    <a:pt x="235968" y="123071"/>
                  </a:lnTo>
                  <a:lnTo>
                    <a:pt x="234939" y="122314"/>
                  </a:lnTo>
                  <a:lnTo>
                    <a:pt x="233921" y="121556"/>
                  </a:lnTo>
                  <a:lnTo>
                    <a:pt x="232904" y="120799"/>
                  </a:lnTo>
                  <a:lnTo>
                    <a:pt x="230893" y="119249"/>
                  </a:lnTo>
                  <a:lnTo>
                    <a:pt x="229946" y="118492"/>
                  </a:lnTo>
                  <a:lnTo>
                    <a:pt x="229000" y="117747"/>
                  </a:lnTo>
                  <a:lnTo>
                    <a:pt x="228042" y="117014"/>
                  </a:lnTo>
                  <a:lnTo>
                    <a:pt x="227083" y="116280"/>
                  </a:lnTo>
                  <a:lnTo>
                    <a:pt x="225155" y="114825"/>
                  </a:lnTo>
                  <a:lnTo>
                    <a:pt x="223227" y="113382"/>
                  </a:lnTo>
                  <a:lnTo>
                    <a:pt x="222126" y="112542"/>
                  </a:lnTo>
                  <a:lnTo>
                    <a:pt x="221014" y="111714"/>
                  </a:lnTo>
                  <a:lnTo>
                    <a:pt x="218790" y="110057"/>
                  </a:lnTo>
                  <a:lnTo>
                    <a:pt x="216578" y="108401"/>
                  </a:lnTo>
                  <a:lnTo>
                    <a:pt x="215478" y="107561"/>
                  </a:lnTo>
                  <a:lnTo>
                    <a:pt x="214378" y="106709"/>
                  </a:lnTo>
                  <a:lnTo>
                    <a:pt x="213526" y="106059"/>
                  </a:lnTo>
                  <a:lnTo>
                    <a:pt x="212686" y="105408"/>
                  </a:lnTo>
                  <a:lnTo>
                    <a:pt x="211858" y="104734"/>
                  </a:lnTo>
                  <a:lnTo>
                    <a:pt x="211030" y="104059"/>
                  </a:lnTo>
                  <a:lnTo>
                    <a:pt x="209385" y="102699"/>
                  </a:lnTo>
                  <a:lnTo>
                    <a:pt x="208557" y="102013"/>
                  </a:lnTo>
                  <a:lnTo>
                    <a:pt x="207729" y="101350"/>
                  </a:lnTo>
                  <a:lnTo>
                    <a:pt x="205611" y="99611"/>
                  </a:lnTo>
                  <a:lnTo>
                    <a:pt x="203494" y="97896"/>
                  </a:lnTo>
                  <a:lnTo>
                    <a:pt x="201352" y="96180"/>
                  </a:lnTo>
                  <a:lnTo>
                    <a:pt x="199223" y="94477"/>
                  </a:lnTo>
                  <a:lnTo>
                    <a:pt x="198217" y="93696"/>
                  </a:lnTo>
                  <a:lnTo>
                    <a:pt x="197212" y="92903"/>
                  </a:lnTo>
                  <a:lnTo>
                    <a:pt x="195212" y="91294"/>
                  </a:lnTo>
                  <a:lnTo>
                    <a:pt x="193225" y="89697"/>
                  </a:lnTo>
                  <a:lnTo>
                    <a:pt x="192219" y="88905"/>
                  </a:lnTo>
                  <a:lnTo>
                    <a:pt x="191214" y="88124"/>
                  </a:lnTo>
                  <a:lnTo>
                    <a:pt x="190279" y="87379"/>
                  </a:lnTo>
                  <a:lnTo>
                    <a:pt x="189356" y="86633"/>
                  </a:lnTo>
                  <a:lnTo>
                    <a:pt x="187511" y="85143"/>
                  </a:lnTo>
                  <a:lnTo>
                    <a:pt x="185677" y="83640"/>
                  </a:lnTo>
                  <a:lnTo>
                    <a:pt x="183832" y="82150"/>
                  </a:lnTo>
                  <a:lnTo>
                    <a:pt x="182826" y="81333"/>
                  </a:lnTo>
                  <a:lnTo>
                    <a:pt x="181809" y="80529"/>
                  </a:lnTo>
                  <a:lnTo>
                    <a:pt x="179786" y="78932"/>
                  </a:lnTo>
                  <a:lnTo>
                    <a:pt x="178780" y="78116"/>
                  </a:lnTo>
                  <a:lnTo>
                    <a:pt x="177786" y="77299"/>
                  </a:lnTo>
                  <a:lnTo>
                    <a:pt x="176793" y="76471"/>
                  </a:lnTo>
                  <a:lnTo>
                    <a:pt x="175823" y="75619"/>
                  </a:lnTo>
                  <a:lnTo>
                    <a:pt x="174746" y="74803"/>
                  </a:lnTo>
                  <a:lnTo>
                    <a:pt x="173669" y="73987"/>
                  </a:lnTo>
                  <a:lnTo>
                    <a:pt x="172605" y="73159"/>
                  </a:lnTo>
                  <a:lnTo>
                    <a:pt x="171540" y="72319"/>
                  </a:lnTo>
                  <a:lnTo>
                    <a:pt x="171102" y="71952"/>
                  </a:lnTo>
                  <a:lnTo>
                    <a:pt x="170653" y="71597"/>
                  </a:lnTo>
                  <a:lnTo>
                    <a:pt x="170203" y="71254"/>
                  </a:lnTo>
                  <a:lnTo>
                    <a:pt x="169754" y="70911"/>
                  </a:lnTo>
                  <a:lnTo>
                    <a:pt x="168831" y="70237"/>
                  </a:lnTo>
                  <a:lnTo>
                    <a:pt x="167884" y="69586"/>
                  </a:lnTo>
                  <a:lnTo>
                    <a:pt x="166938" y="68959"/>
                  </a:lnTo>
                  <a:lnTo>
                    <a:pt x="165980" y="68332"/>
                  </a:lnTo>
                  <a:lnTo>
                    <a:pt x="165021" y="67717"/>
                  </a:lnTo>
                  <a:lnTo>
                    <a:pt x="164051" y="67113"/>
                  </a:lnTo>
                  <a:lnTo>
                    <a:pt x="163247" y="66616"/>
                  </a:lnTo>
                  <a:lnTo>
                    <a:pt x="162431" y="66131"/>
                  </a:lnTo>
                  <a:lnTo>
                    <a:pt x="161602" y="65658"/>
                  </a:lnTo>
                  <a:lnTo>
                    <a:pt x="160774" y="65209"/>
                  </a:lnTo>
                  <a:lnTo>
                    <a:pt x="159934" y="64759"/>
                  </a:lnTo>
                  <a:lnTo>
                    <a:pt x="159094" y="64321"/>
                  </a:lnTo>
                  <a:lnTo>
                    <a:pt x="157414" y="63446"/>
                  </a:lnTo>
                  <a:lnTo>
                    <a:pt x="155723" y="62582"/>
                  </a:lnTo>
                  <a:lnTo>
                    <a:pt x="154883" y="62133"/>
                  </a:lnTo>
                  <a:lnTo>
                    <a:pt x="154055" y="61695"/>
                  </a:lnTo>
                  <a:lnTo>
                    <a:pt x="153227" y="61234"/>
                  </a:lnTo>
                  <a:lnTo>
                    <a:pt x="152398" y="60760"/>
                  </a:lnTo>
                  <a:lnTo>
                    <a:pt x="151582" y="60275"/>
                  </a:lnTo>
                  <a:lnTo>
                    <a:pt x="150778" y="59779"/>
                  </a:lnTo>
                  <a:lnTo>
                    <a:pt x="150588" y="59648"/>
                  </a:lnTo>
                  <a:lnTo>
                    <a:pt x="150399" y="59530"/>
                  </a:lnTo>
                  <a:lnTo>
                    <a:pt x="150222" y="59388"/>
                  </a:lnTo>
                  <a:lnTo>
                    <a:pt x="150056" y="59246"/>
                  </a:lnTo>
                  <a:lnTo>
                    <a:pt x="149713" y="58950"/>
                  </a:lnTo>
                  <a:lnTo>
                    <a:pt x="149394" y="58631"/>
                  </a:lnTo>
                  <a:lnTo>
                    <a:pt x="149086" y="58312"/>
                  </a:lnTo>
                  <a:lnTo>
                    <a:pt x="148790" y="57968"/>
                  </a:lnTo>
                  <a:lnTo>
                    <a:pt x="148199" y="57306"/>
                  </a:lnTo>
                  <a:lnTo>
                    <a:pt x="148045" y="57129"/>
                  </a:lnTo>
                  <a:lnTo>
                    <a:pt x="147903" y="56939"/>
                  </a:lnTo>
                  <a:lnTo>
                    <a:pt x="147773" y="56738"/>
                  </a:lnTo>
                  <a:lnTo>
                    <a:pt x="147654" y="56537"/>
                  </a:lnTo>
                  <a:lnTo>
                    <a:pt x="147548" y="56324"/>
                  </a:lnTo>
                  <a:lnTo>
                    <a:pt x="147442" y="56111"/>
                  </a:lnTo>
                  <a:lnTo>
                    <a:pt x="147359" y="55898"/>
                  </a:lnTo>
                  <a:lnTo>
                    <a:pt x="147276" y="55685"/>
                  </a:lnTo>
                  <a:lnTo>
                    <a:pt x="147122" y="55236"/>
                  </a:lnTo>
                  <a:lnTo>
                    <a:pt x="146992" y="54774"/>
                  </a:lnTo>
                  <a:lnTo>
                    <a:pt x="146744" y="53875"/>
                  </a:lnTo>
                  <a:lnTo>
                    <a:pt x="146590" y="53319"/>
                  </a:lnTo>
                  <a:lnTo>
                    <a:pt x="146412" y="52775"/>
                  </a:lnTo>
                  <a:lnTo>
                    <a:pt x="146057" y="51698"/>
                  </a:lnTo>
                  <a:lnTo>
                    <a:pt x="147146" y="51225"/>
                  </a:lnTo>
                  <a:lnTo>
                    <a:pt x="147678" y="50989"/>
                  </a:lnTo>
                  <a:lnTo>
                    <a:pt x="148210" y="50728"/>
                  </a:lnTo>
                  <a:close/>
                  <a:moveTo>
                    <a:pt x="250448" y="128832"/>
                  </a:moveTo>
                  <a:lnTo>
                    <a:pt x="250851" y="129246"/>
                  </a:lnTo>
                  <a:lnTo>
                    <a:pt x="251253" y="129660"/>
                  </a:lnTo>
                  <a:lnTo>
                    <a:pt x="250921" y="129731"/>
                  </a:lnTo>
                  <a:lnTo>
                    <a:pt x="250590" y="129814"/>
                  </a:lnTo>
                  <a:lnTo>
                    <a:pt x="250011" y="130062"/>
                  </a:lnTo>
                  <a:lnTo>
                    <a:pt x="249715" y="130181"/>
                  </a:lnTo>
                  <a:lnTo>
                    <a:pt x="249419" y="130299"/>
                  </a:lnTo>
                  <a:lnTo>
                    <a:pt x="249123" y="130394"/>
                  </a:lnTo>
                  <a:lnTo>
                    <a:pt x="248828" y="130488"/>
                  </a:lnTo>
                  <a:lnTo>
                    <a:pt x="248520" y="130547"/>
                  </a:lnTo>
                  <a:lnTo>
                    <a:pt x="248201" y="130595"/>
                  </a:lnTo>
                  <a:lnTo>
                    <a:pt x="247704" y="130145"/>
                  </a:lnTo>
                  <a:lnTo>
                    <a:pt x="248177" y="129968"/>
                  </a:lnTo>
                  <a:lnTo>
                    <a:pt x="248638" y="129755"/>
                  </a:lnTo>
                  <a:lnTo>
                    <a:pt x="249088" y="129530"/>
                  </a:lnTo>
                  <a:lnTo>
                    <a:pt x="249537" y="129282"/>
                  </a:lnTo>
                  <a:lnTo>
                    <a:pt x="249987" y="129045"/>
                  </a:lnTo>
                  <a:lnTo>
                    <a:pt x="250448" y="128832"/>
                  </a:lnTo>
                  <a:close/>
                  <a:moveTo>
                    <a:pt x="251513" y="129814"/>
                  </a:moveTo>
                  <a:lnTo>
                    <a:pt x="251856" y="130062"/>
                  </a:lnTo>
                  <a:lnTo>
                    <a:pt x="252211" y="130287"/>
                  </a:lnTo>
                  <a:lnTo>
                    <a:pt x="252578" y="130500"/>
                  </a:lnTo>
                  <a:lnTo>
                    <a:pt x="252944" y="130701"/>
                  </a:lnTo>
                  <a:lnTo>
                    <a:pt x="252684" y="130831"/>
                  </a:lnTo>
                  <a:lnTo>
                    <a:pt x="252412" y="130950"/>
                  </a:lnTo>
                  <a:lnTo>
                    <a:pt x="252140" y="131044"/>
                  </a:lnTo>
                  <a:lnTo>
                    <a:pt x="251856" y="131115"/>
                  </a:lnTo>
                  <a:lnTo>
                    <a:pt x="251560" y="131269"/>
                  </a:lnTo>
                  <a:lnTo>
                    <a:pt x="251265" y="131435"/>
                  </a:lnTo>
                  <a:lnTo>
                    <a:pt x="250992" y="131364"/>
                  </a:lnTo>
                  <a:lnTo>
                    <a:pt x="250992" y="131364"/>
                  </a:lnTo>
                  <a:lnTo>
                    <a:pt x="251004" y="131600"/>
                  </a:lnTo>
                  <a:lnTo>
                    <a:pt x="250484" y="131565"/>
                  </a:lnTo>
                  <a:lnTo>
                    <a:pt x="250496" y="131730"/>
                  </a:lnTo>
                  <a:lnTo>
                    <a:pt x="250294" y="131742"/>
                  </a:lnTo>
                  <a:lnTo>
                    <a:pt x="250093" y="131766"/>
                  </a:lnTo>
                  <a:lnTo>
                    <a:pt x="249987" y="131790"/>
                  </a:lnTo>
                  <a:lnTo>
                    <a:pt x="249892" y="131813"/>
                  </a:lnTo>
                  <a:lnTo>
                    <a:pt x="249798" y="131861"/>
                  </a:lnTo>
                  <a:lnTo>
                    <a:pt x="249715" y="131920"/>
                  </a:lnTo>
                  <a:lnTo>
                    <a:pt x="249537" y="131790"/>
                  </a:lnTo>
                  <a:lnTo>
                    <a:pt x="249372" y="131648"/>
                  </a:lnTo>
                  <a:lnTo>
                    <a:pt x="249040" y="131376"/>
                  </a:lnTo>
                  <a:lnTo>
                    <a:pt x="248721" y="131080"/>
                  </a:lnTo>
                  <a:lnTo>
                    <a:pt x="248402" y="130772"/>
                  </a:lnTo>
                  <a:lnTo>
                    <a:pt x="248579" y="130796"/>
                  </a:lnTo>
                  <a:lnTo>
                    <a:pt x="248757" y="130784"/>
                  </a:lnTo>
                  <a:lnTo>
                    <a:pt x="248934" y="130772"/>
                  </a:lnTo>
                  <a:lnTo>
                    <a:pt x="249100" y="130749"/>
                  </a:lnTo>
                  <a:lnTo>
                    <a:pt x="249265" y="130713"/>
                  </a:lnTo>
                  <a:lnTo>
                    <a:pt x="249443" y="130666"/>
                  </a:lnTo>
                  <a:lnTo>
                    <a:pt x="249608" y="130607"/>
                  </a:lnTo>
                  <a:lnTo>
                    <a:pt x="249774" y="130547"/>
                  </a:lnTo>
                  <a:lnTo>
                    <a:pt x="250093" y="130405"/>
                  </a:lnTo>
                  <a:lnTo>
                    <a:pt x="250413" y="130252"/>
                  </a:lnTo>
                  <a:lnTo>
                    <a:pt x="250732" y="130098"/>
                  </a:lnTo>
                  <a:lnTo>
                    <a:pt x="251040" y="129944"/>
                  </a:lnTo>
                  <a:lnTo>
                    <a:pt x="251513" y="129814"/>
                  </a:lnTo>
                  <a:close/>
                  <a:moveTo>
                    <a:pt x="101067" y="127507"/>
                  </a:moveTo>
                  <a:lnTo>
                    <a:pt x="101256" y="127519"/>
                  </a:lnTo>
                  <a:lnTo>
                    <a:pt x="101457" y="127554"/>
                  </a:lnTo>
                  <a:lnTo>
                    <a:pt x="101646" y="127602"/>
                  </a:lnTo>
                  <a:lnTo>
                    <a:pt x="101824" y="127661"/>
                  </a:lnTo>
                  <a:lnTo>
                    <a:pt x="102001" y="127744"/>
                  </a:lnTo>
                  <a:lnTo>
                    <a:pt x="102179" y="127850"/>
                  </a:lnTo>
                  <a:lnTo>
                    <a:pt x="102332" y="127968"/>
                  </a:lnTo>
                  <a:lnTo>
                    <a:pt x="102486" y="128099"/>
                  </a:lnTo>
                  <a:lnTo>
                    <a:pt x="102143" y="129128"/>
                  </a:lnTo>
                  <a:lnTo>
                    <a:pt x="101824" y="130145"/>
                  </a:lnTo>
                  <a:lnTo>
                    <a:pt x="101516" y="131174"/>
                  </a:lnTo>
                  <a:lnTo>
                    <a:pt x="101374" y="131695"/>
                  </a:lnTo>
                  <a:lnTo>
                    <a:pt x="101244" y="132215"/>
                  </a:lnTo>
                  <a:lnTo>
                    <a:pt x="100794" y="131612"/>
                  </a:lnTo>
                  <a:lnTo>
                    <a:pt x="100570" y="131305"/>
                  </a:lnTo>
                  <a:lnTo>
                    <a:pt x="100333" y="131021"/>
                  </a:lnTo>
                  <a:lnTo>
                    <a:pt x="100215" y="130879"/>
                  </a:lnTo>
                  <a:lnTo>
                    <a:pt x="100085" y="130749"/>
                  </a:lnTo>
                  <a:lnTo>
                    <a:pt x="99943" y="130618"/>
                  </a:lnTo>
                  <a:lnTo>
                    <a:pt x="99801" y="130500"/>
                  </a:lnTo>
                  <a:lnTo>
                    <a:pt x="99647" y="130394"/>
                  </a:lnTo>
                  <a:lnTo>
                    <a:pt x="99493" y="130287"/>
                  </a:lnTo>
                  <a:lnTo>
                    <a:pt x="99328" y="130204"/>
                  </a:lnTo>
                  <a:lnTo>
                    <a:pt x="99150" y="130122"/>
                  </a:lnTo>
                  <a:lnTo>
                    <a:pt x="99067" y="130086"/>
                  </a:lnTo>
                  <a:lnTo>
                    <a:pt x="98984" y="130062"/>
                  </a:lnTo>
                  <a:lnTo>
                    <a:pt x="98902" y="130039"/>
                  </a:lnTo>
                  <a:lnTo>
                    <a:pt x="98819" y="130027"/>
                  </a:lnTo>
                  <a:lnTo>
                    <a:pt x="98653" y="130027"/>
                  </a:lnTo>
                  <a:lnTo>
                    <a:pt x="98476" y="130039"/>
                  </a:lnTo>
                  <a:lnTo>
                    <a:pt x="98310" y="130074"/>
                  </a:lnTo>
                  <a:lnTo>
                    <a:pt x="98144" y="130122"/>
                  </a:lnTo>
                  <a:lnTo>
                    <a:pt x="97813" y="130228"/>
                  </a:lnTo>
                  <a:lnTo>
                    <a:pt x="98026" y="129897"/>
                  </a:lnTo>
                  <a:lnTo>
                    <a:pt x="98251" y="129577"/>
                  </a:lnTo>
                  <a:lnTo>
                    <a:pt x="98476" y="129542"/>
                  </a:lnTo>
                  <a:lnTo>
                    <a:pt x="98701" y="129506"/>
                  </a:lnTo>
                  <a:lnTo>
                    <a:pt x="98925" y="129483"/>
                  </a:lnTo>
                  <a:lnTo>
                    <a:pt x="99150" y="129459"/>
                  </a:lnTo>
                  <a:lnTo>
                    <a:pt x="99600" y="129447"/>
                  </a:lnTo>
                  <a:lnTo>
                    <a:pt x="100499" y="129447"/>
                  </a:lnTo>
                  <a:lnTo>
                    <a:pt x="100936" y="129435"/>
                  </a:lnTo>
                  <a:lnTo>
                    <a:pt x="101161" y="129412"/>
                  </a:lnTo>
                  <a:lnTo>
                    <a:pt x="101386" y="129388"/>
                  </a:lnTo>
                  <a:lnTo>
                    <a:pt x="101611" y="129353"/>
                  </a:lnTo>
                  <a:lnTo>
                    <a:pt x="101824" y="129317"/>
                  </a:lnTo>
                  <a:lnTo>
                    <a:pt x="101682" y="129270"/>
                  </a:lnTo>
                  <a:lnTo>
                    <a:pt x="101540" y="129246"/>
                  </a:lnTo>
                  <a:lnTo>
                    <a:pt x="101244" y="129211"/>
                  </a:lnTo>
                  <a:lnTo>
                    <a:pt x="100664" y="129151"/>
                  </a:lnTo>
                  <a:lnTo>
                    <a:pt x="100404" y="129116"/>
                  </a:lnTo>
                  <a:lnTo>
                    <a:pt x="100132" y="129092"/>
                  </a:lnTo>
                  <a:lnTo>
                    <a:pt x="99860" y="129069"/>
                  </a:lnTo>
                  <a:lnTo>
                    <a:pt x="99328" y="129069"/>
                  </a:lnTo>
                  <a:lnTo>
                    <a:pt x="99055" y="129092"/>
                  </a:lnTo>
                  <a:lnTo>
                    <a:pt x="98783" y="129128"/>
                  </a:lnTo>
                  <a:lnTo>
                    <a:pt x="98523" y="129175"/>
                  </a:lnTo>
                  <a:lnTo>
                    <a:pt x="98523" y="129175"/>
                  </a:lnTo>
                  <a:lnTo>
                    <a:pt x="98630" y="129009"/>
                  </a:lnTo>
                  <a:lnTo>
                    <a:pt x="98760" y="128879"/>
                  </a:lnTo>
                  <a:lnTo>
                    <a:pt x="98902" y="128749"/>
                  </a:lnTo>
                  <a:lnTo>
                    <a:pt x="99055" y="128655"/>
                  </a:lnTo>
                  <a:lnTo>
                    <a:pt x="99221" y="128572"/>
                  </a:lnTo>
                  <a:lnTo>
                    <a:pt x="99387" y="128501"/>
                  </a:lnTo>
                  <a:lnTo>
                    <a:pt x="99564" y="128442"/>
                  </a:lnTo>
                  <a:lnTo>
                    <a:pt x="99742" y="128394"/>
                  </a:lnTo>
                  <a:lnTo>
                    <a:pt x="99931" y="128359"/>
                  </a:lnTo>
                  <a:lnTo>
                    <a:pt x="100120" y="128323"/>
                  </a:lnTo>
                  <a:lnTo>
                    <a:pt x="100499" y="128264"/>
                  </a:lnTo>
                  <a:lnTo>
                    <a:pt x="100865" y="128217"/>
                  </a:lnTo>
                  <a:lnTo>
                    <a:pt x="101232" y="128158"/>
                  </a:lnTo>
                  <a:lnTo>
                    <a:pt x="101126" y="128122"/>
                  </a:lnTo>
                  <a:lnTo>
                    <a:pt x="101031" y="128087"/>
                  </a:lnTo>
                  <a:lnTo>
                    <a:pt x="100830" y="128039"/>
                  </a:lnTo>
                  <a:lnTo>
                    <a:pt x="100617" y="128016"/>
                  </a:lnTo>
                  <a:lnTo>
                    <a:pt x="100416" y="128004"/>
                  </a:lnTo>
                  <a:lnTo>
                    <a:pt x="99990" y="127992"/>
                  </a:lnTo>
                  <a:lnTo>
                    <a:pt x="99777" y="127992"/>
                  </a:lnTo>
                  <a:lnTo>
                    <a:pt x="99576" y="127980"/>
                  </a:lnTo>
                  <a:lnTo>
                    <a:pt x="99742" y="127862"/>
                  </a:lnTo>
                  <a:lnTo>
                    <a:pt x="99919" y="127767"/>
                  </a:lnTo>
                  <a:lnTo>
                    <a:pt x="100096" y="127684"/>
                  </a:lnTo>
                  <a:lnTo>
                    <a:pt x="100286" y="127625"/>
                  </a:lnTo>
                  <a:lnTo>
                    <a:pt x="100475" y="127566"/>
                  </a:lnTo>
                  <a:lnTo>
                    <a:pt x="100676" y="127531"/>
                  </a:lnTo>
                  <a:lnTo>
                    <a:pt x="100865" y="127519"/>
                  </a:lnTo>
                  <a:lnTo>
                    <a:pt x="101067" y="127507"/>
                  </a:lnTo>
                  <a:close/>
                  <a:moveTo>
                    <a:pt x="256801" y="125247"/>
                  </a:moveTo>
                  <a:lnTo>
                    <a:pt x="257996" y="125508"/>
                  </a:lnTo>
                  <a:lnTo>
                    <a:pt x="259179" y="125780"/>
                  </a:lnTo>
                  <a:lnTo>
                    <a:pt x="260362" y="126076"/>
                  </a:lnTo>
                  <a:lnTo>
                    <a:pt x="261545" y="126395"/>
                  </a:lnTo>
                  <a:lnTo>
                    <a:pt x="262716" y="126738"/>
                  </a:lnTo>
                  <a:lnTo>
                    <a:pt x="263876" y="127093"/>
                  </a:lnTo>
                  <a:lnTo>
                    <a:pt x="265035" y="127483"/>
                  </a:lnTo>
                  <a:lnTo>
                    <a:pt x="266194" y="127874"/>
                  </a:lnTo>
                  <a:lnTo>
                    <a:pt x="266467" y="127992"/>
                  </a:lnTo>
                  <a:lnTo>
                    <a:pt x="266739" y="128122"/>
                  </a:lnTo>
                  <a:lnTo>
                    <a:pt x="266999" y="128264"/>
                  </a:lnTo>
                  <a:lnTo>
                    <a:pt x="267259" y="128406"/>
                  </a:lnTo>
                  <a:lnTo>
                    <a:pt x="267508" y="128572"/>
                  </a:lnTo>
                  <a:lnTo>
                    <a:pt x="267756" y="128737"/>
                  </a:lnTo>
                  <a:lnTo>
                    <a:pt x="267993" y="128915"/>
                  </a:lnTo>
                  <a:lnTo>
                    <a:pt x="268229" y="129092"/>
                  </a:lnTo>
                  <a:lnTo>
                    <a:pt x="268691" y="129471"/>
                  </a:lnTo>
                  <a:lnTo>
                    <a:pt x="269152" y="129849"/>
                  </a:lnTo>
                  <a:lnTo>
                    <a:pt x="269602" y="130240"/>
                  </a:lnTo>
                  <a:lnTo>
                    <a:pt x="270051" y="130618"/>
                  </a:lnTo>
                  <a:lnTo>
                    <a:pt x="271412" y="131801"/>
                  </a:lnTo>
                  <a:lnTo>
                    <a:pt x="272086" y="132393"/>
                  </a:lnTo>
                  <a:lnTo>
                    <a:pt x="272760" y="132996"/>
                  </a:lnTo>
                  <a:lnTo>
                    <a:pt x="272169" y="132807"/>
                  </a:lnTo>
                  <a:lnTo>
                    <a:pt x="271589" y="132630"/>
                  </a:lnTo>
                  <a:lnTo>
                    <a:pt x="270998" y="132452"/>
                  </a:lnTo>
                  <a:lnTo>
                    <a:pt x="270406" y="132298"/>
                  </a:lnTo>
                  <a:lnTo>
                    <a:pt x="269803" y="132168"/>
                  </a:lnTo>
                  <a:lnTo>
                    <a:pt x="269199" y="132038"/>
                  </a:lnTo>
                  <a:lnTo>
                    <a:pt x="268596" y="131943"/>
                  </a:lnTo>
                  <a:lnTo>
                    <a:pt x="267993" y="131872"/>
                  </a:lnTo>
                  <a:lnTo>
                    <a:pt x="267732" y="131837"/>
                  </a:lnTo>
                  <a:lnTo>
                    <a:pt x="267484" y="131778"/>
                  </a:lnTo>
                  <a:lnTo>
                    <a:pt x="267247" y="131719"/>
                  </a:lnTo>
                  <a:lnTo>
                    <a:pt x="267011" y="131636"/>
                  </a:lnTo>
                  <a:lnTo>
                    <a:pt x="266774" y="131553"/>
                  </a:lnTo>
                  <a:lnTo>
                    <a:pt x="266549" y="131458"/>
                  </a:lnTo>
                  <a:lnTo>
                    <a:pt x="266325" y="131352"/>
                  </a:lnTo>
                  <a:lnTo>
                    <a:pt x="266100" y="131234"/>
                  </a:lnTo>
                  <a:lnTo>
                    <a:pt x="265662" y="130985"/>
                  </a:lnTo>
                  <a:lnTo>
                    <a:pt x="265224" y="130725"/>
                  </a:lnTo>
                  <a:lnTo>
                    <a:pt x="264384" y="130193"/>
                  </a:lnTo>
                  <a:lnTo>
                    <a:pt x="263888" y="129873"/>
                  </a:lnTo>
                  <a:lnTo>
                    <a:pt x="263403" y="129530"/>
                  </a:lnTo>
                  <a:lnTo>
                    <a:pt x="262456" y="128844"/>
                  </a:lnTo>
                  <a:lnTo>
                    <a:pt x="261498" y="128158"/>
                  </a:lnTo>
                  <a:lnTo>
                    <a:pt x="261025" y="127815"/>
                  </a:lnTo>
                  <a:lnTo>
                    <a:pt x="260528" y="127483"/>
                  </a:lnTo>
                  <a:lnTo>
                    <a:pt x="260078" y="127188"/>
                  </a:lnTo>
                  <a:lnTo>
                    <a:pt x="259617" y="126904"/>
                  </a:lnTo>
                  <a:lnTo>
                    <a:pt x="258682" y="126348"/>
                  </a:lnTo>
                  <a:lnTo>
                    <a:pt x="257736" y="125803"/>
                  </a:lnTo>
                  <a:lnTo>
                    <a:pt x="256801" y="125247"/>
                  </a:lnTo>
                  <a:close/>
                  <a:moveTo>
                    <a:pt x="98736" y="130547"/>
                  </a:moveTo>
                  <a:lnTo>
                    <a:pt x="98831" y="130559"/>
                  </a:lnTo>
                  <a:lnTo>
                    <a:pt x="98913" y="130583"/>
                  </a:lnTo>
                  <a:lnTo>
                    <a:pt x="98996" y="130607"/>
                  </a:lnTo>
                  <a:lnTo>
                    <a:pt x="99162" y="130678"/>
                  </a:lnTo>
                  <a:lnTo>
                    <a:pt x="99316" y="130772"/>
                  </a:lnTo>
                  <a:lnTo>
                    <a:pt x="99458" y="130879"/>
                  </a:lnTo>
                  <a:lnTo>
                    <a:pt x="99600" y="130997"/>
                  </a:lnTo>
                  <a:lnTo>
                    <a:pt x="99872" y="131234"/>
                  </a:lnTo>
                  <a:lnTo>
                    <a:pt x="99635" y="131636"/>
                  </a:lnTo>
                  <a:lnTo>
                    <a:pt x="99399" y="132050"/>
                  </a:lnTo>
                  <a:lnTo>
                    <a:pt x="99186" y="132464"/>
                  </a:lnTo>
                  <a:lnTo>
                    <a:pt x="98984" y="132878"/>
                  </a:lnTo>
                  <a:lnTo>
                    <a:pt x="98783" y="133304"/>
                  </a:lnTo>
                  <a:lnTo>
                    <a:pt x="98594" y="133742"/>
                  </a:lnTo>
                  <a:lnTo>
                    <a:pt x="98428" y="134179"/>
                  </a:lnTo>
                  <a:lnTo>
                    <a:pt x="98263" y="134617"/>
                  </a:lnTo>
                  <a:lnTo>
                    <a:pt x="97754" y="134167"/>
                  </a:lnTo>
                  <a:lnTo>
                    <a:pt x="97245" y="133730"/>
                  </a:lnTo>
                  <a:lnTo>
                    <a:pt x="96216" y="132854"/>
                  </a:lnTo>
                  <a:lnTo>
                    <a:pt x="96133" y="132807"/>
                  </a:lnTo>
                  <a:lnTo>
                    <a:pt x="96027" y="132760"/>
                  </a:lnTo>
                  <a:lnTo>
                    <a:pt x="95826" y="132689"/>
                  </a:lnTo>
                  <a:lnTo>
                    <a:pt x="95731" y="132641"/>
                  </a:lnTo>
                  <a:lnTo>
                    <a:pt x="95648" y="132582"/>
                  </a:lnTo>
                  <a:lnTo>
                    <a:pt x="95613" y="132535"/>
                  </a:lnTo>
                  <a:lnTo>
                    <a:pt x="95589" y="132499"/>
                  </a:lnTo>
                  <a:lnTo>
                    <a:pt x="95565" y="132440"/>
                  </a:lnTo>
                  <a:lnTo>
                    <a:pt x="95554" y="132381"/>
                  </a:lnTo>
                  <a:lnTo>
                    <a:pt x="96275" y="132428"/>
                  </a:lnTo>
                  <a:lnTo>
                    <a:pt x="96997" y="132476"/>
                  </a:lnTo>
                  <a:lnTo>
                    <a:pt x="97127" y="132535"/>
                  </a:lnTo>
                  <a:lnTo>
                    <a:pt x="97269" y="132559"/>
                  </a:lnTo>
                  <a:lnTo>
                    <a:pt x="97399" y="132582"/>
                  </a:lnTo>
                  <a:lnTo>
                    <a:pt x="97541" y="132606"/>
                  </a:lnTo>
                  <a:lnTo>
                    <a:pt x="98109" y="132606"/>
                  </a:lnTo>
                  <a:lnTo>
                    <a:pt x="98144" y="132866"/>
                  </a:lnTo>
                  <a:lnTo>
                    <a:pt x="98192" y="132783"/>
                  </a:lnTo>
                  <a:lnTo>
                    <a:pt x="98204" y="132712"/>
                  </a:lnTo>
                  <a:lnTo>
                    <a:pt x="98204" y="132641"/>
                  </a:lnTo>
                  <a:lnTo>
                    <a:pt x="98192" y="132594"/>
                  </a:lnTo>
                  <a:lnTo>
                    <a:pt x="98156" y="132547"/>
                  </a:lnTo>
                  <a:lnTo>
                    <a:pt x="98109" y="132511"/>
                  </a:lnTo>
                  <a:lnTo>
                    <a:pt x="98050" y="132476"/>
                  </a:lnTo>
                  <a:lnTo>
                    <a:pt x="97979" y="132464"/>
                  </a:lnTo>
                  <a:lnTo>
                    <a:pt x="97813" y="132428"/>
                  </a:lnTo>
                  <a:lnTo>
                    <a:pt x="97648" y="132417"/>
                  </a:lnTo>
                  <a:lnTo>
                    <a:pt x="97364" y="132417"/>
                  </a:lnTo>
                  <a:lnTo>
                    <a:pt x="97399" y="132263"/>
                  </a:lnTo>
                  <a:lnTo>
                    <a:pt x="96559" y="132227"/>
                  </a:lnTo>
                  <a:lnTo>
                    <a:pt x="96607" y="132121"/>
                  </a:lnTo>
                  <a:lnTo>
                    <a:pt x="96654" y="132038"/>
                  </a:lnTo>
                  <a:lnTo>
                    <a:pt x="96725" y="131967"/>
                  </a:lnTo>
                  <a:lnTo>
                    <a:pt x="96808" y="131920"/>
                  </a:lnTo>
                  <a:lnTo>
                    <a:pt x="96890" y="131884"/>
                  </a:lnTo>
                  <a:lnTo>
                    <a:pt x="96985" y="131861"/>
                  </a:lnTo>
                  <a:lnTo>
                    <a:pt x="97092" y="131849"/>
                  </a:lnTo>
                  <a:lnTo>
                    <a:pt x="97198" y="131837"/>
                  </a:lnTo>
                  <a:lnTo>
                    <a:pt x="97423" y="131849"/>
                  </a:lnTo>
                  <a:lnTo>
                    <a:pt x="97636" y="131861"/>
                  </a:lnTo>
                  <a:lnTo>
                    <a:pt x="97861" y="131872"/>
                  </a:lnTo>
                  <a:lnTo>
                    <a:pt x="97955" y="131872"/>
                  </a:lnTo>
                  <a:lnTo>
                    <a:pt x="98050" y="131861"/>
                  </a:lnTo>
                  <a:lnTo>
                    <a:pt x="98109" y="131588"/>
                  </a:lnTo>
                  <a:lnTo>
                    <a:pt x="97920" y="131529"/>
                  </a:lnTo>
                  <a:lnTo>
                    <a:pt x="97730" y="131482"/>
                  </a:lnTo>
                  <a:lnTo>
                    <a:pt x="97541" y="131447"/>
                  </a:lnTo>
                  <a:lnTo>
                    <a:pt x="97340" y="131423"/>
                  </a:lnTo>
                  <a:lnTo>
                    <a:pt x="97151" y="131411"/>
                  </a:lnTo>
                  <a:lnTo>
                    <a:pt x="96559" y="131411"/>
                  </a:lnTo>
                  <a:lnTo>
                    <a:pt x="96737" y="131340"/>
                  </a:lnTo>
                  <a:lnTo>
                    <a:pt x="96902" y="131281"/>
                  </a:lnTo>
                  <a:lnTo>
                    <a:pt x="97269" y="131186"/>
                  </a:lnTo>
                  <a:lnTo>
                    <a:pt x="97447" y="131103"/>
                  </a:lnTo>
                  <a:lnTo>
                    <a:pt x="97612" y="131009"/>
                  </a:lnTo>
                  <a:lnTo>
                    <a:pt x="97932" y="130808"/>
                  </a:lnTo>
                  <a:lnTo>
                    <a:pt x="98097" y="130713"/>
                  </a:lnTo>
                  <a:lnTo>
                    <a:pt x="98275" y="130630"/>
                  </a:lnTo>
                  <a:lnTo>
                    <a:pt x="98369" y="130595"/>
                  </a:lnTo>
                  <a:lnTo>
                    <a:pt x="98452" y="130571"/>
                  </a:lnTo>
                  <a:lnTo>
                    <a:pt x="98547" y="130559"/>
                  </a:lnTo>
                  <a:lnTo>
                    <a:pt x="98653" y="130547"/>
                  </a:lnTo>
                  <a:close/>
                  <a:moveTo>
                    <a:pt x="172297" y="129329"/>
                  </a:moveTo>
                  <a:lnTo>
                    <a:pt x="172628" y="129341"/>
                  </a:lnTo>
                  <a:lnTo>
                    <a:pt x="172971" y="129364"/>
                  </a:lnTo>
                  <a:lnTo>
                    <a:pt x="173031" y="129980"/>
                  </a:lnTo>
                  <a:lnTo>
                    <a:pt x="173125" y="130583"/>
                  </a:lnTo>
                  <a:lnTo>
                    <a:pt x="173220" y="131186"/>
                  </a:lnTo>
                  <a:lnTo>
                    <a:pt x="173338" y="131790"/>
                  </a:lnTo>
                  <a:lnTo>
                    <a:pt x="173575" y="132996"/>
                  </a:lnTo>
                  <a:lnTo>
                    <a:pt x="173693" y="133600"/>
                  </a:lnTo>
                  <a:lnTo>
                    <a:pt x="173800" y="134215"/>
                  </a:lnTo>
                  <a:lnTo>
                    <a:pt x="173800" y="134215"/>
                  </a:lnTo>
                  <a:lnTo>
                    <a:pt x="173397" y="133931"/>
                  </a:lnTo>
                  <a:lnTo>
                    <a:pt x="173007" y="133659"/>
                  </a:lnTo>
                  <a:lnTo>
                    <a:pt x="173196" y="133635"/>
                  </a:lnTo>
                  <a:lnTo>
                    <a:pt x="172853" y="133197"/>
                  </a:lnTo>
                  <a:lnTo>
                    <a:pt x="172853" y="133197"/>
                  </a:lnTo>
                  <a:lnTo>
                    <a:pt x="173019" y="133458"/>
                  </a:lnTo>
                  <a:lnTo>
                    <a:pt x="172983" y="133529"/>
                  </a:lnTo>
                  <a:lnTo>
                    <a:pt x="172948" y="133576"/>
                  </a:lnTo>
                  <a:lnTo>
                    <a:pt x="172912" y="133611"/>
                  </a:lnTo>
                  <a:lnTo>
                    <a:pt x="172865" y="133647"/>
                  </a:lnTo>
                  <a:lnTo>
                    <a:pt x="172806" y="133659"/>
                  </a:lnTo>
                  <a:lnTo>
                    <a:pt x="172640" y="133659"/>
                  </a:lnTo>
                  <a:lnTo>
                    <a:pt x="172522" y="133623"/>
                  </a:lnTo>
                  <a:lnTo>
                    <a:pt x="172392" y="133588"/>
                  </a:lnTo>
                  <a:lnTo>
                    <a:pt x="172285" y="133564"/>
                  </a:lnTo>
                  <a:lnTo>
                    <a:pt x="172167" y="133540"/>
                  </a:lnTo>
                  <a:lnTo>
                    <a:pt x="171930" y="133481"/>
                  </a:lnTo>
                  <a:lnTo>
                    <a:pt x="171694" y="133458"/>
                  </a:lnTo>
                  <a:lnTo>
                    <a:pt x="171469" y="133446"/>
                  </a:lnTo>
                  <a:lnTo>
                    <a:pt x="171232" y="133469"/>
                  </a:lnTo>
                  <a:lnTo>
                    <a:pt x="171008" y="133517"/>
                  </a:lnTo>
                  <a:lnTo>
                    <a:pt x="170783" y="133576"/>
                  </a:lnTo>
                  <a:lnTo>
                    <a:pt x="170570" y="133647"/>
                  </a:lnTo>
                  <a:lnTo>
                    <a:pt x="170345" y="133753"/>
                  </a:lnTo>
                  <a:lnTo>
                    <a:pt x="170144" y="133860"/>
                  </a:lnTo>
                  <a:lnTo>
                    <a:pt x="169931" y="133978"/>
                  </a:lnTo>
                  <a:lnTo>
                    <a:pt x="169730" y="134108"/>
                  </a:lnTo>
                  <a:lnTo>
                    <a:pt x="169529" y="134238"/>
                  </a:lnTo>
                  <a:lnTo>
                    <a:pt x="169150" y="134522"/>
                  </a:lnTo>
                  <a:lnTo>
                    <a:pt x="168783" y="134806"/>
                  </a:lnTo>
                  <a:lnTo>
                    <a:pt x="168925" y="134428"/>
                  </a:lnTo>
                  <a:lnTo>
                    <a:pt x="169056" y="134049"/>
                  </a:lnTo>
                  <a:lnTo>
                    <a:pt x="169115" y="133860"/>
                  </a:lnTo>
                  <a:lnTo>
                    <a:pt x="169198" y="133671"/>
                  </a:lnTo>
                  <a:lnTo>
                    <a:pt x="169280" y="133493"/>
                  </a:lnTo>
                  <a:lnTo>
                    <a:pt x="169375" y="133316"/>
                  </a:lnTo>
                  <a:lnTo>
                    <a:pt x="169588" y="133280"/>
                  </a:lnTo>
                  <a:lnTo>
                    <a:pt x="169801" y="133221"/>
                  </a:lnTo>
                  <a:lnTo>
                    <a:pt x="170002" y="133138"/>
                  </a:lnTo>
                  <a:lnTo>
                    <a:pt x="170203" y="133044"/>
                  </a:lnTo>
                  <a:lnTo>
                    <a:pt x="170392" y="132937"/>
                  </a:lnTo>
                  <a:lnTo>
                    <a:pt x="170593" y="132831"/>
                  </a:lnTo>
                  <a:lnTo>
                    <a:pt x="170972" y="132618"/>
                  </a:lnTo>
                  <a:lnTo>
                    <a:pt x="171232" y="132653"/>
                  </a:lnTo>
                  <a:lnTo>
                    <a:pt x="171220" y="132476"/>
                  </a:lnTo>
                  <a:lnTo>
                    <a:pt x="171646" y="132369"/>
                  </a:lnTo>
                  <a:lnTo>
                    <a:pt x="172084" y="132251"/>
                  </a:lnTo>
                  <a:lnTo>
                    <a:pt x="172072" y="132133"/>
                  </a:lnTo>
                  <a:lnTo>
                    <a:pt x="172380" y="132062"/>
                  </a:lnTo>
                  <a:lnTo>
                    <a:pt x="172522" y="132038"/>
                  </a:lnTo>
                  <a:lnTo>
                    <a:pt x="172676" y="131991"/>
                  </a:lnTo>
                  <a:lnTo>
                    <a:pt x="172415" y="131967"/>
                  </a:lnTo>
                  <a:lnTo>
                    <a:pt x="172167" y="131943"/>
                  </a:lnTo>
                  <a:lnTo>
                    <a:pt x="171859" y="132050"/>
                  </a:lnTo>
                  <a:lnTo>
                    <a:pt x="171564" y="132133"/>
                  </a:lnTo>
                  <a:lnTo>
                    <a:pt x="171599" y="132227"/>
                  </a:lnTo>
                  <a:lnTo>
                    <a:pt x="171291" y="132286"/>
                  </a:lnTo>
                  <a:lnTo>
                    <a:pt x="170996" y="132369"/>
                  </a:lnTo>
                  <a:lnTo>
                    <a:pt x="170570" y="132559"/>
                  </a:lnTo>
                  <a:lnTo>
                    <a:pt x="170144" y="132748"/>
                  </a:lnTo>
                  <a:lnTo>
                    <a:pt x="169943" y="132842"/>
                  </a:lnTo>
                  <a:lnTo>
                    <a:pt x="169730" y="132961"/>
                  </a:lnTo>
                  <a:lnTo>
                    <a:pt x="169529" y="133067"/>
                  </a:lnTo>
                  <a:lnTo>
                    <a:pt x="169339" y="133197"/>
                  </a:lnTo>
                  <a:lnTo>
                    <a:pt x="169422" y="132677"/>
                  </a:lnTo>
                  <a:lnTo>
                    <a:pt x="169505" y="132156"/>
                  </a:lnTo>
                  <a:lnTo>
                    <a:pt x="169765" y="131943"/>
                  </a:lnTo>
                  <a:lnTo>
                    <a:pt x="170037" y="131742"/>
                  </a:lnTo>
                  <a:lnTo>
                    <a:pt x="170321" y="131553"/>
                  </a:lnTo>
                  <a:lnTo>
                    <a:pt x="170605" y="131376"/>
                  </a:lnTo>
                  <a:lnTo>
                    <a:pt x="170901" y="131222"/>
                  </a:lnTo>
                  <a:lnTo>
                    <a:pt x="171209" y="131068"/>
                  </a:lnTo>
                  <a:lnTo>
                    <a:pt x="171516" y="130926"/>
                  </a:lnTo>
                  <a:lnTo>
                    <a:pt x="171824" y="130796"/>
                  </a:lnTo>
                  <a:lnTo>
                    <a:pt x="171209" y="130713"/>
                  </a:lnTo>
                  <a:lnTo>
                    <a:pt x="171268" y="130867"/>
                  </a:lnTo>
                  <a:lnTo>
                    <a:pt x="170960" y="130926"/>
                  </a:lnTo>
                  <a:lnTo>
                    <a:pt x="170653" y="130985"/>
                  </a:lnTo>
                  <a:lnTo>
                    <a:pt x="170333" y="131198"/>
                  </a:lnTo>
                  <a:lnTo>
                    <a:pt x="169848" y="131435"/>
                  </a:lnTo>
                  <a:lnTo>
                    <a:pt x="169872" y="131624"/>
                  </a:lnTo>
                  <a:lnTo>
                    <a:pt x="169576" y="131553"/>
                  </a:lnTo>
                  <a:lnTo>
                    <a:pt x="169730" y="130973"/>
                  </a:lnTo>
                  <a:lnTo>
                    <a:pt x="169907" y="130394"/>
                  </a:lnTo>
                  <a:lnTo>
                    <a:pt x="170227" y="130465"/>
                  </a:lnTo>
                  <a:lnTo>
                    <a:pt x="170215" y="130287"/>
                  </a:lnTo>
                  <a:lnTo>
                    <a:pt x="170369" y="130275"/>
                  </a:lnTo>
                  <a:lnTo>
                    <a:pt x="170523" y="130228"/>
                  </a:lnTo>
                  <a:lnTo>
                    <a:pt x="170664" y="130181"/>
                  </a:lnTo>
                  <a:lnTo>
                    <a:pt x="170806" y="130110"/>
                  </a:lnTo>
                  <a:lnTo>
                    <a:pt x="171280" y="130062"/>
                  </a:lnTo>
                  <a:lnTo>
                    <a:pt x="171268" y="129897"/>
                  </a:lnTo>
                  <a:lnTo>
                    <a:pt x="170558" y="129897"/>
                  </a:lnTo>
                  <a:lnTo>
                    <a:pt x="170570" y="130051"/>
                  </a:lnTo>
                  <a:lnTo>
                    <a:pt x="169872" y="130122"/>
                  </a:lnTo>
                  <a:lnTo>
                    <a:pt x="169943" y="129968"/>
                  </a:lnTo>
                  <a:lnTo>
                    <a:pt x="169978" y="129885"/>
                  </a:lnTo>
                  <a:lnTo>
                    <a:pt x="170026" y="129802"/>
                  </a:lnTo>
                  <a:lnTo>
                    <a:pt x="170073" y="129743"/>
                  </a:lnTo>
                  <a:lnTo>
                    <a:pt x="170132" y="129684"/>
                  </a:lnTo>
                  <a:lnTo>
                    <a:pt x="170203" y="129636"/>
                  </a:lnTo>
                  <a:lnTo>
                    <a:pt x="170298" y="129601"/>
                  </a:lnTo>
                  <a:lnTo>
                    <a:pt x="170452" y="129554"/>
                  </a:lnTo>
                  <a:lnTo>
                    <a:pt x="170617" y="129495"/>
                  </a:lnTo>
                  <a:lnTo>
                    <a:pt x="170948" y="129424"/>
                  </a:lnTo>
                  <a:lnTo>
                    <a:pt x="171280" y="129364"/>
                  </a:lnTo>
                  <a:lnTo>
                    <a:pt x="171611" y="129341"/>
                  </a:lnTo>
                  <a:lnTo>
                    <a:pt x="171954" y="129329"/>
                  </a:lnTo>
                  <a:close/>
                  <a:moveTo>
                    <a:pt x="181040" y="111359"/>
                  </a:moveTo>
                  <a:lnTo>
                    <a:pt x="181122" y="111370"/>
                  </a:lnTo>
                  <a:lnTo>
                    <a:pt x="181193" y="111382"/>
                  </a:lnTo>
                  <a:lnTo>
                    <a:pt x="181264" y="111418"/>
                  </a:lnTo>
                  <a:lnTo>
                    <a:pt x="181335" y="111453"/>
                  </a:lnTo>
                  <a:lnTo>
                    <a:pt x="181395" y="111501"/>
                  </a:lnTo>
                  <a:lnTo>
                    <a:pt x="181513" y="111607"/>
                  </a:lnTo>
                  <a:lnTo>
                    <a:pt x="181619" y="111737"/>
                  </a:lnTo>
                  <a:lnTo>
                    <a:pt x="181726" y="111867"/>
                  </a:lnTo>
                  <a:lnTo>
                    <a:pt x="181832" y="111986"/>
                  </a:lnTo>
                  <a:lnTo>
                    <a:pt x="181939" y="112092"/>
                  </a:lnTo>
                  <a:lnTo>
                    <a:pt x="182294" y="112447"/>
                  </a:lnTo>
                  <a:lnTo>
                    <a:pt x="182649" y="112814"/>
                  </a:lnTo>
                  <a:lnTo>
                    <a:pt x="183004" y="113181"/>
                  </a:lnTo>
                  <a:lnTo>
                    <a:pt x="183358" y="113535"/>
                  </a:lnTo>
                  <a:lnTo>
                    <a:pt x="183548" y="113701"/>
                  </a:lnTo>
                  <a:lnTo>
                    <a:pt x="183737" y="113867"/>
                  </a:lnTo>
                  <a:lnTo>
                    <a:pt x="183926" y="114032"/>
                  </a:lnTo>
                  <a:lnTo>
                    <a:pt x="184127" y="114186"/>
                  </a:lnTo>
                  <a:lnTo>
                    <a:pt x="184329" y="114328"/>
                  </a:lnTo>
                  <a:lnTo>
                    <a:pt x="184541" y="114458"/>
                  </a:lnTo>
                  <a:lnTo>
                    <a:pt x="184766" y="114577"/>
                  </a:lnTo>
                  <a:lnTo>
                    <a:pt x="185003" y="114683"/>
                  </a:lnTo>
                  <a:lnTo>
                    <a:pt x="185263" y="114789"/>
                  </a:lnTo>
                  <a:lnTo>
                    <a:pt x="185535" y="114872"/>
                  </a:lnTo>
                  <a:lnTo>
                    <a:pt x="185819" y="114943"/>
                  </a:lnTo>
                  <a:lnTo>
                    <a:pt x="186091" y="114991"/>
                  </a:lnTo>
                  <a:lnTo>
                    <a:pt x="186375" y="115014"/>
                  </a:lnTo>
                  <a:lnTo>
                    <a:pt x="186671" y="115014"/>
                  </a:lnTo>
                  <a:lnTo>
                    <a:pt x="186955" y="115002"/>
                  </a:lnTo>
                  <a:lnTo>
                    <a:pt x="187239" y="114967"/>
                  </a:lnTo>
                  <a:lnTo>
                    <a:pt x="187144" y="115416"/>
                  </a:lnTo>
                  <a:lnTo>
                    <a:pt x="186529" y="115487"/>
                  </a:lnTo>
                  <a:lnTo>
                    <a:pt x="185902" y="115547"/>
                  </a:lnTo>
                  <a:lnTo>
                    <a:pt x="185594" y="115570"/>
                  </a:lnTo>
                  <a:lnTo>
                    <a:pt x="185287" y="115594"/>
                  </a:lnTo>
                  <a:lnTo>
                    <a:pt x="184979" y="115594"/>
                  </a:lnTo>
                  <a:lnTo>
                    <a:pt x="184672" y="115582"/>
                  </a:lnTo>
                  <a:lnTo>
                    <a:pt x="184116" y="115535"/>
                  </a:lnTo>
                  <a:lnTo>
                    <a:pt x="183571" y="115499"/>
                  </a:lnTo>
                  <a:lnTo>
                    <a:pt x="183299" y="115487"/>
                  </a:lnTo>
                  <a:lnTo>
                    <a:pt x="183015" y="115499"/>
                  </a:lnTo>
                  <a:lnTo>
                    <a:pt x="182743" y="115523"/>
                  </a:lnTo>
                  <a:lnTo>
                    <a:pt x="182471" y="115558"/>
                  </a:lnTo>
                  <a:lnTo>
                    <a:pt x="182578" y="115641"/>
                  </a:lnTo>
                  <a:lnTo>
                    <a:pt x="182696" y="115712"/>
                  </a:lnTo>
                  <a:lnTo>
                    <a:pt x="182814" y="115771"/>
                  </a:lnTo>
                  <a:lnTo>
                    <a:pt x="182933" y="115831"/>
                  </a:lnTo>
                  <a:lnTo>
                    <a:pt x="183051" y="115878"/>
                  </a:lnTo>
                  <a:lnTo>
                    <a:pt x="183181" y="115913"/>
                  </a:lnTo>
                  <a:lnTo>
                    <a:pt x="183429" y="115984"/>
                  </a:lnTo>
                  <a:lnTo>
                    <a:pt x="183690" y="116020"/>
                  </a:lnTo>
                  <a:lnTo>
                    <a:pt x="183962" y="116055"/>
                  </a:lnTo>
                  <a:lnTo>
                    <a:pt x="184482" y="116103"/>
                  </a:lnTo>
                  <a:lnTo>
                    <a:pt x="185121" y="116114"/>
                  </a:lnTo>
                  <a:lnTo>
                    <a:pt x="185748" y="116126"/>
                  </a:lnTo>
                  <a:lnTo>
                    <a:pt x="186068" y="116114"/>
                  </a:lnTo>
                  <a:lnTo>
                    <a:pt x="186387" y="116103"/>
                  </a:lnTo>
                  <a:lnTo>
                    <a:pt x="186695" y="116067"/>
                  </a:lnTo>
                  <a:lnTo>
                    <a:pt x="187014" y="116020"/>
                  </a:lnTo>
                  <a:lnTo>
                    <a:pt x="186919" y="116351"/>
                  </a:lnTo>
                  <a:lnTo>
                    <a:pt x="186848" y="116670"/>
                  </a:lnTo>
                  <a:lnTo>
                    <a:pt x="186706" y="117333"/>
                  </a:lnTo>
                  <a:lnTo>
                    <a:pt x="186363" y="117380"/>
                  </a:lnTo>
                  <a:lnTo>
                    <a:pt x="186032" y="117428"/>
                  </a:lnTo>
                  <a:lnTo>
                    <a:pt x="185358" y="117487"/>
                  </a:lnTo>
                  <a:lnTo>
                    <a:pt x="184683" y="117522"/>
                  </a:lnTo>
                  <a:lnTo>
                    <a:pt x="183997" y="117534"/>
                  </a:lnTo>
                  <a:lnTo>
                    <a:pt x="183323" y="117522"/>
                  </a:lnTo>
                  <a:lnTo>
                    <a:pt x="182649" y="117487"/>
                  </a:lnTo>
                  <a:lnTo>
                    <a:pt x="181962" y="117439"/>
                  </a:lnTo>
                  <a:lnTo>
                    <a:pt x="181288" y="117380"/>
                  </a:lnTo>
                  <a:lnTo>
                    <a:pt x="180933" y="117380"/>
                  </a:lnTo>
                  <a:lnTo>
                    <a:pt x="180578" y="117404"/>
                  </a:lnTo>
                  <a:lnTo>
                    <a:pt x="180756" y="117534"/>
                  </a:lnTo>
                  <a:lnTo>
                    <a:pt x="180957" y="117664"/>
                  </a:lnTo>
                  <a:lnTo>
                    <a:pt x="181182" y="117723"/>
                  </a:lnTo>
                  <a:lnTo>
                    <a:pt x="181418" y="117783"/>
                  </a:lnTo>
                  <a:lnTo>
                    <a:pt x="181643" y="117818"/>
                  </a:lnTo>
                  <a:lnTo>
                    <a:pt x="181868" y="117865"/>
                  </a:lnTo>
                  <a:lnTo>
                    <a:pt x="182341" y="117913"/>
                  </a:lnTo>
                  <a:lnTo>
                    <a:pt x="182802" y="117948"/>
                  </a:lnTo>
                  <a:lnTo>
                    <a:pt x="183276" y="117960"/>
                  </a:lnTo>
                  <a:lnTo>
                    <a:pt x="183737" y="117972"/>
                  </a:lnTo>
                  <a:lnTo>
                    <a:pt x="185168" y="117972"/>
                  </a:lnTo>
                  <a:lnTo>
                    <a:pt x="185654" y="117960"/>
                  </a:lnTo>
                  <a:lnTo>
                    <a:pt x="185890" y="117948"/>
                  </a:lnTo>
                  <a:lnTo>
                    <a:pt x="186139" y="117936"/>
                  </a:lnTo>
                  <a:lnTo>
                    <a:pt x="186375" y="117901"/>
                  </a:lnTo>
                  <a:lnTo>
                    <a:pt x="186624" y="117853"/>
                  </a:lnTo>
                  <a:lnTo>
                    <a:pt x="186576" y="118078"/>
                  </a:lnTo>
                  <a:lnTo>
                    <a:pt x="186529" y="118291"/>
                  </a:lnTo>
                  <a:lnTo>
                    <a:pt x="186482" y="118516"/>
                  </a:lnTo>
                  <a:lnTo>
                    <a:pt x="186422" y="118729"/>
                  </a:lnTo>
                  <a:lnTo>
                    <a:pt x="186174" y="118800"/>
                  </a:lnTo>
                  <a:lnTo>
                    <a:pt x="185937" y="118871"/>
                  </a:lnTo>
                  <a:lnTo>
                    <a:pt x="185701" y="118918"/>
                  </a:lnTo>
                  <a:lnTo>
                    <a:pt x="185452" y="118977"/>
                  </a:lnTo>
                  <a:lnTo>
                    <a:pt x="184967" y="119060"/>
                  </a:lnTo>
                  <a:lnTo>
                    <a:pt x="184470" y="119119"/>
                  </a:lnTo>
                  <a:lnTo>
                    <a:pt x="183974" y="119167"/>
                  </a:lnTo>
                  <a:lnTo>
                    <a:pt x="183477" y="119214"/>
                  </a:lnTo>
                  <a:lnTo>
                    <a:pt x="182483" y="119285"/>
                  </a:lnTo>
                  <a:lnTo>
                    <a:pt x="182270" y="119309"/>
                  </a:lnTo>
                  <a:lnTo>
                    <a:pt x="181619" y="119309"/>
                  </a:lnTo>
                  <a:lnTo>
                    <a:pt x="181193" y="119285"/>
                  </a:lnTo>
                  <a:lnTo>
                    <a:pt x="180756" y="119261"/>
                  </a:lnTo>
                  <a:lnTo>
                    <a:pt x="180330" y="119238"/>
                  </a:lnTo>
                  <a:lnTo>
                    <a:pt x="179904" y="119214"/>
                  </a:lnTo>
                  <a:lnTo>
                    <a:pt x="179679" y="119226"/>
                  </a:lnTo>
                  <a:lnTo>
                    <a:pt x="179466" y="119226"/>
                  </a:lnTo>
                  <a:lnTo>
                    <a:pt x="179253" y="119249"/>
                  </a:lnTo>
                  <a:lnTo>
                    <a:pt x="179040" y="119273"/>
                  </a:lnTo>
                  <a:lnTo>
                    <a:pt x="179182" y="119344"/>
                  </a:lnTo>
                  <a:lnTo>
                    <a:pt x="179324" y="119415"/>
                  </a:lnTo>
                  <a:lnTo>
                    <a:pt x="179608" y="119533"/>
                  </a:lnTo>
                  <a:lnTo>
                    <a:pt x="179904" y="119628"/>
                  </a:lnTo>
                  <a:lnTo>
                    <a:pt x="180212" y="119699"/>
                  </a:lnTo>
                  <a:lnTo>
                    <a:pt x="180519" y="119746"/>
                  </a:lnTo>
                  <a:lnTo>
                    <a:pt x="180827" y="119782"/>
                  </a:lnTo>
                  <a:lnTo>
                    <a:pt x="181146" y="119805"/>
                  </a:lnTo>
                  <a:lnTo>
                    <a:pt x="181454" y="119817"/>
                  </a:lnTo>
                  <a:lnTo>
                    <a:pt x="182069" y="119829"/>
                  </a:lnTo>
                  <a:lnTo>
                    <a:pt x="182684" y="119829"/>
                  </a:lnTo>
                  <a:lnTo>
                    <a:pt x="183299" y="119805"/>
                  </a:lnTo>
                  <a:lnTo>
                    <a:pt x="183914" y="119758"/>
                  </a:lnTo>
                  <a:lnTo>
                    <a:pt x="184518" y="119699"/>
                  </a:lnTo>
                  <a:lnTo>
                    <a:pt x="185133" y="119604"/>
                  </a:lnTo>
                  <a:lnTo>
                    <a:pt x="185429" y="119557"/>
                  </a:lnTo>
                  <a:lnTo>
                    <a:pt x="185736" y="119486"/>
                  </a:lnTo>
                  <a:lnTo>
                    <a:pt x="186032" y="119415"/>
                  </a:lnTo>
                  <a:lnTo>
                    <a:pt x="186328" y="119332"/>
                  </a:lnTo>
                  <a:lnTo>
                    <a:pt x="186221" y="119794"/>
                  </a:lnTo>
                  <a:lnTo>
                    <a:pt x="186127" y="120243"/>
                  </a:lnTo>
                  <a:lnTo>
                    <a:pt x="185949" y="121166"/>
                  </a:lnTo>
                  <a:lnTo>
                    <a:pt x="185145" y="121213"/>
                  </a:lnTo>
                  <a:lnTo>
                    <a:pt x="184340" y="121249"/>
                  </a:lnTo>
                  <a:lnTo>
                    <a:pt x="183536" y="121272"/>
                  </a:lnTo>
                  <a:lnTo>
                    <a:pt x="182731" y="121272"/>
                  </a:lnTo>
                  <a:lnTo>
                    <a:pt x="181915" y="121261"/>
                  </a:lnTo>
                  <a:lnTo>
                    <a:pt x="181111" y="121213"/>
                  </a:lnTo>
                  <a:lnTo>
                    <a:pt x="180306" y="121154"/>
                  </a:lnTo>
                  <a:lnTo>
                    <a:pt x="179904" y="121107"/>
                  </a:lnTo>
                  <a:lnTo>
                    <a:pt x="179514" y="121060"/>
                  </a:lnTo>
                  <a:lnTo>
                    <a:pt x="179135" y="121000"/>
                  </a:lnTo>
                  <a:lnTo>
                    <a:pt x="178768" y="120953"/>
                  </a:lnTo>
                  <a:lnTo>
                    <a:pt x="178579" y="120941"/>
                  </a:lnTo>
                  <a:lnTo>
                    <a:pt x="178390" y="120929"/>
                  </a:lnTo>
                  <a:lnTo>
                    <a:pt x="178212" y="120929"/>
                  </a:lnTo>
                  <a:lnTo>
                    <a:pt x="178023" y="120953"/>
                  </a:lnTo>
                  <a:lnTo>
                    <a:pt x="178141" y="121036"/>
                  </a:lnTo>
                  <a:lnTo>
                    <a:pt x="178271" y="121107"/>
                  </a:lnTo>
                  <a:lnTo>
                    <a:pt x="178402" y="121178"/>
                  </a:lnTo>
                  <a:lnTo>
                    <a:pt x="178532" y="121237"/>
                  </a:lnTo>
                  <a:lnTo>
                    <a:pt x="178816" y="121343"/>
                  </a:lnTo>
                  <a:lnTo>
                    <a:pt x="179088" y="121426"/>
                  </a:lnTo>
                  <a:lnTo>
                    <a:pt x="179383" y="121497"/>
                  </a:lnTo>
                  <a:lnTo>
                    <a:pt x="179667" y="121556"/>
                  </a:lnTo>
                  <a:lnTo>
                    <a:pt x="180259" y="121639"/>
                  </a:lnTo>
                  <a:lnTo>
                    <a:pt x="180957" y="121710"/>
                  </a:lnTo>
                  <a:lnTo>
                    <a:pt x="181655" y="121769"/>
                  </a:lnTo>
                  <a:lnTo>
                    <a:pt x="182353" y="121817"/>
                  </a:lnTo>
                  <a:lnTo>
                    <a:pt x="183051" y="121852"/>
                  </a:lnTo>
                  <a:lnTo>
                    <a:pt x="183761" y="121864"/>
                  </a:lnTo>
                  <a:lnTo>
                    <a:pt x="184459" y="121852"/>
                  </a:lnTo>
                  <a:lnTo>
                    <a:pt x="184814" y="121828"/>
                  </a:lnTo>
                  <a:lnTo>
                    <a:pt x="185157" y="121805"/>
                  </a:lnTo>
                  <a:lnTo>
                    <a:pt x="185512" y="121769"/>
                  </a:lnTo>
                  <a:lnTo>
                    <a:pt x="185855" y="121734"/>
                  </a:lnTo>
                  <a:lnTo>
                    <a:pt x="185855" y="121734"/>
                  </a:lnTo>
                  <a:lnTo>
                    <a:pt x="185760" y="122148"/>
                  </a:lnTo>
                  <a:lnTo>
                    <a:pt x="185677" y="122574"/>
                  </a:lnTo>
                  <a:lnTo>
                    <a:pt x="185500" y="123426"/>
                  </a:lnTo>
                  <a:lnTo>
                    <a:pt x="185121" y="123473"/>
                  </a:lnTo>
                  <a:lnTo>
                    <a:pt x="184743" y="123520"/>
                  </a:lnTo>
                  <a:lnTo>
                    <a:pt x="184364" y="123556"/>
                  </a:lnTo>
                  <a:lnTo>
                    <a:pt x="183985" y="123568"/>
                  </a:lnTo>
                  <a:lnTo>
                    <a:pt x="183607" y="123579"/>
                  </a:lnTo>
                  <a:lnTo>
                    <a:pt x="183228" y="123591"/>
                  </a:lnTo>
                  <a:lnTo>
                    <a:pt x="182850" y="123591"/>
                  </a:lnTo>
                  <a:lnTo>
                    <a:pt x="182471" y="123579"/>
                  </a:lnTo>
                  <a:lnTo>
                    <a:pt x="181702" y="123532"/>
                  </a:lnTo>
                  <a:lnTo>
                    <a:pt x="180945" y="123473"/>
                  </a:lnTo>
                  <a:lnTo>
                    <a:pt x="180188" y="123402"/>
                  </a:lnTo>
                  <a:lnTo>
                    <a:pt x="179443" y="123307"/>
                  </a:lnTo>
                  <a:lnTo>
                    <a:pt x="179100" y="123307"/>
                  </a:lnTo>
                  <a:lnTo>
                    <a:pt x="178756" y="123319"/>
                  </a:lnTo>
                  <a:lnTo>
                    <a:pt x="179111" y="123556"/>
                  </a:lnTo>
                  <a:lnTo>
                    <a:pt x="179490" y="123674"/>
                  </a:lnTo>
                  <a:lnTo>
                    <a:pt x="179868" y="123769"/>
                  </a:lnTo>
                  <a:lnTo>
                    <a:pt x="180259" y="123851"/>
                  </a:lnTo>
                  <a:lnTo>
                    <a:pt x="180649" y="123922"/>
                  </a:lnTo>
                  <a:lnTo>
                    <a:pt x="181040" y="123970"/>
                  </a:lnTo>
                  <a:lnTo>
                    <a:pt x="181430" y="124005"/>
                  </a:lnTo>
                  <a:lnTo>
                    <a:pt x="181820" y="124041"/>
                  </a:lnTo>
                  <a:lnTo>
                    <a:pt x="182223" y="124053"/>
                  </a:lnTo>
                  <a:lnTo>
                    <a:pt x="182625" y="124064"/>
                  </a:lnTo>
                  <a:lnTo>
                    <a:pt x="183015" y="124064"/>
                  </a:lnTo>
                  <a:lnTo>
                    <a:pt x="183808" y="124053"/>
                  </a:lnTo>
                  <a:lnTo>
                    <a:pt x="185393" y="124005"/>
                  </a:lnTo>
                  <a:lnTo>
                    <a:pt x="185204" y="124975"/>
                  </a:lnTo>
                  <a:lnTo>
                    <a:pt x="185050" y="125023"/>
                  </a:lnTo>
                  <a:lnTo>
                    <a:pt x="184896" y="125058"/>
                  </a:lnTo>
                  <a:lnTo>
                    <a:pt x="184601" y="125105"/>
                  </a:lnTo>
                  <a:lnTo>
                    <a:pt x="184293" y="125129"/>
                  </a:lnTo>
                  <a:lnTo>
                    <a:pt x="183985" y="125141"/>
                  </a:lnTo>
                  <a:lnTo>
                    <a:pt x="183358" y="125165"/>
                  </a:lnTo>
                  <a:lnTo>
                    <a:pt x="183051" y="125188"/>
                  </a:lnTo>
                  <a:lnTo>
                    <a:pt x="182743" y="125224"/>
                  </a:lnTo>
                  <a:lnTo>
                    <a:pt x="182885" y="125271"/>
                  </a:lnTo>
                  <a:lnTo>
                    <a:pt x="183039" y="125318"/>
                  </a:lnTo>
                  <a:lnTo>
                    <a:pt x="183181" y="125366"/>
                  </a:lnTo>
                  <a:lnTo>
                    <a:pt x="183323" y="125401"/>
                  </a:lnTo>
                  <a:lnTo>
                    <a:pt x="183631" y="125449"/>
                  </a:lnTo>
                  <a:lnTo>
                    <a:pt x="183926" y="125472"/>
                  </a:lnTo>
                  <a:lnTo>
                    <a:pt x="184234" y="125460"/>
                  </a:lnTo>
                  <a:lnTo>
                    <a:pt x="184530" y="125437"/>
                  </a:lnTo>
                  <a:lnTo>
                    <a:pt x="184837" y="125401"/>
                  </a:lnTo>
                  <a:lnTo>
                    <a:pt x="185133" y="125342"/>
                  </a:lnTo>
                  <a:lnTo>
                    <a:pt x="185074" y="125602"/>
                  </a:lnTo>
                  <a:lnTo>
                    <a:pt x="185027" y="125874"/>
                  </a:lnTo>
                  <a:lnTo>
                    <a:pt x="184944" y="126419"/>
                  </a:lnTo>
                  <a:lnTo>
                    <a:pt x="184896" y="126691"/>
                  </a:lnTo>
                  <a:lnTo>
                    <a:pt x="184837" y="126963"/>
                  </a:lnTo>
                  <a:lnTo>
                    <a:pt x="184766" y="127223"/>
                  </a:lnTo>
                  <a:lnTo>
                    <a:pt x="184672" y="127472"/>
                  </a:lnTo>
                  <a:lnTo>
                    <a:pt x="184293" y="127483"/>
                  </a:lnTo>
                  <a:lnTo>
                    <a:pt x="183903" y="127495"/>
                  </a:lnTo>
                  <a:lnTo>
                    <a:pt x="183134" y="127495"/>
                  </a:lnTo>
                  <a:lnTo>
                    <a:pt x="182755" y="127472"/>
                  </a:lnTo>
                  <a:lnTo>
                    <a:pt x="182365" y="127448"/>
                  </a:lnTo>
                  <a:lnTo>
                    <a:pt x="181608" y="127377"/>
                  </a:lnTo>
                  <a:lnTo>
                    <a:pt x="180839" y="127282"/>
                  </a:lnTo>
                  <a:lnTo>
                    <a:pt x="180070" y="127164"/>
                  </a:lnTo>
                  <a:lnTo>
                    <a:pt x="179312" y="127034"/>
                  </a:lnTo>
                  <a:lnTo>
                    <a:pt x="178567" y="126880"/>
                  </a:lnTo>
                  <a:lnTo>
                    <a:pt x="178354" y="126856"/>
                  </a:lnTo>
                  <a:lnTo>
                    <a:pt x="178153" y="126856"/>
                  </a:lnTo>
                  <a:lnTo>
                    <a:pt x="177739" y="126868"/>
                  </a:lnTo>
                  <a:lnTo>
                    <a:pt x="178248" y="127105"/>
                  </a:lnTo>
                  <a:lnTo>
                    <a:pt x="178626" y="127247"/>
                  </a:lnTo>
                  <a:lnTo>
                    <a:pt x="179017" y="127365"/>
                  </a:lnTo>
                  <a:lnTo>
                    <a:pt x="179407" y="127472"/>
                  </a:lnTo>
                  <a:lnTo>
                    <a:pt x="179797" y="127578"/>
                  </a:lnTo>
                  <a:lnTo>
                    <a:pt x="180200" y="127661"/>
                  </a:lnTo>
                  <a:lnTo>
                    <a:pt x="180602" y="127732"/>
                  </a:lnTo>
                  <a:lnTo>
                    <a:pt x="181004" y="127791"/>
                  </a:lnTo>
                  <a:lnTo>
                    <a:pt x="181406" y="127838"/>
                  </a:lnTo>
                  <a:lnTo>
                    <a:pt x="181809" y="127886"/>
                  </a:lnTo>
                  <a:lnTo>
                    <a:pt x="182223" y="127921"/>
                  </a:lnTo>
                  <a:lnTo>
                    <a:pt x="183039" y="127968"/>
                  </a:lnTo>
                  <a:lnTo>
                    <a:pt x="183855" y="128004"/>
                  </a:lnTo>
                  <a:lnTo>
                    <a:pt x="184660" y="128028"/>
                  </a:lnTo>
                  <a:lnTo>
                    <a:pt x="184589" y="128394"/>
                  </a:lnTo>
                  <a:lnTo>
                    <a:pt x="184530" y="128773"/>
                  </a:lnTo>
                  <a:lnTo>
                    <a:pt x="184482" y="129140"/>
                  </a:lnTo>
                  <a:lnTo>
                    <a:pt x="184447" y="129518"/>
                  </a:lnTo>
                  <a:lnTo>
                    <a:pt x="183737" y="129554"/>
                  </a:lnTo>
                  <a:lnTo>
                    <a:pt x="183015" y="129565"/>
                  </a:lnTo>
                  <a:lnTo>
                    <a:pt x="182306" y="129565"/>
                  </a:lnTo>
                  <a:lnTo>
                    <a:pt x="181596" y="129542"/>
                  </a:lnTo>
                  <a:lnTo>
                    <a:pt x="180886" y="129506"/>
                  </a:lnTo>
                  <a:lnTo>
                    <a:pt x="180164" y="129447"/>
                  </a:lnTo>
                  <a:lnTo>
                    <a:pt x="179454" y="129376"/>
                  </a:lnTo>
                  <a:lnTo>
                    <a:pt x="178756" y="129293"/>
                  </a:lnTo>
                  <a:lnTo>
                    <a:pt x="178437" y="129246"/>
                  </a:lnTo>
                  <a:lnTo>
                    <a:pt x="178118" y="129199"/>
                  </a:lnTo>
                  <a:lnTo>
                    <a:pt x="177491" y="129080"/>
                  </a:lnTo>
                  <a:lnTo>
                    <a:pt x="177183" y="129021"/>
                  </a:lnTo>
                  <a:lnTo>
                    <a:pt x="176864" y="128962"/>
                  </a:lnTo>
                  <a:lnTo>
                    <a:pt x="176556" y="128927"/>
                  </a:lnTo>
                  <a:lnTo>
                    <a:pt x="176237" y="128891"/>
                  </a:lnTo>
                  <a:lnTo>
                    <a:pt x="176627" y="129234"/>
                  </a:lnTo>
                  <a:lnTo>
                    <a:pt x="176887" y="129329"/>
                  </a:lnTo>
                  <a:lnTo>
                    <a:pt x="177147" y="129412"/>
                  </a:lnTo>
                  <a:lnTo>
                    <a:pt x="177408" y="129495"/>
                  </a:lnTo>
                  <a:lnTo>
                    <a:pt x="177680" y="129565"/>
                  </a:lnTo>
                  <a:lnTo>
                    <a:pt x="178212" y="129684"/>
                  </a:lnTo>
                  <a:lnTo>
                    <a:pt x="178756" y="129778"/>
                  </a:lnTo>
                  <a:lnTo>
                    <a:pt x="179301" y="129849"/>
                  </a:lnTo>
                  <a:lnTo>
                    <a:pt x="179845" y="129920"/>
                  </a:lnTo>
                  <a:lnTo>
                    <a:pt x="180389" y="129968"/>
                  </a:lnTo>
                  <a:lnTo>
                    <a:pt x="180945" y="130003"/>
                  </a:lnTo>
                  <a:lnTo>
                    <a:pt x="181809" y="130074"/>
                  </a:lnTo>
                  <a:lnTo>
                    <a:pt x="182235" y="130098"/>
                  </a:lnTo>
                  <a:lnTo>
                    <a:pt x="182672" y="130110"/>
                  </a:lnTo>
                  <a:lnTo>
                    <a:pt x="183098" y="130110"/>
                  </a:lnTo>
                  <a:lnTo>
                    <a:pt x="183536" y="130098"/>
                  </a:lnTo>
                  <a:lnTo>
                    <a:pt x="183962" y="130074"/>
                  </a:lnTo>
                  <a:lnTo>
                    <a:pt x="184399" y="130027"/>
                  </a:lnTo>
                  <a:lnTo>
                    <a:pt x="184399" y="130027"/>
                  </a:lnTo>
                  <a:lnTo>
                    <a:pt x="184317" y="130784"/>
                  </a:lnTo>
                  <a:lnTo>
                    <a:pt x="184269" y="131163"/>
                  </a:lnTo>
                  <a:lnTo>
                    <a:pt x="184210" y="131529"/>
                  </a:lnTo>
                  <a:lnTo>
                    <a:pt x="183808" y="131565"/>
                  </a:lnTo>
                  <a:lnTo>
                    <a:pt x="183406" y="131588"/>
                  </a:lnTo>
                  <a:lnTo>
                    <a:pt x="182992" y="131600"/>
                  </a:lnTo>
                  <a:lnTo>
                    <a:pt x="182589" y="131600"/>
                  </a:lnTo>
                  <a:lnTo>
                    <a:pt x="181773" y="131577"/>
                  </a:lnTo>
                  <a:lnTo>
                    <a:pt x="180957" y="131541"/>
                  </a:lnTo>
                  <a:lnTo>
                    <a:pt x="180744" y="131529"/>
                  </a:lnTo>
                  <a:lnTo>
                    <a:pt x="180531" y="131494"/>
                  </a:lnTo>
                  <a:lnTo>
                    <a:pt x="180105" y="131447"/>
                  </a:lnTo>
                  <a:lnTo>
                    <a:pt x="179892" y="131423"/>
                  </a:lnTo>
                  <a:lnTo>
                    <a:pt x="179679" y="131411"/>
                  </a:lnTo>
                  <a:lnTo>
                    <a:pt x="179466" y="131411"/>
                  </a:lnTo>
                  <a:lnTo>
                    <a:pt x="179253" y="131435"/>
                  </a:lnTo>
                  <a:lnTo>
                    <a:pt x="179419" y="131565"/>
                  </a:lnTo>
                  <a:lnTo>
                    <a:pt x="179596" y="131671"/>
                  </a:lnTo>
                  <a:lnTo>
                    <a:pt x="179786" y="131754"/>
                  </a:lnTo>
                  <a:lnTo>
                    <a:pt x="179975" y="131813"/>
                  </a:lnTo>
                  <a:lnTo>
                    <a:pt x="180176" y="131872"/>
                  </a:lnTo>
                  <a:lnTo>
                    <a:pt x="180377" y="131908"/>
                  </a:lnTo>
                  <a:lnTo>
                    <a:pt x="180590" y="131943"/>
                  </a:lnTo>
                  <a:lnTo>
                    <a:pt x="180791" y="131955"/>
                  </a:lnTo>
                  <a:lnTo>
                    <a:pt x="181229" y="131991"/>
                  </a:lnTo>
                  <a:lnTo>
                    <a:pt x="181667" y="132026"/>
                  </a:lnTo>
                  <a:lnTo>
                    <a:pt x="182104" y="132050"/>
                  </a:lnTo>
                  <a:lnTo>
                    <a:pt x="182542" y="132074"/>
                  </a:lnTo>
                  <a:lnTo>
                    <a:pt x="182980" y="132085"/>
                  </a:lnTo>
                  <a:lnTo>
                    <a:pt x="183418" y="132074"/>
                  </a:lnTo>
                  <a:lnTo>
                    <a:pt x="183642" y="132050"/>
                  </a:lnTo>
                  <a:lnTo>
                    <a:pt x="183855" y="132026"/>
                  </a:lnTo>
                  <a:lnTo>
                    <a:pt x="184068" y="131991"/>
                  </a:lnTo>
                  <a:lnTo>
                    <a:pt x="184293" y="131943"/>
                  </a:lnTo>
                  <a:lnTo>
                    <a:pt x="184293" y="132665"/>
                  </a:lnTo>
                  <a:lnTo>
                    <a:pt x="184281" y="133032"/>
                  </a:lnTo>
                  <a:lnTo>
                    <a:pt x="184269" y="133399"/>
                  </a:lnTo>
                  <a:lnTo>
                    <a:pt x="182518" y="133422"/>
                  </a:lnTo>
                  <a:lnTo>
                    <a:pt x="181643" y="133422"/>
                  </a:lnTo>
                  <a:lnTo>
                    <a:pt x="180768" y="133399"/>
                  </a:lnTo>
                  <a:lnTo>
                    <a:pt x="180543" y="133339"/>
                  </a:lnTo>
                  <a:lnTo>
                    <a:pt x="180330" y="133292"/>
                  </a:lnTo>
                  <a:lnTo>
                    <a:pt x="179880" y="133221"/>
                  </a:lnTo>
                  <a:lnTo>
                    <a:pt x="179419" y="133162"/>
                  </a:lnTo>
                  <a:lnTo>
                    <a:pt x="179632" y="133280"/>
                  </a:lnTo>
                  <a:lnTo>
                    <a:pt x="179691" y="133339"/>
                  </a:lnTo>
                  <a:lnTo>
                    <a:pt x="179750" y="133375"/>
                  </a:lnTo>
                  <a:lnTo>
                    <a:pt x="179809" y="133422"/>
                  </a:lnTo>
                  <a:lnTo>
                    <a:pt x="179880" y="133446"/>
                  </a:lnTo>
                  <a:lnTo>
                    <a:pt x="179951" y="133469"/>
                  </a:lnTo>
                  <a:lnTo>
                    <a:pt x="180022" y="133493"/>
                  </a:lnTo>
                  <a:lnTo>
                    <a:pt x="180105" y="133505"/>
                  </a:lnTo>
                  <a:lnTo>
                    <a:pt x="180188" y="133505"/>
                  </a:lnTo>
                  <a:lnTo>
                    <a:pt x="180188" y="133623"/>
                  </a:lnTo>
                  <a:lnTo>
                    <a:pt x="181217" y="133730"/>
                  </a:lnTo>
                  <a:lnTo>
                    <a:pt x="181726" y="133777"/>
                  </a:lnTo>
                  <a:lnTo>
                    <a:pt x="182246" y="133813"/>
                  </a:lnTo>
                  <a:lnTo>
                    <a:pt x="182767" y="133824"/>
                  </a:lnTo>
                  <a:lnTo>
                    <a:pt x="183276" y="133824"/>
                  </a:lnTo>
                  <a:lnTo>
                    <a:pt x="183536" y="133813"/>
                  </a:lnTo>
                  <a:lnTo>
                    <a:pt x="183796" y="133789"/>
                  </a:lnTo>
                  <a:lnTo>
                    <a:pt x="184056" y="133765"/>
                  </a:lnTo>
                  <a:lnTo>
                    <a:pt x="184305" y="133730"/>
                  </a:lnTo>
                  <a:lnTo>
                    <a:pt x="184352" y="134073"/>
                  </a:lnTo>
                  <a:lnTo>
                    <a:pt x="184399" y="134404"/>
                  </a:lnTo>
                  <a:lnTo>
                    <a:pt x="184518" y="135078"/>
                  </a:lnTo>
                  <a:lnTo>
                    <a:pt x="184222" y="135114"/>
                  </a:lnTo>
                  <a:lnTo>
                    <a:pt x="183926" y="135138"/>
                  </a:lnTo>
                  <a:lnTo>
                    <a:pt x="183631" y="135149"/>
                  </a:lnTo>
                  <a:lnTo>
                    <a:pt x="183027" y="135149"/>
                  </a:lnTo>
                  <a:lnTo>
                    <a:pt x="182731" y="135138"/>
                  </a:lnTo>
                  <a:lnTo>
                    <a:pt x="182436" y="135126"/>
                  </a:lnTo>
                  <a:lnTo>
                    <a:pt x="182140" y="135090"/>
                  </a:lnTo>
                  <a:lnTo>
                    <a:pt x="181548" y="135019"/>
                  </a:lnTo>
                  <a:lnTo>
                    <a:pt x="180957" y="134925"/>
                  </a:lnTo>
                  <a:lnTo>
                    <a:pt x="180377" y="134806"/>
                  </a:lnTo>
                  <a:lnTo>
                    <a:pt x="179797" y="134653"/>
                  </a:lnTo>
                  <a:lnTo>
                    <a:pt x="180188" y="134948"/>
                  </a:lnTo>
                  <a:lnTo>
                    <a:pt x="180791" y="135232"/>
                  </a:lnTo>
                  <a:lnTo>
                    <a:pt x="181028" y="135303"/>
                  </a:lnTo>
                  <a:lnTo>
                    <a:pt x="181264" y="135362"/>
                  </a:lnTo>
                  <a:lnTo>
                    <a:pt x="181501" y="135410"/>
                  </a:lnTo>
                  <a:lnTo>
                    <a:pt x="181750" y="135445"/>
                  </a:lnTo>
                  <a:lnTo>
                    <a:pt x="181986" y="135481"/>
                  </a:lnTo>
                  <a:lnTo>
                    <a:pt x="182223" y="135504"/>
                  </a:lnTo>
                  <a:lnTo>
                    <a:pt x="182708" y="135528"/>
                  </a:lnTo>
                  <a:lnTo>
                    <a:pt x="183205" y="135540"/>
                  </a:lnTo>
                  <a:lnTo>
                    <a:pt x="183690" y="135528"/>
                  </a:lnTo>
                  <a:lnTo>
                    <a:pt x="184175" y="135516"/>
                  </a:lnTo>
                  <a:lnTo>
                    <a:pt x="184660" y="135481"/>
                  </a:lnTo>
                  <a:lnTo>
                    <a:pt x="184873" y="135918"/>
                  </a:lnTo>
                  <a:lnTo>
                    <a:pt x="184731" y="136025"/>
                  </a:lnTo>
                  <a:lnTo>
                    <a:pt x="184589" y="136131"/>
                  </a:lnTo>
                  <a:lnTo>
                    <a:pt x="184435" y="136226"/>
                  </a:lnTo>
                  <a:lnTo>
                    <a:pt x="184281" y="136309"/>
                  </a:lnTo>
                  <a:lnTo>
                    <a:pt x="184127" y="136380"/>
                  </a:lnTo>
                  <a:lnTo>
                    <a:pt x="183962" y="136451"/>
                  </a:lnTo>
                  <a:lnTo>
                    <a:pt x="183784" y="136498"/>
                  </a:lnTo>
                  <a:lnTo>
                    <a:pt x="183607" y="136522"/>
                  </a:lnTo>
                  <a:lnTo>
                    <a:pt x="182814" y="136545"/>
                  </a:lnTo>
                  <a:lnTo>
                    <a:pt x="182010" y="136557"/>
                  </a:lnTo>
                  <a:lnTo>
                    <a:pt x="181205" y="136534"/>
                  </a:lnTo>
                  <a:lnTo>
                    <a:pt x="180413" y="136498"/>
                  </a:lnTo>
                  <a:lnTo>
                    <a:pt x="179608" y="136439"/>
                  </a:lnTo>
                  <a:lnTo>
                    <a:pt x="179206" y="136392"/>
                  </a:lnTo>
                  <a:lnTo>
                    <a:pt x="178816" y="136344"/>
                  </a:lnTo>
                  <a:lnTo>
                    <a:pt x="178413" y="136285"/>
                  </a:lnTo>
                  <a:lnTo>
                    <a:pt x="178023" y="136214"/>
                  </a:lnTo>
                  <a:lnTo>
                    <a:pt x="177633" y="136143"/>
                  </a:lnTo>
                  <a:lnTo>
                    <a:pt x="177242" y="136060"/>
                  </a:lnTo>
                  <a:lnTo>
                    <a:pt x="177041" y="136013"/>
                  </a:lnTo>
                  <a:lnTo>
                    <a:pt x="176852" y="135954"/>
                  </a:lnTo>
                  <a:lnTo>
                    <a:pt x="176473" y="135824"/>
                  </a:lnTo>
                  <a:lnTo>
                    <a:pt x="176106" y="135670"/>
                  </a:lnTo>
                  <a:lnTo>
                    <a:pt x="175752" y="135504"/>
                  </a:lnTo>
                  <a:lnTo>
                    <a:pt x="175030" y="135149"/>
                  </a:lnTo>
                  <a:lnTo>
                    <a:pt x="174675" y="134984"/>
                  </a:lnTo>
                  <a:lnTo>
                    <a:pt x="174320" y="134818"/>
                  </a:lnTo>
                  <a:lnTo>
                    <a:pt x="174367" y="134534"/>
                  </a:lnTo>
                  <a:lnTo>
                    <a:pt x="174391" y="134250"/>
                  </a:lnTo>
                  <a:lnTo>
                    <a:pt x="174391" y="134108"/>
                  </a:lnTo>
                  <a:lnTo>
                    <a:pt x="174379" y="133966"/>
                  </a:lnTo>
                  <a:lnTo>
                    <a:pt x="174367" y="133824"/>
                  </a:lnTo>
                  <a:lnTo>
                    <a:pt x="174344" y="133694"/>
                  </a:lnTo>
                  <a:lnTo>
                    <a:pt x="174143" y="132653"/>
                  </a:lnTo>
                  <a:lnTo>
                    <a:pt x="173941" y="131624"/>
                  </a:lnTo>
                  <a:lnTo>
                    <a:pt x="173729" y="130595"/>
                  </a:lnTo>
                  <a:lnTo>
                    <a:pt x="173610" y="130086"/>
                  </a:lnTo>
                  <a:lnTo>
                    <a:pt x="173492" y="129565"/>
                  </a:lnTo>
                  <a:lnTo>
                    <a:pt x="173610" y="129542"/>
                  </a:lnTo>
                  <a:lnTo>
                    <a:pt x="173729" y="129495"/>
                  </a:lnTo>
                  <a:lnTo>
                    <a:pt x="173823" y="129447"/>
                  </a:lnTo>
                  <a:lnTo>
                    <a:pt x="173918" y="129376"/>
                  </a:lnTo>
                  <a:lnTo>
                    <a:pt x="174001" y="129293"/>
                  </a:lnTo>
                  <a:lnTo>
                    <a:pt x="174060" y="129199"/>
                  </a:lnTo>
                  <a:lnTo>
                    <a:pt x="174095" y="129080"/>
                  </a:lnTo>
                  <a:lnTo>
                    <a:pt x="174119" y="128950"/>
                  </a:lnTo>
                  <a:lnTo>
                    <a:pt x="174095" y="128524"/>
                  </a:lnTo>
                  <a:lnTo>
                    <a:pt x="174072" y="128099"/>
                  </a:lnTo>
                  <a:lnTo>
                    <a:pt x="174048" y="127673"/>
                  </a:lnTo>
                  <a:lnTo>
                    <a:pt x="174001" y="127247"/>
                  </a:lnTo>
                  <a:lnTo>
                    <a:pt x="173953" y="126833"/>
                  </a:lnTo>
                  <a:lnTo>
                    <a:pt x="173894" y="126407"/>
                  </a:lnTo>
                  <a:lnTo>
                    <a:pt x="173764" y="125567"/>
                  </a:lnTo>
                  <a:lnTo>
                    <a:pt x="173610" y="124715"/>
                  </a:lnTo>
                  <a:lnTo>
                    <a:pt x="173445" y="123887"/>
                  </a:lnTo>
                  <a:lnTo>
                    <a:pt x="173102" y="122207"/>
                  </a:lnTo>
                  <a:lnTo>
                    <a:pt x="173196" y="121959"/>
                  </a:lnTo>
                  <a:lnTo>
                    <a:pt x="173291" y="121710"/>
                  </a:lnTo>
                  <a:lnTo>
                    <a:pt x="173326" y="121592"/>
                  </a:lnTo>
                  <a:lnTo>
                    <a:pt x="173350" y="121462"/>
                  </a:lnTo>
                  <a:lnTo>
                    <a:pt x="173362" y="121332"/>
                  </a:lnTo>
                  <a:lnTo>
                    <a:pt x="173362" y="121190"/>
                  </a:lnTo>
                  <a:lnTo>
                    <a:pt x="173374" y="120409"/>
                  </a:lnTo>
                  <a:lnTo>
                    <a:pt x="173374" y="119628"/>
                  </a:lnTo>
                  <a:lnTo>
                    <a:pt x="173362" y="118055"/>
                  </a:lnTo>
                  <a:lnTo>
                    <a:pt x="173303" y="114908"/>
                  </a:lnTo>
                  <a:lnTo>
                    <a:pt x="173646" y="114801"/>
                  </a:lnTo>
                  <a:lnTo>
                    <a:pt x="174001" y="114671"/>
                  </a:lnTo>
                  <a:lnTo>
                    <a:pt x="174675" y="114399"/>
                  </a:lnTo>
                  <a:lnTo>
                    <a:pt x="175361" y="114115"/>
                  </a:lnTo>
                  <a:lnTo>
                    <a:pt x="176024" y="113808"/>
                  </a:lnTo>
                  <a:lnTo>
                    <a:pt x="176686" y="113476"/>
                  </a:lnTo>
                  <a:lnTo>
                    <a:pt x="177349" y="113145"/>
                  </a:lnTo>
                  <a:lnTo>
                    <a:pt x="178638" y="112447"/>
                  </a:lnTo>
                  <a:lnTo>
                    <a:pt x="178922" y="112293"/>
                  </a:lnTo>
                  <a:lnTo>
                    <a:pt x="179194" y="112116"/>
                  </a:lnTo>
                  <a:lnTo>
                    <a:pt x="179466" y="111938"/>
                  </a:lnTo>
                  <a:lnTo>
                    <a:pt x="179750" y="111773"/>
                  </a:lnTo>
                  <a:lnTo>
                    <a:pt x="180034" y="111619"/>
                  </a:lnTo>
                  <a:lnTo>
                    <a:pt x="180176" y="111548"/>
                  </a:lnTo>
                  <a:lnTo>
                    <a:pt x="180330" y="111489"/>
                  </a:lnTo>
                  <a:lnTo>
                    <a:pt x="180472" y="111441"/>
                  </a:lnTo>
                  <a:lnTo>
                    <a:pt x="180626" y="111394"/>
                  </a:lnTo>
                  <a:lnTo>
                    <a:pt x="180791" y="111370"/>
                  </a:lnTo>
                  <a:lnTo>
                    <a:pt x="180957" y="111359"/>
                  </a:lnTo>
                  <a:close/>
                  <a:moveTo>
                    <a:pt x="171552" y="134132"/>
                  </a:moveTo>
                  <a:lnTo>
                    <a:pt x="171706" y="134144"/>
                  </a:lnTo>
                  <a:lnTo>
                    <a:pt x="171859" y="134167"/>
                  </a:lnTo>
                  <a:lnTo>
                    <a:pt x="172025" y="134203"/>
                  </a:lnTo>
                  <a:lnTo>
                    <a:pt x="172179" y="134238"/>
                  </a:lnTo>
                  <a:lnTo>
                    <a:pt x="172333" y="134286"/>
                  </a:lnTo>
                  <a:lnTo>
                    <a:pt x="172486" y="134345"/>
                  </a:lnTo>
                  <a:lnTo>
                    <a:pt x="172782" y="134487"/>
                  </a:lnTo>
                  <a:lnTo>
                    <a:pt x="173066" y="134641"/>
                  </a:lnTo>
                  <a:lnTo>
                    <a:pt x="173173" y="134925"/>
                  </a:lnTo>
                  <a:lnTo>
                    <a:pt x="173267" y="135209"/>
                  </a:lnTo>
                  <a:lnTo>
                    <a:pt x="173362" y="135492"/>
                  </a:lnTo>
                  <a:lnTo>
                    <a:pt x="173445" y="135788"/>
                  </a:lnTo>
                  <a:lnTo>
                    <a:pt x="173598" y="136368"/>
                  </a:lnTo>
                  <a:lnTo>
                    <a:pt x="173729" y="136959"/>
                  </a:lnTo>
                  <a:lnTo>
                    <a:pt x="173847" y="137563"/>
                  </a:lnTo>
                  <a:lnTo>
                    <a:pt x="173965" y="138154"/>
                  </a:lnTo>
                  <a:lnTo>
                    <a:pt x="174083" y="138746"/>
                  </a:lnTo>
                  <a:lnTo>
                    <a:pt x="174214" y="139337"/>
                  </a:lnTo>
                  <a:lnTo>
                    <a:pt x="173989" y="139113"/>
                  </a:lnTo>
                  <a:lnTo>
                    <a:pt x="173776" y="138888"/>
                  </a:lnTo>
                  <a:lnTo>
                    <a:pt x="173563" y="138651"/>
                  </a:lnTo>
                  <a:lnTo>
                    <a:pt x="173374" y="138403"/>
                  </a:lnTo>
                  <a:lnTo>
                    <a:pt x="172936" y="138213"/>
                  </a:lnTo>
                  <a:lnTo>
                    <a:pt x="172723" y="138131"/>
                  </a:lnTo>
                  <a:lnTo>
                    <a:pt x="172498" y="138048"/>
                  </a:lnTo>
                  <a:lnTo>
                    <a:pt x="172262" y="138001"/>
                  </a:lnTo>
                  <a:lnTo>
                    <a:pt x="172155" y="137989"/>
                  </a:lnTo>
                  <a:lnTo>
                    <a:pt x="172037" y="137977"/>
                  </a:lnTo>
                  <a:lnTo>
                    <a:pt x="171918" y="137977"/>
                  </a:lnTo>
                  <a:lnTo>
                    <a:pt x="171800" y="137989"/>
                  </a:lnTo>
                  <a:lnTo>
                    <a:pt x="171682" y="138012"/>
                  </a:lnTo>
                  <a:lnTo>
                    <a:pt x="171564" y="138036"/>
                  </a:lnTo>
                  <a:lnTo>
                    <a:pt x="171386" y="138083"/>
                  </a:lnTo>
                  <a:lnTo>
                    <a:pt x="171209" y="138142"/>
                  </a:lnTo>
                  <a:lnTo>
                    <a:pt x="171043" y="138213"/>
                  </a:lnTo>
                  <a:lnTo>
                    <a:pt x="170889" y="138284"/>
                  </a:lnTo>
                  <a:lnTo>
                    <a:pt x="170724" y="138379"/>
                  </a:lnTo>
                  <a:lnTo>
                    <a:pt x="170570" y="138474"/>
                  </a:lnTo>
                  <a:lnTo>
                    <a:pt x="170428" y="138580"/>
                  </a:lnTo>
                  <a:lnTo>
                    <a:pt x="170286" y="138698"/>
                  </a:lnTo>
                  <a:lnTo>
                    <a:pt x="170156" y="138817"/>
                  </a:lnTo>
                  <a:lnTo>
                    <a:pt x="170014" y="138947"/>
                  </a:lnTo>
                  <a:lnTo>
                    <a:pt x="169765" y="139219"/>
                  </a:lnTo>
                  <a:lnTo>
                    <a:pt x="169529" y="139491"/>
                  </a:lnTo>
                  <a:lnTo>
                    <a:pt x="169316" y="139787"/>
                  </a:lnTo>
                  <a:lnTo>
                    <a:pt x="169399" y="139562"/>
                  </a:lnTo>
                  <a:lnTo>
                    <a:pt x="169458" y="139314"/>
                  </a:lnTo>
                  <a:lnTo>
                    <a:pt x="169517" y="139077"/>
                  </a:lnTo>
                  <a:lnTo>
                    <a:pt x="169576" y="138840"/>
                  </a:lnTo>
                  <a:lnTo>
                    <a:pt x="169647" y="138604"/>
                  </a:lnTo>
                  <a:lnTo>
                    <a:pt x="169694" y="138497"/>
                  </a:lnTo>
                  <a:lnTo>
                    <a:pt x="169742" y="138391"/>
                  </a:lnTo>
                  <a:lnTo>
                    <a:pt x="169801" y="138296"/>
                  </a:lnTo>
                  <a:lnTo>
                    <a:pt x="169884" y="138202"/>
                  </a:lnTo>
                  <a:lnTo>
                    <a:pt x="169966" y="138107"/>
                  </a:lnTo>
                  <a:lnTo>
                    <a:pt x="170061" y="138024"/>
                  </a:lnTo>
                  <a:lnTo>
                    <a:pt x="170570" y="137835"/>
                  </a:lnTo>
                  <a:lnTo>
                    <a:pt x="170558" y="137657"/>
                  </a:lnTo>
                  <a:lnTo>
                    <a:pt x="170558" y="137657"/>
                  </a:lnTo>
                  <a:lnTo>
                    <a:pt x="170913" y="137717"/>
                  </a:lnTo>
                  <a:lnTo>
                    <a:pt x="170877" y="137551"/>
                  </a:lnTo>
                  <a:lnTo>
                    <a:pt x="171232" y="137456"/>
                  </a:lnTo>
                  <a:lnTo>
                    <a:pt x="171575" y="137338"/>
                  </a:lnTo>
                  <a:lnTo>
                    <a:pt x="171918" y="137220"/>
                  </a:lnTo>
                  <a:lnTo>
                    <a:pt x="172273" y="137113"/>
                  </a:lnTo>
                  <a:lnTo>
                    <a:pt x="172273" y="137030"/>
                  </a:lnTo>
                  <a:lnTo>
                    <a:pt x="171741" y="137007"/>
                  </a:lnTo>
                  <a:lnTo>
                    <a:pt x="171777" y="137184"/>
                  </a:lnTo>
                  <a:lnTo>
                    <a:pt x="171777" y="137184"/>
                  </a:lnTo>
                  <a:lnTo>
                    <a:pt x="171197" y="137137"/>
                  </a:lnTo>
                  <a:lnTo>
                    <a:pt x="171268" y="137303"/>
                  </a:lnTo>
                  <a:lnTo>
                    <a:pt x="171102" y="137314"/>
                  </a:lnTo>
                  <a:lnTo>
                    <a:pt x="170948" y="137326"/>
                  </a:lnTo>
                  <a:lnTo>
                    <a:pt x="170795" y="137373"/>
                  </a:lnTo>
                  <a:lnTo>
                    <a:pt x="170653" y="137433"/>
                  </a:lnTo>
                  <a:lnTo>
                    <a:pt x="170274" y="137598"/>
                  </a:lnTo>
                  <a:lnTo>
                    <a:pt x="169907" y="137764"/>
                  </a:lnTo>
                  <a:lnTo>
                    <a:pt x="169907" y="137764"/>
                  </a:lnTo>
                  <a:lnTo>
                    <a:pt x="169966" y="137504"/>
                  </a:lnTo>
                  <a:lnTo>
                    <a:pt x="170049" y="137243"/>
                  </a:lnTo>
                  <a:lnTo>
                    <a:pt x="170132" y="136995"/>
                  </a:lnTo>
                  <a:lnTo>
                    <a:pt x="170239" y="136746"/>
                  </a:lnTo>
                  <a:lnTo>
                    <a:pt x="170629" y="136628"/>
                  </a:lnTo>
                  <a:lnTo>
                    <a:pt x="171019" y="136498"/>
                  </a:lnTo>
                  <a:lnTo>
                    <a:pt x="171800" y="136214"/>
                  </a:lnTo>
                  <a:lnTo>
                    <a:pt x="172333" y="136084"/>
                  </a:lnTo>
                  <a:lnTo>
                    <a:pt x="172392" y="136013"/>
                  </a:lnTo>
                  <a:lnTo>
                    <a:pt x="172463" y="135954"/>
                  </a:lnTo>
                  <a:lnTo>
                    <a:pt x="172545" y="135907"/>
                  </a:lnTo>
                  <a:lnTo>
                    <a:pt x="172616" y="135859"/>
                  </a:lnTo>
                  <a:lnTo>
                    <a:pt x="172463" y="135836"/>
                  </a:lnTo>
                  <a:lnTo>
                    <a:pt x="172155" y="135836"/>
                  </a:lnTo>
                  <a:lnTo>
                    <a:pt x="172013" y="135847"/>
                  </a:lnTo>
                  <a:lnTo>
                    <a:pt x="171859" y="135871"/>
                  </a:lnTo>
                  <a:lnTo>
                    <a:pt x="171706" y="135895"/>
                  </a:lnTo>
                  <a:lnTo>
                    <a:pt x="171410" y="135966"/>
                  </a:lnTo>
                  <a:lnTo>
                    <a:pt x="171114" y="136060"/>
                  </a:lnTo>
                  <a:lnTo>
                    <a:pt x="170806" y="136155"/>
                  </a:lnTo>
                  <a:lnTo>
                    <a:pt x="170523" y="136250"/>
                  </a:lnTo>
                  <a:lnTo>
                    <a:pt x="170227" y="136332"/>
                  </a:lnTo>
                  <a:lnTo>
                    <a:pt x="170286" y="136084"/>
                  </a:lnTo>
                  <a:lnTo>
                    <a:pt x="170369" y="135824"/>
                  </a:lnTo>
                  <a:lnTo>
                    <a:pt x="170452" y="135575"/>
                  </a:lnTo>
                  <a:lnTo>
                    <a:pt x="170558" y="135339"/>
                  </a:lnTo>
                  <a:lnTo>
                    <a:pt x="171185" y="135019"/>
                  </a:lnTo>
                  <a:lnTo>
                    <a:pt x="171812" y="134724"/>
                  </a:lnTo>
                  <a:lnTo>
                    <a:pt x="171256" y="134617"/>
                  </a:lnTo>
                  <a:lnTo>
                    <a:pt x="171244" y="134759"/>
                  </a:lnTo>
                  <a:lnTo>
                    <a:pt x="171138" y="134759"/>
                  </a:lnTo>
                  <a:lnTo>
                    <a:pt x="171043" y="134771"/>
                  </a:lnTo>
                  <a:lnTo>
                    <a:pt x="170948" y="134794"/>
                  </a:lnTo>
                  <a:lnTo>
                    <a:pt x="170866" y="134830"/>
                  </a:lnTo>
                  <a:lnTo>
                    <a:pt x="170771" y="134877"/>
                  </a:lnTo>
                  <a:lnTo>
                    <a:pt x="170700" y="134936"/>
                  </a:lnTo>
                  <a:lnTo>
                    <a:pt x="170629" y="135007"/>
                  </a:lnTo>
                  <a:lnTo>
                    <a:pt x="170558" y="135090"/>
                  </a:lnTo>
                  <a:lnTo>
                    <a:pt x="170605" y="134333"/>
                  </a:lnTo>
                  <a:lnTo>
                    <a:pt x="170759" y="134262"/>
                  </a:lnTo>
                  <a:lnTo>
                    <a:pt x="170913" y="134203"/>
                  </a:lnTo>
                  <a:lnTo>
                    <a:pt x="171067" y="134167"/>
                  </a:lnTo>
                  <a:lnTo>
                    <a:pt x="171232" y="134144"/>
                  </a:lnTo>
                  <a:lnTo>
                    <a:pt x="171386" y="134132"/>
                  </a:lnTo>
                  <a:close/>
                  <a:moveTo>
                    <a:pt x="251052" y="123733"/>
                  </a:moveTo>
                  <a:lnTo>
                    <a:pt x="251407" y="123887"/>
                  </a:lnTo>
                  <a:lnTo>
                    <a:pt x="251761" y="124053"/>
                  </a:lnTo>
                  <a:lnTo>
                    <a:pt x="252471" y="124396"/>
                  </a:lnTo>
                  <a:lnTo>
                    <a:pt x="253157" y="124762"/>
                  </a:lnTo>
                  <a:lnTo>
                    <a:pt x="253844" y="125141"/>
                  </a:lnTo>
                  <a:lnTo>
                    <a:pt x="255216" y="125922"/>
                  </a:lnTo>
                  <a:lnTo>
                    <a:pt x="255902" y="126300"/>
                  </a:lnTo>
                  <a:lnTo>
                    <a:pt x="256600" y="126655"/>
                  </a:lnTo>
                  <a:lnTo>
                    <a:pt x="256919" y="126833"/>
                  </a:lnTo>
                  <a:lnTo>
                    <a:pt x="257251" y="126998"/>
                  </a:lnTo>
                  <a:lnTo>
                    <a:pt x="257570" y="127188"/>
                  </a:lnTo>
                  <a:lnTo>
                    <a:pt x="257890" y="127377"/>
                  </a:lnTo>
                  <a:lnTo>
                    <a:pt x="258209" y="127566"/>
                  </a:lnTo>
                  <a:lnTo>
                    <a:pt x="258517" y="127779"/>
                  </a:lnTo>
                  <a:lnTo>
                    <a:pt x="258812" y="127992"/>
                  </a:lnTo>
                  <a:lnTo>
                    <a:pt x="259108" y="128205"/>
                  </a:lnTo>
                  <a:lnTo>
                    <a:pt x="260173" y="129033"/>
                  </a:lnTo>
                  <a:lnTo>
                    <a:pt x="260705" y="129459"/>
                  </a:lnTo>
                  <a:lnTo>
                    <a:pt x="261226" y="129885"/>
                  </a:lnTo>
                  <a:lnTo>
                    <a:pt x="261734" y="130323"/>
                  </a:lnTo>
                  <a:lnTo>
                    <a:pt x="262243" y="130772"/>
                  </a:lnTo>
                  <a:lnTo>
                    <a:pt x="262728" y="131234"/>
                  </a:lnTo>
                  <a:lnTo>
                    <a:pt x="263201" y="131719"/>
                  </a:lnTo>
                  <a:lnTo>
                    <a:pt x="263592" y="132109"/>
                  </a:lnTo>
                  <a:lnTo>
                    <a:pt x="263994" y="132488"/>
                  </a:lnTo>
                  <a:lnTo>
                    <a:pt x="264408" y="132854"/>
                  </a:lnTo>
                  <a:lnTo>
                    <a:pt x="264834" y="133209"/>
                  </a:lnTo>
                  <a:lnTo>
                    <a:pt x="265686" y="133907"/>
                  </a:lnTo>
                  <a:lnTo>
                    <a:pt x="266112" y="134262"/>
                  </a:lnTo>
                  <a:lnTo>
                    <a:pt x="266538" y="134617"/>
                  </a:lnTo>
                  <a:lnTo>
                    <a:pt x="267058" y="135114"/>
                  </a:lnTo>
                  <a:lnTo>
                    <a:pt x="267579" y="135599"/>
                  </a:lnTo>
                  <a:lnTo>
                    <a:pt x="268608" y="136605"/>
                  </a:lnTo>
                  <a:lnTo>
                    <a:pt x="269625" y="137622"/>
                  </a:lnTo>
                  <a:lnTo>
                    <a:pt x="270619" y="138651"/>
                  </a:lnTo>
                  <a:lnTo>
                    <a:pt x="271057" y="139065"/>
                  </a:lnTo>
                  <a:lnTo>
                    <a:pt x="271471" y="139479"/>
                  </a:lnTo>
                  <a:lnTo>
                    <a:pt x="271897" y="139905"/>
                  </a:lnTo>
                  <a:lnTo>
                    <a:pt x="272299" y="140343"/>
                  </a:lnTo>
                  <a:lnTo>
                    <a:pt x="272689" y="140792"/>
                  </a:lnTo>
                  <a:lnTo>
                    <a:pt x="273068" y="141242"/>
                  </a:lnTo>
                  <a:lnTo>
                    <a:pt x="273423" y="141715"/>
                  </a:lnTo>
                  <a:lnTo>
                    <a:pt x="273600" y="141964"/>
                  </a:lnTo>
                  <a:lnTo>
                    <a:pt x="273766" y="142212"/>
                  </a:lnTo>
                  <a:lnTo>
                    <a:pt x="273766" y="142212"/>
                  </a:lnTo>
                  <a:lnTo>
                    <a:pt x="272938" y="141561"/>
                  </a:lnTo>
                  <a:lnTo>
                    <a:pt x="272524" y="141242"/>
                  </a:lnTo>
                  <a:lnTo>
                    <a:pt x="272098" y="140934"/>
                  </a:lnTo>
                  <a:lnTo>
                    <a:pt x="271672" y="140627"/>
                  </a:lnTo>
                  <a:lnTo>
                    <a:pt x="271234" y="140343"/>
                  </a:lnTo>
                  <a:lnTo>
                    <a:pt x="270785" y="140071"/>
                  </a:lnTo>
                  <a:lnTo>
                    <a:pt x="270335" y="139811"/>
                  </a:lnTo>
                  <a:lnTo>
                    <a:pt x="269732" y="139420"/>
                  </a:lnTo>
                  <a:lnTo>
                    <a:pt x="269128" y="139030"/>
                  </a:lnTo>
                  <a:lnTo>
                    <a:pt x="267910" y="138261"/>
                  </a:lnTo>
                  <a:lnTo>
                    <a:pt x="266680" y="137492"/>
                  </a:lnTo>
                  <a:lnTo>
                    <a:pt x="265473" y="136711"/>
                  </a:lnTo>
                  <a:lnTo>
                    <a:pt x="265011" y="136415"/>
                  </a:lnTo>
                  <a:lnTo>
                    <a:pt x="264538" y="136143"/>
                  </a:lnTo>
                  <a:lnTo>
                    <a:pt x="264053" y="135883"/>
                  </a:lnTo>
                  <a:lnTo>
                    <a:pt x="263568" y="135634"/>
                  </a:lnTo>
                  <a:lnTo>
                    <a:pt x="262586" y="135149"/>
                  </a:lnTo>
                  <a:lnTo>
                    <a:pt x="262101" y="134913"/>
                  </a:lnTo>
                  <a:lnTo>
                    <a:pt x="261604" y="134664"/>
                  </a:lnTo>
                  <a:lnTo>
                    <a:pt x="260930" y="134321"/>
                  </a:lnTo>
                  <a:lnTo>
                    <a:pt x="260244" y="133978"/>
                  </a:lnTo>
                  <a:lnTo>
                    <a:pt x="259569" y="133623"/>
                  </a:lnTo>
                  <a:lnTo>
                    <a:pt x="258907" y="133257"/>
                  </a:lnTo>
                  <a:lnTo>
                    <a:pt x="258244" y="132890"/>
                  </a:lnTo>
                  <a:lnTo>
                    <a:pt x="257582" y="132511"/>
                  </a:lnTo>
                  <a:lnTo>
                    <a:pt x="256257" y="131742"/>
                  </a:lnTo>
                  <a:lnTo>
                    <a:pt x="255772" y="131447"/>
                  </a:lnTo>
                  <a:lnTo>
                    <a:pt x="255287" y="131163"/>
                  </a:lnTo>
                  <a:lnTo>
                    <a:pt x="254293" y="130607"/>
                  </a:lnTo>
                  <a:lnTo>
                    <a:pt x="253796" y="130334"/>
                  </a:lnTo>
                  <a:lnTo>
                    <a:pt x="253299" y="130039"/>
                  </a:lnTo>
                  <a:lnTo>
                    <a:pt x="252814" y="129755"/>
                  </a:lnTo>
                  <a:lnTo>
                    <a:pt x="252341" y="129447"/>
                  </a:lnTo>
                  <a:lnTo>
                    <a:pt x="252566" y="129234"/>
                  </a:lnTo>
                  <a:lnTo>
                    <a:pt x="252448" y="129246"/>
                  </a:lnTo>
                  <a:lnTo>
                    <a:pt x="252341" y="129246"/>
                  </a:lnTo>
                  <a:lnTo>
                    <a:pt x="252235" y="129222"/>
                  </a:lnTo>
                  <a:lnTo>
                    <a:pt x="252128" y="129199"/>
                  </a:lnTo>
                  <a:lnTo>
                    <a:pt x="252034" y="129163"/>
                  </a:lnTo>
                  <a:lnTo>
                    <a:pt x="251939" y="129116"/>
                  </a:lnTo>
                  <a:lnTo>
                    <a:pt x="251844" y="129069"/>
                  </a:lnTo>
                  <a:lnTo>
                    <a:pt x="251761" y="128998"/>
                  </a:lnTo>
                  <a:lnTo>
                    <a:pt x="251584" y="128868"/>
                  </a:lnTo>
                  <a:lnTo>
                    <a:pt x="251430" y="128714"/>
                  </a:lnTo>
                  <a:lnTo>
                    <a:pt x="251123" y="128406"/>
                  </a:lnTo>
                  <a:lnTo>
                    <a:pt x="251797" y="128016"/>
                  </a:lnTo>
                  <a:lnTo>
                    <a:pt x="252045" y="127862"/>
                  </a:lnTo>
                  <a:lnTo>
                    <a:pt x="252294" y="127696"/>
                  </a:lnTo>
                  <a:lnTo>
                    <a:pt x="252105" y="127696"/>
                  </a:lnTo>
                  <a:lnTo>
                    <a:pt x="251927" y="127732"/>
                  </a:lnTo>
                  <a:lnTo>
                    <a:pt x="251750" y="127779"/>
                  </a:lnTo>
                  <a:lnTo>
                    <a:pt x="251584" y="127850"/>
                  </a:lnTo>
                  <a:lnTo>
                    <a:pt x="251418" y="127921"/>
                  </a:lnTo>
                  <a:lnTo>
                    <a:pt x="251253" y="128004"/>
                  </a:lnTo>
                  <a:lnTo>
                    <a:pt x="250921" y="128181"/>
                  </a:lnTo>
                  <a:lnTo>
                    <a:pt x="250389" y="127531"/>
                  </a:lnTo>
                  <a:lnTo>
                    <a:pt x="250129" y="127199"/>
                  </a:lnTo>
                  <a:lnTo>
                    <a:pt x="249869" y="126856"/>
                  </a:lnTo>
                  <a:lnTo>
                    <a:pt x="250176" y="126916"/>
                  </a:lnTo>
                  <a:lnTo>
                    <a:pt x="250176" y="126916"/>
                  </a:lnTo>
                  <a:lnTo>
                    <a:pt x="250141" y="126655"/>
                  </a:lnTo>
                  <a:lnTo>
                    <a:pt x="250519" y="126750"/>
                  </a:lnTo>
                  <a:lnTo>
                    <a:pt x="250460" y="126466"/>
                  </a:lnTo>
                  <a:lnTo>
                    <a:pt x="250839" y="126584"/>
                  </a:lnTo>
                  <a:lnTo>
                    <a:pt x="250791" y="126383"/>
                  </a:lnTo>
                  <a:lnTo>
                    <a:pt x="250886" y="126371"/>
                  </a:lnTo>
                  <a:lnTo>
                    <a:pt x="250981" y="126359"/>
                  </a:lnTo>
                  <a:lnTo>
                    <a:pt x="251075" y="126336"/>
                  </a:lnTo>
                  <a:lnTo>
                    <a:pt x="251158" y="126289"/>
                  </a:lnTo>
                  <a:lnTo>
                    <a:pt x="251241" y="126241"/>
                  </a:lnTo>
                  <a:lnTo>
                    <a:pt x="251312" y="126194"/>
                  </a:lnTo>
                  <a:lnTo>
                    <a:pt x="251466" y="126076"/>
                  </a:lnTo>
                  <a:lnTo>
                    <a:pt x="251974" y="125815"/>
                  </a:lnTo>
                  <a:lnTo>
                    <a:pt x="251750" y="125851"/>
                  </a:lnTo>
                  <a:lnTo>
                    <a:pt x="251537" y="125898"/>
                  </a:lnTo>
                  <a:lnTo>
                    <a:pt x="251324" y="125957"/>
                  </a:lnTo>
                  <a:lnTo>
                    <a:pt x="251111" y="126016"/>
                  </a:lnTo>
                  <a:lnTo>
                    <a:pt x="251217" y="126170"/>
                  </a:lnTo>
                  <a:lnTo>
                    <a:pt x="251111" y="126170"/>
                  </a:lnTo>
                  <a:lnTo>
                    <a:pt x="251016" y="126182"/>
                  </a:lnTo>
                  <a:lnTo>
                    <a:pt x="250921" y="126194"/>
                  </a:lnTo>
                  <a:lnTo>
                    <a:pt x="250827" y="126229"/>
                  </a:lnTo>
                  <a:lnTo>
                    <a:pt x="250649" y="126312"/>
                  </a:lnTo>
                  <a:lnTo>
                    <a:pt x="250472" y="126407"/>
                  </a:lnTo>
                  <a:lnTo>
                    <a:pt x="250294" y="126501"/>
                  </a:lnTo>
                  <a:lnTo>
                    <a:pt x="250117" y="126584"/>
                  </a:lnTo>
                  <a:lnTo>
                    <a:pt x="250034" y="126620"/>
                  </a:lnTo>
                  <a:lnTo>
                    <a:pt x="249940" y="126655"/>
                  </a:lnTo>
                  <a:lnTo>
                    <a:pt x="249845" y="126679"/>
                  </a:lnTo>
                  <a:lnTo>
                    <a:pt x="249750" y="126691"/>
                  </a:lnTo>
                  <a:lnTo>
                    <a:pt x="249526" y="126442"/>
                  </a:lnTo>
                  <a:lnTo>
                    <a:pt x="249313" y="126182"/>
                  </a:lnTo>
                  <a:lnTo>
                    <a:pt x="249100" y="125934"/>
                  </a:lnTo>
                  <a:lnTo>
                    <a:pt x="248887" y="125685"/>
                  </a:lnTo>
                  <a:lnTo>
                    <a:pt x="248969" y="125401"/>
                  </a:lnTo>
                  <a:lnTo>
                    <a:pt x="249100" y="125354"/>
                  </a:lnTo>
                  <a:lnTo>
                    <a:pt x="249218" y="125295"/>
                  </a:lnTo>
                  <a:lnTo>
                    <a:pt x="249336" y="125236"/>
                  </a:lnTo>
                  <a:lnTo>
                    <a:pt x="249455" y="125165"/>
                  </a:lnTo>
                  <a:lnTo>
                    <a:pt x="249679" y="125023"/>
                  </a:lnTo>
                  <a:lnTo>
                    <a:pt x="249892" y="124857"/>
                  </a:lnTo>
                  <a:lnTo>
                    <a:pt x="249809" y="124893"/>
                  </a:lnTo>
                  <a:lnTo>
                    <a:pt x="249703" y="124916"/>
                  </a:lnTo>
                  <a:lnTo>
                    <a:pt x="249608" y="124940"/>
                  </a:lnTo>
                  <a:lnTo>
                    <a:pt x="249526" y="124975"/>
                  </a:lnTo>
                  <a:lnTo>
                    <a:pt x="249159" y="125011"/>
                  </a:lnTo>
                  <a:lnTo>
                    <a:pt x="249135" y="125212"/>
                  </a:lnTo>
                  <a:lnTo>
                    <a:pt x="248816" y="125129"/>
                  </a:lnTo>
                  <a:lnTo>
                    <a:pt x="248733" y="125437"/>
                  </a:lnTo>
                  <a:lnTo>
                    <a:pt x="248555" y="125153"/>
                  </a:lnTo>
                  <a:lnTo>
                    <a:pt x="248851" y="124952"/>
                  </a:lnTo>
                  <a:lnTo>
                    <a:pt x="249171" y="124774"/>
                  </a:lnTo>
                  <a:lnTo>
                    <a:pt x="249478" y="124609"/>
                  </a:lnTo>
                  <a:lnTo>
                    <a:pt x="249798" y="124443"/>
                  </a:lnTo>
                  <a:lnTo>
                    <a:pt x="250117" y="124277"/>
                  </a:lnTo>
                  <a:lnTo>
                    <a:pt x="250436" y="124112"/>
                  </a:lnTo>
                  <a:lnTo>
                    <a:pt x="250744" y="123934"/>
                  </a:lnTo>
                  <a:lnTo>
                    <a:pt x="251052" y="123733"/>
                  </a:lnTo>
                  <a:close/>
                  <a:moveTo>
                    <a:pt x="253015" y="130784"/>
                  </a:moveTo>
                  <a:lnTo>
                    <a:pt x="253217" y="130902"/>
                  </a:lnTo>
                  <a:lnTo>
                    <a:pt x="253418" y="131009"/>
                  </a:lnTo>
                  <a:lnTo>
                    <a:pt x="253820" y="131222"/>
                  </a:lnTo>
                  <a:lnTo>
                    <a:pt x="254222" y="131458"/>
                  </a:lnTo>
                  <a:lnTo>
                    <a:pt x="254411" y="131577"/>
                  </a:lnTo>
                  <a:lnTo>
                    <a:pt x="254601" y="131719"/>
                  </a:lnTo>
                  <a:lnTo>
                    <a:pt x="255038" y="131932"/>
                  </a:lnTo>
                  <a:lnTo>
                    <a:pt x="255476" y="132168"/>
                  </a:lnTo>
                  <a:lnTo>
                    <a:pt x="255914" y="132417"/>
                  </a:lnTo>
                  <a:lnTo>
                    <a:pt x="256340" y="132665"/>
                  </a:lnTo>
                  <a:lnTo>
                    <a:pt x="257192" y="133162"/>
                  </a:lnTo>
                  <a:lnTo>
                    <a:pt x="257629" y="133410"/>
                  </a:lnTo>
                  <a:lnTo>
                    <a:pt x="258055" y="133647"/>
                  </a:lnTo>
                  <a:lnTo>
                    <a:pt x="258824" y="134073"/>
                  </a:lnTo>
                  <a:lnTo>
                    <a:pt x="259605" y="134487"/>
                  </a:lnTo>
                  <a:lnTo>
                    <a:pt x="260386" y="134877"/>
                  </a:lnTo>
                  <a:lnTo>
                    <a:pt x="261178" y="135268"/>
                  </a:lnTo>
                  <a:lnTo>
                    <a:pt x="262752" y="136060"/>
                  </a:lnTo>
                  <a:lnTo>
                    <a:pt x="263544" y="136451"/>
                  </a:lnTo>
                  <a:lnTo>
                    <a:pt x="264313" y="136865"/>
                  </a:lnTo>
                  <a:lnTo>
                    <a:pt x="265745" y="137764"/>
                  </a:lnTo>
                  <a:lnTo>
                    <a:pt x="267165" y="138651"/>
                  </a:lnTo>
                  <a:lnTo>
                    <a:pt x="268596" y="139538"/>
                  </a:lnTo>
                  <a:lnTo>
                    <a:pt x="270016" y="140449"/>
                  </a:lnTo>
                  <a:lnTo>
                    <a:pt x="270323" y="140615"/>
                  </a:lnTo>
                  <a:lnTo>
                    <a:pt x="270631" y="140792"/>
                  </a:lnTo>
                  <a:lnTo>
                    <a:pt x="270938" y="140982"/>
                  </a:lnTo>
                  <a:lnTo>
                    <a:pt x="271234" y="141171"/>
                  </a:lnTo>
                  <a:lnTo>
                    <a:pt x="271814" y="141573"/>
                  </a:lnTo>
                  <a:lnTo>
                    <a:pt x="272394" y="141987"/>
                  </a:lnTo>
                  <a:lnTo>
                    <a:pt x="272961" y="142413"/>
                  </a:lnTo>
                  <a:lnTo>
                    <a:pt x="273529" y="142839"/>
                  </a:lnTo>
                  <a:lnTo>
                    <a:pt x="274109" y="143253"/>
                  </a:lnTo>
                  <a:lnTo>
                    <a:pt x="274405" y="143454"/>
                  </a:lnTo>
                  <a:lnTo>
                    <a:pt x="274712" y="143644"/>
                  </a:lnTo>
                  <a:lnTo>
                    <a:pt x="273565" y="143170"/>
                  </a:lnTo>
                  <a:lnTo>
                    <a:pt x="272417" y="142697"/>
                  </a:lnTo>
                  <a:lnTo>
                    <a:pt x="270146" y="141727"/>
                  </a:lnTo>
                  <a:lnTo>
                    <a:pt x="265591" y="139775"/>
                  </a:lnTo>
                  <a:lnTo>
                    <a:pt x="262243" y="138379"/>
                  </a:lnTo>
                  <a:lnTo>
                    <a:pt x="260575" y="137681"/>
                  </a:lnTo>
                  <a:lnTo>
                    <a:pt x="258907" y="136959"/>
                  </a:lnTo>
                  <a:lnTo>
                    <a:pt x="258079" y="136593"/>
                  </a:lnTo>
                  <a:lnTo>
                    <a:pt x="257251" y="136214"/>
                  </a:lnTo>
                  <a:lnTo>
                    <a:pt x="256434" y="135824"/>
                  </a:lnTo>
                  <a:lnTo>
                    <a:pt x="255618" y="135433"/>
                  </a:lnTo>
                  <a:lnTo>
                    <a:pt x="254802" y="135031"/>
                  </a:lnTo>
                  <a:lnTo>
                    <a:pt x="253997" y="134617"/>
                  </a:lnTo>
                  <a:lnTo>
                    <a:pt x="253205" y="134179"/>
                  </a:lnTo>
                  <a:lnTo>
                    <a:pt x="252400" y="133742"/>
                  </a:lnTo>
                  <a:lnTo>
                    <a:pt x="252270" y="133659"/>
                  </a:lnTo>
                  <a:lnTo>
                    <a:pt x="252140" y="133588"/>
                  </a:lnTo>
                  <a:lnTo>
                    <a:pt x="251998" y="133517"/>
                  </a:lnTo>
                  <a:lnTo>
                    <a:pt x="251868" y="133434"/>
                  </a:lnTo>
                  <a:lnTo>
                    <a:pt x="251738" y="133339"/>
                  </a:lnTo>
                  <a:lnTo>
                    <a:pt x="251631" y="133245"/>
                  </a:lnTo>
                  <a:lnTo>
                    <a:pt x="251584" y="133186"/>
                  </a:lnTo>
                  <a:lnTo>
                    <a:pt x="251537" y="133115"/>
                  </a:lnTo>
                  <a:lnTo>
                    <a:pt x="251501" y="133055"/>
                  </a:lnTo>
                  <a:lnTo>
                    <a:pt x="251466" y="132973"/>
                  </a:lnTo>
                  <a:lnTo>
                    <a:pt x="250803" y="132819"/>
                  </a:lnTo>
                  <a:lnTo>
                    <a:pt x="250555" y="132641"/>
                  </a:lnTo>
                  <a:lnTo>
                    <a:pt x="250306" y="132440"/>
                  </a:lnTo>
                  <a:lnTo>
                    <a:pt x="250070" y="132239"/>
                  </a:lnTo>
                  <a:lnTo>
                    <a:pt x="249963" y="132121"/>
                  </a:lnTo>
                  <a:lnTo>
                    <a:pt x="249869" y="132003"/>
                  </a:lnTo>
                  <a:lnTo>
                    <a:pt x="250141" y="131955"/>
                  </a:lnTo>
                  <a:lnTo>
                    <a:pt x="250413" y="131896"/>
                  </a:lnTo>
                  <a:lnTo>
                    <a:pt x="250685" y="131825"/>
                  </a:lnTo>
                  <a:lnTo>
                    <a:pt x="250945" y="131730"/>
                  </a:lnTo>
                  <a:lnTo>
                    <a:pt x="251158" y="131636"/>
                  </a:lnTo>
                  <a:lnTo>
                    <a:pt x="251383" y="131541"/>
                  </a:lnTo>
                  <a:lnTo>
                    <a:pt x="251608" y="131458"/>
                  </a:lnTo>
                  <a:lnTo>
                    <a:pt x="251832" y="131387"/>
                  </a:lnTo>
                  <a:lnTo>
                    <a:pt x="251821" y="131293"/>
                  </a:lnTo>
                  <a:lnTo>
                    <a:pt x="252128" y="131198"/>
                  </a:lnTo>
                  <a:lnTo>
                    <a:pt x="252436" y="131092"/>
                  </a:lnTo>
                  <a:lnTo>
                    <a:pt x="252590" y="131032"/>
                  </a:lnTo>
                  <a:lnTo>
                    <a:pt x="252743" y="130961"/>
                  </a:lnTo>
                  <a:lnTo>
                    <a:pt x="252885" y="130879"/>
                  </a:lnTo>
                  <a:lnTo>
                    <a:pt x="253015" y="130784"/>
                  </a:lnTo>
                  <a:close/>
                  <a:moveTo>
                    <a:pt x="192811" y="110862"/>
                  </a:moveTo>
                  <a:lnTo>
                    <a:pt x="192882" y="111027"/>
                  </a:lnTo>
                  <a:lnTo>
                    <a:pt x="192965" y="111169"/>
                  </a:lnTo>
                  <a:lnTo>
                    <a:pt x="193047" y="111323"/>
                  </a:lnTo>
                  <a:lnTo>
                    <a:pt x="193142" y="111465"/>
                  </a:lnTo>
                  <a:lnTo>
                    <a:pt x="193249" y="111607"/>
                  </a:lnTo>
                  <a:lnTo>
                    <a:pt x="193355" y="111737"/>
                  </a:lnTo>
                  <a:lnTo>
                    <a:pt x="193473" y="111867"/>
                  </a:lnTo>
                  <a:lnTo>
                    <a:pt x="193603" y="111986"/>
                  </a:lnTo>
                  <a:lnTo>
                    <a:pt x="193734" y="112104"/>
                  </a:lnTo>
                  <a:lnTo>
                    <a:pt x="193864" y="112210"/>
                  </a:lnTo>
                  <a:lnTo>
                    <a:pt x="194006" y="112305"/>
                  </a:lnTo>
                  <a:lnTo>
                    <a:pt x="194160" y="112388"/>
                  </a:lnTo>
                  <a:lnTo>
                    <a:pt x="194301" y="112471"/>
                  </a:lnTo>
                  <a:lnTo>
                    <a:pt x="194467" y="112542"/>
                  </a:lnTo>
                  <a:lnTo>
                    <a:pt x="194621" y="112613"/>
                  </a:lnTo>
                  <a:lnTo>
                    <a:pt x="194798" y="112660"/>
                  </a:lnTo>
                  <a:lnTo>
                    <a:pt x="194999" y="113145"/>
                  </a:lnTo>
                  <a:lnTo>
                    <a:pt x="195177" y="113642"/>
                  </a:lnTo>
                  <a:lnTo>
                    <a:pt x="195354" y="114139"/>
                  </a:lnTo>
                  <a:lnTo>
                    <a:pt x="195508" y="114647"/>
                  </a:lnTo>
                  <a:lnTo>
                    <a:pt x="195828" y="115653"/>
                  </a:lnTo>
                  <a:lnTo>
                    <a:pt x="196005" y="116150"/>
                  </a:lnTo>
                  <a:lnTo>
                    <a:pt x="196183" y="116647"/>
                  </a:lnTo>
                  <a:lnTo>
                    <a:pt x="196336" y="117049"/>
                  </a:lnTo>
                  <a:lnTo>
                    <a:pt x="196466" y="117439"/>
                  </a:lnTo>
                  <a:lnTo>
                    <a:pt x="196597" y="117842"/>
                  </a:lnTo>
                  <a:lnTo>
                    <a:pt x="196715" y="118256"/>
                  </a:lnTo>
                  <a:lnTo>
                    <a:pt x="196821" y="118658"/>
                  </a:lnTo>
                  <a:lnTo>
                    <a:pt x="196916" y="119072"/>
                  </a:lnTo>
                  <a:lnTo>
                    <a:pt x="197093" y="119888"/>
                  </a:lnTo>
                  <a:lnTo>
                    <a:pt x="197247" y="120716"/>
                  </a:lnTo>
                  <a:lnTo>
                    <a:pt x="197389" y="121556"/>
                  </a:lnTo>
                  <a:lnTo>
                    <a:pt x="197673" y="123224"/>
                  </a:lnTo>
                  <a:lnTo>
                    <a:pt x="197933" y="124715"/>
                  </a:lnTo>
                  <a:lnTo>
                    <a:pt x="198194" y="126206"/>
                  </a:lnTo>
                  <a:lnTo>
                    <a:pt x="198738" y="129199"/>
                  </a:lnTo>
                  <a:lnTo>
                    <a:pt x="198998" y="130689"/>
                  </a:lnTo>
                  <a:lnTo>
                    <a:pt x="199235" y="132192"/>
                  </a:lnTo>
                  <a:lnTo>
                    <a:pt x="199353" y="132937"/>
                  </a:lnTo>
                  <a:lnTo>
                    <a:pt x="199448" y="133694"/>
                  </a:lnTo>
                  <a:lnTo>
                    <a:pt x="199542" y="134451"/>
                  </a:lnTo>
                  <a:lnTo>
                    <a:pt x="199613" y="135197"/>
                  </a:lnTo>
                  <a:lnTo>
                    <a:pt x="199755" y="136510"/>
                  </a:lnTo>
                  <a:lnTo>
                    <a:pt x="199897" y="137811"/>
                  </a:lnTo>
                  <a:lnTo>
                    <a:pt x="200063" y="139113"/>
                  </a:lnTo>
                  <a:lnTo>
                    <a:pt x="200240" y="140414"/>
                  </a:lnTo>
                  <a:lnTo>
                    <a:pt x="200607" y="143017"/>
                  </a:lnTo>
                  <a:lnTo>
                    <a:pt x="200974" y="145607"/>
                  </a:lnTo>
                  <a:lnTo>
                    <a:pt x="200678" y="145465"/>
                  </a:lnTo>
                  <a:lnTo>
                    <a:pt x="200394" y="145312"/>
                  </a:lnTo>
                  <a:lnTo>
                    <a:pt x="199814" y="145028"/>
                  </a:lnTo>
                  <a:lnTo>
                    <a:pt x="199519" y="144886"/>
                  </a:lnTo>
                  <a:lnTo>
                    <a:pt x="199235" y="144732"/>
                  </a:lnTo>
                  <a:lnTo>
                    <a:pt x="198963" y="144566"/>
                  </a:lnTo>
                  <a:lnTo>
                    <a:pt x="198691" y="144377"/>
                  </a:lnTo>
                  <a:lnTo>
                    <a:pt x="198206" y="144140"/>
                  </a:lnTo>
                  <a:lnTo>
                    <a:pt x="197709" y="143868"/>
                  </a:lnTo>
                  <a:lnTo>
                    <a:pt x="196750" y="143324"/>
                  </a:lnTo>
                  <a:lnTo>
                    <a:pt x="196277" y="143052"/>
                  </a:lnTo>
                  <a:lnTo>
                    <a:pt x="195792" y="142780"/>
                  </a:lnTo>
                  <a:lnTo>
                    <a:pt x="195295" y="142532"/>
                  </a:lnTo>
                  <a:lnTo>
                    <a:pt x="194798" y="142283"/>
                  </a:lnTo>
                  <a:lnTo>
                    <a:pt x="193497" y="141585"/>
                  </a:lnTo>
                  <a:lnTo>
                    <a:pt x="192184" y="140899"/>
                  </a:lnTo>
                  <a:lnTo>
                    <a:pt x="190883" y="140201"/>
                  </a:lnTo>
                  <a:lnTo>
                    <a:pt x="190232" y="139846"/>
                  </a:lnTo>
                  <a:lnTo>
                    <a:pt x="189581" y="139479"/>
                  </a:lnTo>
                  <a:lnTo>
                    <a:pt x="188824" y="138971"/>
                  </a:lnTo>
                  <a:lnTo>
                    <a:pt x="188445" y="138722"/>
                  </a:lnTo>
                  <a:lnTo>
                    <a:pt x="188067" y="138462"/>
                  </a:lnTo>
                  <a:lnTo>
                    <a:pt x="187700" y="138190"/>
                  </a:lnTo>
                  <a:lnTo>
                    <a:pt x="187357" y="137894"/>
                  </a:lnTo>
                  <a:lnTo>
                    <a:pt x="187180" y="137740"/>
                  </a:lnTo>
                  <a:lnTo>
                    <a:pt x="187014" y="137586"/>
                  </a:lnTo>
                  <a:lnTo>
                    <a:pt x="186860" y="137421"/>
                  </a:lnTo>
                  <a:lnTo>
                    <a:pt x="186706" y="137243"/>
                  </a:lnTo>
                  <a:lnTo>
                    <a:pt x="186529" y="137042"/>
                  </a:lnTo>
                  <a:lnTo>
                    <a:pt x="186363" y="136829"/>
                  </a:lnTo>
                  <a:lnTo>
                    <a:pt x="186186" y="136605"/>
                  </a:lnTo>
                  <a:lnTo>
                    <a:pt x="186032" y="136368"/>
                  </a:lnTo>
                  <a:lnTo>
                    <a:pt x="185878" y="136131"/>
                  </a:lnTo>
                  <a:lnTo>
                    <a:pt x="185748" y="135883"/>
                  </a:lnTo>
                  <a:lnTo>
                    <a:pt x="185618" y="135634"/>
                  </a:lnTo>
                  <a:lnTo>
                    <a:pt x="185500" y="135386"/>
                  </a:lnTo>
                  <a:lnTo>
                    <a:pt x="185405" y="135126"/>
                  </a:lnTo>
                  <a:lnTo>
                    <a:pt x="185322" y="134865"/>
                  </a:lnTo>
                  <a:lnTo>
                    <a:pt x="185251" y="134593"/>
                  </a:lnTo>
                  <a:lnTo>
                    <a:pt x="185204" y="134321"/>
                  </a:lnTo>
                  <a:lnTo>
                    <a:pt x="185180" y="134049"/>
                  </a:lnTo>
                  <a:lnTo>
                    <a:pt x="185168" y="133777"/>
                  </a:lnTo>
                  <a:lnTo>
                    <a:pt x="185192" y="133493"/>
                  </a:lnTo>
                  <a:lnTo>
                    <a:pt x="185228" y="133209"/>
                  </a:lnTo>
                  <a:lnTo>
                    <a:pt x="185180" y="132937"/>
                  </a:lnTo>
                  <a:lnTo>
                    <a:pt x="185133" y="132665"/>
                  </a:lnTo>
                  <a:lnTo>
                    <a:pt x="185109" y="132393"/>
                  </a:lnTo>
                  <a:lnTo>
                    <a:pt x="185097" y="132109"/>
                  </a:lnTo>
                  <a:lnTo>
                    <a:pt x="185097" y="131837"/>
                  </a:lnTo>
                  <a:lnTo>
                    <a:pt x="185109" y="131553"/>
                  </a:lnTo>
                  <a:lnTo>
                    <a:pt x="185133" y="131281"/>
                  </a:lnTo>
                  <a:lnTo>
                    <a:pt x="185157" y="130997"/>
                  </a:lnTo>
                  <a:lnTo>
                    <a:pt x="185216" y="130441"/>
                  </a:lnTo>
                  <a:lnTo>
                    <a:pt x="185299" y="129885"/>
                  </a:lnTo>
                  <a:lnTo>
                    <a:pt x="185358" y="129329"/>
                  </a:lnTo>
                  <a:lnTo>
                    <a:pt x="185417" y="128773"/>
                  </a:lnTo>
                  <a:lnTo>
                    <a:pt x="185689" y="127235"/>
                  </a:lnTo>
                  <a:lnTo>
                    <a:pt x="185973" y="125697"/>
                  </a:lnTo>
                  <a:lnTo>
                    <a:pt x="186541" y="122633"/>
                  </a:lnTo>
                  <a:lnTo>
                    <a:pt x="186837" y="121095"/>
                  </a:lnTo>
                  <a:lnTo>
                    <a:pt x="187120" y="119557"/>
                  </a:lnTo>
                  <a:lnTo>
                    <a:pt x="187393" y="118019"/>
                  </a:lnTo>
                  <a:lnTo>
                    <a:pt x="187641" y="116469"/>
                  </a:lnTo>
                  <a:lnTo>
                    <a:pt x="187795" y="115582"/>
                  </a:lnTo>
                  <a:lnTo>
                    <a:pt x="187878" y="115144"/>
                  </a:lnTo>
                  <a:lnTo>
                    <a:pt x="187984" y="114707"/>
                  </a:lnTo>
                  <a:lnTo>
                    <a:pt x="188315" y="114506"/>
                  </a:lnTo>
                  <a:lnTo>
                    <a:pt x="188635" y="114293"/>
                  </a:lnTo>
                  <a:lnTo>
                    <a:pt x="188954" y="114080"/>
                  </a:lnTo>
                  <a:lnTo>
                    <a:pt x="189262" y="113855"/>
                  </a:lnTo>
                  <a:lnTo>
                    <a:pt x="189569" y="113618"/>
                  </a:lnTo>
                  <a:lnTo>
                    <a:pt x="189877" y="113382"/>
                  </a:lnTo>
                  <a:lnTo>
                    <a:pt x="190468" y="112885"/>
                  </a:lnTo>
                  <a:lnTo>
                    <a:pt x="191060" y="112388"/>
                  </a:lnTo>
                  <a:lnTo>
                    <a:pt x="191640" y="111879"/>
                  </a:lnTo>
                  <a:lnTo>
                    <a:pt x="192219" y="111370"/>
                  </a:lnTo>
                  <a:lnTo>
                    <a:pt x="192811" y="110862"/>
                  </a:lnTo>
                  <a:close/>
                  <a:moveTo>
                    <a:pt x="198312" y="111927"/>
                  </a:moveTo>
                  <a:lnTo>
                    <a:pt x="198501" y="112530"/>
                  </a:lnTo>
                  <a:lnTo>
                    <a:pt x="198691" y="113121"/>
                  </a:lnTo>
                  <a:lnTo>
                    <a:pt x="198856" y="113725"/>
                  </a:lnTo>
                  <a:lnTo>
                    <a:pt x="199022" y="114340"/>
                  </a:lnTo>
                  <a:lnTo>
                    <a:pt x="199176" y="114943"/>
                  </a:lnTo>
                  <a:lnTo>
                    <a:pt x="199329" y="115547"/>
                  </a:lnTo>
                  <a:lnTo>
                    <a:pt x="199601" y="116777"/>
                  </a:lnTo>
                  <a:lnTo>
                    <a:pt x="199862" y="117995"/>
                  </a:lnTo>
                  <a:lnTo>
                    <a:pt x="200122" y="119226"/>
                  </a:lnTo>
                  <a:lnTo>
                    <a:pt x="200382" y="120456"/>
                  </a:lnTo>
                  <a:lnTo>
                    <a:pt x="200654" y="121675"/>
                  </a:lnTo>
                  <a:lnTo>
                    <a:pt x="201329" y="124502"/>
                  </a:lnTo>
                  <a:lnTo>
                    <a:pt x="201660" y="125922"/>
                  </a:lnTo>
                  <a:lnTo>
                    <a:pt x="201991" y="127330"/>
                  </a:lnTo>
                  <a:lnTo>
                    <a:pt x="202299" y="128749"/>
                  </a:lnTo>
                  <a:lnTo>
                    <a:pt x="202595" y="130169"/>
                  </a:lnTo>
                  <a:lnTo>
                    <a:pt x="202725" y="130890"/>
                  </a:lnTo>
                  <a:lnTo>
                    <a:pt x="202855" y="131600"/>
                  </a:lnTo>
                  <a:lnTo>
                    <a:pt x="202973" y="132322"/>
                  </a:lnTo>
                  <a:lnTo>
                    <a:pt x="203091" y="133032"/>
                  </a:lnTo>
                  <a:lnTo>
                    <a:pt x="203340" y="134558"/>
                  </a:lnTo>
                  <a:lnTo>
                    <a:pt x="203600" y="136084"/>
                  </a:lnTo>
                  <a:lnTo>
                    <a:pt x="204133" y="139136"/>
                  </a:lnTo>
                  <a:lnTo>
                    <a:pt x="204215" y="139609"/>
                  </a:lnTo>
                  <a:lnTo>
                    <a:pt x="204310" y="140071"/>
                  </a:lnTo>
                  <a:lnTo>
                    <a:pt x="204511" y="141005"/>
                  </a:lnTo>
                  <a:lnTo>
                    <a:pt x="204724" y="141940"/>
                  </a:lnTo>
                  <a:lnTo>
                    <a:pt x="204925" y="142875"/>
                  </a:lnTo>
                  <a:lnTo>
                    <a:pt x="205020" y="143348"/>
                  </a:lnTo>
                  <a:lnTo>
                    <a:pt x="205103" y="143821"/>
                  </a:lnTo>
                  <a:lnTo>
                    <a:pt x="205185" y="144282"/>
                  </a:lnTo>
                  <a:lnTo>
                    <a:pt x="205256" y="144756"/>
                  </a:lnTo>
                  <a:lnTo>
                    <a:pt x="205304" y="145229"/>
                  </a:lnTo>
                  <a:lnTo>
                    <a:pt x="205339" y="145714"/>
                  </a:lnTo>
                  <a:lnTo>
                    <a:pt x="205363" y="146187"/>
                  </a:lnTo>
                  <a:lnTo>
                    <a:pt x="205351" y="146672"/>
                  </a:lnTo>
                  <a:lnTo>
                    <a:pt x="205114" y="146518"/>
                  </a:lnTo>
                  <a:lnTo>
                    <a:pt x="204866" y="146376"/>
                  </a:lnTo>
                  <a:lnTo>
                    <a:pt x="204606" y="146246"/>
                  </a:lnTo>
                  <a:lnTo>
                    <a:pt x="204345" y="146128"/>
                  </a:lnTo>
                  <a:lnTo>
                    <a:pt x="204073" y="146033"/>
                  </a:lnTo>
                  <a:lnTo>
                    <a:pt x="203801" y="145962"/>
                  </a:lnTo>
                  <a:lnTo>
                    <a:pt x="203659" y="145927"/>
                  </a:lnTo>
                  <a:lnTo>
                    <a:pt x="203517" y="145915"/>
                  </a:lnTo>
                  <a:lnTo>
                    <a:pt x="203375" y="145903"/>
                  </a:lnTo>
                  <a:lnTo>
                    <a:pt x="203233" y="145903"/>
                  </a:lnTo>
                  <a:lnTo>
                    <a:pt x="203044" y="145927"/>
                  </a:lnTo>
                  <a:lnTo>
                    <a:pt x="202867" y="145974"/>
                  </a:lnTo>
                  <a:lnTo>
                    <a:pt x="202689" y="146045"/>
                  </a:lnTo>
                  <a:lnTo>
                    <a:pt x="202524" y="146128"/>
                  </a:lnTo>
                  <a:lnTo>
                    <a:pt x="202358" y="146223"/>
                  </a:lnTo>
                  <a:lnTo>
                    <a:pt x="202204" y="146341"/>
                  </a:lnTo>
                  <a:lnTo>
                    <a:pt x="202050" y="146459"/>
                  </a:lnTo>
                  <a:lnTo>
                    <a:pt x="201908" y="146577"/>
                  </a:lnTo>
                  <a:lnTo>
                    <a:pt x="201790" y="146045"/>
                  </a:lnTo>
                  <a:lnTo>
                    <a:pt x="201695" y="145525"/>
                  </a:lnTo>
                  <a:lnTo>
                    <a:pt x="201613" y="144992"/>
                  </a:lnTo>
                  <a:lnTo>
                    <a:pt x="201553" y="144448"/>
                  </a:lnTo>
                  <a:lnTo>
                    <a:pt x="201423" y="143383"/>
                  </a:lnTo>
                  <a:lnTo>
                    <a:pt x="201352" y="142851"/>
                  </a:lnTo>
                  <a:lnTo>
                    <a:pt x="201270" y="142319"/>
                  </a:lnTo>
                  <a:lnTo>
                    <a:pt x="201068" y="140911"/>
                  </a:lnTo>
                  <a:lnTo>
                    <a:pt x="200891" y="139491"/>
                  </a:lnTo>
                  <a:lnTo>
                    <a:pt x="200737" y="138083"/>
                  </a:lnTo>
                  <a:lnTo>
                    <a:pt x="200583" y="136664"/>
                  </a:lnTo>
                  <a:lnTo>
                    <a:pt x="200418" y="135244"/>
                  </a:lnTo>
                  <a:lnTo>
                    <a:pt x="200252" y="133836"/>
                  </a:lnTo>
                  <a:lnTo>
                    <a:pt x="200075" y="132417"/>
                  </a:lnTo>
                  <a:lnTo>
                    <a:pt x="199874" y="131009"/>
                  </a:lnTo>
                  <a:lnTo>
                    <a:pt x="199519" y="129116"/>
                  </a:lnTo>
                  <a:lnTo>
                    <a:pt x="199176" y="127211"/>
                  </a:lnTo>
                  <a:lnTo>
                    <a:pt x="198478" y="123426"/>
                  </a:lnTo>
                  <a:lnTo>
                    <a:pt x="198336" y="122680"/>
                  </a:lnTo>
                  <a:lnTo>
                    <a:pt x="198206" y="121947"/>
                  </a:lnTo>
                  <a:lnTo>
                    <a:pt x="197957" y="120468"/>
                  </a:lnTo>
                  <a:lnTo>
                    <a:pt x="197815" y="119735"/>
                  </a:lnTo>
                  <a:lnTo>
                    <a:pt x="197649" y="119001"/>
                  </a:lnTo>
                  <a:lnTo>
                    <a:pt x="197472" y="118268"/>
                  </a:lnTo>
                  <a:lnTo>
                    <a:pt x="197377" y="117913"/>
                  </a:lnTo>
                  <a:lnTo>
                    <a:pt x="197271" y="117558"/>
                  </a:lnTo>
                  <a:lnTo>
                    <a:pt x="197058" y="116966"/>
                  </a:lnTo>
                  <a:lnTo>
                    <a:pt x="196845" y="116387"/>
                  </a:lnTo>
                  <a:lnTo>
                    <a:pt x="196455" y="115204"/>
                  </a:lnTo>
                  <a:lnTo>
                    <a:pt x="196064" y="114020"/>
                  </a:lnTo>
                  <a:lnTo>
                    <a:pt x="195851" y="113429"/>
                  </a:lnTo>
                  <a:lnTo>
                    <a:pt x="195650" y="112849"/>
                  </a:lnTo>
                  <a:lnTo>
                    <a:pt x="195828" y="112861"/>
                  </a:lnTo>
                  <a:lnTo>
                    <a:pt x="196017" y="112861"/>
                  </a:lnTo>
                  <a:lnTo>
                    <a:pt x="196194" y="112849"/>
                  </a:lnTo>
                  <a:lnTo>
                    <a:pt x="196372" y="112837"/>
                  </a:lnTo>
                  <a:lnTo>
                    <a:pt x="196561" y="112814"/>
                  </a:lnTo>
                  <a:lnTo>
                    <a:pt x="196739" y="112778"/>
                  </a:lnTo>
                  <a:lnTo>
                    <a:pt x="196904" y="112731"/>
                  </a:lnTo>
                  <a:lnTo>
                    <a:pt x="197082" y="112684"/>
                  </a:lnTo>
                  <a:lnTo>
                    <a:pt x="197247" y="112613"/>
                  </a:lnTo>
                  <a:lnTo>
                    <a:pt x="197413" y="112542"/>
                  </a:lnTo>
                  <a:lnTo>
                    <a:pt x="197578" y="112471"/>
                  </a:lnTo>
                  <a:lnTo>
                    <a:pt x="197732" y="112376"/>
                  </a:lnTo>
                  <a:lnTo>
                    <a:pt x="197886" y="112281"/>
                  </a:lnTo>
                  <a:lnTo>
                    <a:pt x="198040" y="112175"/>
                  </a:lnTo>
                  <a:lnTo>
                    <a:pt x="198170" y="112057"/>
                  </a:lnTo>
                  <a:lnTo>
                    <a:pt x="198312" y="111927"/>
                  </a:lnTo>
                  <a:close/>
                  <a:moveTo>
                    <a:pt x="262799" y="130157"/>
                  </a:moveTo>
                  <a:lnTo>
                    <a:pt x="263639" y="130701"/>
                  </a:lnTo>
                  <a:lnTo>
                    <a:pt x="264479" y="131245"/>
                  </a:lnTo>
                  <a:lnTo>
                    <a:pt x="264905" y="131517"/>
                  </a:lnTo>
                  <a:lnTo>
                    <a:pt x="265343" y="131766"/>
                  </a:lnTo>
                  <a:lnTo>
                    <a:pt x="265780" y="132014"/>
                  </a:lnTo>
                  <a:lnTo>
                    <a:pt x="266230" y="132239"/>
                  </a:lnTo>
                  <a:lnTo>
                    <a:pt x="266431" y="132322"/>
                  </a:lnTo>
                  <a:lnTo>
                    <a:pt x="266644" y="132405"/>
                  </a:lnTo>
                  <a:lnTo>
                    <a:pt x="266857" y="132464"/>
                  </a:lnTo>
                  <a:lnTo>
                    <a:pt x="267058" y="132523"/>
                  </a:lnTo>
                  <a:lnTo>
                    <a:pt x="267271" y="132570"/>
                  </a:lnTo>
                  <a:lnTo>
                    <a:pt x="267496" y="132618"/>
                  </a:lnTo>
                  <a:lnTo>
                    <a:pt x="267922" y="132677"/>
                  </a:lnTo>
                  <a:lnTo>
                    <a:pt x="268797" y="132783"/>
                  </a:lnTo>
                  <a:lnTo>
                    <a:pt x="269235" y="132854"/>
                  </a:lnTo>
                  <a:lnTo>
                    <a:pt x="269673" y="132937"/>
                  </a:lnTo>
                  <a:lnTo>
                    <a:pt x="270950" y="133257"/>
                  </a:lnTo>
                  <a:lnTo>
                    <a:pt x="271589" y="133422"/>
                  </a:lnTo>
                  <a:lnTo>
                    <a:pt x="272216" y="133600"/>
                  </a:lnTo>
                  <a:lnTo>
                    <a:pt x="272843" y="133813"/>
                  </a:lnTo>
                  <a:lnTo>
                    <a:pt x="273151" y="133919"/>
                  </a:lnTo>
                  <a:lnTo>
                    <a:pt x="273458" y="134037"/>
                  </a:lnTo>
                  <a:lnTo>
                    <a:pt x="273766" y="134167"/>
                  </a:lnTo>
                  <a:lnTo>
                    <a:pt x="274062" y="134309"/>
                  </a:lnTo>
                  <a:lnTo>
                    <a:pt x="274357" y="134463"/>
                  </a:lnTo>
                  <a:lnTo>
                    <a:pt x="274641" y="134617"/>
                  </a:lnTo>
                  <a:lnTo>
                    <a:pt x="275422" y="135280"/>
                  </a:lnTo>
                  <a:lnTo>
                    <a:pt x="276191" y="135954"/>
                  </a:lnTo>
                  <a:lnTo>
                    <a:pt x="276936" y="136652"/>
                  </a:lnTo>
                  <a:lnTo>
                    <a:pt x="277658" y="137362"/>
                  </a:lnTo>
                  <a:lnTo>
                    <a:pt x="278380" y="138083"/>
                  </a:lnTo>
                  <a:lnTo>
                    <a:pt x="279090" y="138817"/>
                  </a:lnTo>
                  <a:lnTo>
                    <a:pt x="279788" y="139550"/>
                  </a:lnTo>
                  <a:lnTo>
                    <a:pt x="280486" y="140296"/>
                  </a:lnTo>
                  <a:lnTo>
                    <a:pt x="281420" y="141313"/>
                  </a:lnTo>
                  <a:lnTo>
                    <a:pt x="282367" y="142319"/>
                  </a:lnTo>
                  <a:lnTo>
                    <a:pt x="282828" y="142827"/>
                  </a:lnTo>
                  <a:lnTo>
                    <a:pt x="283289" y="143348"/>
                  </a:lnTo>
                  <a:lnTo>
                    <a:pt x="283727" y="143880"/>
                  </a:lnTo>
                  <a:lnTo>
                    <a:pt x="284153" y="144424"/>
                  </a:lnTo>
                  <a:lnTo>
                    <a:pt x="284484" y="144909"/>
                  </a:lnTo>
                  <a:lnTo>
                    <a:pt x="284638" y="145146"/>
                  </a:lnTo>
                  <a:lnTo>
                    <a:pt x="284792" y="145406"/>
                  </a:lnTo>
                  <a:lnTo>
                    <a:pt x="284910" y="145678"/>
                  </a:lnTo>
                  <a:lnTo>
                    <a:pt x="284957" y="145809"/>
                  </a:lnTo>
                  <a:lnTo>
                    <a:pt x="285005" y="145950"/>
                  </a:lnTo>
                  <a:lnTo>
                    <a:pt x="285040" y="146092"/>
                  </a:lnTo>
                  <a:lnTo>
                    <a:pt x="285064" y="146234"/>
                  </a:lnTo>
                  <a:lnTo>
                    <a:pt x="285076" y="146376"/>
                  </a:lnTo>
                  <a:lnTo>
                    <a:pt x="285076" y="146530"/>
                  </a:lnTo>
                  <a:lnTo>
                    <a:pt x="284827" y="146613"/>
                  </a:lnTo>
                  <a:lnTo>
                    <a:pt x="284579" y="146684"/>
                  </a:lnTo>
                  <a:lnTo>
                    <a:pt x="284330" y="146719"/>
                  </a:lnTo>
                  <a:lnTo>
                    <a:pt x="284070" y="146743"/>
                  </a:lnTo>
                  <a:lnTo>
                    <a:pt x="283822" y="146743"/>
                  </a:lnTo>
                  <a:lnTo>
                    <a:pt x="283573" y="146731"/>
                  </a:lnTo>
                  <a:lnTo>
                    <a:pt x="283313" y="146708"/>
                  </a:lnTo>
                  <a:lnTo>
                    <a:pt x="283053" y="146660"/>
                  </a:lnTo>
                  <a:lnTo>
                    <a:pt x="282804" y="146613"/>
                  </a:lnTo>
                  <a:lnTo>
                    <a:pt x="282556" y="146554"/>
                  </a:lnTo>
                  <a:lnTo>
                    <a:pt x="282047" y="146412"/>
                  </a:lnTo>
                  <a:lnTo>
                    <a:pt x="281077" y="146092"/>
                  </a:lnTo>
                  <a:lnTo>
                    <a:pt x="280415" y="145844"/>
                  </a:lnTo>
                  <a:lnTo>
                    <a:pt x="279764" y="145607"/>
                  </a:lnTo>
                  <a:lnTo>
                    <a:pt x="278439" y="145122"/>
                  </a:lnTo>
                  <a:lnTo>
                    <a:pt x="277788" y="144886"/>
                  </a:lnTo>
                  <a:lnTo>
                    <a:pt x="277126" y="144637"/>
                  </a:lnTo>
                  <a:lnTo>
                    <a:pt x="276487" y="144365"/>
                  </a:lnTo>
                  <a:lnTo>
                    <a:pt x="275848" y="144081"/>
                  </a:lnTo>
                  <a:lnTo>
                    <a:pt x="275588" y="143655"/>
                  </a:lnTo>
                  <a:lnTo>
                    <a:pt x="275316" y="143230"/>
                  </a:lnTo>
                  <a:lnTo>
                    <a:pt x="275044" y="142804"/>
                  </a:lnTo>
                  <a:lnTo>
                    <a:pt x="274760" y="142390"/>
                  </a:lnTo>
                  <a:lnTo>
                    <a:pt x="274168" y="141561"/>
                  </a:lnTo>
                  <a:lnTo>
                    <a:pt x="273577" y="140745"/>
                  </a:lnTo>
                  <a:lnTo>
                    <a:pt x="273399" y="140509"/>
                  </a:lnTo>
                  <a:lnTo>
                    <a:pt x="273210" y="140272"/>
                  </a:lnTo>
                  <a:lnTo>
                    <a:pt x="273009" y="140035"/>
                  </a:lnTo>
                  <a:lnTo>
                    <a:pt x="272808" y="139799"/>
                  </a:lnTo>
                  <a:lnTo>
                    <a:pt x="272394" y="139361"/>
                  </a:lnTo>
                  <a:lnTo>
                    <a:pt x="271968" y="138923"/>
                  </a:lnTo>
                  <a:lnTo>
                    <a:pt x="271104" y="138060"/>
                  </a:lnTo>
                  <a:lnTo>
                    <a:pt x="270678" y="137622"/>
                  </a:lnTo>
                  <a:lnTo>
                    <a:pt x="270264" y="137172"/>
                  </a:lnTo>
                  <a:lnTo>
                    <a:pt x="269282" y="136155"/>
                  </a:lnTo>
                  <a:lnTo>
                    <a:pt x="268785" y="135658"/>
                  </a:lnTo>
                  <a:lnTo>
                    <a:pt x="268288" y="135161"/>
                  </a:lnTo>
                  <a:lnTo>
                    <a:pt x="267780" y="134676"/>
                  </a:lnTo>
                  <a:lnTo>
                    <a:pt x="267259" y="134191"/>
                  </a:lnTo>
                  <a:lnTo>
                    <a:pt x="266739" y="133718"/>
                  </a:lnTo>
                  <a:lnTo>
                    <a:pt x="266206" y="133257"/>
                  </a:lnTo>
                  <a:lnTo>
                    <a:pt x="265745" y="132913"/>
                  </a:lnTo>
                  <a:lnTo>
                    <a:pt x="265307" y="132535"/>
                  </a:lnTo>
                  <a:lnTo>
                    <a:pt x="264881" y="132156"/>
                  </a:lnTo>
                  <a:lnTo>
                    <a:pt x="264455" y="131766"/>
                  </a:lnTo>
                  <a:lnTo>
                    <a:pt x="263627" y="130961"/>
                  </a:lnTo>
                  <a:lnTo>
                    <a:pt x="262799" y="130157"/>
                  </a:lnTo>
                  <a:close/>
                  <a:moveTo>
                    <a:pt x="209220" y="122893"/>
                  </a:moveTo>
                  <a:lnTo>
                    <a:pt x="209634" y="122905"/>
                  </a:lnTo>
                  <a:lnTo>
                    <a:pt x="209835" y="122905"/>
                  </a:lnTo>
                  <a:lnTo>
                    <a:pt x="210036" y="122929"/>
                  </a:lnTo>
                  <a:lnTo>
                    <a:pt x="210249" y="122952"/>
                  </a:lnTo>
                  <a:lnTo>
                    <a:pt x="210450" y="123000"/>
                  </a:lnTo>
                  <a:lnTo>
                    <a:pt x="210817" y="123059"/>
                  </a:lnTo>
                  <a:lnTo>
                    <a:pt x="211195" y="123130"/>
                  </a:lnTo>
                  <a:lnTo>
                    <a:pt x="211586" y="123201"/>
                  </a:lnTo>
                  <a:lnTo>
                    <a:pt x="211952" y="123295"/>
                  </a:lnTo>
                  <a:lnTo>
                    <a:pt x="212142" y="123343"/>
                  </a:lnTo>
                  <a:lnTo>
                    <a:pt x="212319" y="123402"/>
                  </a:lnTo>
                  <a:lnTo>
                    <a:pt x="212497" y="123473"/>
                  </a:lnTo>
                  <a:lnTo>
                    <a:pt x="212674" y="123556"/>
                  </a:lnTo>
                  <a:lnTo>
                    <a:pt x="212840" y="123650"/>
                  </a:lnTo>
                  <a:lnTo>
                    <a:pt x="212993" y="123757"/>
                  </a:lnTo>
                  <a:lnTo>
                    <a:pt x="213147" y="123875"/>
                  </a:lnTo>
                  <a:lnTo>
                    <a:pt x="213289" y="124005"/>
                  </a:lnTo>
                  <a:lnTo>
                    <a:pt x="213407" y="124124"/>
                  </a:lnTo>
                  <a:lnTo>
                    <a:pt x="213526" y="124242"/>
                  </a:lnTo>
                  <a:lnTo>
                    <a:pt x="213632" y="124372"/>
                  </a:lnTo>
                  <a:lnTo>
                    <a:pt x="213739" y="124502"/>
                  </a:lnTo>
                  <a:lnTo>
                    <a:pt x="213928" y="124786"/>
                  </a:lnTo>
                  <a:lnTo>
                    <a:pt x="214094" y="125070"/>
                  </a:lnTo>
                  <a:lnTo>
                    <a:pt x="214259" y="125366"/>
                  </a:lnTo>
                  <a:lnTo>
                    <a:pt x="214401" y="125673"/>
                  </a:lnTo>
                  <a:lnTo>
                    <a:pt x="214709" y="126265"/>
                  </a:lnTo>
                  <a:lnTo>
                    <a:pt x="214945" y="126714"/>
                  </a:lnTo>
                  <a:lnTo>
                    <a:pt x="215206" y="127152"/>
                  </a:lnTo>
                  <a:lnTo>
                    <a:pt x="215726" y="128016"/>
                  </a:lnTo>
                  <a:lnTo>
                    <a:pt x="215975" y="128442"/>
                  </a:lnTo>
                  <a:lnTo>
                    <a:pt x="216223" y="128891"/>
                  </a:lnTo>
                  <a:lnTo>
                    <a:pt x="216448" y="129341"/>
                  </a:lnTo>
                  <a:lnTo>
                    <a:pt x="216554" y="129565"/>
                  </a:lnTo>
                  <a:lnTo>
                    <a:pt x="216649" y="129802"/>
                  </a:lnTo>
                  <a:lnTo>
                    <a:pt x="216696" y="129944"/>
                  </a:lnTo>
                  <a:lnTo>
                    <a:pt x="216732" y="130086"/>
                  </a:lnTo>
                  <a:lnTo>
                    <a:pt x="216755" y="130228"/>
                  </a:lnTo>
                  <a:lnTo>
                    <a:pt x="216779" y="130382"/>
                  </a:lnTo>
                  <a:lnTo>
                    <a:pt x="216791" y="130524"/>
                  </a:lnTo>
                  <a:lnTo>
                    <a:pt x="216803" y="130678"/>
                  </a:lnTo>
                  <a:lnTo>
                    <a:pt x="216803" y="130831"/>
                  </a:lnTo>
                  <a:lnTo>
                    <a:pt x="216791" y="130985"/>
                  </a:lnTo>
                  <a:lnTo>
                    <a:pt x="216767" y="131127"/>
                  </a:lnTo>
                  <a:lnTo>
                    <a:pt x="216732" y="131269"/>
                  </a:lnTo>
                  <a:lnTo>
                    <a:pt x="216684" y="131411"/>
                  </a:lnTo>
                  <a:lnTo>
                    <a:pt x="216637" y="131553"/>
                  </a:lnTo>
                  <a:lnTo>
                    <a:pt x="216566" y="131683"/>
                  </a:lnTo>
                  <a:lnTo>
                    <a:pt x="216483" y="131813"/>
                  </a:lnTo>
                  <a:lnTo>
                    <a:pt x="216401" y="131932"/>
                  </a:lnTo>
                  <a:lnTo>
                    <a:pt x="216294" y="132038"/>
                  </a:lnTo>
                  <a:lnTo>
                    <a:pt x="216093" y="132145"/>
                  </a:lnTo>
                  <a:lnTo>
                    <a:pt x="215880" y="132251"/>
                  </a:lnTo>
                  <a:lnTo>
                    <a:pt x="215442" y="132428"/>
                  </a:lnTo>
                  <a:lnTo>
                    <a:pt x="215229" y="132535"/>
                  </a:lnTo>
                  <a:lnTo>
                    <a:pt x="215028" y="132653"/>
                  </a:lnTo>
                  <a:lnTo>
                    <a:pt x="214945" y="132712"/>
                  </a:lnTo>
                  <a:lnTo>
                    <a:pt x="214851" y="132795"/>
                  </a:lnTo>
                  <a:lnTo>
                    <a:pt x="214768" y="132878"/>
                  </a:lnTo>
                  <a:lnTo>
                    <a:pt x="214685" y="132961"/>
                  </a:lnTo>
                  <a:lnTo>
                    <a:pt x="214555" y="133103"/>
                  </a:lnTo>
                  <a:lnTo>
                    <a:pt x="214449" y="133257"/>
                  </a:lnTo>
                  <a:lnTo>
                    <a:pt x="214342" y="133410"/>
                  </a:lnTo>
                  <a:lnTo>
                    <a:pt x="214259" y="133576"/>
                  </a:lnTo>
                  <a:lnTo>
                    <a:pt x="214188" y="133742"/>
                  </a:lnTo>
                  <a:lnTo>
                    <a:pt x="214141" y="133919"/>
                  </a:lnTo>
                  <a:lnTo>
                    <a:pt x="214094" y="134097"/>
                  </a:lnTo>
                  <a:lnTo>
                    <a:pt x="214058" y="134274"/>
                  </a:lnTo>
                  <a:lnTo>
                    <a:pt x="214034" y="134463"/>
                  </a:lnTo>
                  <a:lnTo>
                    <a:pt x="214011" y="134641"/>
                  </a:lnTo>
                  <a:lnTo>
                    <a:pt x="214011" y="134830"/>
                  </a:lnTo>
                  <a:lnTo>
                    <a:pt x="214011" y="135019"/>
                  </a:lnTo>
                  <a:lnTo>
                    <a:pt x="214034" y="135386"/>
                  </a:lnTo>
                  <a:lnTo>
                    <a:pt x="214070" y="135753"/>
                  </a:lnTo>
                  <a:lnTo>
                    <a:pt x="214117" y="135883"/>
                  </a:lnTo>
                  <a:lnTo>
                    <a:pt x="214165" y="136001"/>
                  </a:lnTo>
                  <a:lnTo>
                    <a:pt x="214271" y="136238"/>
                  </a:lnTo>
                  <a:lnTo>
                    <a:pt x="214389" y="136463"/>
                  </a:lnTo>
                  <a:lnTo>
                    <a:pt x="214531" y="136676"/>
                  </a:lnTo>
                  <a:lnTo>
                    <a:pt x="214685" y="136888"/>
                  </a:lnTo>
                  <a:lnTo>
                    <a:pt x="214851" y="137090"/>
                  </a:lnTo>
                  <a:lnTo>
                    <a:pt x="215158" y="137504"/>
                  </a:lnTo>
                  <a:lnTo>
                    <a:pt x="215241" y="137622"/>
                  </a:lnTo>
                  <a:lnTo>
                    <a:pt x="215312" y="137740"/>
                  </a:lnTo>
                  <a:lnTo>
                    <a:pt x="215383" y="137859"/>
                  </a:lnTo>
                  <a:lnTo>
                    <a:pt x="215442" y="137989"/>
                  </a:lnTo>
                  <a:lnTo>
                    <a:pt x="215537" y="138249"/>
                  </a:lnTo>
                  <a:lnTo>
                    <a:pt x="215608" y="138509"/>
                  </a:lnTo>
                  <a:lnTo>
                    <a:pt x="215667" y="138781"/>
                  </a:lnTo>
                  <a:lnTo>
                    <a:pt x="215703" y="139053"/>
                  </a:lnTo>
                  <a:lnTo>
                    <a:pt x="215726" y="139337"/>
                  </a:lnTo>
                  <a:lnTo>
                    <a:pt x="215750" y="139609"/>
                  </a:lnTo>
                  <a:lnTo>
                    <a:pt x="215762" y="139893"/>
                  </a:lnTo>
                  <a:lnTo>
                    <a:pt x="215774" y="140165"/>
                  </a:lnTo>
                  <a:lnTo>
                    <a:pt x="215774" y="140307"/>
                  </a:lnTo>
                  <a:lnTo>
                    <a:pt x="215762" y="140438"/>
                  </a:lnTo>
                  <a:lnTo>
                    <a:pt x="215726" y="140568"/>
                  </a:lnTo>
                  <a:lnTo>
                    <a:pt x="215679" y="140698"/>
                  </a:lnTo>
                  <a:lnTo>
                    <a:pt x="215383" y="141360"/>
                  </a:lnTo>
                  <a:lnTo>
                    <a:pt x="215087" y="142011"/>
                  </a:lnTo>
                  <a:lnTo>
                    <a:pt x="214768" y="142662"/>
                  </a:lnTo>
                  <a:lnTo>
                    <a:pt x="214425" y="143289"/>
                  </a:lnTo>
                  <a:lnTo>
                    <a:pt x="214070" y="143916"/>
                  </a:lnTo>
                  <a:lnTo>
                    <a:pt x="213703" y="144543"/>
                  </a:lnTo>
                  <a:lnTo>
                    <a:pt x="213325" y="145146"/>
                  </a:lnTo>
                  <a:lnTo>
                    <a:pt x="212934" y="145749"/>
                  </a:lnTo>
                  <a:lnTo>
                    <a:pt x="212709" y="146081"/>
                  </a:lnTo>
                  <a:lnTo>
                    <a:pt x="212461" y="146412"/>
                  </a:lnTo>
                  <a:lnTo>
                    <a:pt x="212213" y="146731"/>
                  </a:lnTo>
                  <a:lnTo>
                    <a:pt x="211952" y="147039"/>
                  </a:lnTo>
                  <a:lnTo>
                    <a:pt x="211680" y="147346"/>
                  </a:lnTo>
                  <a:lnTo>
                    <a:pt x="211384" y="147619"/>
                  </a:lnTo>
                  <a:lnTo>
                    <a:pt x="211231" y="147761"/>
                  </a:lnTo>
                  <a:lnTo>
                    <a:pt x="211077" y="147891"/>
                  </a:lnTo>
                  <a:lnTo>
                    <a:pt x="210923" y="148009"/>
                  </a:lnTo>
                  <a:lnTo>
                    <a:pt x="210746" y="148127"/>
                  </a:lnTo>
                  <a:lnTo>
                    <a:pt x="210580" y="148210"/>
                  </a:lnTo>
                  <a:lnTo>
                    <a:pt x="210414" y="148269"/>
                  </a:lnTo>
                  <a:lnTo>
                    <a:pt x="210249" y="148305"/>
                  </a:lnTo>
                  <a:lnTo>
                    <a:pt x="210083" y="148328"/>
                  </a:lnTo>
                  <a:lnTo>
                    <a:pt x="209906" y="148340"/>
                  </a:lnTo>
                  <a:lnTo>
                    <a:pt x="209740" y="148328"/>
                  </a:lnTo>
                  <a:lnTo>
                    <a:pt x="209574" y="148305"/>
                  </a:lnTo>
                  <a:lnTo>
                    <a:pt x="209397" y="148281"/>
                  </a:lnTo>
                  <a:lnTo>
                    <a:pt x="209231" y="148234"/>
                  </a:lnTo>
                  <a:lnTo>
                    <a:pt x="209066" y="148186"/>
                  </a:lnTo>
                  <a:lnTo>
                    <a:pt x="208723" y="148068"/>
                  </a:lnTo>
                  <a:lnTo>
                    <a:pt x="208072" y="147820"/>
                  </a:lnTo>
                  <a:lnTo>
                    <a:pt x="207812" y="147701"/>
                  </a:lnTo>
                  <a:lnTo>
                    <a:pt x="207540" y="147583"/>
                  </a:lnTo>
                  <a:lnTo>
                    <a:pt x="207268" y="147488"/>
                  </a:lnTo>
                  <a:lnTo>
                    <a:pt x="206995" y="147394"/>
                  </a:lnTo>
                  <a:lnTo>
                    <a:pt x="206712" y="147323"/>
                  </a:lnTo>
                  <a:lnTo>
                    <a:pt x="206428" y="147252"/>
                  </a:lnTo>
                  <a:lnTo>
                    <a:pt x="205860" y="147122"/>
                  </a:lnTo>
                  <a:lnTo>
                    <a:pt x="205943" y="146909"/>
                  </a:lnTo>
                  <a:lnTo>
                    <a:pt x="206014" y="146684"/>
                  </a:lnTo>
                  <a:lnTo>
                    <a:pt x="206049" y="146566"/>
                  </a:lnTo>
                  <a:lnTo>
                    <a:pt x="206085" y="146459"/>
                  </a:lnTo>
                  <a:lnTo>
                    <a:pt x="206096" y="146341"/>
                  </a:lnTo>
                  <a:lnTo>
                    <a:pt x="206108" y="146223"/>
                  </a:lnTo>
                  <a:lnTo>
                    <a:pt x="206049" y="145536"/>
                  </a:lnTo>
                  <a:lnTo>
                    <a:pt x="205978" y="144850"/>
                  </a:lnTo>
                  <a:lnTo>
                    <a:pt x="205895" y="144164"/>
                  </a:lnTo>
                  <a:lnTo>
                    <a:pt x="205789" y="143478"/>
                  </a:lnTo>
                  <a:lnTo>
                    <a:pt x="205670" y="142792"/>
                  </a:lnTo>
                  <a:lnTo>
                    <a:pt x="205540" y="142117"/>
                  </a:lnTo>
                  <a:lnTo>
                    <a:pt x="205398" y="141443"/>
                  </a:lnTo>
                  <a:lnTo>
                    <a:pt x="205233" y="140769"/>
                  </a:lnTo>
                  <a:lnTo>
                    <a:pt x="204996" y="139491"/>
                  </a:lnTo>
                  <a:lnTo>
                    <a:pt x="204783" y="138202"/>
                  </a:lnTo>
                  <a:lnTo>
                    <a:pt x="204570" y="136924"/>
                  </a:lnTo>
                  <a:lnTo>
                    <a:pt x="204369" y="135634"/>
                  </a:lnTo>
                  <a:lnTo>
                    <a:pt x="203979" y="133067"/>
                  </a:lnTo>
                  <a:lnTo>
                    <a:pt x="203766" y="131778"/>
                  </a:lnTo>
                  <a:lnTo>
                    <a:pt x="203553" y="130500"/>
                  </a:lnTo>
                  <a:lnTo>
                    <a:pt x="203387" y="129648"/>
                  </a:lnTo>
                  <a:lnTo>
                    <a:pt x="203222" y="128797"/>
                  </a:lnTo>
                  <a:lnTo>
                    <a:pt x="203032" y="127957"/>
                  </a:lnTo>
                  <a:lnTo>
                    <a:pt x="202843" y="127117"/>
                  </a:lnTo>
                  <a:lnTo>
                    <a:pt x="202453" y="125425"/>
                  </a:lnTo>
                  <a:lnTo>
                    <a:pt x="202050" y="123745"/>
                  </a:lnTo>
                  <a:lnTo>
                    <a:pt x="203304" y="123461"/>
                  </a:lnTo>
                  <a:lnTo>
                    <a:pt x="203943" y="123319"/>
                  </a:lnTo>
                  <a:lnTo>
                    <a:pt x="204582" y="123189"/>
                  </a:lnTo>
                  <a:lnTo>
                    <a:pt x="205221" y="123082"/>
                  </a:lnTo>
                  <a:lnTo>
                    <a:pt x="205860" y="122988"/>
                  </a:lnTo>
                  <a:lnTo>
                    <a:pt x="206179" y="122952"/>
                  </a:lnTo>
                  <a:lnTo>
                    <a:pt x="206510" y="122929"/>
                  </a:lnTo>
                  <a:lnTo>
                    <a:pt x="206830" y="122905"/>
                  </a:lnTo>
                  <a:lnTo>
                    <a:pt x="207161" y="122893"/>
                  </a:lnTo>
                  <a:lnTo>
                    <a:pt x="207362" y="122917"/>
                  </a:lnTo>
                  <a:lnTo>
                    <a:pt x="207563" y="122929"/>
                  </a:lnTo>
                  <a:lnTo>
                    <a:pt x="207977" y="122929"/>
                  </a:lnTo>
                  <a:lnTo>
                    <a:pt x="208391" y="122917"/>
                  </a:lnTo>
                  <a:lnTo>
                    <a:pt x="208805" y="122905"/>
                  </a:lnTo>
                  <a:lnTo>
                    <a:pt x="209220" y="122893"/>
                  </a:lnTo>
                  <a:close/>
                  <a:moveTo>
                    <a:pt x="163235" y="124751"/>
                  </a:moveTo>
                  <a:lnTo>
                    <a:pt x="163341" y="124964"/>
                  </a:lnTo>
                  <a:lnTo>
                    <a:pt x="163448" y="125165"/>
                  </a:lnTo>
                  <a:lnTo>
                    <a:pt x="163566" y="125366"/>
                  </a:lnTo>
                  <a:lnTo>
                    <a:pt x="163696" y="125555"/>
                  </a:lnTo>
                  <a:lnTo>
                    <a:pt x="163838" y="125732"/>
                  </a:lnTo>
                  <a:lnTo>
                    <a:pt x="163980" y="125910"/>
                  </a:lnTo>
                  <a:lnTo>
                    <a:pt x="164134" y="126076"/>
                  </a:lnTo>
                  <a:lnTo>
                    <a:pt x="164288" y="126241"/>
                  </a:lnTo>
                  <a:lnTo>
                    <a:pt x="164631" y="126561"/>
                  </a:lnTo>
                  <a:lnTo>
                    <a:pt x="164974" y="126868"/>
                  </a:lnTo>
                  <a:lnTo>
                    <a:pt x="165341" y="127152"/>
                  </a:lnTo>
                  <a:lnTo>
                    <a:pt x="165708" y="127424"/>
                  </a:lnTo>
                  <a:lnTo>
                    <a:pt x="165577" y="127744"/>
                  </a:lnTo>
                  <a:lnTo>
                    <a:pt x="165471" y="128063"/>
                  </a:lnTo>
                  <a:lnTo>
                    <a:pt x="165376" y="128394"/>
                  </a:lnTo>
                  <a:lnTo>
                    <a:pt x="165305" y="128726"/>
                  </a:lnTo>
                  <a:lnTo>
                    <a:pt x="165282" y="128903"/>
                  </a:lnTo>
                  <a:lnTo>
                    <a:pt x="165258" y="129069"/>
                  </a:lnTo>
                  <a:lnTo>
                    <a:pt x="165246" y="129234"/>
                  </a:lnTo>
                  <a:lnTo>
                    <a:pt x="165246" y="129412"/>
                  </a:lnTo>
                  <a:lnTo>
                    <a:pt x="165258" y="129577"/>
                  </a:lnTo>
                  <a:lnTo>
                    <a:pt x="165270" y="129743"/>
                  </a:lnTo>
                  <a:lnTo>
                    <a:pt x="165293" y="129909"/>
                  </a:lnTo>
                  <a:lnTo>
                    <a:pt x="165329" y="130074"/>
                  </a:lnTo>
                  <a:lnTo>
                    <a:pt x="165353" y="130169"/>
                  </a:lnTo>
                  <a:lnTo>
                    <a:pt x="165388" y="130252"/>
                  </a:lnTo>
                  <a:lnTo>
                    <a:pt x="165435" y="130323"/>
                  </a:lnTo>
                  <a:lnTo>
                    <a:pt x="165495" y="130382"/>
                  </a:lnTo>
                  <a:lnTo>
                    <a:pt x="165542" y="130441"/>
                  </a:lnTo>
                  <a:lnTo>
                    <a:pt x="165613" y="130500"/>
                  </a:lnTo>
                  <a:lnTo>
                    <a:pt x="165684" y="130547"/>
                  </a:lnTo>
                  <a:lnTo>
                    <a:pt x="165755" y="130583"/>
                  </a:lnTo>
                  <a:lnTo>
                    <a:pt x="165909" y="130642"/>
                  </a:lnTo>
                  <a:lnTo>
                    <a:pt x="166086" y="130678"/>
                  </a:lnTo>
                  <a:lnTo>
                    <a:pt x="166252" y="130701"/>
                  </a:lnTo>
                  <a:lnTo>
                    <a:pt x="166429" y="130701"/>
                  </a:lnTo>
                  <a:lnTo>
                    <a:pt x="166417" y="130902"/>
                  </a:lnTo>
                  <a:lnTo>
                    <a:pt x="166417" y="131115"/>
                  </a:lnTo>
                  <a:lnTo>
                    <a:pt x="166429" y="131328"/>
                  </a:lnTo>
                  <a:lnTo>
                    <a:pt x="166465" y="131529"/>
                  </a:lnTo>
                  <a:lnTo>
                    <a:pt x="166500" y="131624"/>
                  </a:lnTo>
                  <a:lnTo>
                    <a:pt x="166536" y="131719"/>
                  </a:lnTo>
                  <a:lnTo>
                    <a:pt x="166583" y="131813"/>
                  </a:lnTo>
                  <a:lnTo>
                    <a:pt x="166630" y="131896"/>
                  </a:lnTo>
                  <a:lnTo>
                    <a:pt x="166701" y="131967"/>
                  </a:lnTo>
                  <a:lnTo>
                    <a:pt x="166772" y="132038"/>
                  </a:lnTo>
                  <a:lnTo>
                    <a:pt x="166855" y="132097"/>
                  </a:lnTo>
                  <a:lnTo>
                    <a:pt x="166962" y="132145"/>
                  </a:lnTo>
                  <a:lnTo>
                    <a:pt x="167092" y="132180"/>
                  </a:lnTo>
                  <a:lnTo>
                    <a:pt x="167246" y="132215"/>
                  </a:lnTo>
                  <a:lnTo>
                    <a:pt x="167387" y="132227"/>
                  </a:lnTo>
                  <a:lnTo>
                    <a:pt x="167529" y="132239"/>
                  </a:lnTo>
                  <a:lnTo>
                    <a:pt x="167683" y="132239"/>
                  </a:lnTo>
                  <a:lnTo>
                    <a:pt x="167825" y="132227"/>
                  </a:lnTo>
                  <a:lnTo>
                    <a:pt x="167967" y="132204"/>
                  </a:lnTo>
                  <a:lnTo>
                    <a:pt x="168109" y="132168"/>
                  </a:lnTo>
                  <a:lnTo>
                    <a:pt x="168251" y="132133"/>
                  </a:lnTo>
                  <a:lnTo>
                    <a:pt x="168381" y="132074"/>
                  </a:lnTo>
                  <a:lnTo>
                    <a:pt x="168511" y="132014"/>
                  </a:lnTo>
                  <a:lnTo>
                    <a:pt x="168641" y="131943"/>
                  </a:lnTo>
                  <a:lnTo>
                    <a:pt x="168760" y="131861"/>
                  </a:lnTo>
                  <a:lnTo>
                    <a:pt x="168878" y="131766"/>
                  </a:lnTo>
                  <a:lnTo>
                    <a:pt x="168985" y="131671"/>
                  </a:lnTo>
                  <a:lnTo>
                    <a:pt x="169079" y="131553"/>
                  </a:lnTo>
                  <a:lnTo>
                    <a:pt x="168985" y="132038"/>
                  </a:lnTo>
                  <a:lnTo>
                    <a:pt x="168866" y="132523"/>
                  </a:lnTo>
                  <a:lnTo>
                    <a:pt x="168736" y="133008"/>
                  </a:lnTo>
                  <a:lnTo>
                    <a:pt x="168594" y="133481"/>
                  </a:lnTo>
                  <a:lnTo>
                    <a:pt x="168287" y="134440"/>
                  </a:lnTo>
                  <a:lnTo>
                    <a:pt x="167991" y="135386"/>
                  </a:lnTo>
                  <a:lnTo>
                    <a:pt x="167967" y="135445"/>
                  </a:lnTo>
                  <a:lnTo>
                    <a:pt x="167943" y="135504"/>
                  </a:lnTo>
                  <a:lnTo>
                    <a:pt x="167943" y="135563"/>
                  </a:lnTo>
                  <a:lnTo>
                    <a:pt x="167943" y="135623"/>
                  </a:lnTo>
                  <a:lnTo>
                    <a:pt x="167955" y="135670"/>
                  </a:lnTo>
                  <a:lnTo>
                    <a:pt x="167979" y="135717"/>
                  </a:lnTo>
                  <a:lnTo>
                    <a:pt x="168003" y="135765"/>
                  </a:lnTo>
                  <a:lnTo>
                    <a:pt x="168038" y="135800"/>
                  </a:lnTo>
                  <a:lnTo>
                    <a:pt x="168074" y="135836"/>
                  </a:lnTo>
                  <a:lnTo>
                    <a:pt x="168121" y="135859"/>
                  </a:lnTo>
                  <a:lnTo>
                    <a:pt x="168227" y="135907"/>
                  </a:lnTo>
                  <a:lnTo>
                    <a:pt x="168334" y="135918"/>
                  </a:lnTo>
                  <a:lnTo>
                    <a:pt x="168452" y="135907"/>
                  </a:lnTo>
                  <a:lnTo>
                    <a:pt x="168677" y="135741"/>
                  </a:lnTo>
                  <a:lnTo>
                    <a:pt x="168890" y="135563"/>
                  </a:lnTo>
                  <a:lnTo>
                    <a:pt x="169316" y="135209"/>
                  </a:lnTo>
                  <a:lnTo>
                    <a:pt x="169529" y="135043"/>
                  </a:lnTo>
                  <a:lnTo>
                    <a:pt x="169754" y="134865"/>
                  </a:lnTo>
                  <a:lnTo>
                    <a:pt x="169978" y="134712"/>
                  </a:lnTo>
                  <a:lnTo>
                    <a:pt x="170215" y="134570"/>
                  </a:lnTo>
                  <a:lnTo>
                    <a:pt x="170108" y="134806"/>
                  </a:lnTo>
                  <a:lnTo>
                    <a:pt x="170026" y="135055"/>
                  </a:lnTo>
                  <a:lnTo>
                    <a:pt x="169943" y="135303"/>
                  </a:lnTo>
                  <a:lnTo>
                    <a:pt x="169872" y="135563"/>
                  </a:lnTo>
                  <a:lnTo>
                    <a:pt x="169742" y="136072"/>
                  </a:lnTo>
                  <a:lnTo>
                    <a:pt x="169612" y="136581"/>
                  </a:lnTo>
                  <a:lnTo>
                    <a:pt x="169458" y="137125"/>
                  </a:lnTo>
                  <a:lnTo>
                    <a:pt x="169292" y="137669"/>
                  </a:lnTo>
                  <a:lnTo>
                    <a:pt x="169115" y="138202"/>
                  </a:lnTo>
                  <a:lnTo>
                    <a:pt x="168949" y="138746"/>
                  </a:lnTo>
                  <a:lnTo>
                    <a:pt x="168795" y="139302"/>
                  </a:lnTo>
                  <a:lnTo>
                    <a:pt x="168724" y="139574"/>
                  </a:lnTo>
                  <a:lnTo>
                    <a:pt x="168665" y="139846"/>
                  </a:lnTo>
                  <a:lnTo>
                    <a:pt x="168606" y="140130"/>
                  </a:lnTo>
                  <a:lnTo>
                    <a:pt x="168559" y="140402"/>
                  </a:lnTo>
                  <a:lnTo>
                    <a:pt x="168523" y="140686"/>
                  </a:lnTo>
                  <a:lnTo>
                    <a:pt x="168500" y="140970"/>
                  </a:lnTo>
                  <a:lnTo>
                    <a:pt x="168511" y="141029"/>
                  </a:lnTo>
                  <a:lnTo>
                    <a:pt x="168523" y="141076"/>
                  </a:lnTo>
                  <a:lnTo>
                    <a:pt x="168559" y="141112"/>
                  </a:lnTo>
                  <a:lnTo>
                    <a:pt x="168582" y="141159"/>
                  </a:lnTo>
                  <a:lnTo>
                    <a:pt x="168618" y="141195"/>
                  </a:lnTo>
                  <a:lnTo>
                    <a:pt x="168665" y="141218"/>
                  </a:lnTo>
                  <a:lnTo>
                    <a:pt x="168760" y="141266"/>
                  </a:lnTo>
                  <a:lnTo>
                    <a:pt x="168854" y="141278"/>
                  </a:lnTo>
                  <a:lnTo>
                    <a:pt x="168914" y="141278"/>
                  </a:lnTo>
                  <a:lnTo>
                    <a:pt x="168961" y="141266"/>
                  </a:lnTo>
                  <a:lnTo>
                    <a:pt x="169008" y="141254"/>
                  </a:lnTo>
                  <a:lnTo>
                    <a:pt x="169056" y="141230"/>
                  </a:lnTo>
                  <a:lnTo>
                    <a:pt x="169091" y="141195"/>
                  </a:lnTo>
                  <a:lnTo>
                    <a:pt x="169127" y="141147"/>
                  </a:lnTo>
                  <a:lnTo>
                    <a:pt x="169257" y="140970"/>
                  </a:lnTo>
                  <a:lnTo>
                    <a:pt x="169387" y="140769"/>
                  </a:lnTo>
                  <a:lnTo>
                    <a:pt x="169623" y="140378"/>
                  </a:lnTo>
                  <a:lnTo>
                    <a:pt x="169754" y="140189"/>
                  </a:lnTo>
                  <a:lnTo>
                    <a:pt x="169884" y="140000"/>
                  </a:lnTo>
                  <a:lnTo>
                    <a:pt x="170014" y="139811"/>
                  </a:lnTo>
                  <a:lnTo>
                    <a:pt x="170168" y="139645"/>
                  </a:lnTo>
                  <a:lnTo>
                    <a:pt x="169777" y="142070"/>
                  </a:lnTo>
                  <a:lnTo>
                    <a:pt x="169588" y="143289"/>
                  </a:lnTo>
                  <a:lnTo>
                    <a:pt x="169410" y="144507"/>
                  </a:lnTo>
                  <a:lnTo>
                    <a:pt x="169257" y="145726"/>
                  </a:lnTo>
                  <a:lnTo>
                    <a:pt x="169198" y="146329"/>
                  </a:lnTo>
                  <a:lnTo>
                    <a:pt x="169138" y="146944"/>
                  </a:lnTo>
                  <a:lnTo>
                    <a:pt x="169091" y="147559"/>
                  </a:lnTo>
                  <a:lnTo>
                    <a:pt x="169044" y="148175"/>
                  </a:lnTo>
                  <a:lnTo>
                    <a:pt x="169020" y="148790"/>
                  </a:lnTo>
                  <a:lnTo>
                    <a:pt x="168996" y="149405"/>
                  </a:lnTo>
                  <a:lnTo>
                    <a:pt x="168535" y="149062"/>
                  </a:lnTo>
                  <a:lnTo>
                    <a:pt x="168074" y="148707"/>
                  </a:lnTo>
                  <a:lnTo>
                    <a:pt x="167624" y="148352"/>
                  </a:lnTo>
                  <a:lnTo>
                    <a:pt x="167175" y="147973"/>
                  </a:lnTo>
                  <a:lnTo>
                    <a:pt x="166749" y="147595"/>
                  </a:lnTo>
                  <a:lnTo>
                    <a:pt x="166323" y="147204"/>
                  </a:lnTo>
                  <a:lnTo>
                    <a:pt x="165897" y="146814"/>
                  </a:lnTo>
                  <a:lnTo>
                    <a:pt x="165483" y="146400"/>
                  </a:lnTo>
                  <a:lnTo>
                    <a:pt x="165081" y="145998"/>
                  </a:lnTo>
                  <a:lnTo>
                    <a:pt x="164666" y="145584"/>
                  </a:lnTo>
                  <a:lnTo>
                    <a:pt x="163874" y="144744"/>
                  </a:lnTo>
                  <a:lnTo>
                    <a:pt x="163093" y="143892"/>
                  </a:lnTo>
                  <a:lnTo>
                    <a:pt x="162312" y="143040"/>
                  </a:lnTo>
                  <a:lnTo>
                    <a:pt x="161614" y="142295"/>
                  </a:lnTo>
                  <a:lnTo>
                    <a:pt x="160928" y="141538"/>
                  </a:lnTo>
                  <a:lnTo>
                    <a:pt x="160266" y="140769"/>
                  </a:lnTo>
                  <a:lnTo>
                    <a:pt x="159615" y="139988"/>
                  </a:lnTo>
                  <a:lnTo>
                    <a:pt x="159426" y="139728"/>
                  </a:lnTo>
                  <a:lnTo>
                    <a:pt x="159236" y="139467"/>
                  </a:lnTo>
                  <a:lnTo>
                    <a:pt x="159047" y="139195"/>
                  </a:lnTo>
                  <a:lnTo>
                    <a:pt x="158881" y="138923"/>
                  </a:lnTo>
                  <a:lnTo>
                    <a:pt x="158716" y="138639"/>
                  </a:lnTo>
                  <a:lnTo>
                    <a:pt x="158562" y="138355"/>
                  </a:lnTo>
                  <a:lnTo>
                    <a:pt x="158432" y="138060"/>
                  </a:lnTo>
                  <a:lnTo>
                    <a:pt x="158302" y="137764"/>
                  </a:lnTo>
                  <a:lnTo>
                    <a:pt x="158195" y="137456"/>
                  </a:lnTo>
                  <a:lnTo>
                    <a:pt x="158101" y="137149"/>
                  </a:lnTo>
                  <a:lnTo>
                    <a:pt x="158018" y="136841"/>
                  </a:lnTo>
                  <a:lnTo>
                    <a:pt x="157971" y="136522"/>
                  </a:lnTo>
                  <a:lnTo>
                    <a:pt x="157923" y="136202"/>
                  </a:lnTo>
                  <a:lnTo>
                    <a:pt x="157911" y="135883"/>
                  </a:lnTo>
                  <a:lnTo>
                    <a:pt x="157911" y="135552"/>
                  </a:lnTo>
                  <a:lnTo>
                    <a:pt x="157947" y="135220"/>
                  </a:lnTo>
                  <a:lnTo>
                    <a:pt x="157994" y="134913"/>
                  </a:lnTo>
                  <a:lnTo>
                    <a:pt x="158053" y="134593"/>
                  </a:lnTo>
                  <a:lnTo>
                    <a:pt x="158112" y="134286"/>
                  </a:lnTo>
                  <a:lnTo>
                    <a:pt x="158195" y="133978"/>
                  </a:lnTo>
                  <a:lnTo>
                    <a:pt x="158278" y="133671"/>
                  </a:lnTo>
                  <a:lnTo>
                    <a:pt x="158373" y="133363"/>
                  </a:lnTo>
                  <a:lnTo>
                    <a:pt x="158467" y="133067"/>
                  </a:lnTo>
                  <a:lnTo>
                    <a:pt x="158574" y="132760"/>
                  </a:lnTo>
                  <a:lnTo>
                    <a:pt x="158810" y="132168"/>
                  </a:lnTo>
                  <a:lnTo>
                    <a:pt x="159059" y="131577"/>
                  </a:lnTo>
                  <a:lnTo>
                    <a:pt x="159319" y="130997"/>
                  </a:lnTo>
                  <a:lnTo>
                    <a:pt x="159591" y="130417"/>
                  </a:lnTo>
                  <a:lnTo>
                    <a:pt x="159769" y="130039"/>
                  </a:lnTo>
                  <a:lnTo>
                    <a:pt x="159958" y="129660"/>
                  </a:lnTo>
                  <a:lnTo>
                    <a:pt x="160147" y="129293"/>
                  </a:lnTo>
                  <a:lnTo>
                    <a:pt x="160360" y="128915"/>
                  </a:lnTo>
                  <a:lnTo>
                    <a:pt x="160573" y="128560"/>
                  </a:lnTo>
                  <a:lnTo>
                    <a:pt x="160786" y="128193"/>
                  </a:lnTo>
                  <a:lnTo>
                    <a:pt x="161248" y="127483"/>
                  </a:lnTo>
                  <a:lnTo>
                    <a:pt x="161733" y="126785"/>
                  </a:lnTo>
                  <a:lnTo>
                    <a:pt x="162218" y="126099"/>
                  </a:lnTo>
                  <a:lnTo>
                    <a:pt x="162726" y="125425"/>
                  </a:lnTo>
                  <a:lnTo>
                    <a:pt x="163235" y="124751"/>
                  </a:lnTo>
                  <a:close/>
                  <a:moveTo>
                    <a:pt x="171599" y="147607"/>
                  </a:moveTo>
                  <a:lnTo>
                    <a:pt x="171824" y="148021"/>
                  </a:lnTo>
                  <a:lnTo>
                    <a:pt x="172049" y="148447"/>
                  </a:lnTo>
                  <a:lnTo>
                    <a:pt x="172498" y="149287"/>
                  </a:lnTo>
                  <a:lnTo>
                    <a:pt x="172735" y="149701"/>
                  </a:lnTo>
                  <a:lnTo>
                    <a:pt x="172971" y="150115"/>
                  </a:lnTo>
                  <a:lnTo>
                    <a:pt x="173232" y="150505"/>
                  </a:lnTo>
                  <a:lnTo>
                    <a:pt x="173516" y="150896"/>
                  </a:lnTo>
                  <a:lnTo>
                    <a:pt x="173516" y="150896"/>
                  </a:lnTo>
                  <a:lnTo>
                    <a:pt x="173113" y="150860"/>
                  </a:lnTo>
                  <a:lnTo>
                    <a:pt x="172711" y="150801"/>
                  </a:lnTo>
                  <a:lnTo>
                    <a:pt x="172309" y="150730"/>
                  </a:lnTo>
                  <a:lnTo>
                    <a:pt x="171918" y="150635"/>
                  </a:lnTo>
                  <a:lnTo>
                    <a:pt x="171528" y="150529"/>
                  </a:lnTo>
                  <a:lnTo>
                    <a:pt x="171150" y="150399"/>
                  </a:lnTo>
                  <a:lnTo>
                    <a:pt x="170771" y="150245"/>
                  </a:lnTo>
                  <a:lnTo>
                    <a:pt x="170404" y="150079"/>
                  </a:lnTo>
                  <a:lnTo>
                    <a:pt x="170523" y="149748"/>
                  </a:lnTo>
                  <a:lnTo>
                    <a:pt x="170653" y="149440"/>
                  </a:lnTo>
                  <a:lnTo>
                    <a:pt x="170795" y="149121"/>
                  </a:lnTo>
                  <a:lnTo>
                    <a:pt x="170948" y="148813"/>
                  </a:lnTo>
                  <a:lnTo>
                    <a:pt x="171090" y="148506"/>
                  </a:lnTo>
                  <a:lnTo>
                    <a:pt x="171256" y="148198"/>
                  </a:lnTo>
                  <a:lnTo>
                    <a:pt x="171599" y="147607"/>
                  </a:lnTo>
                  <a:close/>
                  <a:moveTo>
                    <a:pt x="172096" y="138580"/>
                  </a:moveTo>
                  <a:lnTo>
                    <a:pt x="172250" y="138604"/>
                  </a:lnTo>
                  <a:lnTo>
                    <a:pt x="172392" y="138628"/>
                  </a:lnTo>
                  <a:lnTo>
                    <a:pt x="172534" y="138675"/>
                  </a:lnTo>
                  <a:lnTo>
                    <a:pt x="172664" y="138722"/>
                  </a:lnTo>
                  <a:lnTo>
                    <a:pt x="172794" y="138793"/>
                  </a:lnTo>
                  <a:lnTo>
                    <a:pt x="172912" y="138876"/>
                  </a:lnTo>
                  <a:lnTo>
                    <a:pt x="173031" y="138971"/>
                  </a:lnTo>
                  <a:lnTo>
                    <a:pt x="173054" y="139101"/>
                  </a:lnTo>
                  <a:lnTo>
                    <a:pt x="173066" y="139219"/>
                  </a:lnTo>
                  <a:lnTo>
                    <a:pt x="173078" y="139467"/>
                  </a:lnTo>
                  <a:lnTo>
                    <a:pt x="173066" y="139716"/>
                  </a:lnTo>
                  <a:lnTo>
                    <a:pt x="173054" y="139976"/>
                  </a:lnTo>
                  <a:lnTo>
                    <a:pt x="173031" y="140225"/>
                  </a:lnTo>
                  <a:lnTo>
                    <a:pt x="173019" y="140473"/>
                  </a:lnTo>
                  <a:lnTo>
                    <a:pt x="173019" y="140733"/>
                  </a:lnTo>
                  <a:lnTo>
                    <a:pt x="173042" y="140982"/>
                  </a:lnTo>
                  <a:lnTo>
                    <a:pt x="173220" y="142354"/>
                  </a:lnTo>
                  <a:lnTo>
                    <a:pt x="173409" y="143726"/>
                  </a:lnTo>
                  <a:lnTo>
                    <a:pt x="173598" y="145099"/>
                  </a:lnTo>
                  <a:lnTo>
                    <a:pt x="173800" y="146471"/>
                  </a:lnTo>
                  <a:lnTo>
                    <a:pt x="173894" y="147051"/>
                  </a:lnTo>
                  <a:lnTo>
                    <a:pt x="173989" y="147619"/>
                  </a:lnTo>
                  <a:lnTo>
                    <a:pt x="174190" y="148778"/>
                  </a:lnTo>
                  <a:lnTo>
                    <a:pt x="174273" y="149358"/>
                  </a:lnTo>
                  <a:lnTo>
                    <a:pt x="174344" y="149937"/>
                  </a:lnTo>
                  <a:lnTo>
                    <a:pt x="174391" y="150517"/>
                  </a:lnTo>
                  <a:lnTo>
                    <a:pt x="174415" y="150813"/>
                  </a:lnTo>
                  <a:lnTo>
                    <a:pt x="174415" y="151097"/>
                  </a:lnTo>
                  <a:lnTo>
                    <a:pt x="174237" y="150884"/>
                  </a:lnTo>
                  <a:lnTo>
                    <a:pt x="174060" y="150671"/>
                  </a:lnTo>
                  <a:lnTo>
                    <a:pt x="173894" y="150446"/>
                  </a:lnTo>
                  <a:lnTo>
                    <a:pt x="173740" y="150209"/>
                  </a:lnTo>
                  <a:lnTo>
                    <a:pt x="173433" y="149736"/>
                  </a:lnTo>
                  <a:lnTo>
                    <a:pt x="173161" y="149263"/>
                  </a:lnTo>
                  <a:lnTo>
                    <a:pt x="172889" y="148766"/>
                  </a:lnTo>
                  <a:lnTo>
                    <a:pt x="172616" y="148269"/>
                  </a:lnTo>
                  <a:lnTo>
                    <a:pt x="172096" y="147287"/>
                  </a:lnTo>
                  <a:lnTo>
                    <a:pt x="172060" y="147216"/>
                  </a:lnTo>
                  <a:lnTo>
                    <a:pt x="172001" y="147145"/>
                  </a:lnTo>
                  <a:lnTo>
                    <a:pt x="171954" y="147098"/>
                  </a:lnTo>
                  <a:lnTo>
                    <a:pt x="171883" y="147063"/>
                  </a:lnTo>
                  <a:lnTo>
                    <a:pt x="171824" y="147027"/>
                  </a:lnTo>
                  <a:lnTo>
                    <a:pt x="171753" y="147015"/>
                  </a:lnTo>
                  <a:lnTo>
                    <a:pt x="171611" y="147015"/>
                  </a:lnTo>
                  <a:lnTo>
                    <a:pt x="171540" y="147027"/>
                  </a:lnTo>
                  <a:lnTo>
                    <a:pt x="171469" y="147051"/>
                  </a:lnTo>
                  <a:lnTo>
                    <a:pt x="171398" y="147086"/>
                  </a:lnTo>
                  <a:lnTo>
                    <a:pt x="171339" y="147134"/>
                  </a:lnTo>
                  <a:lnTo>
                    <a:pt x="171268" y="147181"/>
                  </a:lnTo>
                  <a:lnTo>
                    <a:pt x="171220" y="147240"/>
                  </a:lnTo>
                  <a:lnTo>
                    <a:pt x="171173" y="147299"/>
                  </a:lnTo>
                  <a:lnTo>
                    <a:pt x="171138" y="147370"/>
                  </a:lnTo>
                  <a:lnTo>
                    <a:pt x="170913" y="147749"/>
                  </a:lnTo>
                  <a:lnTo>
                    <a:pt x="170688" y="148127"/>
                  </a:lnTo>
                  <a:lnTo>
                    <a:pt x="170487" y="148518"/>
                  </a:lnTo>
                  <a:lnTo>
                    <a:pt x="170298" y="148920"/>
                  </a:lnTo>
                  <a:lnTo>
                    <a:pt x="170120" y="149322"/>
                  </a:lnTo>
                  <a:lnTo>
                    <a:pt x="169955" y="149724"/>
                  </a:lnTo>
                  <a:lnTo>
                    <a:pt x="169813" y="150138"/>
                  </a:lnTo>
                  <a:lnTo>
                    <a:pt x="169683" y="150564"/>
                  </a:lnTo>
                  <a:lnTo>
                    <a:pt x="169659" y="150138"/>
                  </a:lnTo>
                  <a:lnTo>
                    <a:pt x="169659" y="149724"/>
                  </a:lnTo>
                  <a:lnTo>
                    <a:pt x="169659" y="149298"/>
                  </a:lnTo>
                  <a:lnTo>
                    <a:pt x="169671" y="148873"/>
                  </a:lnTo>
                  <a:lnTo>
                    <a:pt x="169694" y="148458"/>
                  </a:lnTo>
                  <a:lnTo>
                    <a:pt x="169730" y="148044"/>
                  </a:lnTo>
                  <a:lnTo>
                    <a:pt x="169789" y="147630"/>
                  </a:lnTo>
                  <a:lnTo>
                    <a:pt x="169872" y="147216"/>
                  </a:lnTo>
                  <a:lnTo>
                    <a:pt x="170061" y="147086"/>
                  </a:lnTo>
                  <a:lnTo>
                    <a:pt x="170250" y="146956"/>
                  </a:lnTo>
                  <a:lnTo>
                    <a:pt x="170617" y="146684"/>
                  </a:lnTo>
                  <a:lnTo>
                    <a:pt x="170960" y="146424"/>
                  </a:lnTo>
                  <a:lnTo>
                    <a:pt x="171315" y="146175"/>
                  </a:lnTo>
                  <a:lnTo>
                    <a:pt x="171682" y="145939"/>
                  </a:lnTo>
                  <a:lnTo>
                    <a:pt x="171871" y="145832"/>
                  </a:lnTo>
                  <a:lnTo>
                    <a:pt x="172060" y="145726"/>
                  </a:lnTo>
                  <a:lnTo>
                    <a:pt x="172096" y="145655"/>
                  </a:lnTo>
                  <a:lnTo>
                    <a:pt x="172534" y="145477"/>
                  </a:lnTo>
                  <a:lnTo>
                    <a:pt x="172380" y="145465"/>
                  </a:lnTo>
                  <a:lnTo>
                    <a:pt x="172238" y="145489"/>
                  </a:lnTo>
                  <a:lnTo>
                    <a:pt x="172096" y="145536"/>
                  </a:lnTo>
                  <a:lnTo>
                    <a:pt x="171966" y="145607"/>
                  </a:lnTo>
                  <a:lnTo>
                    <a:pt x="171729" y="145596"/>
                  </a:lnTo>
                  <a:lnTo>
                    <a:pt x="171729" y="145596"/>
                  </a:lnTo>
                  <a:lnTo>
                    <a:pt x="171753" y="145832"/>
                  </a:lnTo>
                  <a:lnTo>
                    <a:pt x="171410" y="145738"/>
                  </a:lnTo>
                  <a:lnTo>
                    <a:pt x="171433" y="145915"/>
                  </a:lnTo>
                  <a:lnTo>
                    <a:pt x="170996" y="146045"/>
                  </a:lnTo>
                  <a:lnTo>
                    <a:pt x="170392" y="146471"/>
                  </a:lnTo>
                  <a:lnTo>
                    <a:pt x="170097" y="146684"/>
                  </a:lnTo>
                  <a:lnTo>
                    <a:pt x="169813" y="146921"/>
                  </a:lnTo>
                  <a:lnTo>
                    <a:pt x="169848" y="146566"/>
                  </a:lnTo>
                  <a:lnTo>
                    <a:pt x="169896" y="146223"/>
                  </a:lnTo>
                  <a:lnTo>
                    <a:pt x="169943" y="145879"/>
                  </a:lnTo>
                  <a:lnTo>
                    <a:pt x="169978" y="145536"/>
                  </a:lnTo>
                  <a:lnTo>
                    <a:pt x="170321" y="145264"/>
                  </a:lnTo>
                  <a:lnTo>
                    <a:pt x="170664" y="145016"/>
                  </a:lnTo>
                  <a:lnTo>
                    <a:pt x="171031" y="144779"/>
                  </a:lnTo>
                  <a:lnTo>
                    <a:pt x="171398" y="144566"/>
                  </a:lnTo>
                  <a:lnTo>
                    <a:pt x="171410" y="144424"/>
                  </a:lnTo>
                  <a:lnTo>
                    <a:pt x="171729" y="144472"/>
                  </a:lnTo>
                  <a:lnTo>
                    <a:pt x="171729" y="144294"/>
                  </a:lnTo>
                  <a:lnTo>
                    <a:pt x="172179" y="144140"/>
                  </a:lnTo>
                  <a:lnTo>
                    <a:pt x="171883" y="144105"/>
                  </a:lnTo>
                  <a:lnTo>
                    <a:pt x="171575" y="144081"/>
                  </a:lnTo>
                  <a:lnTo>
                    <a:pt x="171587" y="144235"/>
                  </a:lnTo>
                  <a:lnTo>
                    <a:pt x="171291" y="144271"/>
                  </a:lnTo>
                  <a:lnTo>
                    <a:pt x="171008" y="144330"/>
                  </a:lnTo>
                  <a:lnTo>
                    <a:pt x="170546" y="144590"/>
                  </a:lnTo>
                  <a:lnTo>
                    <a:pt x="170085" y="144862"/>
                  </a:lnTo>
                  <a:lnTo>
                    <a:pt x="170085" y="144862"/>
                  </a:lnTo>
                  <a:lnTo>
                    <a:pt x="170120" y="144507"/>
                  </a:lnTo>
                  <a:lnTo>
                    <a:pt x="170132" y="144330"/>
                  </a:lnTo>
                  <a:lnTo>
                    <a:pt x="170156" y="144140"/>
                  </a:lnTo>
                  <a:lnTo>
                    <a:pt x="170191" y="143975"/>
                  </a:lnTo>
                  <a:lnTo>
                    <a:pt x="170250" y="143809"/>
                  </a:lnTo>
                  <a:lnTo>
                    <a:pt x="170286" y="143726"/>
                  </a:lnTo>
                  <a:lnTo>
                    <a:pt x="170321" y="143644"/>
                  </a:lnTo>
                  <a:lnTo>
                    <a:pt x="170381" y="143573"/>
                  </a:lnTo>
                  <a:lnTo>
                    <a:pt x="170428" y="143502"/>
                  </a:lnTo>
                  <a:lnTo>
                    <a:pt x="170653" y="143395"/>
                  </a:lnTo>
                  <a:lnTo>
                    <a:pt x="170866" y="143289"/>
                  </a:lnTo>
                  <a:lnTo>
                    <a:pt x="171280" y="143040"/>
                  </a:lnTo>
                  <a:lnTo>
                    <a:pt x="171682" y="142792"/>
                  </a:lnTo>
                  <a:lnTo>
                    <a:pt x="172096" y="142532"/>
                  </a:lnTo>
                  <a:lnTo>
                    <a:pt x="172049" y="142366"/>
                  </a:lnTo>
                  <a:lnTo>
                    <a:pt x="172368" y="142378"/>
                  </a:lnTo>
                  <a:lnTo>
                    <a:pt x="172309" y="142307"/>
                  </a:lnTo>
                  <a:lnTo>
                    <a:pt x="172250" y="142259"/>
                  </a:lnTo>
                  <a:lnTo>
                    <a:pt x="172191" y="142236"/>
                  </a:lnTo>
                  <a:lnTo>
                    <a:pt x="172120" y="142224"/>
                  </a:lnTo>
                  <a:lnTo>
                    <a:pt x="172049" y="142248"/>
                  </a:lnTo>
                  <a:lnTo>
                    <a:pt x="171978" y="142271"/>
                  </a:lnTo>
                  <a:lnTo>
                    <a:pt x="171918" y="142307"/>
                  </a:lnTo>
                  <a:lnTo>
                    <a:pt x="171848" y="142366"/>
                  </a:lnTo>
                  <a:lnTo>
                    <a:pt x="171433" y="142614"/>
                  </a:lnTo>
                  <a:lnTo>
                    <a:pt x="171008" y="142863"/>
                  </a:lnTo>
                  <a:lnTo>
                    <a:pt x="170534" y="143088"/>
                  </a:lnTo>
                  <a:lnTo>
                    <a:pt x="170499" y="143360"/>
                  </a:lnTo>
                  <a:lnTo>
                    <a:pt x="170428" y="143277"/>
                  </a:lnTo>
                  <a:lnTo>
                    <a:pt x="170392" y="143182"/>
                  </a:lnTo>
                  <a:lnTo>
                    <a:pt x="170357" y="143088"/>
                  </a:lnTo>
                  <a:lnTo>
                    <a:pt x="170333" y="142993"/>
                  </a:lnTo>
                  <a:lnTo>
                    <a:pt x="170333" y="142898"/>
                  </a:lnTo>
                  <a:lnTo>
                    <a:pt x="170333" y="142804"/>
                  </a:lnTo>
                  <a:lnTo>
                    <a:pt x="170369" y="142602"/>
                  </a:lnTo>
                  <a:lnTo>
                    <a:pt x="170416" y="142401"/>
                  </a:lnTo>
                  <a:lnTo>
                    <a:pt x="170475" y="142200"/>
                  </a:lnTo>
                  <a:lnTo>
                    <a:pt x="170523" y="141999"/>
                  </a:lnTo>
                  <a:lnTo>
                    <a:pt x="170558" y="141798"/>
                  </a:lnTo>
                  <a:lnTo>
                    <a:pt x="171410" y="141278"/>
                  </a:lnTo>
                  <a:lnTo>
                    <a:pt x="171824" y="141017"/>
                  </a:lnTo>
                  <a:lnTo>
                    <a:pt x="172238" y="140733"/>
                  </a:lnTo>
                  <a:lnTo>
                    <a:pt x="172238" y="140272"/>
                  </a:lnTo>
                  <a:lnTo>
                    <a:pt x="172025" y="140662"/>
                  </a:lnTo>
                  <a:lnTo>
                    <a:pt x="171812" y="140721"/>
                  </a:lnTo>
                  <a:lnTo>
                    <a:pt x="171611" y="140792"/>
                  </a:lnTo>
                  <a:lnTo>
                    <a:pt x="171422" y="140875"/>
                  </a:lnTo>
                  <a:lnTo>
                    <a:pt x="171232" y="140982"/>
                  </a:lnTo>
                  <a:lnTo>
                    <a:pt x="171043" y="141088"/>
                  </a:lnTo>
                  <a:lnTo>
                    <a:pt x="170866" y="141207"/>
                  </a:lnTo>
                  <a:lnTo>
                    <a:pt x="170523" y="141467"/>
                  </a:lnTo>
                  <a:lnTo>
                    <a:pt x="170617" y="140792"/>
                  </a:lnTo>
                  <a:lnTo>
                    <a:pt x="170664" y="140461"/>
                  </a:lnTo>
                  <a:lnTo>
                    <a:pt x="170724" y="140130"/>
                  </a:lnTo>
                  <a:lnTo>
                    <a:pt x="170925" y="140047"/>
                  </a:lnTo>
                  <a:lnTo>
                    <a:pt x="171114" y="139964"/>
                  </a:lnTo>
                  <a:lnTo>
                    <a:pt x="171303" y="139858"/>
                  </a:lnTo>
                  <a:lnTo>
                    <a:pt x="171481" y="139740"/>
                  </a:lnTo>
                  <a:lnTo>
                    <a:pt x="171729" y="139728"/>
                  </a:lnTo>
                  <a:lnTo>
                    <a:pt x="171741" y="139515"/>
                  </a:lnTo>
                  <a:lnTo>
                    <a:pt x="172072" y="139586"/>
                  </a:lnTo>
                  <a:lnTo>
                    <a:pt x="172060" y="139337"/>
                  </a:lnTo>
                  <a:lnTo>
                    <a:pt x="172404" y="139349"/>
                  </a:lnTo>
                  <a:lnTo>
                    <a:pt x="172344" y="139278"/>
                  </a:lnTo>
                  <a:lnTo>
                    <a:pt x="172285" y="139231"/>
                  </a:lnTo>
                  <a:lnTo>
                    <a:pt x="172214" y="139207"/>
                  </a:lnTo>
                  <a:lnTo>
                    <a:pt x="172143" y="139207"/>
                  </a:lnTo>
                  <a:lnTo>
                    <a:pt x="172060" y="139219"/>
                  </a:lnTo>
                  <a:lnTo>
                    <a:pt x="171989" y="139231"/>
                  </a:lnTo>
                  <a:lnTo>
                    <a:pt x="171836" y="139290"/>
                  </a:lnTo>
                  <a:lnTo>
                    <a:pt x="171362" y="139515"/>
                  </a:lnTo>
                  <a:lnTo>
                    <a:pt x="170877" y="139751"/>
                  </a:lnTo>
                  <a:lnTo>
                    <a:pt x="170854" y="139550"/>
                  </a:lnTo>
                  <a:lnTo>
                    <a:pt x="170830" y="139361"/>
                  </a:lnTo>
                  <a:lnTo>
                    <a:pt x="170818" y="139266"/>
                  </a:lnTo>
                  <a:lnTo>
                    <a:pt x="170818" y="139172"/>
                  </a:lnTo>
                  <a:lnTo>
                    <a:pt x="170842" y="139077"/>
                  </a:lnTo>
                  <a:lnTo>
                    <a:pt x="170866" y="138982"/>
                  </a:lnTo>
                  <a:lnTo>
                    <a:pt x="170984" y="138888"/>
                  </a:lnTo>
                  <a:lnTo>
                    <a:pt x="171114" y="138817"/>
                  </a:lnTo>
                  <a:lnTo>
                    <a:pt x="171244" y="138746"/>
                  </a:lnTo>
                  <a:lnTo>
                    <a:pt x="171374" y="138687"/>
                  </a:lnTo>
                  <a:lnTo>
                    <a:pt x="171516" y="138639"/>
                  </a:lnTo>
                  <a:lnTo>
                    <a:pt x="171658" y="138616"/>
                  </a:lnTo>
                  <a:lnTo>
                    <a:pt x="171812" y="138592"/>
                  </a:lnTo>
                  <a:lnTo>
                    <a:pt x="171954" y="138580"/>
                  </a:lnTo>
                  <a:close/>
                  <a:moveTo>
                    <a:pt x="203435" y="146589"/>
                  </a:moveTo>
                  <a:lnTo>
                    <a:pt x="203612" y="146613"/>
                  </a:lnTo>
                  <a:lnTo>
                    <a:pt x="203778" y="146648"/>
                  </a:lnTo>
                  <a:lnTo>
                    <a:pt x="203955" y="146696"/>
                  </a:lnTo>
                  <a:lnTo>
                    <a:pt x="204121" y="146755"/>
                  </a:lnTo>
                  <a:lnTo>
                    <a:pt x="204274" y="146826"/>
                  </a:lnTo>
                  <a:lnTo>
                    <a:pt x="204440" y="146897"/>
                  </a:lnTo>
                  <a:lnTo>
                    <a:pt x="204594" y="146992"/>
                  </a:lnTo>
                  <a:lnTo>
                    <a:pt x="204736" y="147086"/>
                  </a:lnTo>
                  <a:lnTo>
                    <a:pt x="204819" y="147737"/>
                  </a:lnTo>
                  <a:lnTo>
                    <a:pt x="204925" y="148376"/>
                  </a:lnTo>
                  <a:lnTo>
                    <a:pt x="205043" y="149015"/>
                  </a:lnTo>
                  <a:lnTo>
                    <a:pt x="205162" y="149653"/>
                  </a:lnTo>
                  <a:lnTo>
                    <a:pt x="205410" y="150931"/>
                  </a:lnTo>
                  <a:lnTo>
                    <a:pt x="205659" y="152209"/>
                  </a:lnTo>
                  <a:lnTo>
                    <a:pt x="205777" y="152848"/>
                  </a:lnTo>
                  <a:lnTo>
                    <a:pt x="205872" y="153486"/>
                  </a:lnTo>
                  <a:lnTo>
                    <a:pt x="205966" y="154137"/>
                  </a:lnTo>
                  <a:lnTo>
                    <a:pt x="206037" y="154776"/>
                  </a:lnTo>
                  <a:lnTo>
                    <a:pt x="206096" y="155427"/>
                  </a:lnTo>
                  <a:lnTo>
                    <a:pt x="206132" y="156077"/>
                  </a:lnTo>
                  <a:lnTo>
                    <a:pt x="206132" y="156728"/>
                  </a:lnTo>
                  <a:lnTo>
                    <a:pt x="206132" y="157047"/>
                  </a:lnTo>
                  <a:lnTo>
                    <a:pt x="206108" y="157379"/>
                  </a:lnTo>
                  <a:lnTo>
                    <a:pt x="205528" y="157367"/>
                  </a:lnTo>
                  <a:lnTo>
                    <a:pt x="204937" y="157379"/>
                  </a:lnTo>
                  <a:lnTo>
                    <a:pt x="204345" y="157367"/>
                  </a:lnTo>
                  <a:lnTo>
                    <a:pt x="204050" y="157367"/>
                  </a:lnTo>
                  <a:lnTo>
                    <a:pt x="203754" y="157343"/>
                  </a:lnTo>
                  <a:lnTo>
                    <a:pt x="203588" y="157189"/>
                  </a:lnTo>
                  <a:lnTo>
                    <a:pt x="203435" y="157035"/>
                  </a:lnTo>
                  <a:lnTo>
                    <a:pt x="203364" y="156361"/>
                  </a:lnTo>
                  <a:lnTo>
                    <a:pt x="203316" y="155687"/>
                  </a:lnTo>
                  <a:lnTo>
                    <a:pt x="203233" y="154326"/>
                  </a:lnTo>
                  <a:lnTo>
                    <a:pt x="203186" y="153652"/>
                  </a:lnTo>
                  <a:lnTo>
                    <a:pt x="203139" y="152978"/>
                  </a:lnTo>
                  <a:lnTo>
                    <a:pt x="203068" y="152303"/>
                  </a:lnTo>
                  <a:lnTo>
                    <a:pt x="202973" y="151629"/>
                  </a:lnTo>
                  <a:lnTo>
                    <a:pt x="202914" y="151085"/>
                  </a:lnTo>
                  <a:lnTo>
                    <a:pt x="202843" y="150529"/>
                  </a:lnTo>
                  <a:lnTo>
                    <a:pt x="202677" y="149429"/>
                  </a:lnTo>
                  <a:lnTo>
                    <a:pt x="202488" y="148340"/>
                  </a:lnTo>
                  <a:lnTo>
                    <a:pt x="202275" y="147252"/>
                  </a:lnTo>
                  <a:lnTo>
                    <a:pt x="202524" y="147015"/>
                  </a:lnTo>
                  <a:lnTo>
                    <a:pt x="202654" y="146897"/>
                  </a:lnTo>
                  <a:lnTo>
                    <a:pt x="202796" y="146802"/>
                  </a:lnTo>
                  <a:lnTo>
                    <a:pt x="202938" y="146708"/>
                  </a:lnTo>
                  <a:lnTo>
                    <a:pt x="203091" y="146637"/>
                  </a:lnTo>
                  <a:lnTo>
                    <a:pt x="203174" y="146613"/>
                  </a:lnTo>
                  <a:lnTo>
                    <a:pt x="203257" y="146589"/>
                  </a:lnTo>
                  <a:close/>
                  <a:moveTo>
                    <a:pt x="152730" y="153806"/>
                  </a:moveTo>
                  <a:lnTo>
                    <a:pt x="152895" y="154031"/>
                  </a:lnTo>
                  <a:lnTo>
                    <a:pt x="152978" y="154137"/>
                  </a:lnTo>
                  <a:lnTo>
                    <a:pt x="153073" y="154232"/>
                  </a:lnTo>
                  <a:lnTo>
                    <a:pt x="153179" y="154326"/>
                  </a:lnTo>
                  <a:lnTo>
                    <a:pt x="153298" y="154385"/>
                  </a:lnTo>
                  <a:lnTo>
                    <a:pt x="153357" y="154409"/>
                  </a:lnTo>
                  <a:lnTo>
                    <a:pt x="153428" y="154433"/>
                  </a:lnTo>
                  <a:lnTo>
                    <a:pt x="153499" y="154445"/>
                  </a:lnTo>
                  <a:lnTo>
                    <a:pt x="153570" y="154445"/>
                  </a:lnTo>
                  <a:lnTo>
                    <a:pt x="154682" y="155923"/>
                  </a:lnTo>
                  <a:lnTo>
                    <a:pt x="155794" y="157402"/>
                  </a:lnTo>
                  <a:lnTo>
                    <a:pt x="155569" y="157816"/>
                  </a:lnTo>
                  <a:lnTo>
                    <a:pt x="155356" y="158242"/>
                  </a:lnTo>
                  <a:lnTo>
                    <a:pt x="155001" y="158017"/>
                  </a:lnTo>
                  <a:lnTo>
                    <a:pt x="154658" y="157781"/>
                  </a:lnTo>
                  <a:lnTo>
                    <a:pt x="154291" y="157793"/>
                  </a:lnTo>
                  <a:lnTo>
                    <a:pt x="154717" y="158195"/>
                  </a:lnTo>
                  <a:lnTo>
                    <a:pt x="155131" y="158585"/>
                  </a:lnTo>
                  <a:lnTo>
                    <a:pt x="154776" y="159141"/>
                  </a:lnTo>
                  <a:lnTo>
                    <a:pt x="154421" y="158952"/>
                  </a:lnTo>
                  <a:lnTo>
                    <a:pt x="154078" y="158775"/>
                  </a:lnTo>
                  <a:lnTo>
                    <a:pt x="153712" y="158597"/>
                  </a:lnTo>
                  <a:lnTo>
                    <a:pt x="153345" y="158443"/>
                  </a:lnTo>
                  <a:lnTo>
                    <a:pt x="153333" y="158739"/>
                  </a:lnTo>
                  <a:lnTo>
                    <a:pt x="153617" y="158940"/>
                  </a:lnTo>
                  <a:lnTo>
                    <a:pt x="153913" y="159129"/>
                  </a:lnTo>
                  <a:lnTo>
                    <a:pt x="154208" y="159295"/>
                  </a:lnTo>
                  <a:lnTo>
                    <a:pt x="154374" y="159378"/>
                  </a:lnTo>
                  <a:lnTo>
                    <a:pt x="154528" y="159437"/>
                  </a:lnTo>
                  <a:lnTo>
                    <a:pt x="154410" y="159733"/>
                  </a:lnTo>
                  <a:lnTo>
                    <a:pt x="154268" y="160029"/>
                  </a:lnTo>
                  <a:lnTo>
                    <a:pt x="153996" y="160608"/>
                  </a:lnTo>
                  <a:lnTo>
                    <a:pt x="153771" y="160514"/>
                  </a:lnTo>
                  <a:lnTo>
                    <a:pt x="153546" y="160395"/>
                  </a:lnTo>
                  <a:lnTo>
                    <a:pt x="153120" y="160170"/>
                  </a:lnTo>
                  <a:lnTo>
                    <a:pt x="152694" y="159946"/>
                  </a:lnTo>
                  <a:lnTo>
                    <a:pt x="152256" y="159721"/>
                  </a:lnTo>
                  <a:lnTo>
                    <a:pt x="152209" y="159697"/>
                  </a:lnTo>
                  <a:lnTo>
                    <a:pt x="152162" y="159685"/>
                  </a:lnTo>
                  <a:lnTo>
                    <a:pt x="152115" y="159674"/>
                  </a:lnTo>
                  <a:lnTo>
                    <a:pt x="152067" y="159685"/>
                  </a:lnTo>
                  <a:lnTo>
                    <a:pt x="151973" y="159697"/>
                  </a:lnTo>
                  <a:lnTo>
                    <a:pt x="151878" y="159721"/>
                  </a:lnTo>
                  <a:lnTo>
                    <a:pt x="152091" y="159792"/>
                  </a:lnTo>
                  <a:lnTo>
                    <a:pt x="152162" y="159910"/>
                  </a:lnTo>
                  <a:lnTo>
                    <a:pt x="152245" y="160017"/>
                  </a:lnTo>
                  <a:lnTo>
                    <a:pt x="152327" y="160111"/>
                  </a:lnTo>
                  <a:lnTo>
                    <a:pt x="152422" y="160206"/>
                  </a:lnTo>
                  <a:lnTo>
                    <a:pt x="152529" y="160289"/>
                  </a:lnTo>
                  <a:lnTo>
                    <a:pt x="152635" y="160360"/>
                  </a:lnTo>
                  <a:lnTo>
                    <a:pt x="152860" y="160514"/>
                  </a:lnTo>
                  <a:lnTo>
                    <a:pt x="153096" y="160644"/>
                  </a:lnTo>
                  <a:lnTo>
                    <a:pt x="153333" y="160774"/>
                  </a:lnTo>
                  <a:lnTo>
                    <a:pt x="153570" y="160892"/>
                  </a:lnTo>
                  <a:lnTo>
                    <a:pt x="153794" y="161034"/>
                  </a:lnTo>
                  <a:lnTo>
                    <a:pt x="153546" y="161649"/>
                  </a:lnTo>
                  <a:lnTo>
                    <a:pt x="153286" y="162276"/>
                  </a:lnTo>
                  <a:lnTo>
                    <a:pt x="152966" y="162075"/>
                  </a:lnTo>
                  <a:lnTo>
                    <a:pt x="152659" y="161874"/>
                  </a:lnTo>
                  <a:lnTo>
                    <a:pt x="152044" y="161460"/>
                  </a:lnTo>
                  <a:lnTo>
                    <a:pt x="151440" y="161034"/>
                  </a:lnTo>
                  <a:lnTo>
                    <a:pt x="150837" y="160608"/>
                  </a:lnTo>
                  <a:lnTo>
                    <a:pt x="150612" y="160525"/>
                  </a:lnTo>
                  <a:lnTo>
                    <a:pt x="150506" y="160478"/>
                  </a:lnTo>
                  <a:lnTo>
                    <a:pt x="150411" y="160419"/>
                  </a:lnTo>
                  <a:lnTo>
                    <a:pt x="150328" y="160348"/>
                  </a:lnTo>
                  <a:lnTo>
                    <a:pt x="150257" y="160265"/>
                  </a:lnTo>
                  <a:lnTo>
                    <a:pt x="150198" y="160170"/>
                  </a:lnTo>
                  <a:lnTo>
                    <a:pt x="150162" y="160052"/>
                  </a:lnTo>
                  <a:lnTo>
                    <a:pt x="150364" y="159768"/>
                  </a:lnTo>
                  <a:lnTo>
                    <a:pt x="150588" y="159496"/>
                  </a:lnTo>
                  <a:lnTo>
                    <a:pt x="150825" y="159236"/>
                  </a:lnTo>
                  <a:lnTo>
                    <a:pt x="151073" y="158987"/>
                  </a:lnTo>
                  <a:lnTo>
                    <a:pt x="151346" y="158763"/>
                  </a:lnTo>
                  <a:lnTo>
                    <a:pt x="151476" y="158656"/>
                  </a:lnTo>
                  <a:lnTo>
                    <a:pt x="151629" y="158562"/>
                  </a:lnTo>
                  <a:lnTo>
                    <a:pt x="151771" y="158467"/>
                  </a:lnTo>
                  <a:lnTo>
                    <a:pt x="151925" y="158384"/>
                  </a:lnTo>
                  <a:lnTo>
                    <a:pt x="152079" y="158301"/>
                  </a:lnTo>
                  <a:lnTo>
                    <a:pt x="152245" y="158230"/>
                  </a:lnTo>
                  <a:lnTo>
                    <a:pt x="152458" y="158136"/>
                  </a:lnTo>
                  <a:lnTo>
                    <a:pt x="152682" y="158041"/>
                  </a:lnTo>
                  <a:lnTo>
                    <a:pt x="152907" y="157958"/>
                  </a:lnTo>
                  <a:lnTo>
                    <a:pt x="153132" y="157852"/>
                  </a:lnTo>
                  <a:lnTo>
                    <a:pt x="153238" y="157804"/>
                  </a:lnTo>
                  <a:lnTo>
                    <a:pt x="153333" y="157745"/>
                  </a:lnTo>
                  <a:lnTo>
                    <a:pt x="153428" y="157674"/>
                  </a:lnTo>
                  <a:lnTo>
                    <a:pt x="153510" y="157591"/>
                  </a:lnTo>
                  <a:lnTo>
                    <a:pt x="153593" y="157509"/>
                  </a:lnTo>
                  <a:lnTo>
                    <a:pt x="153652" y="157414"/>
                  </a:lnTo>
                  <a:lnTo>
                    <a:pt x="153712" y="157308"/>
                  </a:lnTo>
                  <a:lnTo>
                    <a:pt x="153747" y="157189"/>
                  </a:lnTo>
                  <a:lnTo>
                    <a:pt x="153771" y="156964"/>
                  </a:lnTo>
                  <a:lnTo>
                    <a:pt x="153783" y="156740"/>
                  </a:lnTo>
                  <a:lnTo>
                    <a:pt x="153759" y="156515"/>
                  </a:lnTo>
                  <a:lnTo>
                    <a:pt x="153723" y="156302"/>
                  </a:lnTo>
                  <a:lnTo>
                    <a:pt x="153664" y="156089"/>
                  </a:lnTo>
                  <a:lnTo>
                    <a:pt x="153605" y="155876"/>
                  </a:lnTo>
                  <a:lnTo>
                    <a:pt x="153522" y="155663"/>
                  </a:lnTo>
                  <a:lnTo>
                    <a:pt x="153440" y="155462"/>
                  </a:lnTo>
                  <a:lnTo>
                    <a:pt x="153250" y="155048"/>
                  </a:lnTo>
                  <a:lnTo>
                    <a:pt x="153061" y="154634"/>
                  </a:lnTo>
                  <a:lnTo>
                    <a:pt x="152883" y="154220"/>
                  </a:lnTo>
                  <a:lnTo>
                    <a:pt x="152801" y="154007"/>
                  </a:lnTo>
                  <a:lnTo>
                    <a:pt x="152730" y="153806"/>
                  </a:lnTo>
                  <a:close/>
                  <a:moveTo>
                    <a:pt x="157308" y="136108"/>
                  </a:moveTo>
                  <a:lnTo>
                    <a:pt x="157367" y="136510"/>
                  </a:lnTo>
                  <a:lnTo>
                    <a:pt x="157438" y="136912"/>
                  </a:lnTo>
                  <a:lnTo>
                    <a:pt x="157533" y="137314"/>
                  </a:lnTo>
                  <a:lnTo>
                    <a:pt x="157651" y="137705"/>
                  </a:lnTo>
                  <a:lnTo>
                    <a:pt x="157793" y="138095"/>
                  </a:lnTo>
                  <a:lnTo>
                    <a:pt x="157947" y="138474"/>
                  </a:lnTo>
                  <a:lnTo>
                    <a:pt x="158124" y="138840"/>
                  </a:lnTo>
                  <a:lnTo>
                    <a:pt x="158314" y="139195"/>
                  </a:lnTo>
                  <a:lnTo>
                    <a:pt x="158195" y="139385"/>
                  </a:lnTo>
                  <a:lnTo>
                    <a:pt x="158089" y="139586"/>
                  </a:lnTo>
                  <a:lnTo>
                    <a:pt x="157994" y="139787"/>
                  </a:lnTo>
                  <a:lnTo>
                    <a:pt x="157911" y="140000"/>
                  </a:lnTo>
                  <a:lnTo>
                    <a:pt x="157840" y="140213"/>
                  </a:lnTo>
                  <a:lnTo>
                    <a:pt x="157793" y="140438"/>
                  </a:lnTo>
                  <a:lnTo>
                    <a:pt x="157746" y="140650"/>
                  </a:lnTo>
                  <a:lnTo>
                    <a:pt x="157722" y="140875"/>
                  </a:lnTo>
                  <a:lnTo>
                    <a:pt x="157698" y="141100"/>
                  </a:lnTo>
                  <a:lnTo>
                    <a:pt x="157698" y="141325"/>
                  </a:lnTo>
                  <a:lnTo>
                    <a:pt x="157698" y="141561"/>
                  </a:lnTo>
                  <a:lnTo>
                    <a:pt x="157710" y="141786"/>
                  </a:lnTo>
                  <a:lnTo>
                    <a:pt x="157746" y="142011"/>
                  </a:lnTo>
                  <a:lnTo>
                    <a:pt x="157781" y="142224"/>
                  </a:lnTo>
                  <a:lnTo>
                    <a:pt x="157829" y="142449"/>
                  </a:lnTo>
                  <a:lnTo>
                    <a:pt x="157888" y="142662"/>
                  </a:lnTo>
                  <a:lnTo>
                    <a:pt x="157947" y="142839"/>
                  </a:lnTo>
                  <a:lnTo>
                    <a:pt x="157994" y="143017"/>
                  </a:lnTo>
                  <a:lnTo>
                    <a:pt x="158053" y="143194"/>
                  </a:lnTo>
                  <a:lnTo>
                    <a:pt x="158101" y="143383"/>
                  </a:lnTo>
                  <a:lnTo>
                    <a:pt x="158136" y="143561"/>
                  </a:lnTo>
                  <a:lnTo>
                    <a:pt x="158148" y="143750"/>
                  </a:lnTo>
                  <a:lnTo>
                    <a:pt x="158148" y="143833"/>
                  </a:lnTo>
                  <a:lnTo>
                    <a:pt x="158124" y="143927"/>
                  </a:lnTo>
                  <a:lnTo>
                    <a:pt x="158101" y="144022"/>
                  </a:lnTo>
                  <a:lnTo>
                    <a:pt x="158077" y="144105"/>
                  </a:lnTo>
                  <a:lnTo>
                    <a:pt x="157935" y="144401"/>
                  </a:lnTo>
                  <a:lnTo>
                    <a:pt x="157781" y="144685"/>
                  </a:lnTo>
                  <a:lnTo>
                    <a:pt x="157616" y="144969"/>
                  </a:lnTo>
                  <a:lnTo>
                    <a:pt x="157438" y="145241"/>
                  </a:lnTo>
                  <a:lnTo>
                    <a:pt x="157249" y="145489"/>
                  </a:lnTo>
                  <a:lnTo>
                    <a:pt x="157036" y="145738"/>
                  </a:lnTo>
                  <a:lnTo>
                    <a:pt x="156799" y="145962"/>
                  </a:lnTo>
                  <a:lnTo>
                    <a:pt x="156681" y="146069"/>
                  </a:lnTo>
                  <a:lnTo>
                    <a:pt x="156551" y="146163"/>
                  </a:lnTo>
                  <a:lnTo>
                    <a:pt x="156267" y="146211"/>
                  </a:lnTo>
                  <a:lnTo>
                    <a:pt x="155983" y="146270"/>
                  </a:lnTo>
                  <a:lnTo>
                    <a:pt x="155699" y="146353"/>
                  </a:lnTo>
                  <a:lnTo>
                    <a:pt x="155569" y="146400"/>
                  </a:lnTo>
                  <a:lnTo>
                    <a:pt x="155439" y="146459"/>
                  </a:lnTo>
                  <a:lnTo>
                    <a:pt x="155309" y="146518"/>
                  </a:lnTo>
                  <a:lnTo>
                    <a:pt x="155179" y="146589"/>
                  </a:lnTo>
                  <a:lnTo>
                    <a:pt x="155060" y="146672"/>
                  </a:lnTo>
                  <a:lnTo>
                    <a:pt x="154954" y="146755"/>
                  </a:lnTo>
                  <a:lnTo>
                    <a:pt x="154847" y="146850"/>
                  </a:lnTo>
                  <a:lnTo>
                    <a:pt x="154741" y="146956"/>
                  </a:lnTo>
                  <a:lnTo>
                    <a:pt x="154646" y="147063"/>
                  </a:lnTo>
                  <a:lnTo>
                    <a:pt x="154552" y="147193"/>
                  </a:lnTo>
                  <a:lnTo>
                    <a:pt x="154457" y="147346"/>
                  </a:lnTo>
                  <a:lnTo>
                    <a:pt x="154362" y="147512"/>
                  </a:lnTo>
                  <a:lnTo>
                    <a:pt x="154279" y="147678"/>
                  </a:lnTo>
                  <a:lnTo>
                    <a:pt x="154208" y="147855"/>
                  </a:lnTo>
                  <a:lnTo>
                    <a:pt x="154149" y="148021"/>
                  </a:lnTo>
                  <a:lnTo>
                    <a:pt x="154090" y="148198"/>
                  </a:lnTo>
                  <a:lnTo>
                    <a:pt x="154055" y="148388"/>
                  </a:lnTo>
                  <a:lnTo>
                    <a:pt x="154019" y="148565"/>
                  </a:lnTo>
                  <a:lnTo>
                    <a:pt x="154007" y="148742"/>
                  </a:lnTo>
                  <a:lnTo>
                    <a:pt x="153996" y="148932"/>
                  </a:lnTo>
                  <a:lnTo>
                    <a:pt x="153996" y="149121"/>
                  </a:lnTo>
                  <a:lnTo>
                    <a:pt x="153996" y="149298"/>
                  </a:lnTo>
                  <a:lnTo>
                    <a:pt x="154019" y="149488"/>
                  </a:lnTo>
                  <a:lnTo>
                    <a:pt x="154043" y="149677"/>
                  </a:lnTo>
                  <a:lnTo>
                    <a:pt x="154078" y="149854"/>
                  </a:lnTo>
                  <a:lnTo>
                    <a:pt x="154114" y="150044"/>
                  </a:lnTo>
                  <a:lnTo>
                    <a:pt x="154173" y="150221"/>
                  </a:lnTo>
                  <a:lnTo>
                    <a:pt x="154232" y="150399"/>
                  </a:lnTo>
                  <a:lnTo>
                    <a:pt x="154291" y="150576"/>
                  </a:lnTo>
                  <a:lnTo>
                    <a:pt x="154374" y="150742"/>
                  </a:lnTo>
                  <a:lnTo>
                    <a:pt x="154457" y="150907"/>
                  </a:lnTo>
                  <a:lnTo>
                    <a:pt x="154552" y="151073"/>
                  </a:lnTo>
                  <a:lnTo>
                    <a:pt x="154646" y="151239"/>
                  </a:lnTo>
                  <a:lnTo>
                    <a:pt x="154753" y="151392"/>
                  </a:lnTo>
                  <a:lnTo>
                    <a:pt x="154859" y="151534"/>
                  </a:lnTo>
                  <a:lnTo>
                    <a:pt x="154977" y="151676"/>
                  </a:lnTo>
                  <a:lnTo>
                    <a:pt x="155108" y="151818"/>
                  </a:lnTo>
                  <a:lnTo>
                    <a:pt x="155238" y="151948"/>
                  </a:lnTo>
                  <a:lnTo>
                    <a:pt x="155380" y="152067"/>
                  </a:lnTo>
                  <a:lnTo>
                    <a:pt x="155522" y="152185"/>
                  </a:lnTo>
                  <a:lnTo>
                    <a:pt x="155675" y="152292"/>
                  </a:lnTo>
                  <a:lnTo>
                    <a:pt x="155841" y="152386"/>
                  </a:lnTo>
                  <a:lnTo>
                    <a:pt x="155959" y="152457"/>
                  </a:lnTo>
                  <a:lnTo>
                    <a:pt x="156089" y="152504"/>
                  </a:lnTo>
                  <a:lnTo>
                    <a:pt x="156220" y="152540"/>
                  </a:lnTo>
                  <a:lnTo>
                    <a:pt x="156362" y="152552"/>
                  </a:lnTo>
                  <a:lnTo>
                    <a:pt x="156492" y="152552"/>
                  </a:lnTo>
                  <a:lnTo>
                    <a:pt x="156634" y="152528"/>
                  </a:lnTo>
                  <a:lnTo>
                    <a:pt x="156764" y="152493"/>
                  </a:lnTo>
                  <a:lnTo>
                    <a:pt x="156894" y="152445"/>
                  </a:lnTo>
                  <a:lnTo>
                    <a:pt x="157012" y="152386"/>
                  </a:lnTo>
                  <a:lnTo>
                    <a:pt x="157119" y="152315"/>
                  </a:lnTo>
                  <a:lnTo>
                    <a:pt x="157225" y="152221"/>
                  </a:lnTo>
                  <a:lnTo>
                    <a:pt x="157308" y="152126"/>
                  </a:lnTo>
                  <a:lnTo>
                    <a:pt x="157379" y="152008"/>
                  </a:lnTo>
                  <a:lnTo>
                    <a:pt x="157438" y="151889"/>
                  </a:lnTo>
                  <a:lnTo>
                    <a:pt x="157474" y="151747"/>
                  </a:lnTo>
                  <a:lnTo>
                    <a:pt x="157485" y="151605"/>
                  </a:lnTo>
                  <a:lnTo>
                    <a:pt x="157509" y="151369"/>
                  </a:lnTo>
                  <a:lnTo>
                    <a:pt x="157509" y="151144"/>
                  </a:lnTo>
                  <a:lnTo>
                    <a:pt x="157485" y="150919"/>
                  </a:lnTo>
                  <a:lnTo>
                    <a:pt x="157438" y="150694"/>
                  </a:lnTo>
                  <a:lnTo>
                    <a:pt x="157379" y="150470"/>
                  </a:lnTo>
                  <a:lnTo>
                    <a:pt x="157308" y="150257"/>
                  </a:lnTo>
                  <a:lnTo>
                    <a:pt x="157225" y="150044"/>
                  </a:lnTo>
                  <a:lnTo>
                    <a:pt x="157142" y="149831"/>
                  </a:lnTo>
                  <a:lnTo>
                    <a:pt x="156965" y="149405"/>
                  </a:lnTo>
                  <a:lnTo>
                    <a:pt x="156787" y="148979"/>
                  </a:lnTo>
                  <a:lnTo>
                    <a:pt x="156717" y="148766"/>
                  </a:lnTo>
                  <a:lnTo>
                    <a:pt x="156646" y="148541"/>
                  </a:lnTo>
                  <a:lnTo>
                    <a:pt x="156598" y="148317"/>
                  </a:lnTo>
                  <a:lnTo>
                    <a:pt x="156563" y="148092"/>
                  </a:lnTo>
                  <a:lnTo>
                    <a:pt x="156527" y="147926"/>
                  </a:lnTo>
                  <a:lnTo>
                    <a:pt x="156515" y="147749"/>
                  </a:lnTo>
                  <a:lnTo>
                    <a:pt x="156527" y="147583"/>
                  </a:lnTo>
                  <a:lnTo>
                    <a:pt x="156563" y="147417"/>
                  </a:lnTo>
                  <a:lnTo>
                    <a:pt x="156610" y="147252"/>
                  </a:lnTo>
                  <a:lnTo>
                    <a:pt x="156669" y="147098"/>
                  </a:lnTo>
                  <a:lnTo>
                    <a:pt x="156740" y="146932"/>
                  </a:lnTo>
                  <a:lnTo>
                    <a:pt x="156823" y="146790"/>
                  </a:lnTo>
                  <a:lnTo>
                    <a:pt x="156989" y="146731"/>
                  </a:lnTo>
                  <a:lnTo>
                    <a:pt x="157142" y="146648"/>
                  </a:lnTo>
                  <a:lnTo>
                    <a:pt x="157284" y="146554"/>
                  </a:lnTo>
                  <a:lnTo>
                    <a:pt x="157414" y="146447"/>
                  </a:lnTo>
                  <a:lnTo>
                    <a:pt x="157521" y="146329"/>
                  </a:lnTo>
                  <a:lnTo>
                    <a:pt x="157627" y="146199"/>
                  </a:lnTo>
                  <a:lnTo>
                    <a:pt x="157722" y="146057"/>
                  </a:lnTo>
                  <a:lnTo>
                    <a:pt x="157817" y="145915"/>
                  </a:lnTo>
                  <a:lnTo>
                    <a:pt x="157840" y="146128"/>
                  </a:lnTo>
                  <a:lnTo>
                    <a:pt x="157876" y="146365"/>
                  </a:lnTo>
                  <a:lnTo>
                    <a:pt x="157911" y="146625"/>
                  </a:lnTo>
                  <a:lnTo>
                    <a:pt x="157935" y="146743"/>
                  </a:lnTo>
                  <a:lnTo>
                    <a:pt x="157971" y="146861"/>
                  </a:lnTo>
                  <a:lnTo>
                    <a:pt x="158006" y="146968"/>
                  </a:lnTo>
                  <a:lnTo>
                    <a:pt x="158065" y="147074"/>
                  </a:lnTo>
                  <a:lnTo>
                    <a:pt x="158124" y="147157"/>
                  </a:lnTo>
                  <a:lnTo>
                    <a:pt x="158195" y="147216"/>
                  </a:lnTo>
                  <a:lnTo>
                    <a:pt x="158290" y="147264"/>
                  </a:lnTo>
                  <a:lnTo>
                    <a:pt x="158385" y="147287"/>
                  </a:lnTo>
                  <a:lnTo>
                    <a:pt x="158515" y="147275"/>
                  </a:lnTo>
                  <a:lnTo>
                    <a:pt x="158645" y="147240"/>
                  </a:lnTo>
                  <a:lnTo>
                    <a:pt x="158728" y="147110"/>
                  </a:lnTo>
                  <a:lnTo>
                    <a:pt x="158799" y="146968"/>
                  </a:lnTo>
                  <a:lnTo>
                    <a:pt x="158846" y="146826"/>
                  </a:lnTo>
                  <a:lnTo>
                    <a:pt x="158893" y="146684"/>
                  </a:lnTo>
                  <a:lnTo>
                    <a:pt x="158917" y="146530"/>
                  </a:lnTo>
                  <a:lnTo>
                    <a:pt x="158941" y="146388"/>
                  </a:lnTo>
                  <a:lnTo>
                    <a:pt x="158952" y="146081"/>
                  </a:lnTo>
                  <a:lnTo>
                    <a:pt x="158952" y="145773"/>
                  </a:lnTo>
                  <a:lnTo>
                    <a:pt x="158941" y="145454"/>
                  </a:lnTo>
                  <a:lnTo>
                    <a:pt x="158941" y="145146"/>
                  </a:lnTo>
                  <a:lnTo>
                    <a:pt x="158964" y="144850"/>
                  </a:lnTo>
                  <a:lnTo>
                    <a:pt x="158976" y="144744"/>
                  </a:lnTo>
                  <a:lnTo>
                    <a:pt x="159012" y="144649"/>
                  </a:lnTo>
                  <a:lnTo>
                    <a:pt x="159071" y="144566"/>
                  </a:lnTo>
                  <a:lnTo>
                    <a:pt x="159142" y="144495"/>
                  </a:lnTo>
                  <a:lnTo>
                    <a:pt x="159213" y="144424"/>
                  </a:lnTo>
                  <a:lnTo>
                    <a:pt x="159296" y="144365"/>
                  </a:lnTo>
                  <a:lnTo>
                    <a:pt x="159449" y="144235"/>
                  </a:lnTo>
                  <a:lnTo>
                    <a:pt x="159508" y="144436"/>
                  </a:lnTo>
                  <a:lnTo>
                    <a:pt x="159556" y="144637"/>
                  </a:lnTo>
                  <a:lnTo>
                    <a:pt x="159639" y="145051"/>
                  </a:lnTo>
                  <a:lnTo>
                    <a:pt x="159674" y="145252"/>
                  </a:lnTo>
                  <a:lnTo>
                    <a:pt x="159721" y="145465"/>
                  </a:lnTo>
                  <a:lnTo>
                    <a:pt x="159769" y="145667"/>
                  </a:lnTo>
                  <a:lnTo>
                    <a:pt x="159840" y="145856"/>
                  </a:lnTo>
                  <a:lnTo>
                    <a:pt x="159887" y="145950"/>
                  </a:lnTo>
                  <a:lnTo>
                    <a:pt x="159958" y="146033"/>
                  </a:lnTo>
                  <a:lnTo>
                    <a:pt x="160053" y="146104"/>
                  </a:lnTo>
                  <a:lnTo>
                    <a:pt x="160147" y="146152"/>
                  </a:lnTo>
                  <a:lnTo>
                    <a:pt x="160254" y="146175"/>
                  </a:lnTo>
                  <a:lnTo>
                    <a:pt x="160408" y="146175"/>
                  </a:lnTo>
                  <a:lnTo>
                    <a:pt x="160467" y="146152"/>
                  </a:lnTo>
                  <a:lnTo>
                    <a:pt x="160514" y="146128"/>
                  </a:lnTo>
                  <a:lnTo>
                    <a:pt x="160550" y="146092"/>
                  </a:lnTo>
                  <a:lnTo>
                    <a:pt x="160632" y="146010"/>
                  </a:lnTo>
                  <a:lnTo>
                    <a:pt x="160703" y="145939"/>
                  </a:lnTo>
                  <a:lnTo>
                    <a:pt x="160762" y="145844"/>
                  </a:lnTo>
                  <a:lnTo>
                    <a:pt x="160822" y="145749"/>
                  </a:lnTo>
                  <a:lnTo>
                    <a:pt x="160857" y="145655"/>
                  </a:lnTo>
                  <a:lnTo>
                    <a:pt x="160893" y="145560"/>
                  </a:lnTo>
                  <a:lnTo>
                    <a:pt x="160952" y="145347"/>
                  </a:lnTo>
                  <a:lnTo>
                    <a:pt x="160987" y="145134"/>
                  </a:lnTo>
                  <a:lnTo>
                    <a:pt x="160999" y="144921"/>
                  </a:lnTo>
                  <a:lnTo>
                    <a:pt x="161035" y="144495"/>
                  </a:lnTo>
                  <a:lnTo>
                    <a:pt x="161058" y="144318"/>
                  </a:lnTo>
                  <a:lnTo>
                    <a:pt x="161106" y="144152"/>
                  </a:lnTo>
                  <a:lnTo>
                    <a:pt x="161153" y="143987"/>
                  </a:lnTo>
                  <a:lnTo>
                    <a:pt x="161224" y="143833"/>
                  </a:lnTo>
                  <a:lnTo>
                    <a:pt x="161389" y="143513"/>
                  </a:lnTo>
                  <a:lnTo>
                    <a:pt x="161543" y="143206"/>
                  </a:lnTo>
                  <a:lnTo>
                    <a:pt x="162289" y="144010"/>
                  </a:lnTo>
                  <a:lnTo>
                    <a:pt x="163022" y="144827"/>
                  </a:lnTo>
                  <a:lnTo>
                    <a:pt x="163767" y="145631"/>
                  </a:lnTo>
                  <a:lnTo>
                    <a:pt x="164146" y="146021"/>
                  </a:lnTo>
                  <a:lnTo>
                    <a:pt x="164525" y="146424"/>
                  </a:lnTo>
                  <a:lnTo>
                    <a:pt x="164347" y="146767"/>
                  </a:lnTo>
                  <a:lnTo>
                    <a:pt x="164170" y="147134"/>
                  </a:lnTo>
                  <a:lnTo>
                    <a:pt x="163756" y="146814"/>
                  </a:lnTo>
                  <a:lnTo>
                    <a:pt x="163341" y="146506"/>
                  </a:lnTo>
                  <a:lnTo>
                    <a:pt x="162916" y="146199"/>
                  </a:lnTo>
                  <a:lnTo>
                    <a:pt x="162513" y="145879"/>
                  </a:lnTo>
                  <a:lnTo>
                    <a:pt x="162348" y="145785"/>
                  </a:lnTo>
                  <a:lnTo>
                    <a:pt x="162265" y="145738"/>
                  </a:lnTo>
                  <a:lnTo>
                    <a:pt x="162182" y="145690"/>
                  </a:lnTo>
                  <a:lnTo>
                    <a:pt x="162099" y="145667"/>
                  </a:lnTo>
                  <a:lnTo>
                    <a:pt x="162016" y="145643"/>
                  </a:lnTo>
                  <a:lnTo>
                    <a:pt x="161922" y="145655"/>
                  </a:lnTo>
                  <a:lnTo>
                    <a:pt x="161839" y="145690"/>
                  </a:lnTo>
                  <a:lnTo>
                    <a:pt x="162064" y="145761"/>
                  </a:lnTo>
                  <a:lnTo>
                    <a:pt x="162147" y="145915"/>
                  </a:lnTo>
                  <a:lnTo>
                    <a:pt x="162229" y="146045"/>
                  </a:lnTo>
                  <a:lnTo>
                    <a:pt x="162336" y="146175"/>
                  </a:lnTo>
                  <a:lnTo>
                    <a:pt x="162442" y="146294"/>
                  </a:lnTo>
                  <a:lnTo>
                    <a:pt x="162561" y="146412"/>
                  </a:lnTo>
                  <a:lnTo>
                    <a:pt x="162679" y="146518"/>
                  </a:lnTo>
                  <a:lnTo>
                    <a:pt x="162939" y="146731"/>
                  </a:lnTo>
                  <a:lnTo>
                    <a:pt x="163211" y="146932"/>
                  </a:lnTo>
                  <a:lnTo>
                    <a:pt x="163483" y="147134"/>
                  </a:lnTo>
                  <a:lnTo>
                    <a:pt x="163756" y="147323"/>
                  </a:lnTo>
                  <a:lnTo>
                    <a:pt x="164016" y="147536"/>
                  </a:lnTo>
                  <a:lnTo>
                    <a:pt x="163909" y="147879"/>
                  </a:lnTo>
                  <a:lnTo>
                    <a:pt x="163803" y="148234"/>
                  </a:lnTo>
                  <a:lnTo>
                    <a:pt x="163353" y="148009"/>
                  </a:lnTo>
                  <a:lnTo>
                    <a:pt x="162892" y="147772"/>
                  </a:lnTo>
                  <a:lnTo>
                    <a:pt x="162454" y="147512"/>
                  </a:lnTo>
                  <a:lnTo>
                    <a:pt x="162016" y="147252"/>
                  </a:lnTo>
                  <a:lnTo>
                    <a:pt x="161780" y="147086"/>
                  </a:lnTo>
                  <a:lnTo>
                    <a:pt x="161543" y="146932"/>
                  </a:lnTo>
                  <a:lnTo>
                    <a:pt x="161413" y="146861"/>
                  </a:lnTo>
                  <a:lnTo>
                    <a:pt x="161283" y="146814"/>
                  </a:lnTo>
                  <a:lnTo>
                    <a:pt x="161141" y="146779"/>
                  </a:lnTo>
                  <a:lnTo>
                    <a:pt x="160999" y="146755"/>
                  </a:lnTo>
                  <a:lnTo>
                    <a:pt x="160999" y="146755"/>
                  </a:lnTo>
                  <a:lnTo>
                    <a:pt x="161106" y="146944"/>
                  </a:lnTo>
                  <a:lnTo>
                    <a:pt x="161236" y="147110"/>
                  </a:lnTo>
                  <a:lnTo>
                    <a:pt x="161366" y="147264"/>
                  </a:lnTo>
                  <a:lnTo>
                    <a:pt x="161520" y="147417"/>
                  </a:lnTo>
                  <a:lnTo>
                    <a:pt x="161673" y="147548"/>
                  </a:lnTo>
                  <a:lnTo>
                    <a:pt x="161827" y="147678"/>
                  </a:lnTo>
                  <a:lnTo>
                    <a:pt x="162005" y="147808"/>
                  </a:lnTo>
                  <a:lnTo>
                    <a:pt x="162170" y="147926"/>
                  </a:lnTo>
                  <a:lnTo>
                    <a:pt x="162537" y="148139"/>
                  </a:lnTo>
                  <a:lnTo>
                    <a:pt x="162904" y="148340"/>
                  </a:lnTo>
                  <a:lnTo>
                    <a:pt x="163649" y="148719"/>
                  </a:lnTo>
                  <a:lnTo>
                    <a:pt x="163294" y="150056"/>
                  </a:lnTo>
                  <a:lnTo>
                    <a:pt x="162868" y="149854"/>
                  </a:lnTo>
                  <a:lnTo>
                    <a:pt x="162454" y="149618"/>
                  </a:lnTo>
                  <a:lnTo>
                    <a:pt x="162052" y="149381"/>
                  </a:lnTo>
                  <a:lnTo>
                    <a:pt x="161650" y="149121"/>
                  </a:lnTo>
                  <a:lnTo>
                    <a:pt x="160869" y="148600"/>
                  </a:lnTo>
                  <a:lnTo>
                    <a:pt x="160479" y="148340"/>
                  </a:lnTo>
                  <a:lnTo>
                    <a:pt x="160076" y="148092"/>
                  </a:lnTo>
                  <a:lnTo>
                    <a:pt x="159994" y="147867"/>
                  </a:lnTo>
                  <a:lnTo>
                    <a:pt x="159958" y="147938"/>
                  </a:lnTo>
                  <a:lnTo>
                    <a:pt x="159934" y="147997"/>
                  </a:lnTo>
                  <a:lnTo>
                    <a:pt x="159934" y="148056"/>
                  </a:lnTo>
                  <a:lnTo>
                    <a:pt x="159934" y="148115"/>
                  </a:lnTo>
                  <a:lnTo>
                    <a:pt x="159934" y="148175"/>
                  </a:lnTo>
                  <a:lnTo>
                    <a:pt x="159958" y="148234"/>
                  </a:lnTo>
                  <a:lnTo>
                    <a:pt x="160005" y="148340"/>
                  </a:lnTo>
                  <a:lnTo>
                    <a:pt x="160076" y="148447"/>
                  </a:lnTo>
                  <a:lnTo>
                    <a:pt x="160171" y="148541"/>
                  </a:lnTo>
                  <a:lnTo>
                    <a:pt x="160360" y="148719"/>
                  </a:lnTo>
                  <a:lnTo>
                    <a:pt x="160680" y="148979"/>
                  </a:lnTo>
                  <a:lnTo>
                    <a:pt x="161011" y="149239"/>
                  </a:lnTo>
                  <a:lnTo>
                    <a:pt x="161354" y="149488"/>
                  </a:lnTo>
                  <a:lnTo>
                    <a:pt x="161709" y="149724"/>
                  </a:lnTo>
                  <a:lnTo>
                    <a:pt x="162064" y="149937"/>
                  </a:lnTo>
                  <a:lnTo>
                    <a:pt x="162431" y="150150"/>
                  </a:lnTo>
                  <a:lnTo>
                    <a:pt x="162809" y="150328"/>
                  </a:lnTo>
                  <a:lnTo>
                    <a:pt x="163200" y="150493"/>
                  </a:lnTo>
                  <a:lnTo>
                    <a:pt x="163034" y="151298"/>
                  </a:lnTo>
                  <a:lnTo>
                    <a:pt x="162951" y="151700"/>
                  </a:lnTo>
                  <a:lnTo>
                    <a:pt x="162845" y="152090"/>
                  </a:lnTo>
                  <a:lnTo>
                    <a:pt x="162229" y="151712"/>
                  </a:lnTo>
                  <a:lnTo>
                    <a:pt x="161638" y="151310"/>
                  </a:lnTo>
                  <a:lnTo>
                    <a:pt x="161046" y="150896"/>
                  </a:lnTo>
                  <a:lnTo>
                    <a:pt x="160479" y="150458"/>
                  </a:lnTo>
                  <a:lnTo>
                    <a:pt x="160277" y="150292"/>
                  </a:lnTo>
                  <a:lnTo>
                    <a:pt x="160076" y="150127"/>
                  </a:lnTo>
                  <a:lnTo>
                    <a:pt x="159686" y="149795"/>
                  </a:lnTo>
                  <a:lnTo>
                    <a:pt x="159473" y="149642"/>
                  </a:lnTo>
                  <a:lnTo>
                    <a:pt x="159272" y="149488"/>
                  </a:lnTo>
                  <a:lnTo>
                    <a:pt x="159047" y="149358"/>
                  </a:lnTo>
                  <a:lnTo>
                    <a:pt x="158822" y="149251"/>
                  </a:lnTo>
                  <a:lnTo>
                    <a:pt x="158858" y="149358"/>
                  </a:lnTo>
                  <a:lnTo>
                    <a:pt x="158905" y="149464"/>
                  </a:lnTo>
                  <a:lnTo>
                    <a:pt x="158964" y="149559"/>
                  </a:lnTo>
                  <a:lnTo>
                    <a:pt x="159023" y="149653"/>
                  </a:lnTo>
                  <a:lnTo>
                    <a:pt x="159154" y="149843"/>
                  </a:lnTo>
                  <a:lnTo>
                    <a:pt x="159307" y="150008"/>
                  </a:lnTo>
                  <a:lnTo>
                    <a:pt x="159473" y="150174"/>
                  </a:lnTo>
                  <a:lnTo>
                    <a:pt x="159639" y="150328"/>
                  </a:lnTo>
                  <a:lnTo>
                    <a:pt x="159982" y="150623"/>
                  </a:lnTo>
                  <a:lnTo>
                    <a:pt x="160313" y="150907"/>
                  </a:lnTo>
                  <a:lnTo>
                    <a:pt x="160644" y="151168"/>
                  </a:lnTo>
                  <a:lnTo>
                    <a:pt x="160987" y="151428"/>
                  </a:lnTo>
                  <a:lnTo>
                    <a:pt x="161342" y="151688"/>
                  </a:lnTo>
                  <a:lnTo>
                    <a:pt x="161697" y="151925"/>
                  </a:lnTo>
                  <a:lnTo>
                    <a:pt x="162064" y="152150"/>
                  </a:lnTo>
                  <a:lnTo>
                    <a:pt x="162431" y="152374"/>
                  </a:lnTo>
                  <a:lnTo>
                    <a:pt x="162821" y="152575"/>
                  </a:lnTo>
                  <a:lnTo>
                    <a:pt x="162762" y="152907"/>
                  </a:lnTo>
                  <a:lnTo>
                    <a:pt x="162714" y="153238"/>
                  </a:lnTo>
                  <a:lnTo>
                    <a:pt x="162679" y="153569"/>
                  </a:lnTo>
                  <a:lnTo>
                    <a:pt x="162655" y="153912"/>
                  </a:lnTo>
                  <a:lnTo>
                    <a:pt x="161756" y="153285"/>
                  </a:lnTo>
                  <a:lnTo>
                    <a:pt x="160869" y="152635"/>
                  </a:lnTo>
                  <a:lnTo>
                    <a:pt x="160431" y="152315"/>
                  </a:lnTo>
                  <a:lnTo>
                    <a:pt x="159994" y="151972"/>
                  </a:lnTo>
                  <a:lnTo>
                    <a:pt x="159579" y="151629"/>
                  </a:lnTo>
                  <a:lnTo>
                    <a:pt x="159154" y="151274"/>
                  </a:lnTo>
                  <a:lnTo>
                    <a:pt x="158964" y="151120"/>
                  </a:lnTo>
                  <a:lnTo>
                    <a:pt x="158858" y="151038"/>
                  </a:lnTo>
                  <a:lnTo>
                    <a:pt x="158751" y="150978"/>
                  </a:lnTo>
                  <a:lnTo>
                    <a:pt x="158645" y="150919"/>
                  </a:lnTo>
                  <a:lnTo>
                    <a:pt x="158527" y="150896"/>
                  </a:lnTo>
                  <a:lnTo>
                    <a:pt x="158408" y="150896"/>
                  </a:lnTo>
                  <a:lnTo>
                    <a:pt x="158349" y="150907"/>
                  </a:lnTo>
                  <a:lnTo>
                    <a:pt x="158290" y="150931"/>
                  </a:lnTo>
                  <a:lnTo>
                    <a:pt x="158515" y="151002"/>
                  </a:lnTo>
                  <a:lnTo>
                    <a:pt x="158538" y="151132"/>
                  </a:lnTo>
                  <a:lnTo>
                    <a:pt x="158586" y="151250"/>
                  </a:lnTo>
                  <a:lnTo>
                    <a:pt x="158657" y="151369"/>
                  </a:lnTo>
                  <a:lnTo>
                    <a:pt x="158728" y="151475"/>
                  </a:lnTo>
                  <a:lnTo>
                    <a:pt x="158810" y="151570"/>
                  </a:lnTo>
                  <a:lnTo>
                    <a:pt x="158905" y="151665"/>
                  </a:lnTo>
                  <a:lnTo>
                    <a:pt x="159094" y="151854"/>
                  </a:lnTo>
                  <a:lnTo>
                    <a:pt x="159497" y="152209"/>
                  </a:lnTo>
                  <a:lnTo>
                    <a:pt x="159911" y="152564"/>
                  </a:lnTo>
                  <a:lnTo>
                    <a:pt x="160337" y="152907"/>
                  </a:lnTo>
                  <a:lnTo>
                    <a:pt x="160774" y="153250"/>
                  </a:lnTo>
                  <a:lnTo>
                    <a:pt x="161212" y="153569"/>
                  </a:lnTo>
                  <a:lnTo>
                    <a:pt x="161662" y="153889"/>
                  </a:lnTo>
                  <a:lnTo>
                    <a:pt x="162111" y="154208"/>
                  </a:lnTo>
                  <a:lnTo>
                    <a:pt x="162561" y="154504"/>
                  </a:lnTo>
                  <a:lnTo>
                    <a:pt x="162502" y="155427"/>
                  </a:lnTo>
                  <a:lnTo>
                    <a:pt x="162478" y="155888"/>
                  </a:lnTo>
                  <a:lnTo>
                    <a:pt x="162442" y="156349"/>
                  </a:lnTo>
                  <a:lnTo>
                    <a:pt x="162005" y="156042"/>
                  </a:lnTo>
                  <a:lnTo>
                    <a:pt x="161567" y="155734"/>
                  </a:lnTo>
                  <a:lnTo>
                    <a:pt x="161153" y="155403"/>
                  </a:lnTo>
                  <a:lnTo>
                    <a:pt x="160739" y="155072"/>
                  </a:lnTo>
                  <a:lnTo>
                    <a:pt x="160325" y="154729"/>
                  </a:lnTo>
                  <a:lnTo>
                    <a:pt x="159923" y="154374"/>
                  </a:lnTo>
                  <a:lnTo>
                    <a:pt x="159130" y="153664"/>
                  </a:lnTo>
                  <a:lnTo>
                    <a:pt x="158739" y="153344"/>
                  </a:lnTo>
                  <a:lnTo>
                    <a:pt x="158858" y="153546"/>
                  </a:lnTo>
                  <a:lnTo>
                    <a:pt x="158917" y="153687"/>
                  </a:lnTo>
                  <a:lnTo>
                    <a:pt x="158988" y="153818"/>
                  </a:lnTo>
                  <a:lnTo>
                    <a:pt x="159071" y="153948"/>
                  </a:lnTo>
                  <a:lnTo>
                    <a:pt x="159165" y="154078"/>
                  </a:lnTo>
                  <a:lnTo>
                    <a:pt x="159260" y="154196"/>
                  </a:lnTo>
                  <a:lnTo>
                    <a:pt x="159355" y="154314"/>
                  </a:lnTo>
                  <a:lnTo>
                    <a:pt x="159568" y="154527"/>
                  </a:lnTo>
                  <a:lnTo>
                    <a:pt x="159804" y="154740"/>
                  </a:lnTo>
                  <a:lnTo>
                    <a:pt x="160029" y="154942"/>
                  </a:lnTo>
                  <a:lnTo>
                    <a:pt x="160266" y="155143"/>
                  </a:lnTo>
                  <a:lnTo>
                    <a:pt x="160490" y="155344"/>
                  </a:lnTo>
                  <a:lnTo>
                    <a:pt x="160916" y="155710"/>
                  </a:lnTo>
                  <a:lnTo>
                    <a:pt x="161354" y="156065"/>
                  </a:lnTo>
                  <a:lnTo>
                    <a:pt x="161579" y="156231"/>
                  </a:lnTo>
                  <a:lnTo>
                    <a:pt x="161815" y="156397"/>
                  </a:lnTo>
                  <a:lnTo>
                    <a:pt x="162052" y="156550"/>
                  </a:lnTo>
                  <a:lnTo>
                    <a:pt x="162300" y="156681"/>
                  </a:lnTo>
                  <a:lnTo>
                    <a:pt x="162336" y="156846"/>
                  </a:lnTo>
                  <a:lnTo>
                    <a:pt x="162371" y="157024"/>
                  </a:lnTo>
                  <a:lnTo>
                    <a:pt x="162419" y="157367"/>
                  </a:lnTo>
                  <a:lnTo>
                    <a:pt x="162466" y="158065"/>
                  </a:lnTo>
                  <a:lnTo>
                    <a:pt x="162466" y="158065"/>
                  </a:lnTo>
                  <a:lnTo>
                    <a:pt x="162135" y="157840"/>
                  </a:lnTo>
                  <a:lnTo>
                    <a:pt x="161815" y="157615"/>
                  </a:lnTo>
                  <a:lnTo>
                    <a:pt x="161188" y="157154"/>
                  </a:lnTo>
                  <a:lnTo>
                    <a:pt x="160561" y="156669"/>
                  </a:lnTo>
                  <a:lnTo>
                    <a:pt x="159934" y="156207"/>
                  </a:lnTo>
                  <a:lnTo>
                    <a:pt x="159887" y="156148"/>
                  </a:lnTo>
                  <a:lnTo>
                    <a:pt x="159366" y="155710"/>
                  </a:lnTo>
                  <a:lnTo>
                    <a:pt x="159106" y="155509"/>
                  </a:lnTo>
                  <a:lnTo>
                    <a:pt x="158964" y="155415"/>
                  </a:lnTo>
                  <a:lnTo>
                    <a:pt x="158810" y="155332"/>
                  </a:lnTo>
                  <a:lnTo>
                    <a:pt x="158870" y="155438"/>
                  </a:lnTo>
                  <a:lnTo>
                    <a:pt x="158941" y="155557"/>
                  </a:lnTo>
                  <a:lnTo>
                    <a:pt x="159083" y="155770"/>
                  </a:lnTo>
                  <a:lnTo>
                    <a:pt x="159236" y="155959"/>
                  </a:lnTo>
                  <a:lnTo>
                    <a:pt x="159414" y="156148"/>
                  </a:lnTo>
                  <a:lnTo>
                    <a:pt x="159603" y="156326"/>
                  </a:lnTo>
                  <a:lnTo>
                    <a:pt x="159804" y="156491"/>
                  </a:lnTo>
                  <a:lnTo>
                    <a:pt x="160195" y="156823"/>
                  </a:lnTo>
                  <a:lnTo>
                    <a:pt x="160644" y="157177"/>
                  </a:lnTo>
                  <a:lnTo>
                    <a:pt x="161106" y="157532"/>
                  </a:lnTo>
                  <a:lnTo>
                    <a:pt x="161579" y="157875"/>
                  </a:lnTo>
                  <a:lnTo>
                    <a:pt x="162052" y="158207"/>
                  </a:lnTo>
                  <a:lnTo>
                    <a:pt x="162454" y="158349"/>
                  </a:lnTo>
                  <a:lnTo>
                    <a:pt x="162513" y="158857"/>
                  </a:lnTo>
                  <a:lnTo>
                    <a:pt x="162573" y="159366"/>
                  </a:lnTo>
                  <a:lnTo>
                    <a:pt x="162644" y="159863"/>
                  </a:lnTo>
                  <a:lnTo>
                    <a:pt x="162726" y="160372"/>
                  </a:lnTo>
                  <a:lnTo>
                    <a:pt x="162726" y="160372"/>
                  </a:lnTo>
                  <a:lnTo>
                    <a:pt x="162324" y="160100"/>
                  </a:lnTo>
                  <a:lnTo>
                    <a:pt x="161673" y="159650"/>
                  </a:lnTo>
                  <a:lnTo>
                    <a:pt x="161354" y="159413"/>
                  </a:lnTo>
                  <a:lnTo>
                    <a:pt x="161046" y="159177"/>
                  </a:lnTo>
                  <a:lnTo>
                    <a:pt x="160727" y="158952"/>
                  </a:lnTo>
                  <a:lnTo>
                    <a:pt x="160573" y="158846"/>
                  </a:lnTo>
                  <a:lnTo>
                    <a:pt x="160408" y="158751"/>
                  </a:lnTo>
                  <a:lnTo>
                    <a:pt x="160419" y="158692"/>
                  </a:lnTo>
                  <a:lnTo>
                    <a:pt x="159994" y="158360"/>
                  </a:lnTo>
                  <a:lnTo>
                    <a:pt x="159781" y="158207"/>
                  </a:lnTo>
                  <a:lnTo>
                    <a:pt x="159662" y="158136"/>
                  </a:lnTo>
                  <a:lnTo>
                    <a:pt x="159544" y="158077"/>
                  </a:lnTo>
                  <a:lnTo>
                    <a:pt x="159579" y="158017"/>
                  </a:lnTo>
                  <a:lnTo>
                    <a:pt x="159390" y="157887"/>
                  </a:lnTo>
                  <a:lnTo>
                    <a:pt x="159201" y="157745"/>
                  </a:lnTo>
                  <a:lnTo>
                    <a:pt x="158846" y="157450"/>
                  </a:lnTo>
                  <a:lnTo>
                    <a:pt x="159071" y="157757"/>
                  </a:lnTo>
                  <a:lnTo>
                    <a:pt x="159189" y="157899"/>
                  </a:lnTo>
                  <a:lnTo>
                    <a:pt x="159319" y="158041"/>
                  </a:lnTo>
                  <a:lnTo>
                    <a:pt x="159449" y="158171"/>
                  </a:lnTo>
                  <a:lnTo>
                    <a:pt x="159591" y="158301"/>
                  </a:lnTo>
                  <a:lnTo>
                    <a:pt x="159745" y="158420"/>
                  </a:lnTo>
                  <a:lnTo>
                    <a:pt x="159899" y="158526"/>
                  </a:lnTo>
                  <a:lnTo>
                    <a:pt x="159899" y="158668"/>
                  </a:lnTo>
                  <a:lnTo>
                    <a:pt x="160112" y="158597"/>
                  </a:lnTo>
                  <a:lnTo>
                    <a:pt x="160112" y="158597"/>
                  </a:lnTo>
                  <a:lnTo>
                    <a:pt x="160088" y="158739"/>
                  </a:lnTo>
                  <a:lnTo>
                    <a:pt x="160289" y="158893"/>
                  </a:lnTo>
                  <a:lnTo>
                    <a:pt x="160479" y="159047"/>
                  </a:lnTo>
                  <a:lnTo>
                    <a:pt x="160881" y="159354"/>
                  </a:lnTo>
                  <a:lnTo>
                    <a:pt x="161259" y="159638"/>
                  </a:lnTo>
                  <a:lnTo>
                    <a:pt x="161662" y="159922"/>
                  </a:lnTo>
                  <a:lnTo>
                    <a:pt x="161886" y="160088"/>
                  </a:lnTo>
                  <a:lnTo>
                    <a:pt x="162135" y="160253"/>
                  </a:lnTo>
                  <a:lnTo>
                    <a:pt x="162383" y="160395"/>
                  </a:lnTo>
                  <a:lnTo>
                    <a:pt x="162644" y="160525"/>
                  </a:lnTo>
                  <a:lnTo>
                    <a:pt x="162703" y="160620"/>
                  </a:lnTo>
                  <a:lnTo>
                    <a:pt x="162750" y="160715"/>
                  </a:lnTo>
                  <a:lnTo>
                    <a:pt x="162833" y="160916"/>
                  </a:lnTo>
                  <a:lnTo>
                    <a:pt x="162904" y="161117"/>
                  </a:lnTo>
                  <a:lnTo>
                    <a:pt x="162951" y="161318"/>
                  </a:lnTo>
                  <a:lnTo>
                    <a:pt x="163058" y="161744"/>
                  </a:lnTo>
                  <a:lnTo>
                    <a:pt x="163105" y="161957"/>
                  </a:lnTo>
                  <a:lnTo>
                    <a:pt x="163164" y="162158"/>
                  </a:lnTo>
                  <a:lnTo>
                    <a:pt x="162785" y="162253"/>
                  </a:lnTo>
                  <a:lnTo>
                    <a:pt x="162797" y="162182"/>
                  </a:lnTo>
                  <a:lnTo>
                    <a:pt x="162785" y="162122"/>
                  </a:lnTo>
                  <a:lnTo>
                    <a:pt x="162762" y="162063"/>
                  </a:lnTo>
                  <a:lnTo>
                    <a:pt x="162738" y="162004"/>
                  </a:lnTo>
                  <a:lnTo>
                    <a:pt x="162714" y="162075"/>
                  </a:lnTo>
                  <a:lnTo>
                    <a:pt x="162679" y="162134"/>
                  </a:lnTo>
                  <a:lnTo>
                    <a:pt x="162632" y="162182"/>
                  </a:lnTo>
                  <a:lnTo>
                    <a:pt x="162584" y="162229"/>
                  </a:lnTo>
                  <a:lnTo>
                    <a:pt x="162490" y="162300"/>
                  </a:lnTo>
                  <a:lnTo>
                    <a:pt x="162371" y="162347"/>
                  </a:lnTo>
                  <a:lnTo>
                    <a:pt x="162241" y="162383"/>
                  </a:lnTo>
                  <a:lnTo>
                    <a:pt x="162111" y="162418"/>
                  </a:lnTo>
                  <a:lnTo>
                    <a:pt x="161851" y="162454"/>
                  </a:lnTo>
                  <a:lnTo>
                    <a:pt x="161697" y="162477"/>
                  </a:lnTo>
                  <a:lnTo>
                    <a:pt x="161555" y="162477"/>
                  </a:lnTo>
                  <a:lnTo>
                    <a:pt x="161413" y="162454"/>
                  </a:lnTo>
                  <a:lnTo>
                    <a:pt x="161271" y="162430"/>
                  </a:lnTo>
                  <a:lnTo>
                    <a:pt x="161129" y="162383"/>
                  </a:lnTo>
                  <a:lnTo>
                    <a:pt x="161011" y="162324"/>
                  </a:lnTo>
                  <a:lnTo>
                    <a:pt x="160881" y="162253"/>
                  </a:lnTo>
                  <a:lnTo>
                    <a:pt x="160762" y="162170"/>
                  </a:lnTo>
                  <a:lnTo>
                    <a:pt x="160644" y="162075"/>
                  </a:lnTo>
                  <a:lnTo>
                    <a:pt x="160526" y="161981"/>
                  </a:lnTo>
                  <a:lnTo>
                    <a:pt x="160301" y="161791"/>
                  </a:lnTo>
                  <a:lnTo>
                    <a:pt x="159875" y="161389"/>
                  </a:lnTo>
                  <a:lnTo>
                    <a:pt x="159213" y="160608"/>
                  </a:lnTo>
                  <a:lnTo>
                    <a:pt x="158562" y="159816"/>
                  </a:lnTo>
                  <a:lnTo>
                    <a:pt x="157911" y="159011"/>
                  </a:lnTo>
                  <a:lnTo>
                    <a:pt x="157273" y="158207"/>
                  </a:lnTo>
                  <a:lnTo>
                    <a:pt x="156929" y="157722"/>
                  </a:lnTo>
                  <a:lnTo>
                    <a:pt x="156586" y="157248"/>
                  </a:lnTo>
                  <a:lnTo>
                    <a:pt x="155877" y="156302"/>
                  </a:lnTo>
                  <a:lnTo>
                    <a:pt x="155155" y="155356"/>
                  </a:lnTo>
                  <a:lnTo>
                    <a:pt x="154445" y="154409"/>
                  </a:lnTo>
                  <a:lnTo>
                    <a:pt x="153747" y="153451"/>
                  </a:lnTo>
                  <a:lnTo>
                    <a:pt x="153404" y="152966"/>
                  </a:lnTo>
                  <a:lnTo>
                    <a:pt x="153073" y="152469"/>
                  </a:lnTo>
                  <a:lnTo>
                    <a:pt x="152753" y="151972"/>
                  </a:lnTo>
                  <a:lnTo>
                    <a:pt x="152446" y="151475"/>
                  </a:lnTo>
                  <a:lnTo>
                    <a:pt x="152138" y="150955"/>
                  </a:lnTo>
                  <a:lnTo>
                    <a:pt x="151854" y="150434"/>
                  </a:lnTo>
                  <a:lnTo>
                    <a:pt x="151653" y="149973"/>
                  </a:lnTo>
                  <a:lnTo>
                    <a:pt x="151464" y="149500"/>
                  </a:lnTo>
                  <a:lnTo>
                    <a:pt x="151286" y="149026"/>
                  </a:lnTo>
                  <a:lnTo>
                    <a:pt x="151204" y="148778"/>
                  </a:lnTo>
                  <a:lnTo>
                    <a:pt x="151133" y="148541"/>
                  </a:lnTo>
                  <a:lnTo>
                    <a:pt x="151073" y="148293"/>
                  </a:lnTo>
                  <a:lnTo>
                    <a:pt x="151014" y="148044"/>
                  </a:lnTo>
                  <a:lnTo>
                    <a:pt x="150967" y="147796"/>
                  </a:lnTo>
                  <a:lnTo>
                    <a:pt x="150931" y="147548"/>
                  </a:lnTo>
                  <a:lnTo>
                    <a:pt x="150908" y="147299"/>
                  </a:lnTo>
                  <a:lnTo>
                    <a:pt x="150884" y="147051"/>
                  </a:lnTo>
                  <a:lnTo>
                    <a:pt x="150896" y="146790"/>
                  </a:lnTo>
                  <a:lnTo>
                    <a:pt x="150908" y="146542"/>
                  </a:lnTo>
                  <a:lnTo>
                    <a:pt x="150955" y="146234"/>
                  </a:lnTo>
                  <a:lnTo>
                    <a:pt x="151026" y="145927"/>
                  </a:lnTo>
                  <a:lnTo>
                    <a:pt x="151109" y="145631"/>
                  </a:lnTo>
                  <a:lnTo>
                    <a:pt x="151215" y="145335"/>
                  </a:lnTo>
                  <a:lnTo>
                    <a:pt x="151322" y="145051"/>
                  </a:lnTo>
                  <a:lnTo>
                    <a:pt x="151440" y="144767"/>
                  </a:lnTo>
                  <a:lnTo>
                    <a:pt x="151570" y="144484"/>
                  </a:lnTo>
                  <a:lnTo>
                    <a:pt x="151712" y="144211"/>
                  </a:lnTo>
                  <a:lnTo>
                    <a:pt x="151866" y="143939"/>
                  </a:lnTo>
                  <a:lnTo>
                    <a:pt x="152020" y="143667"/>
                  </a:lnTo>
                  <a:lnTo>
                    <a:pt x="152351" y="143135"/>
                  </a:lnTo>
                  <a:lnTo>
                    <a:pt x="152682" y="142614"/>
                  </a:lnTo>
                  <a:lnTo>
                    <a:pt x="153025" y="142106"/>
                  </a:lnTo>
                  <a:lnTo>
                    <a:pt x="153558" y="141348"/>
                  </a:lnTo>
                  <a:lnTo>
                    <a:pt x="154090" y="140603"/>
                  </a:lnTo>
                  <a:lnTo>
                    <a:pt x="155179" y="139113"/>
                  </a:lnTo>
                  <a:lnTo>
                    <a:pt x="156255" y="137622"/>
                  </a:lnTo>
                  <a:lnTo>
                    <a:pt x="156787" y="136865"/>
                  </a:lnTo>
                  <a:lnTo>
                    <a:pt x="157308" y="136108"/>
                  </a:lnTo>
                  <a:close/>
                  <a:moveTo>
                    <a:pt x="205836" y="158195"/>
                  </a:moveTo>
                  <a:lnTo>
                    <a:pt x="205919" y="159129"/>
                  </a:lnTo>
                  <a:lnTo>
                    <a:pt x="206025" y="160064"/>
                  </a:lnTo>
                  <a:lnTo>
                    <a:pt x="206238" y="161933"/>
                  </a:lnTo>
                  <a:lnTo>
                    <a:pt x="206333" y="162868"/>
                  </a:lnTo>
                  <a:lnTo>
                    <a:pt x="206404" y="163802"/>
                  </a:lnTo>
                  <a:lnTo>
                    <a:pt x="206428" y="164264"/>
                  </a:lnTo>
                  <a:lnTo>
                    <a:pt x="206439" y="164737"/>
                  </a:lnTo>
                  <a:lnTo>
                    <a:pt x="206439" y="165210"/>
                  </a:lnTo>
                  <a:lnTo>
                    <a:pt x="206439" y="165672"/>
                  </a:lnTo>
                  <a:lnTo>
                    <a:pt x="206357" y="165636"/>
                  </a:lnTo>
                  <a:lnTo>
                    <a:pt x="206274" y="165612"/>
                  </a:lnTo>
                  <a:lnTo>
                    <a:pt x="206132" y="165612"/>
                  </a:lnTo>
                  <a:lnTo>
                    <a:pt x="206073" y="165648"/>
                  </a:lnTo>
                  <a:lnTo>
                    <a:pt x="206014" y="165683"/>
                  </a:lnTo>
                  <a:lnTo>
                    <a:pt x="205966" y="165754"/>
                  </a:lnTo>
                  <a:lnTo>
                    <a:pt x="205907" y="165825"/>
                  </a:lnTo>
                  <a:lnTo>
                    <a:pt x="205682" y="165825"/>
                  </a:lnTo>
                  <a:lnTo>
                    <a:pt x="205457" y="165849"/>
                  </a:lnTo>
                  <a:lnTo>
                    <a:pt x="204996" y="165885"/>
                  </a:lnTo>
                  <a:lnTo>
                    <a:pt x="204097" y="166003"/>
                  </a:lnTo>
                  <a:lnTo>
                    <a:pt x="204109" y="165518"/>
                  </a:lnTo>
                  <a:lnTo>
                    <a:pt x="204121" y="165021"/>
                  </a:lnTo>
                  <a:lnTo>
                    <a:pt x="204121" y="164536"/>
                  </a:lnTo>
                  <a:lnTo>
                    <a:pt x="204109" y="164051"/>
                  </a:lnTo>
                  <a:lnTo>
                    <a:pt x="204073" y="163081"/>
                  </a:lnTo>
                  <a:lnTo>
                    <a:pt x="204026" y="162099"/>
                  </a:lnTo>
                  <a:lnTo>
                    <a:pt x="203991" y="161129"/>
                  </a:lnTo>
                  <a:lnTo>
                    <a:pt x="203967" y="160159"/>
                  </a:lnTo>
                  <a:lnTo>
                    <a:pt x="203967" y="159662"/>
                  </a:lnTo>
                  <a:lnTo>
                    <a:pt x="203979" y="159177"/>
                  </a:lnTo>
                  <a:lnTo>
                    <a:pt x="203991" y="158692"/>
                  </a:lnTo>
                  <a:lnTo>
                    <a:pt x="204026" y="158207"/>
                  </a:lnTo>
                  <a:lnTo>
                    <a:pt x="205836" y="158195"/>
                  </a:lnTo>
                  <a:close/>
                  <a:moveTo>
                    <a:pt x="173776" y="135149"/>
                  </a:moveTo>
                  <a:lnTo>
                    <a:pt x="174225" y="135469"/>
                  </a:lnTo>
                  <a:lnTo>
                    <a:pt x="174687" y="135776"/>
                  </a:lnTo>
                  <a:lnTo>
                    <a:pt x="174923" y="135918"/>
                  </a:lnTo>
                  <a:lnTo>
                    <a:pt x="175160" y="136060"/>
                  </a:lnTo>
                  <a:lnTo>
                    <a:pt x="175408" y="136190"/>
                  </a:lnTo>
                  <a:lnTo>
                    <a:pt x="175645" y="136309"/>
                  </a:lnTo>
                  <a:lnTo>
                    <a:pt x="175905" y="136427"/>
                  </a:lnTo>
                  <a:lnTo>
                    <a:pt x="176154" y="136545"/>
                  </a:lnTo>
                  <a:lnTo>
                    <a:pt x="176414" y="136640"/>
                  </a:lnTo>
                  <a:lnTo>
                    <a:pt x="176674" y="136735"/>
                  </a:lnTo>
                  <a:lnTo>
                    <a:pt x="176935" y="136817"/>
                  </a:lnTo>
                  <a:lnTo>
                    <a:pt x="177207" y="136888"/>
                  </a:lnTo>
                  <a:lnTo>
                    <a:pt x="177467" y="136948"/>
                  </a:lnTo>
                  <a:lnTo>
                    <a:pt x="177739" y="137007"/>
                  </a:lnTo>
                  <a:lnTo>
                    <a:pt x="178331" y="137113"/>
                  </a:lnTo>
                  <a:lnTo>
                    <a:pt x="178922" y="137196"/>
                  </a:lnTo>
                  <a:lnTo>
                    <a:pt x="179525" y="137267"/>
                  </a:lnTo>
                  <a:lnTo>
                    <a:pt x="180117" y="137314"/>
                  </a:lnTo>
                  <a:lnTo>
                    <a:pt x="180708" y="137362"/>
                  </a:lnTo>
                  <a:lnTo>
                    <a:pt x="181312" y="137397"/>
                  </a:lnTo>
                  <a:lnTo>
                    <a:pt x="182507" y="137433"/>
                  </a:lnTo>
                  <a:lnTo>
                    <a:pt x="182601" y="137610"/>
                  </a:lnTo>
                  <a:lnTo>
                    <a:pt x="182696" y="137799"/>
                  </a:lnTo>
                  <a:lnTo>
                    <a:pt x="182767" y="137989"/>
                  </a:lnTo>
                  <a:lnTo>
                    <a:pt x="182838" y="138178"/>
                  </a:lnTo>
                  <a:lnTo>
                    <a:pt x="182968" y="138557"/>
                  </a:lnTo>
                  <a:lnTo>
                    <a:pt x="183086" y="138947"/>
                  </a:lnTo>
                  <a:lnTo>
                    <a:pt x="183216" y="139337"/>
                  </a:lnTo>
                  <a:lnTo>
                    <a:pt x="183347" y="139716"/>
                  </a:lnTo>
                  <a:lnTo>
                    <a:pt x="183418" y="139905"/>
                  </a:lnTo>
                  <a:lnTo>
                    <a:pt x="183500" y="140083"/>
                  </a:lnTo>
                  <a:lnTo>
                    <a:pt x="183595" y="140272"/>
                  </a:lnTo>
                  <a:lnTo>
                    <a:pt x="183690" y="140449"/>
                  </a:lnTo>
                  <a:lnTo>
                    <a:pt x="183808" y="140650"/>
                  </a:lnTo>
                  <a:lnTo>
                    <a:pt x="183938" y="140852"/>
                  </a:lnTo>
                  <a:lnTo>
                    <a:pt x="184068" y="141041"/>
                  </a:lnTo>
                  <a:lnTo>
                    <a:pt x="184210" y="141230"/>
                  </a:lnTo>
                  <a:lnTo>
                    <a:pt x="184364" y="141408"/>
                  </a:lnTo>
                  <a:lnTo>
                    <a:pt x="184530" y="141573"/>
                  </a:lnTo>
                  <a:lnTo>
                    <a:pt x="184695" y="141739"/>
                  </a:lnTo>
                  <a:lnTo>
                    <a:pt x="184861" y="141893"/>
                  </a:lnTo>
                  <a:lnTo>
                    <a:pt x="185050" y="142046"/>
                  </a:lnTo>
                  <a:lnTo>
                    <a:pt x="185228" y="142200"/>
                  </a:lnTo>
                  <a:lnTo>
                    <a:pt x="185417" y="142330"/>
                  </a:lnTo>
                  <a:lnTo>
                    <a:pt x="185618" y="142461"/>
                  </a:lnTo>
                  <a:lnTo>
                    <a:pt x="185807" y="142591"/>
                  </a:lnTo>
                  <a:lnTo>
                    <a:pt x="186008" y="142709"/>
                  </a:lnTo>
                  <a:lnTo>
                    <a:pt x="186422" y="142934"/>
                  </a:lnTo>
                  <a:lnTo>
                    <a:pt x="186671" y="143064"/>
                  </a:lnTo>
                  <a:lnTo>
                    <a:pt x="186919" y="143194"/>
                  </a:lnTo>
                  <a:lnTo>
                    <a:pt x="187393" y="143466"/>
                  </a:lnTo>
                  <a:lnTo>
                    <a:pt x="187854" y="143762"/>
                  </a:lnTo>
                  <a:lnTo>
                    <a:pt x="188315" y="144069"/>
                  </a:lnTo>
                  <a:lnTo>
                    <a:pt x="189214" y="144696"/>
                  </a:lnTo>
                  <a:lnTo>
                    <a:pt x="189676" y="145016"/>
                  </a:lnTo>
                  <a:lnTo>
                    <a:pt x="190137" y="145312"/>
                  </a:lnTo>
                  <a:lnTo>
                    <a:pt x="190303" y="145418"/>
                  </a:lnTo>
                  <a:lnTo>
                    <a:pt x="190457" y="145536"/>
                  </a:lnTo>
                  <a:lnTo>
                    <a:pt x="190610" y="145655"/>
                  </a:lnTo>
                  <a:lnTo>
                    <a:pt x="190752" y="145785"/>
                  </a:lnTo>
                  <a:lnTo>
                    <a:pt x="191036" y="146045"/>
                  </a:lnTo>
                  <a:lnTo>
                    <a:pt x="191308" y="146329"/>
                  </a:lnTo>
                  <a:lnTo>
                    <a:pt x="191569" y="146625"/>
                  </a:lnTo>
                  <a:lnTo>
                    <a:pt x="191817" y="146921"/>
                  </a:lnTo>
                  <a:lnTo>
                    <a:pt x="192077" y="147216"/>
                  </a:lnTo>
                  <a:lnTo>
                    <a:pt x="192338" y="147500"/>
                  </a:lnTo>
                  <a:lnTo>
                    <a:pt x="192527" y="147713"/>
                  </a:lnTo>
                  <a:lnTo>
                    <a:pt x="192704" y="147938"/>
                  </a:lnTo>
                  <a:lnTo>
                    <a:pt x="192858" y="148175"/>
                  </a:lnTo>
                  <a:lnTo>
                    <a:pt x="193012" y="148411"/>
                  </a:lnTo>
                  <a:lnTo>
                    <a:pt x="193142" y="148660"/>
                  </a:lnTo>
                  <a:lnTo>
                    <a:pt x="193272" y="148908"/>
                  </a:lnTo>
                  <a:lnTo>
                    <a:pt x="193391" y="149168"/>
                  </a:lnTo>
                  <a:lnTo>
                    <a:pt x="193509" y="149417"/>
                  </a:lnTo>
                  <a:lnTo>
                    <a:pt x="193722" y="149949"/>
                  </a:lnTo>
                  <a:lnTo>
                    <a:pt x="193935" y="150470"/>
                  </a:lnTo>
                  <a:lnTo>
                    <a:pt x="194160" y="150990"/>
                  </a:lnTo>
                  <a:lnTo>
                    <a:pt x="194278" y="151250"/>
                  </a:lnTo>
                  <a:lnTo>
                    <a:pt x="194396" y="151499"/>
                  </a:lnTo>
                  <a:lnTo>
                    <a:pt x="194574" y="151866"/>
                  </a:lnTo>
                  <a:lnTo>
                    <a:pt x="194751" y="152221"/>
                  </a:lnTo>
                  <a:lnTo>
                    <a:pt x="194940" y="152587"/>
                  </a:lnTo>
                  <a:lnTo>
                    <a:pt x="195118" y="152942"/>
                  </a:lnTo>
                  <a:lnTo>
                    <a:pt x="195201" y="153131"/>
                  </a:lnTo>
                  <a:lnTo>
                    <a:pt x="195283" y="153321"/>
                  </a:lnTo>
                  <a:lnTo>
                    <a:pt x="195343" y="153510"/>
                  </a:lnTo>
                  <a:lnTo>
                    <a:pt x="195402" y="153699"/>
                  </a:lnTo>
                  <a:lnTo>
                    <a:pt x="195437" y="153889"/>
                  </a:lnTo>
                  <a:lnTo>
                    <a:pt x="195473" y="154090"/>
                  </a:lnTo>
                  <a:lnTo>
                    <a:pt x="195485" y="154291"/>
                  </a:lnTo>
                  <a:lnTo>
                    <a:pt x="195473" y="154492"/>
                  </a:lnTo>
                  <a:lnTo>
                    <a:pt x="195473" y="154610"/>
                  </a:lnTo>
                  <a:lnTo>
                    <a:pt x="195461" y="154729"/>
                  </a:lnTo>
                  <a:lnTo>
                    <a:pt x="195414" y="154953"/>
                  </a:lnTo>
                  <a:lnTo>
                    <a:pt x="195354" y="155166"/>
                  </a:lnTo>
                  <a:lnTo>
                    <a:pt x="195260" y="155379"/>
                  </a:lnTo>
                  <a:lnTo>
                    <a:pt x="195153" y="155580"/>
                  </a:lnTo>
                  <a:lnTo>
                    <a:pt x="195023" y="155781"/>
                  </a:lnTo>
                  <a:lnTo>
                    <a:pt x="194893" y="155959"/>
                  </a:lnTo>
                  <a:lnTo>
                    <a:pt x="194739" y="156125"/>
                  </a:lnTo>
                  <a:lnTo>
                    <a:pt x="194585" y="156219"/>
                  </a:lnTo>
                  <a:lnTo>
                    <a:pt x="194432" y="156302"/>
                  </a:lnTo>
                  <a:lnTo>
                    <a:pt x="194112" y="156456"/>
                  </a:lnTo>
                  <a:lnTo>
                    <a:pt x="193793" y="156610"/>
                  </a:lnTo>
                  <a:lnTo>
                    <a:pt x="193473" y="156763"/>
                  </a:lnTo>
                  <a:lnTo>
                    <a:pt x="193320" y="156846"/>
                  </a:lnTo>
                  <a:lnTo>
                    <a:pt x="193166" y="156941"/>
                  </a:lnTo>
                  <a:lnTo>
                    <a:pt x="193012" y="157035"/>
                  </a:lnTo>
                  <a:lnTo>
                    <a:pt x="192882" y="157142"/>
                  </a:lnTo>
                  <a:lnTo>
                    <a:pt x="192752" y="157260"/>
                  </a:lnTo>
                  <a:lnTo>
                    <a:pt x="192622" y="157379"/>
                  </a:lnTo>
                  <a:lnTo>
                    <a:pt x="192515" y="157521"/>
                  </a:lnTo>
                  <a:lnTo>
                    <a:pt x="192420" y="157674"/>
                  </a:lnTo>
                  <a:lnTo>
                    <a:pt x="192349" y="157769"/>
                  </a:lnTo>
                  <a:lnTo>
                    <a:pt x="192302" y="157875"/>
                  </a:lnTo>
                  <a:lnTo>
                    <a:pt x="192255" y="157982"/>
                  </a:lnTo>
                  <a:lnTo>
                    <a:pt x="192208" y="158100"/>
                  </a:lnTo>
                  <a:lnTo>
                    <a:pt x="192172" y="158207"/>
                  </a:lnTo>
                  <a:lnTo>
                    <a:pt x="192148" y="158313"/>
                  </a:lnTo>
                  <a:lnTo>
                    <a:pt x="192125" y="158550"/>
                  </a:lnTo>
                  <a:lnTo>
                    <a:pt x="192113" y="158775"/>
                  </a:lnTo>
                  <a:lnTo>
                    <a:pt x="192137" y="159011"/>
                  </a:lnTo>
                  <a:lnTo>
                    <a:pt x="192184" y="159236"/>
                  </a:lnTo>
                  <a:lnTo>
                    <a:pt x="192243" y="159461"/>
                  </a:lnTo>
                  <a:lnTo>
                    <a:pt x="192338" y="159685"/>
                  </a:lnTo>
                  <a:lnTo>
                    <a:pt x="192444" y="159887"/>
                  </a:lnTo>
                  <a:lnTo>
                    <a:pt x="192574" y="160088"/>
                  </a:lnTo>
                  <a:lnTo>
                    <a:pt x="192716" y="160277"/>
                  </a:lnTo>
                  <a:lnTo>
                    <a:pt x="192882" y="160443"/>
                  </a:lnTo>
                  <a:lnTo>
                    <a:pt x="193059" y="160585"/>
                  </a:lnTo>
                  <a:lnTo>
                    <a:pt x="193260" y="160715"/>
                  </a:lnTo>
                  <a:lnTo>
                    <a:pt x="193462" y="160821"/>
                  </a:lnTo>
                  <a:lnTo>
                    <a:pt x="193639" y="160880"/>
                  </a:lnTo>
                  <a:lnTo>
                    <a:pt x="193828" y="160916"/>
                  </a:lnTo>
                  <a:lnTo>
                    <a:pt x="194006" y="160951"/>
                  </a:lnTo>
                  <a:lnTo>
                    <a:pt x="194195" y="160963"/>
                  </a:lnTo>
                  <a:lnTo>
                    <a:pt x="194384" y="160975"/>
                  </a:lnTo>
                  <a:lnTo>
                    <a:pt x="194574" y="160963"/>
                  </a:lnTo>
                  <a:lnTo>
                    <a:pt x="194763" y="160939"/>
                  </a:lnTo>
                  <a:lnTo>
                    <a:pt x="194952" y="160904"/>
                  </a:lnTo>
                  <a:lnTo>
                    <a:pt x="195130" y="160857"/>
                  </a:lnTo>
                  <a:lnTo>
                    <a:pt x="195307" y="160786"/>
                  </a:lnTo>
                  <a:lnTo>
                    <a:pt x="195473" y="160703"/>
                  </a:lnTo>
                  <a:lnTo>
                    <a:pt x="195626" y="160608"/>
                  </a:lnTo>
                  <a:lnTo>
                    <a:pt x="195780" y="160502"/>
                  </a:lnTo>
                  <a:lnTo>
                    <a:pt x="195910" y="160372"/>
                  </a:lnTo>
                  <a:lnTo>
                    <a:pt x="196029" y="160230"/>
                  </a:lnTo>
                  <a:lnTo>
                    <a:pt x="196135" y="160064"/>
                  </a:lnTo>
                  <a:lnTo>
                    <a:pt x="196277" y="159816"/>
                  </a:lnTo>
                  <a:lnTo>
                    <a:pt x="196395" y="159567"/>
                  </a:lnTo>
                  <a:lnTo>
                    <a:pt x="196502" y="159319"/>
                  </a:lnTo>
                  <a:lnTo>
                    <a:pt x="196597" y="159058"/>
                  </a:lnTo>
                  <a:lnTo>
                    <a:pt x="196679" y="158798"/>
                  </a:lnTo>
                  <a:lnTo>
                    <a:pt x="196750" y="158538"/>
                  </a:lnTo>
                  <a:lnTo>
                    <a:pt x="196892" y="158006"/>
                  </a:lnTo>
                  <a:lnTo>
                    <a:pt x="196999" y="157461"/>
                  </a:lnTo>
                  <a:lnTo>
                    <a:pt x="197117" y="156917"/>
                  </a:lnTo>
                  <a:lnTo>
                    <a:pt x="197224" y="156373"/>
                  </a:lnTo>
                  <a:lnTo>
                    <a:pt x="197354" y="155841"/>
                  </a:lnTo>
                  <a:lnTo>
                    <a:pt x="197425" y="155569"/>
                  </a:lnTo>
                  <a:lnTo>
                    <a:pt x="197484" y="155273"/>
                  </a:lnTo>
                  <a:lnTo>
                    <a:pt x="197555" y="154989"/>
                  </a:lnTo>
                  <a:lnTo>
                    <a:pt x="197649" y="154705"/>
                  </a:lnTo>
                  <a:lnTo>
                    <a:pt x="197709" y="154563"/>
                  </a:lnTo>
                  <a:lnTo>
                    <a:pt x="197768" y="154433"/>
                  </a:lnTo>
                  <a:lnTo>
                    <a:pt x="197839" y="154314"/>
                  </a:lnTo>
                  <a:lnTo>
                    <a:pt x="197922" y="154196"/>
                  </a:lnTo>
                  <a:lnTo>
                    <a:pt x="198016" y="154090"/>
                  </a:lnTo>
                  <a:lnTo>
                    <a:pt x="198135" y="153995"/>
                  </a:lnTo>
                  <a:lnTo>
                    <a:pt x="198253" y="153912"/>
                  </a:lnTo>
                  <a:lnTo>
                    <a:pt x="198395" y="153853"/>
                  </a:lnTo>
                  <a:lnTo>
                    <a:pt x="198525" y="153806"/>
                  </a:lnTo>
                  <a:lnTo>
                    <a:pt x="198655" y="153782"/>
                  </a:lnTo>
                  <a:lnTo>
                    <a:pt x="198785" y="153770"/>
                  </a:lnTo>
                  <a:lnTo>
                    <a:pt x="198915" y="153758"/>
                  </a:lnTo>
                  <a:lnTo>
                    <a:pt x="199045" y="153770"/>
                  </a:lnTo>
                  <a:lnTo>
                    <a:pt x="199187" y="153782"/>
                  </a:lnTo>
                  <a:lnTo>
                    <a:pt x="199318" y="153806"/>
                  </a:lnTo>
                  <a:lnTo>
                    <a:pt x="199448" y="153841"/>
                  </a:lnTo>
                  <a:lnTo>
                    <a:pt x="199696" y="153924"/>
                  </a:lnTo>
                  <a:lnTo>
                    <a:pt x="199945" y="154031"/>
                  </a:lnTo>
                  <a:lnTo>
                    <a:pt x="200181" y="154149"/>
                  </a:lnTo>
                  <a:lnTo>
                    <a:pt x="200418" y="154291"/>
                  </a:lnTo>
                  <a:lnTo>
                    <a:pt x="200844" y="154575"/>
                  </a:lnTo>
                  <a:lnTo>
                    <a:pt x="201057" y="154717"/>
                  </a:lnTo>
                  <a:lnTo>
                    <a:pt x="201258" y="154871"/>
                  </a:lnTo>
                  <a:lnTo>
                    <a:pt x="201459" y="155024"/>
                  </a:lnTo>
                  <a:lnTo>
                    <a:pt x="201660" y="155190"/>
                  </a:lnTo>
                  <a:lnTo>
                    <a:pt x="201837" y="155379"/>
                  </a:lnTo>
                  <a:lnTo>
                    <a:pt x="202003" y="155569"/>
                  </a:lnTo>
                  <a:lnTo>
                    <a:pt x="202050" y="155639"/>
                  </a:lnTo>
                  <a:lnTo>
                    <a:pt x="202098" y="155722"/>
                  </a:lnTo>
                  <a:lnTo>
                    <a:pt x="202157" y="155876"/>
                  </a:lnTo>
                  <a:lnTo>
                    <a:pt x="202204" y="156042"/>
                  </a:lnTo>
                  <a:lnTo>
                    <a:pt x="202240" y="156207"/>
                  </a:lnTo>
                  <a:lnTo>
                    <a:pt x="202299" y="156539"/>
                  </a:lnTo>
                  <a:lnTo>
                    <a:pt x="202334" y="156716"/>
                  </a:lnTo>
                  <a:lnTo>
                    <a:pt x="202382" y="156870"/>
                  </a:lnTo>
                  <a:lnTo>
                    <a:pt x="202453" y="157000"/>
                  </a:lnTo>
                  <a:lnTo>
                    <a:pt x="202535" y="157130"/>
                  </a:lnTo>
                  <a:lnTo>
                    <a:pt x="202618" y="157272"/>
                  </a:lnTo>
                  <a:lnTo>
                    <a:pt x="202701" y="157414"/>
                  </a:lnTo>
                  <a:lnTo>
                    <a:pt x="202760" y="157544"/>
                  </a:lnTo>
                  <a:lnTo>
                    <a:pt x="202784" y="157615"/>
                  </a:lnTo>
                  <a:lnTo>
                    <a:pt x="202784" y="157686"/>
                  </a:lnTo>
                  <a:lnTo>
                    <a:pt x="202784" y="157757"/>
                  </a:lnTo>
                  <a:lnTo>
                    <a:pt x="202772" y="157828"/>
                  </a:lnTo>
                  <a:lnTo>
                    <a:pt x="202737" y="157899"/>
                  </a:lnTo>
                  <a:lnTo>
                    <a:pt x="202689" y="157970"/>
                  </a:lnTo>
                  <a:lnTo>
                    <a:pt x="202393" y="158408"/>
                  </a:lnTo>
                  <a:lnTo>
                    <a:pt x="202086" y="158846"/>
                  </a:lnTo>
                  <a:lnTo>
                    <a:pt x="201766" y="159271"/>
                  </a:lnTo>
                  <a:lnTo>
                    <a:pt x="201435" y="159697"/>
                  </a:lnTo>
                  <a:lnTo>
                    <a:pt x="201104" y="160111"/>
                  </a:lnTo>
                  <a:lnTo>
                    <a:pt x="200761" y="160525"/>
                  </a:lnTo>
                  <a:lnTo>
                    <a:pt x="200418" y="160928"/>
                  </a:lnTo>
                  <a:lnTo>
                    <a:pt x="200063" y="161318"/>
                  </a:lnTo>
                  <a:lnTo>
                    <a:pt x="199708" y="161720"/>
                  </a:lnTo>
                  <a:lnTo>
                    <a:pt x="199341" y="162099"/>
                  </a:lnTo>
                  <a:lnTo>
                    <a:pt x="198963" y="162489"/>
                  </a:lnTo>
                  <a:lnTo>
                    <a:pt x="198596" y="162868"/>
                  </a:lnTo>
                  <a:lnTo>
                    <a:pt x="197827" y="163613"/>
                  </a:lnTo>
                  <a:lnTo>
                    <a:pt x="197046" y="164335"/>
                  </a:lnTo>
                  <a:lnTo>
                    <a:pt x="196715" y="164631"/>
                  </a:lnTo>
                  <a:lnTo>
                    <a:pt x="196372" y="164903"/>
                  </a:lnTo>
                  <a:lnTo>
                    <a:pt x="196017" y="165163"/>
                  </a:lnTo>
                  <a:lnTo>
                    <a:pt x="195662" y="165423"/>
                  </a:lnTo>
                  <a:lnTo>
                    <a:pt x="195283" y="165660"/>
                  </a:lnTo>
                  <a:lnTo>
                    <a:pt x="194905" y="165885"/>
                  </a:lnTo>
                  <a:lnTo>
                    <a:pt x="194526" y="166097"/>
                  </a:lnTo>
                  <a:lnTo>
                    <a:pt x="194136" y="166299"/>
                  </a:lnTo>
                  <a:lnTo>
                    <a:pt x="193935" y="166263"/>
                  </a:lnTo>
                  <a:lnTo>
                    <a:pt x="193734" y="166216"/>
                  </a:lnTo>
                  <a:lnTo>
                    <a:pt x="193355" y="166097"/>
                  </a:lnTo>
                  <a:lnTo>
                    <a:pt x="192976" y="165956"/>
                  </a:lnTo>
                  <a:lnTo>
                    <a:pt x="192610" y="165790"/>
                  </a:lnTo>
                  <a:lnTo>
                    <a:pt x="192243" y="165624"/>
                  </a:lnTo>
                  <a:lnTo>
                    <a:pt x="191876" y="165447"/>
                  </a:lnTo>
                  <a:lnTo>
                    <a:pt x="191155" y="165080"/>
                  </a:lnTo>
                  <a:lnTo>
                    <a:pt x="190504" y="164702"/>
                  </a:lnTo>
                  <a:lnTo>
                    <a:pt x="189853" y="164335"/>
                  </a:lnTo>
                  <a:lnTo>
                    <a:pt x="189203" y="163944"/>
                  </a:lnTo>
                  <a:lnTo>
                    <a:pt x="188552" y="163554"/>
                  </a:lnTo>
                  <a:lnTo>
                    <a:pt x="187925" y="163152"/>
                  </a:lnTo>
                  <a:lnTo>
                    <a:pt x="187286" y="162750"/>
                  </a:lnTo>
                  <a:lnTo>
                    <a:pt x="186659" y="162324"/>
                  </a:lnTo>
                  <a:lnTo>
                    <a:pt x="186032" y="161898"/>
                  </a:lnTo>
                  <a:lnTo>
                    <a:pt x="185417" y="161472"/>
                  </a:lnTo>
                  <a:lnTo>
                    <a:pt x="184814" y="161022"/>
                  </a:lnTo>
                  <a:lnTo>
                    <a:pt x="184210" y="160573"/>
                  </a:lnTo>
                  <a:lnTo>
                    <a:pt x="183607" y="160123"/>
                  </a:lnTo>
                  <a:lnTo>
                    <a:pt x="183015" y="159650"/>
                  </a:lnTo>
                  <a:lnTo>
                    <a:pt x="182436" y="159177"/>
                  </a:lnTo>
                  <a:lnTo>
                    <a:pt x="181856" y="158692"/>
                  </a:lnTo>
                  <a:lnTo>
                    <a:pt x="181288" y="158207"/>
                  </a:lnTo>
                  <a:lnTo>
                    <a:pt x="179857" y="156929"/>
                  </a:lnTo>
                  <a:lnTo>
                    <a:pt x="179147" y="156290"/>
                  </a:lnTo>
                  <a:lnTo>
                    <a:pt x="178449" y="155628"/>
                  </a:lnTo>
                  <a:lnTo>
                    <a:pt x="177751" y="154965"/>
                  </a:lnTo>
                  <a:lnTo>
                    <a:pt x="177408" y="154634"/>
                  </a:lnTo>
                  <a:lnTo>
                    <a:pt x="177065" y="154291"/>
                  </a:lnTo>
                  <a:lnTo>
                    <a:pt x="176745" y="153936"/>
                  </a:lnTo>
                  <a:lnTo>
                    <a:pt x="176426" y="153581"/>
                  </a:lnTo>
                  <a:lnTo>
                    <a:pt x="176130" y="153202"/>
                  </a:lnTo>
                  <a:lnTo>
                    <a:pt x="175988" y="153001"/>
                  </a:lnTo>
                  <a:lnTo>
                    <a:pt x="175858" y="152800"/>
                  </a:lnTo>
                  <a:lnTo>
                    <a:pt x="175621" y="152445"/>
                  </a:lnTo>
                  <a:lnTo>
                    <a:pt x="175397" y="152090"/>
                  </a:lnTo>
                  <a:lnTo>
                    <a:pt x="175160" y="151724"/>
                  </a:lnTo>
                  <a:lnTo>
                    <a:pt x="174923" y="151381"/>
                  </a:lnTo>
                  <a:lnTo>
                    <a:pt x="174935" y="150967"/>
                  </a:lnTo>
                  <a:lnTo>
                    <a:pt x="174923" y="150576"/>
                  </a:lnTo>
                  <a:lnTo>
                    <a:pt x="174900" y="150174"/>
                  </a:lnTo>
                  <a:lnTo>
                    <a:pt x="174864" y="149772"/>
                  </a:lnTo>
                  <a:lnTo>
                    <a:pt x="174817" y="149369"/>
                  </a:lnTo>
                  <a:lnTo>
                    <a:pt x="174758" y="148979"/>
                  </a:lnTo>
                  <a:lnTo>
                    <a:pt x="174628" y="148175"/>
                  </a:lnTo>
                  <a:lnTo>
                    <a:pt x="174344" y="146589"/>
                  </a:lnTo>
                  <a:lnTo>
                    <a:pt x="174214" y="145797"/>
                  </a:lnTo>
                  <a:lnTo>
                    <a:pt x="174166" y="145394"/>
                  </a:lnTo>
                  <a:lnTo>
                    <a:pt x="174119" y="145004"/>
                  </a:lnTo>
                  <a:lnTo>
                    <a:pt x="174024" y="144306"/>
                  </a:lnTo>
                  <a:lnTo>
                    <a:pt x="173930" y="143620"/>
                  </a:lnTo>
                  <a:lnTo>
                    <a:pt x="173729" y="142236"/>
                  </a:lnTo>
                  <a:lnTo>
                    <a:pt x="173646" y="141550"/>
                  </a:lnTo>
                  <a:lnTo>
                    <a:pt x="173575" y="140852"/>
                  </a:lnTo>
                  <a:lnTo>
                    <a:pt x="173551" y="140509"/>
                  </a:lnTo>
                  <a:lnTo>
                    <a:pt x="173539" y="140165"/>
                  </a:lnTo>
                  <a:lnTo>
                    <a:pt x="173527" y="139811"/>
                  </a:lnTo>
                  <a:lnTo>
                    <a:pt x="173527" y="139467"/>
                  </a:lnTo>
                  <a:lnTo>
                    <a:pt x="173646" y="139598"/>
                  </a:lnTo>
                  <a:lnTo>
                    <a:pt x="173764" y="139728"/>
                  </a:lnTo>
                  <a:lnTo>
                    <a:pt x="173882" y="139858"/>
                  </a:lnTo>
                  <a:lnTo>
                    <a:pt x="174012" y="139988"/>
                  </a:lnTo>
                  <a:lnTo>
                    <a:pt x="174083" y="140035"/>
                  </a:lnTo>
                  <a:lnTo>
                    <a:pt x="174154" y="140083"/>
                  </a:lnTo>
                  <a:lnTo>
                    <a:pt x="174237" y="140130"/>
                  </a:lnTo>
                  <a:lnTo>
                    <a:pt x="174308" y="140154"/>
                  </a:lnTo>
                  <a:lnTo>
                    <a:pt x="174391" y="140177"/>
                  </a:lnTo>
                  <a:lnTo>
                    <a:pt x="174568" y="140177"/>
                  </a:lnTo>
                  <a:lnTo>
                    <a:pt x="174663" y="140154"/>
                  </a:lnTo>
                  <a:lnTo>
                    <a:pt x="174675" y="139763"/>
                  </a:lnTo>
                  <a:lnTo>
                    <a:pt x="174663" y="139373"/>
                  </a:lnTo>
                  <a:lnTo>
                    <a:pt x="174651" y="139172"/>
                  </a:lnTo>
                  <a:lnTo>
                    <a:pt x="174628" y="138982"/>
                  </a:lnTo>
                  <a:lnTo>
                    <a:pt x="174604" y="138793"/>
                  </a:lnTo>
                  <a:lnTo>
                    <a:pt x="174557" y="138592"/>
                  </a:lnTo>
                  <a:lnTo>
                    <a:pt x="174379" y="137728"/>
                  </a:lnTo>
                  <a:lnTo>
                    <a:pt x="174202" y="136865"/>
                  </a:lnTo>
                  <a:lnTo>
                    <a:pt x="174119" y="136427"/>
                  </a:lnTo>
                  <a:lnTo>
                    <a:pt x="174012" y="136001"/>
                  </a:lnTo>
                  <a:lnTo>
                    <a:pt x="173906" y="135575"/>
                  </a:lnTo>
                  <a:lnTo>
                    <a:pt x="173776" y="135149"/>
                  </a:lnTo>
                  <a:close/>
                  <a:moveTo>
                    <a:pt x="149346" y="150612"/>
                  </a:moveTo>
                  <a:lnTo>
                    <a:pt x="149299" y="150884"/>
                  </a:lnTo>
                  <a:lnTo>
                    <a:pt x="149252" y="151156"/>
                  </a:lnTo>
                  <a:lnTo>
                    <a:pt x="149216" y="151428"/>
                  </a:lnTo>
                  <a:lnTo>
                    <a:pt x="149192" y="151700"/>
                  </a:lnTo>
                  <a:lnTo>
                    <a:pt x="149157" y="152244"/>
                  </a:lnTo>
                  <a:lnTo>
                    <a:pt x="149145" y="152800"/>
                  </a:lnTo>
                  <a:lnTo>
                    <a:pt x="149157" y="153344"/>
                  </a:lnTo>
                  <a:lnTo>
                    <a:pt x="149192" y="153889"/>
                  </a:lnTo>
                  <a:lnTo>
                    <a:pt x="149252" y="154445"/>
                  </a:lnTo>
                  <a:lnTo>
                    <a:pt x="149323" y="154989"/>
                  </a:lnTo>
                  <a:lnTo>
                    <a:pt x="149323" y="155202"/>
                  </a:lnTo>
                  <a:lnTo>
                    <a:pt x="149299" y="155415"/>
                  </a:lnTo>
                  <a:lnTo>
                    <a:pt x="149263" y="155616"/>
                  </a:lnTo>
                  <a:lnTo>
                    <a:pt x="149216" y="155817"/>
                  </a:lnTo>
                  <a:lnTo>
                    <a:pt x="149145" y="156018"/>
                  </a:lnTo>
                  <a:lnTo>
                    <a:pt x="149074" y="156207"/>
                  </a:lnTo>
                  <a:lnTo>
                    <a:pt x="148979" y="156397"/>
                  </a:lnTo>
                  <a:lnTo>
                    <a:pt x="148885" y="156586"/>
                  </a:lnTo>
                  <a:lnTo>
                    <a:pt x="148778" y="156763"/>
                  </a:lnTo>
                  <a:lnTo>
                    <a:pt x="148660" y="156941"/>
                  </a:lnTo>
                  <a:lnTo>
                    <a:pt x="148423" y="157284"/>
                  </a:lnTo>
                  <a:lnTo>
                    <a:pt x="148163" y="157627"/>
                  </a:lnTo>
                  <a:lnTo>
                    <a:pt x="147903" y="157946"/>
                  </a:lnTo>
                  <a:lnTo>
                    <a:pt x="147761" y="158124"/>
                  </a:lnTo>
                  <a:lnTo>
                    <a:pt x="147643" y="158301"/>
                  </a:lnTo>
                  <a:lnTo>
                    <a:pt x="147524" y="158491"/>
                  </a:lnTo>
                  <a:lnTo>
                    <a:pt x="147418" y="158680"/>
                  </a:lnTo>
                  <a:lnTo>
                    <a:pt x="147323" y="158881"/>
                  </a:lnTo>
                  <a:lnTo>
                    <a:pt x="147240" y="159082"/>
                  </a:lnTo>
                  <a:lnTo>
                    <a:pt x="147169" y="159283"/>
                  </a:lnTo>
                  <a:lnTo>
                    <a:pt x="147098" y="159496"/>
                  </a:lnTo>
                  <a:lnTo>
                    <a:pt x="147039" y="159709"/>
                  </a:lnTo>
                  <a:lnTo>
                    <a:pt x="146992" y="159922"/>
                  </a:lnTo>
                  <a:lnTo>
                    <a:pt x="146956" y="160147"/>
                  </a:lnTo>
                  <a:lnTo>
                    <a:pt x="146921" y="160360"/>
                  </a:lnTo>
                  <a:lnTo>
                    <a:pt x="146897" y="160585"/>
                  </a:lnTo>
                  <a:lnTo>
                    <a:pt x="146885" y="160798"/>
                  </a:lnTo>
                  <a:lnTo>
                    <a:pt x="146862" y="161235"/>
                  </a:lnTo>
                  <a:lnTo>
                    <a:pt x="146850" y="161649"/>
                  </a:lnTo>
                  <a:lnTo>
                    <a:pt x="146850" y="162075"/>
                  </a:lnTo>
                  <a:lnTo>
                    <a:pt x="146862" y="162501"/>
                  </a:lnTo>
                  <a:lnTo>
                    <a:pt x="146874" y="162702"/>
                  </a:lnTo>
                  <a:lnTo>
                    <a:pt x="146885" y="162915"/>
                  </a:lnTo>
                  <a:lnTo>
                    <a:pt x="146921" y="163128"/>
                  </a:lnTo>
                  <a:lnTo>
                    <a:pt x="146956" y="163329"/>
                  </a:lnTo>
                  <a:lnTo>
                    <a:pt x="147004" y="163530"/>
                  </a:lnTo>
                  <a:lnTo>
                    <a:pt x="147063" y="163731"/>
                  </a:lnTo>
                  <a:lnTo>
                    <a:pt x="147122" y="163921"/>
                  </a:lnTo>
                  <a:lnTo>
                    <a:pt x="147205" y="164122"/>
                  </a:lnTo>
                  <a:lnTo>
                    <a:pt x="147300" y="164299"/>
                  </a:lnTo>
                  <a:lnTo>
                    <a:pt x="147406" y="164489"/>
                  </a:lnTo>
                  <a:lnTo>
                    <a:pt x="147501" y="164631"/>
                  </a:lnTo>
                  <a:lnTo>
                    <a:pt x="147619" y="164749"/>
                  </a:lnTo>
                  <a:lnTo>
                    <a:pt x="147749" y="164855"/>
                  </a:lnTo>
                  <a:lnTo>
                    <a:pt x="147891" y="164938"/>
                  </a:lnTo>
                  <a:lnTo>
                    <a:pt x="148033" y="165009"/>
                  </a:lnTo>
                  <a:lnTo>
                    <a:pt x="148199" y="165056"/>
                  </a:lnTo>
                  <a:lnTo>
                    <a:pt x="148352" y="165092"/>
                  </a:lnTo>
                  <a:lnTo>
                    <a:pt x="148518" y="165116"/>
                  </a:lnTo>
                  <a:lnTo>
                    <a:pt x="148696" y="165116"/>
                  </a:lnTo>
                  <a:lnTo>
                    <a:pt x="148861" y="165104"/>
                  </a:lnTo>
                  <a:lnTo>
                    <a:pt x="149027" y="165080"/>
                  </a:lnTo>
                  <a:lnTo>
                    <a:pt x="149181" y="165033"/>
                  </a:lnTo>
                  <a:lnTo>
                    <a:pt x="149346" y="164974"/>
                  </a:lnTo>
                  <a:lnTo>
                    <a:pt x="149488" y="164891"/>
                  </a:lnTo>
                  <a:lnTo>
                    <a:pt x="149618" y="164796"/>
                  </a:lnTo>
                  <a:lnTo>
                    <a:pt x="149748" y="164690"/>
                  </a:lnTo>
                  <a:lnTo>
                    <a:pt x="149831" y="164548"/>
                  </a:lnTo>
                  <a:lnTo>
                    <a:pt x="149902" y="164406"/>
                  </a:lnTo>
                  <a:lnTo>
                    <a:pt x="149938" y="164264"/>
                  </a:lnTo>
                  <a:lnTo>
                    <a:pt x="149961" y="164110"/>
                  </a:lnTo>
                  <a:lnTo>
                    <a:pt x="149973" y="163956"/>
                  </a:lnTo>
                  <a:lnTo>
                    <a:pt x="149961" y="163814"/>
                  </a:lnTo>
                  <a:lnTo>
                    <a:pt x="149938" y="163660"/>
                  </a:lnTo>
                  <a:lnTo>
                    <a:pt x="149902" y="163507"/>
                  </a:lnTo>
                  <a:lnTo>
                    <a:pt x="149819" y="163199"/>
                  </a:lnTo>
                  <a:lnTo>
                    <a:pt x="149725" y="162891"/>
                  </a:lnTo>
                  <a:lnTo>
                    <a:pt x="149630" y="162584"/>
                  </a:lnTo>
                  <a:lnTo>
                    <a:pt x="149595" y="162430"/>
                  </a:lnTo>
                  <a:lnTo>
                    <a:pt x="149571" y="162288"/>
                  </a:lnTo>
                  <a:lnTo>
                    <a:pt x="149535" y="162146"/>
                  </a:lnTo>
                  <a:lnTo>
                    <a:pt x="149512" y="162016"/>
                  </a:lnTo>
                  <a:lnTo>
                    <a:pt x="149512" y="161886"/>
                  </a:lnTo>
                  <a:lnTo>
                    <a:pt x="149512" y="161756"/>
                  </a:lnTo>
                  <a:lnTo>
                    <a:pt x="149535" y="161626"/>
                  </a:lnTo>
                  <a:lnTo>
                    <a:pt x="149559" y="161495"/>
                  </a:lnTo>
                  <a:lnTo>
                    <a:pt x="149583" y="161377"/>
                  </a:lnTo>
                  <a:lnTo>
                    <a:pt x="149630" y="161247"/>
                  </a:lnTo>
                  <a:lnTo>
                    <a:pt x="149725" y="160999"/>
                  </a:lnTo>
                  <a:lnTo>
                    <a:pt x="149831" y="160750"/>
                  </a:lnTo>
                  <a:lnTo>
                    <a:pt x="149938" y="160514"/>
                  </a:lnTo>
                  <a:lnTo>
                    <a:pt x="150032" y="160277"/>
                  </a:lnTo>
                  <a:lnTo>
                    <a:pt x="150387" y="160620"/>
                  </a:lnTo>
                  <a:lnTo>
                    <a:pt x="150754" y="160951"/>
                  </a:lnTo>
                  <a:lnTo>
                    <a:pt x="151144" y="161271"/>
                  </a:lnTo>
                  <a:lnTo>
                    <a:pt x="151523" y="161578"/>
                  </a:lnTo>
                  <a:lnTo>
                    <a:pt x="151925" y="161874"/>
                  </a:lnTo>
                  <a:lnTo>
                    <a:pt x="152327" y="162158"/>
                  </a:lnTo>
                  <a:lnTo>
                    <a:pt x="153144" y="162726"/>
                  </a:lnTo>
                  <a:lnTo>
                    <a:pt x="152931" y="163495"/>
                  </a:lnTo>
                  <a:lnTo>
                    <a:pt x="152718" y="164252"/>
                  </a:lnTo>
                  <a:lnTo>
                    <a:pt x="152292" y="164228"/>
                  </a:lnTo>
                  <a:lnTo>
                    <a:pt x="152339" y="164004"/>
                  </a:lnTo>
                  <a:lnTo>
                    <a:pt x="152067" y="164063"/>
                  </a:lnTo>
                  <a:lnTo>
                    <a:pt x="152150" y="163933"/>
                  </a:lnTo>
                  <a:lnTo>
                    <a:pt x="152008" y="163838"/>
                  </a:lnTo>
                  <a:lnTo>
                    <a:pt x="151866" y="163743"/>
                  </a:lnTo>
                  <a:lnTo>
                    <a:pt x="151736" y="163637"/>
                  </a:lnTo>
                  <a:lnTo>
                    <a:pt x="151606" y="163518"/>
                  </a:lnTo>
                  <a:lnTo>
                    <a:pt x="151346" y="163294"/>
                  </a:lnTo>
                  <a:lnTo>
                    <a:pt x="151215" y="163187"/>
                  </a:lnTo>
                  <a:lnTo>
                    <a:pt x="151085" y="163081"/>
                  </a:lnTo>
                  <a:lnTo>
                    <a:pt x="151263" y="163270"/>
                  </a:lnTo>
                  <a:lnTo>
                    <a:pt x="151428" y="163471"/>
                  </a:lnTo>
                  <a:lnTo>
                    <a:pt x="151606" y="163672"/>
                  </a:lnTo>
                  <a:lnTo>
                    <a:pt x="151783" y="163873"/>
                  </a:lnTo>
                  <a:lnTo>
                    <a:pt x="151973" y="164051"/>
                  </a:lnTo>
                  <a:lnTo>
                    <a:pt x="152079" y="164134"/>
                  </a:lnTo>
                  <a:lnTo>
                    <a:pt x="152174" y="164216"/>
                  </a:lnTo>
                  <a:lnTo>
                    <a:pt x="152292" y="164276"/>
                  </a:lnTo>
                  <a:lnTo>
                    <a:pt x="152398" y="164335"/>
                  </a:lnTo>
                  <a:lnTo>
                    <a:pt x="152529" y="164394"/>
                  </a:lnTo>
                  <a:lnTo>
                    <a:pt x="152647" y="164429"/>
                  </a:lnTo>
                  <a:lnTo>
                    <a:pt x="152588" y="164796"/>
                  </a:lnTo>
                  <a:lnTo>
                    <a:pt x="152564" y="164974"/>
                  </a:lnTo>
                  <a:lnTo>
                    <a:pt x="152517" y="165163"/>
                  </a:lnTo>
                  <a:lnTo>
                    <a:pt x="152469" y="165340"/>
                  </a:lnTo>
                  <a:lnTo>
                    <a:pt x="152410" y="165518"/>
                  </a:lnTo>
                  <a:lnTo>
                    <a:pt x="152339" y="165683"/>
                  </a:lnTo>
                  <a:lnTo>
                    <a:pt x="152245" y="165849"/>
                  </a:lnTo>
                  <a:lnTo>
                    <a:pt x="152221" y="165754"/>
                  </a:lnTo>
                  <a:lnTo>
                    <a:pt x="152197" y="165660"/>
                  </a:lnTo>
                  <a:lnTo>
                    <a:pt x="152150" y="165577"/>
                  </a:lnTo>
                  <a:lnTo>
                    <a:pt x="152103" y="165506"/>
                  </a:lnTo>
                  <a:lnTo>
                    <a:pt x="152032" y="165447"/>
                  </a:lnTo>
                  <a:lnTo>
                    <a:pt x="151961" y="165399"/>
                  </a:lnTo>
                  <a:lnTo>
                    <a:pt x="151878" y="165364"/>
                  </a:lnTo>
                  <a:lnTo>
                    <a:pt x="151783" y="165340"/>
                  </a:lnTo>
                  <a:lnTo>
                    <a:pt x="151819" y="165269"/>
                  </a:lnTo>
                  <a:lnTo>
                    <a:pt x="151405" y="164974"/>
                  </a:lnTo>
                  <a:lnTo>
                    <a:pt x="151002" y="164678"/>
                  </a:lnTo>
                  <a:lnTo>
                    <a:pt x="150849" y="164536"/>
                  </a:lnTo>
                  <a:lnTo>
                    <a:pt x="150683" y="164418"/>
                  </a:lnTo>
                  <a:lnTo>
                    <a:pt x="150517" y="164299"/>
                  </a:lnTo>
                  <a:lnTo>
                    <a:pt x="150364" y="164169"/>
                  </a:lnTo>
                  <a:lnTo>
                    <a:pt x="150446" y="164311"/>
                  </a:lnTo>
                  <a:lnTo>
                    <a:pt x="150541" y="164441"/>
                  </a:lnTo>
                  <a:lnTo>
                    <a:pt x="150648" y="164560"/>
                  </a:lnTo>
                  <a:lnTo>
                    <a:pt x="150754" y="164678"/>
                  </a:lnTo>
                  <a:lnTo>
                    <a:pt x="150991" y="164903"/>
                  </a:lnTo>
                  <a:lnTo>
                    <a:pt x="151227" y="165116"/>
                  </a:lnTo>
                  <a:lnTo>
                    <a:pt x="151499" y="165246"/>
                  </a:lnTo>
                  <a:lnTo>
                    <a:pt x="151476" y="165329"/>
                  </a:lnTo>
                  <a:lnTo>
                    <a:pt x="151890" y="165660"/>
                  </a:lnTo>
                  <a:lnTo>
                    <a:pt x="152115" y="165825"/>
                  </a:lnTo>
                  <a:lnTo>
                    <a:pt x="152339" y="165979"/>
                  </a:lnTo>
                  <a:lnTo>
                    <a:pt x="152304" y="166346"/>
                  </a:lnTo>
                  <a:lnTo>
                    <a:pt x="152268" y="166713"/>
                  </a:lnTo>
                  <a:lnTo>
                    <a:pt x="152233" y="167079"/>
                  </a:lnTo>
                  <a:lnTo>
                    <a:pt x="152209" y="167446"/>
                  </a:lnTo>
                  <a:lnTo>
                    <a:pt x="151961" y="167281"/>
                  </a:lnTo>
                  <a:lnTo>
                    <a:pt x="151712" y="167103"/>
                  </a:lnTo>
                  <a:lnTo>
                    <a:pt x="151239" y="166736"/>
                  </a:lnTo>
                  <a:lnTo>
                    <a:pt x="150766" y="166358"/>
                  </a:lnTo>
                  <a:lnTo>
                    <a:pt x="150529" y="166180"/>
                  </a:lnTo>
                  <a:lnTo>
                    <a:pt x="150281" y="166003"/>
                  </a:lnTo>
                  <a:lnTo>
                    <a:pt x="150281" y="165920"/>
                  </a:lnTo>
                  <a:lnTo>
                    <a:pt x="149902" y="165861"/>
                  </a:lnTo>
                  <a:lnTo>
                    <a:pt x="150245" y="166263"/>
                  </a:lnTo>
                  <a:lnTo>
                    <a:pt x="150399" y="166464"/>
                  </a:lnTo>
                  <a:lnTo>
                    <a:pt x="150825" y="166843"/>
                  </a:lnTo>
                  <a:lnTo>
                    <a:pt x="151263" y="167221"/>
                  </a:lnTo>
                  <a:lnTo>
                    <a:pt x="151487" y="167399"/>
                  </a:lnTo>
                  <a:lnTo>
                    <a:pt x="151724" y="167564"/>
                  </a:lnTo>
                  <a:lnTo>
                    <a:pt x="151961" y="167718"/>
                  </a:lnTo>
                  <a:lnTo>
                    <a:pt x="152209" y="167860"/>
                  </a:lnTo>
                  <a:lnTo>
                    <a:pt x="152221" y="168109"/>
                  </a:lnTo>
                  <a:lnTo>
                    <a:pt x="152221" y="168345"/>
                  </a:lnTo>
                  <a:lnTo>
                    <a:pt x="152197" y="168594"/>
                  </a:lnTo>
                  <a:lnTo>
                    <a:pt x="152185" y="168712"/>
                  </a:lnTo>
                  <a:lnTo>
                    <a:pt x="152150" y="168830"/>
                  </a:lnTo>
                  <a:lnTo>
                    <a:pt x="151866" y="168665"/>
                  </a:lnTo>
                  <a:lnTo>
                    <a:pt x="151582" y="168511"/>
                  </a:lnTo>
                  <a:lnTo>
                    <a:pt x="150991" y="168215"/>
                  </a:lnTo>
                  <a:lnTo>
                    <a:pt x="150837" y="168097"/>
                  </a:lnTo>
                  <a:lnTo>
                    <a:pt x="150754" y="168038"/>
                  </a:lnTo>
                  <a:lnTo>
                    <a:pt x="150671" y="167978"/>
                  </a:lnTo>
                  <a:lnTo>
                    <a:pt x="150588" y="167943"/>
                  </a:lnTo>
                  <a:lnTo>
                    <a:pt x="150506" y="167931"/>
                  </a:lnTo>
                  <a:lnTo>
                    <a:pt x="150458" y="167931"/>
                  </a:lnTo>
                  <a:lnTo>
                    <a:pt x="150411" y="167943"/>
                  </a:lnTo>
                  <a:lnTo>
                    <a:pt x="150352" y="167967"/>
                  </a:lnTo>
                  <a:lnTo>
                    <a:pt x="150304" y="167990"/>
                  </a:lnTo>
                  <a:lnTo>
                    <a:pt x="150588" y="168073"/>
                  </a:lnTo>
                  <a:lnTo>
                    <a:pt x="150636" y="168239"/>
                  </a:lnTo>
                  <a:lnTo>
                    <a:pt x="150825" y="168298"/>
                  </a:lnTo>
                  <a:lnTo>
                    <a:pt x="150766" y="168416"/>
                  </a:lnTo>
                  <a:lnTo>
                    <a:pt x="151298" y="168641"/>
                  </a:lnTo>
                  <a:lnTo>
                    <a:pt x="151310" y="168759"/>
                  </a:lnTo>
                  <a:lnTo>
                    <a:pt x="151535" y="168842"/>
                  </a:lnTo>
                  <a:lnTo>
                    <a:pt x="151760" y="168901"/>
                  </a:lnTo>
                  <a:lnTo>
                    <a:pt x="151984" y="168949"/>
                  </a:lnTo>
                  <a:lnTo>
                    <a:pt x="152103" y="168960"/>
                  </a:lnTo>
                  <a:lnTo>
                    <a:pt x="152221" y="168960"/>
                  </a:lnTo>
                  <a:lnTo>
                    <a:pt x="152245" y="169339"/>
                  </a:lnTo>
                  <a:lnTo>
                    <a:pt x="152268" y="169718"/>
                  </a:lnTo>
                  <a:lnTo>
                    <a:pt x="152316" y="170096"/>
                  </a:lnTo>
                  <a:lnTo>
                    <a:pt x="152375" y="170475"/>
                  </a:lnTo>
                  <a:lnTo>
                    <a:pt x="151984" y="170120"/>
                  </a:lnTo>
                  <a:lnTo>
                    <a:pt x="151594" y="169753"/>
                  </a:lnTo>
                  <a:lnTo>
                    <a:pt x="151215" y="169386"/>
                  </a:lnTo>
                  <a:lnTo>
                    <a:pt x="150837" y="169020"/>
                  </a:lnTo>
                  <a:lnTo>
                    <a:pt x="150458" y="168641"/>
                  </a:lnTo>
                  <a:lnTo>
                    <a:pt x="150103" y="168251"/>
                  </a:lnTo>
                  <a:lnTo>
                    <a:pt x="149748" y="167860"/>
                  </a:lnTo>
                  <a:lnTo>
                    <a:pt x="149405" y="167458"/>
                  </a:lnTo>
                  <a:lnTo>
                    <a:pt x="149062" y="167044"/>
                  </a:lnTo>
                  <a:lnTo>
                    <a:pt x="148731" y="166630"/>
                  </a:lnTo>
                  <a:lnTo>
                    <a:pt x="148412" y="166216"/>
                  </a:lnTo>
                  <a:lnTo>
                    <a:pt x="148104" y="165790"/>
                  </a:lnTo>
                  <a:lnTo>
                    <a:pt x="147796" y="165352"/>
                  </a:lnTo>
                  <a:lnTo>
                    <a:pt x="147513" y="164903"/>
                  </a:lnTo>
                  <a:lnTo>
                    <a:pt x="147229" y="164453"/>
                  </a:lnTo>
                  <a:lnTo>
                    <a:pt x="146968" y="163992"/>
                  </a:lnTo>
                  <a:lnTo>
                    <a:pt x="146815" y="163731"/>
                  </a:lnTo>
                  <a:lnTo>
                    <a:pt x="146661" y="163471"/>
                  </a:lnTo>
                  <a:lnTo>
                    <a:pt x="146519" y="163199"/>
                  </a:lnTo>
                  <a:lnTo>
                    <a:pt x="146389" y="162927"/>
                  </a:lnTo>
                  <a:lnTo>
                    <a:pt x="146258" y="162643"/>
                  </a:lnTo>
                  <a:lnTo>
                    <a:pt x="146152" y="162359"/>
                  </a:lnTo>
                  <a:lnTo>
                    <a:pt x="146046" y="162075"/>
                  </a:lnTo>
                  <a:lnTo>
                    <a:pt x="145939" y="161791"/>
                  </a:lnTo>
                  <a:lnTo>
                    <a:pt x="145856" y="161495"/>
                  </a:lnTo>
                  <a:lnTo>
                    <a:pt x="145785" y="161200"/>
                  </a:lnTo>
                  <a:lnTo>
                    <a:pt x="145726" y="160904"/>
                  </a:lnTo>
                  <a:lnTo>
                    <a:pt x="145667" y="160608"/>
                  </a:lnTo>
                  <a:lnTo>
                    <a:pt x="145631" y="160301"/>
                  </a:lnTo>
                  <a:lnTo>
                    <a:pt x="145608" y="160005"/>
                  </a:lnTo>
                  <a:lnTo>
                    <a:pt x="145596" y="159697"/>
                  </a:lnTo>
                  <a:lnTo>
                    <a:pt x="145608" y="159390"/>
                  </a:lnTo>
                  <a:lnTo>
                    <a:pt x="145596" y="159153"/>
                  </a:lnTo>
                  <a:lnTo>
                    <a:pt x="145608" y="158905"/>
                  </a:lnTo>
                  <a:lnTo>
                    <a:pt x="145620" y="158668"/>
                  </a:lnTo>
                  <a:lnTo>
                    <a:pt x="145655" y="158431"/>
                  </a:lnTo>
                  <a:lnTo>
                    <a:pt x="145691" y="158195"/>
                  </a:lnTo>
                  <a:lnTo>
                    <a:pt x="145726" y="157958"/>
                  </a:lnTo>
                  <a:lnTo>
                    <a:pt x="145785" y="157733"/>
                  </a:lnTo>
                  <a:lnTo>
                    <a:pt x="145844" y="157497"/>
                  </a:lnTo>
                  <a:lnTo>
                    <a:pt x="145975" y="157035"/>
                  </a:lnTo>
                  <a:lnTo>
                    <a:pt x="146140" y="156586"/>
                  </a:lnTo>
                  <a:lnTo>
                    <a:pt x="146306" y="156136"/>
                  </a:lnTo>
                  <a:lnTo>
                    <a:pt x="146495" y="155699"/>
                  </a:lnTo>
                  <a:lnTo>
                    <a:pt x="146803" y="155036"/>
                  </a:lnTo>
                  <a:lnTo>
                    <a:pt x="147122" y="154385"/>
                  </a:lnTo>
                  <a:lnTo>
                    <a:pt x="147465" y="153747"/>
                  </a:lnTo>
                  <a:lnTo>
                    <a:pt x="147820" y="153108"/>
                  </a:lnTo>
                  <a:lnTo>
                    <a:pt x="148199" y="152481"/>
                  </a:lnTo>
                  <a:lnTo>
                    <a:pt x="148577" y="151854"/>
                  </a:lnTo>
                  <a:lnTo>
                    <a:pt x="149346" y="150612"/>
                  </a:lnTo>
                  <a:close/>
                  <a:moveTo>
                    <a:pt x="205966" y="166642"/>
                  </a:moveTo>
                  <a:lnTo>
                    <a:pt x="206061" y="167139"/>
                  </a:lnTo>
                  <a:lnTo>
                    <a:pt x="206167" y="167624"/>
                  </a:lnTo>
                  <a:lnTo>
                    <a:pt x="206274" y="168109"/>
                  </a:lnTo>
                  <a:lnTo>
                    <a:pt x="206404" y="168594"/>
                  </a:lnTo>
                  <a:lnTo>
                    <a:pt x="206534" y="169079"/>
                  </a:lnTo>
                  <a:lnTo>
                    <a:pt x="206676" y="169564"/>
                  </a:lnTo>
                  <a:lnTo>
                    <a:pt x="206960" y="170510"/>
                  </a:lnTo>
                  <a:lnTo>
                    <a:pt x="206499" y="170617"/>
                  </a:lnTo>
                  <a:lnTo>
                    <a:pt x="206510" y="170983"/>
                  </a:lnTo>
                  <a:lnTo>
                    <a:pt x="206357" y="171078"/>
                  </a:lnTo>
                  <a:lnTo>
                    <a:pt x="206203" y="171173"/>
                  </a:lnTo>
                  <a:lnTo>
                    <a:pt x="206073" y="171291"/>
                  </a:lnTo>
                  <a:lnTo>
                    <a:pt x="205931" y="171397"/>
                  </a:lnTo>
                  <a:lnTo>
                    <a:pt x="205812" y="171516"/>
                  </a:lnTo>
                  <a:lnTo>
                    <a:pt x="205694" y="171646"/>
                  </a:lnTo>
                  <a:lnTo>
                    <a:pt x="205469" y="171918"/>
                  </a:lnTo>
                  <a:lnTo>
                    <a:pt x="205256" y="172202"/>
                  </a:lnTo>
                  <a:lnTo>
                    <a:pt x="205067" y="172498"/>
                  </a:lnTo>
                  <a:lnTo>
                    <a:pt x="204878" y="172793"/>
                  </a:lnTo>
                  <a:lnTo>
                    <a:pt x="204700" y="173101"/>
                  </a:lnTo>
                  <a:lnTo>
                    <a:pt x="204618" y="171504"/>
                  </a:lnTo>
                  <a:lnTo>
                    <a:pt x="204547" y="169907"/>
                  </a:lnTo>
                  <a:lnTo>
                    <a:pt x="204405" y="166724"/>
                  </a:lnTo>
                  <a:lnTo>
                    <a:pt x="204795" y="166689"/>
                  </a:lnTo>
                  <a:lnTo>
                    <a:pt x="205185" y="166654"/>
                  </a:lnTo>
                  <a:lnTo>
                    <a:pt x="205576" y="166642"/>
                  </a:lnTo>
                  <a:close/>
                  <a:moveTo>
                    <a:pt x="164903" y="146802"/>
                  </a:moveTo>
                  <a:lnTo>
                    <a:pt x="165376" y="147264"/>
                  </a:lnTo>
                  <a:lnTo>
                    <a:pt x="165850" y="147701"/>
                  </a:lnTo>
                  <a:lnTo>
                    <a:pt x="166346" y="148151"/>
                  </a:lnTo>
                  <a:lnTo>
                    <a:pt x="166843" y="148565"/>
                  </a:lnTo>
                  <a:lnTo>
                    <a:pt x="167364" y="148979"/>
                  </a:lnTo>
                  <a:lnTo>
                    <a:pt x="167896" y="149369"/>
                  </a:lnTo>
                  <a:lnTo>
                    <a:pt x="168156" y="149547"/>
                  </a:lnTo>
                  <a:lnTo>
                    <a:pt x="168440" y="149724"/>
                  </a:lnTo>
                  <a:lnTo>
                    <a:pt x="168712" y="149902"/>
                  </a:lnTo>
                  <a:lnTo>
                    <a:pt x="168996" y="150067"/>
                  </a:lnTo>
                  <a:lnTo>
                    <a:pt x="169044" y="150150"/>
                  </a:lnTo>
                  <a:lnTo>
                    <a:pt x="169067" y="150245"/>
                  </a:lnTo>
                  <a:lnTo>
                    <a:pt x="169091" y="150340"/>
                  </a:lnTo>
                  <a:lnTo>
                    <a:pt x="169103" y="150434"/>
                  </a:lnTo>
                  <a:lnTo>
                    <a:pt x="169103" y="150635"/>
                  </a:lnTo>
                  <a:lnTo>
                    <a:pt x="169103" y="150848"/>
                  </a:lnTo>
                  <a:lnTo>
                    <a:pt x="169115" y="151049"/>
                  </a:lnTo>
                  <a:lnTo>
                    <a:pt x="169127" y="151144"/>
                  </a:lnTo>
                  <a:lnTo>
                    <a:pt x="169150" y="151239"/>
                  </a:lnTo>
                  <a:lnTo>
                    <a:pt x="169174" y="151321"/>
                  </a:lnTo>
                  <a:lnTo>
                    <a:pt x="169221" y="151416"/>
                  </a:lnTo>
                  <a:lnTo>
                    <a:pt x="169268" y="151487"/>
                  </a:lnTo>
                  <a:lnTo>
                    <a:pt x="169339" y="151558"/>
                  </a:lnTo>
                  <a:lnTo>
                    <a:pt x="169458" y="151582"/>
                  </a:lnTo>
                  <a:lnTo>
                    <a:pt x="169552" y="151570"/>
                  </a:lnTo>
                  <a:lnTo>
                    <a:pt x="169635" y="151546"/>
                  </a:lnTo>
                  <a:lnTo>
                    <a:pt x="169706" y="151499"/>
                  </a:lnTo>
                  <a:lnTo>
                    <a:pt x="169777" y="151440"/>
                  </a:lnTo>
                  <a:lnTo>
                    <a:pt x="169836" y="151369"/>
                  </a:lnTo>
                  <a:lnTo>
                    <a:pt x="169884" y="151286"/>
                  </a:lnTo>
                  <a:lnTo>
                    <a:pt x="169931" y="151203"/>
                  </a:lnTo>
                  <a:lnTo>
                    <a:pt x="170014" y="151002"/>
                  </a:lnTo>
                  <a:lnTo>
                    <a:pt x="170085" y="150789"/>
                  </a:lnTo>
                  <a:lnTo>
                    <a:pt x="170156" y="150600"/>
                  </a:lnTo>
                  <a:lnTo>
                    <a:pt x="170191" y="150517"/>
                  </a:lnTo>
                  <a:lnTo>
                    <a:pt x="170239" y="150434"/>
                  </a:lnTo>
                  <a:lnTo>
                    <a:pt x="170381" y="150552"/>
                  </a:lnTo>
                  <a:lnTo>
                    <a:pt x="170534" y="150671"/>
                  </a:lnTo>
                  <a:lnTo>
                    <a:pt x="170688" y="150765"/>
                  </a:lnTo>
                  <a:lnTo>
                    <a:pt x="170854" y="150860"/>
                  </a:lnTo>
                  <a:lnTo>
                    <a:pt x="171185" y="151049"/>
                  </a:lnTo>
                  <a:lnTo>
                    <a:pt x="171504" y="151239"/>
                  </a:lnTo>
                  <a:lnTo>
                    <a:pt x="171564" y="151499"/>
                  </a:lnTo>
                  <a:lnTo>
                    <a:pt x="171623" y="151747"/>
                  </a:lnTo>
                  <a:lnTo>
                    <a:pt x="171694" y="151996"/>
                  </a:lnTo>
                  <a:lnTo>
                    <a:pt x="171777" y="152232"/>
                  </a:lnTo>
                  <a:lnTo>
                    <a:pt x="171942" y="152717"/>
                  </a:lnTo>
                  <a:lnTo>
                    <a:pt x="172143" y="153179"/>
                  </a:lnTo>
                  <a:lnTo>
                    <a:pt x="172356" y="153640"/>
                  </a:lnTo>
                  <a:lnTo>
                    <a:pt x="172581" y="154090"/>
                  </a:lnTo>
                  <a:lnTo>
                    <a:pt x="172829" y="154539"/>
                  </a:lnTo>
                  <a:lnTo>
                    <a:pt x="173090" y="154977"/>
                  </a:lnTo>
                  <a:lnTo>
                    <a:pt x="173362" y="155415"/>
                  </a:lnTo>
                  <a:lnTo>
                    <a:pt x="173646" y="155841"/>
                  </a:lnTo>
                  <a:lnTo>
                    <a:pt x="174214" y="156692"/>
                  </a:lnTo>
                  <a:lnTo>
                    <a:pt x="174793" y="157532"/>
                  </a:lnTo>
                  <a:lnTo>
                    <a:pt x="175361" y="158372"/>
                  </a:lnTo>
                  <a:lnTo>
                    <a:pt x="175728" y="158916"/>
                  </a:lnTo>
                  <a:lnTo>
                    <a:pt x="176106" y="159449"/>
                  </a:lnTo>
                  <a:lnTo>
                    <a:pt x="176875" y="160525"/>
                  </a:lnTo>
                  <a:lnTo>
                    <a:pt x="177254" y="161058"/>
                  </a:lnTo>
                  <a:lnTo>
                    <a:pt x="177621" y="161590"/>
                  </a:lnTo>
                  <a:lnTo>
                    <a:pt x="177987" y="162146"/>
                  </a:lnTo>
                  <a:lnTo>
                    <a:pt x="178331" y="162702"/>
                  </a:lnTo>
                  <a:lnTo>
                    <a:pt x="178780" y="163459"/>
                  </a:lnTo>
                  <a:lnTo>
                    <a:pt x="179005" y="163850"/>
                  </a:lnTo>
                  <a:lnTo>
                    <a:pt x="179218" y="164240"/>
                  </a:lnTo>
                  <a:lnTo>
                    <a:pt x="179407" y="164631"/>
                  </a:lnTo>
                  <a:lnTo>
                    <a:pt x="179502" y="164843"/>
                  </a:lnTo>
                  <a:lnTo>
                    <a:pt x="179585" y="165045"/>
                  </a:lnTo>
                  <a:lnTo>
                    <a:pt x="179656" y="165258"/>
                  </a:lnTo>
                  <a:lnTo>
                    <a:pt x="179715" y="165459"/>
                  </a:lnTo>
                  <a:lnTo>
                    <a:pt x="179774" y="165683"/>
                  </a:lnTo>
                  <a:lnTo>
                    <a:pt x="179821" y="165896"/>
                  </a:lnTo>
                  <a:lnTo>
                    <a:pt x="179880" y="166251"/>
                  </a:lnTo>
                  <a:lnTo>
                    <a:pt x="179928" y="166606"/>
                  </a:lnTo>
                  <a:lnTo>
                    <a:pt x="180010" y="167328"/>
                  </a:lnTo>
                  <a:lnTo>
                    <a:pt x="180070" y="167683"/>
                  </a:lnTo>
                  <a:lnTo>
                    <a:pt x="180152" y="168038"/>
                  </a:lnTo>
                  <a:lnTo>
                    <a:pt x="180200" y="168215"/>
                  </a:lnTo>
                  <a:lnTo>
                    <a:pt x="180259" y="168381"/>
                  </a:lnTo>
                  <a:lnTo>
                    <a:pt x="180318" y="168546"/>
                  </a:lnTo>
                  <a:lnTo>
                    <a:pt x="180401" y="168712"/>
                  </a:lnTo>
                  <a:lnTo>
                    <a:pt x="180495" y="168842"/>
                  </a:lnTo>
                  <a:lnTo>
                    <a:pt x="180602" y="168960"/>
                  </a:lnTo>
                  <a:lnTo>
                    <a:pt x="180708" y="169067"/>
                  </a:lnTo>
                  <a:lnTo>
                    <a:pt x="180839" y="169150"/>
                  </a:lnTo>
                  <a:lnTo>
                    <a:pt x="180957" y="169233"/>
                  </a:lnTo>
                  <a:lnTo>
                    <a:pt x="181099" y="169292"/>
                  </a:lnTo>
                  <a:lnTo>
                    <a:pt x="181241" y="169351"/>
                  </a:lnTo>
                  <a:lnTo>
                    <a:pt x="181383" y="169398"/>
                  </a:lnTo>
                  <a:lnTo>
                    <a:pt x="181690" y="169493"/>
                  </a:lnTo>
                  <a:lnTo>
                    <a:pt x="181986" y="169576"/>
                  </a:lnTo>
                  <a:lnTo>
                    <a:pt x="182294" y="169670"/>
                  </a:lnTo>
                  <a:lnTo>
                    <a:pt x="182436" y="169718"/>
                  </a:lnTo>
                  <a:lnTo>
                    <a:pt x="182566" y="169777"/>
                  </a:lnTo>
                  <a:lnTo>
                    <a:pt x="182909" y="169942"/>
                  </a:lnTo>
                  <a:lnTo>
                    <a:pt x="183252" y="170120"/>
                  </a:lnTo>
                  <a:lnTo>
                    <a:pt x="183583" y="170321"/>
                  </a:lnTo>
                  <a:lnTo>
                    <a:pt x="183749" y="170427"/>
                  </a:lnTo>
                  <a:lnTo>
                    <a:pt x="183903" y="170546"/>
                  </a:lnTo>
                  <a:lnTo>
                    <a:pt x="184045" y="170664"/>
                  </a:lnTo>
                  <a:lnTo>
                    <a:pt x="184187" y="170794"/>
                  </a:lnTo>
                  <a:lnTo>
                    <a:pt x="184329" y="170924"/>
                  </a:lnTo>
                  <a:lnTo>
                    <a:pt x="184447" y="171066"/>
                  </a:lnTo>
                  <a:lnTo>
                    <a:pt x="184577" y="171220"/>
                  </a:lnTo>
                  <a:lnTo>
                    <a:pt x="184683" y="171374"/>
                  </a:lnTo>
                  <a:lnTo>
                    <a:pt x="184778" y="171539"/>
                  </a:lnTo>
                  <a:lnTo>
                    <a:pt x="184861" y="171717"/>
                  </a:lnTo>
                  <a:lnTo>
                    <a:pt x="184932" y="171835"/>
                  </a:lnTo>
                  <a:lnTo>
                    <a:pt x="185003" y="171953"/>
                  </a:lnTo>
                  <a:lnTo>
                    <a:pt x="185074" y="172060"/>
                  </a:lnTo>
                  <a:lnTo>
                    <a:pt x="185157" y="172166"/>
                  </a:lnTo>
                  <a:lnTo>
                    <a:pt x="185346" y="172379"/>
                  </a:lnTo>
                  <a:lnTo>
                    <a:pt x="185547" y="172569"/>
                  </a:lnTo>
                  <a:lnTo>
                    <a:pt x="184979" y="172971"/>
                  </a:lnTo>
                  <a:lnTo>
                    <a:pt x="184411" y="173373"/>
                  </a:lnTo>
                  <a:lnTo>
                    <a:pt x="183843" y="173752"/>
                  </a:lnTo>
                  <a:lnTo>
                    <a:pt x="183252" y="174130"/>
                  </a:lnTo>
                  <a:lnTo>
                    <a:pt x="182672" y="174497"/>
                  </a:lnTo>
                  <a:lnTo>
                    <a:pt x="182081" y="174864"/>
                  </a:lnTo>
                  <a:lnTo>
                    <a:pt x="181477" y="175207"/>
                  </a:lnTo>
                  <a:lnTo>
                    <a:pt x="180874" y="175550"/>
                  </a:lnTo>
                  <a:lnTo>
                    <a:pt x="180247" y="175857"/>
                  </a:lnTo>
                  <a:lnTo>
                    <a:pt x="179608" y="176165"/>
                  </a:lnTo>
                  <a:lnTo>
                    <a:pt x="179289" y="176307"/>
                  </a:lnTo>
                  <a:lnTo>
                    <a:pt x="178958" y="176449"/>
                  </a:lnTo>
                  <a:lnTo>
                    <a:pt x="178626" y="176567"/>
                  </a:lnTo>
                  <a:lnTo>
                    <a:pt x="178295" y="176697"/>
                  </a:lnTo>
                  <a:lnTo>
                    <a:pt x="177964" y="176804"/>
                  </a:lnTo>
                  <a:lnTo>
                    <a:pt x="177633" y="176899"/>
                  </a:lnTo>
                  <a:lnTo>
                    <a:pt x="177289" y="176981"/>
                  </a:lnTo>
                  <a:lnTo>
                    <a:pt x="176946" y="177052"/>
                  </a:lnTo>
                  <a:lnTo>
                    <a:pt x="176603" y="177111"/>
                  </a:lnTo>
                  <a:lnTo>
                    <a:pt x="176248" y="177159"/>
                  </a:lnTo>
                  <a:lnTo>
                    <a:pt x="175893" y="177171"/>
                  </a:lnTo>
                  <a:lnTo>
                    <a:pt x="175539" y="177182"/>
                  </a:lnTo>
                  <a:lnTo>
                    <a:pt x="175408" y="177171"/>
                  </a:lnTo>
                  <a:lnTo>
                    <a:pt x="175278" y="177159"/>
                  </a:lnTo>
                  <a:lnTo>
                    <a:pt x="175148" y="177147"/>
                  </a:lnTo>
                  <a:lnTo>
                    <a:pt x="175018" y="177111"/>
                  </a:lnTo>
                  <a:lnTo>
                    <a:pt x="174888" y="177076"/>
                  </a:lnTo>
                  <a:lnTo>
                    <a:pt x="174770" y="177029"/>
                  </a:lnTo>
                  <a:lnTo>
                    <a:pt x="174521" y="176922"/>
                  </a:lnTo>
                  <a:lnTo>
                    <a:pt x="174285" y="176792"/>
                  </a:lnTo>
                  <a:lnTo>
                    <a:pt x="174060" y="176650"/>
                  </a:lnTo>
                  <a:lnTo>
                    <a:pt x="173847" y="176496"/>
                  </a:lnTo>
                  <a:lnTo>
                    <a:pt x="173646" y="176331"/>
                  </a:lnTo>
                  <a:lnTo>
                    <a:pt x="172806" y="175562"/>
                  </a:lnTo>
                  <a:lnTo>
                    <a:pt x="171978" y="174781"/>
                  </a:lnTo>
                  <a:lnTo>
                    <a:pt x="171161" y="173976"/>
                  </a:lnTo>
                  <a:lnTo>
                    <a:pt x="170771" y="173574"/>
                  </a:lnTo>
                  <a:lnTo>
                    <a:pt x="170381" y="173160"/>
                  </a:lnTo>
                  <a:lnTo>
                    <a:pt x="169990" y="172734"/>
                  </a:lnTo>
                  <a:lnTo>
                    <a:pt x="169612" y="172308"/>
                  </a:lnTo>
                  <a:lnTo>
                    <a:pt x="169245" y="171882"/>
                  </a:lnTo>
                  <a:lnTo>
                    <a:pt x="168878" y="171445"/>
                  </a:lnTo>
                  <a:lnTo>
                    <a:pt x="168535" y="170995"/>
                  </a:lnTo>
                  <a:lnTo>
                    <a:pt x="168192" y="170546"/>
                  </a:lnTo>
                  <a:lnTo>
                    <a:pt x="167861" y="170072"/>
                  </a:lnTo>
                  <a:lnTo>
                    <a:pt x="167541" y="169599"/>
                  </a:lnTo>
                  <a:lnTo>
                    <a:pt x="166973" y="168700"/>
                  </a:lnTo>
                  <a:lnTo>
                    <a:pt x="166417" y="167789"/>
                  </a:lnTo>
                  <a:lnTo>
                    <a:pt x="166145" y="167328"/>
                  </a:lnTo>
                  <a:lnTo>
                    <a:pt x="165885" y="166866"/>
                  </a:lnTo>
                  <a:lnTo>
                    <a:pt x="165637" y="166393"/>
                  </a:lnTo>
                  <a:lnTo>
                    <a:pt x="165388" y="165920"/>
                  </a:lnTo>
                  <a:lnTo>
                    <a:pt x="165152" y="165435"/>
                  </a:lnTo>
                  <a:lnTo>
                    <a:pt x="164927" y="164950"/>
                  </a:lnTo>
                  <a:lnTo>
                    <a:pt x="164714" y="164465"/>
                  </a:lnTo>
                  <a:lnTo>
                    <a:pt x="164513" y="163968"/>
                  </a:lnTo>
                  <a:lnTo>
                    <a:pt x="164323" y="163471"/>
                  </a:lnTo>
                  <a:lnTo>
                    <a:pt x="164146" y="162974"/>
                  </a:lnTo>
                  <a:lnTo>
                    <a:pt x="163980" y="162466"/>
                  </a:lnTo>
                  <a:lnTo>
                    <a:pt x="163838" y="161945"/>
                  </a:lnTo>
                  <a:lnTo>
                    <a:pt x="163708" y="161507"/>
                  </a:lnTo>
                  <a:lnTo>
                    <a:pt x="163602" y="161070"/>
                  </a:lnTo>
                  <a:lnTo>
                    <a:pt x="163507" y="160620"/>
                  </a:lnTo>
                  <a:lnTo>
                    <a:pt x="163424" y="160170"/>
                  </a:lnTo>
                  <a:lnTo>
                    <a:pt x="163341" y="159721"/>
                  </a:lnTo>
                  <a:lnTo>
                    <a:pt x="163282" y="159271"/>
                  </a:lnTo>
                  <a:lnTo>
                    <a:pt x="163235" y="158822"/>
                  </a:lnTo>
                  <a:lnTo>
                    <a:pt x="163200" y="158360"/>
                  </a:lnTo>
                  <a:lnTo>
                    <a:pt x="163176" y="157911"/>
                  </a:lnTo>
                  <a:lnTo>
                    <a:pt x="163164" y="157450"/>
                  </a:lnTo>
                  <a:lnTo>
                    <a:pt x="163152" y="156988"/>
                  </a:lnTo>
                  <a:lnTo>
                    <a:pt x="163164" y="156539"/>
                  </a:lnTo>
                  <a:lnTo>
                    <a:pt x="163176" y="156077"/>
                  </a:lnTo>
                  <a:lnTo>
                    <a:pt x="163200" y="155628"/>
                  </a:lnTo>
                  <a:lnTo>
                    <a:pt x="163235" y="155166"/>
                  </a:lnTo>
                  <a:lnTo>
                    <a:pt x="163282" y="154717"/>
                  </a:lnTo>
                  <a:lnTo>
                    <a:pt x="163377" y="153711"/>
                  </a:lnTo>
                  <a:lnTo>
                    <a:pt x="163436" y="153214"/>
                  </a:lnTo>
                  <a:lnTo>
                    <a:pt x="163507" y="152706"/>
                  </a:lnTo>
                  <a:lnTo>
                    <a:pt x="163578" y="152209"/>
                  </a:lnTo>
                  <a:lnTo>
                    <a:pt x="163649" y="151700"/>
                  </a:lnTo>
                  <a:lnTo>
                    <a:pt x="163744" y="151203"/>
                  </a:lnTo>
                  <a:lnTo>
                    <a:pt x="163838" y="150706"/>
                  </a:lnTo>
                  <a:lnTo>
                    <a:pt x="163945" y="150209"/>
                  </a:lnTo>
                  <a:lnTo>
                    <a:pt x="164051" y="149713"/>
                  </a:lnTo>
                  <a:lnTo>
                    <a:pt x="164170" y="149227"/>
                  </a:lnTo>
                  <a:lnTo>
                    <a:pt x="164300" y="148731"/>
                  </a:lnTo>
                  <a:lnTo>
                    <a:pt x="164430" y="148246"/>
                  </a:lnTo>
                  <a:lnTo>
                    <a:pt x="164584" y="147761"/>
                  </a:lnTo>
                  <a:lnTo>
                    <a:pt x="164737" y="147287"/>
                  </a:lnTo>
                  <a:lnTo>
                    <a:pt x="164903" y="146802"/>
                  </a:lnTo>
                  <a:close/>
                  <a:moveTo>
                    <a:pt x="145312" y="162572"/>
                  </a:moveTo>
                  <a:lnTo>
                    <a:pt x="145584" y="163187"/>
                  </a:lnTo>
                  <a:lnTo>
                    <a:pt x="145880" y="163779"/>
                  </a:lnTo>
                  <a:lnTo>
                    <a:pt x="146188" y="164370"/>
                  </a:lnTo>
                  <a:lnTo>
                    <a:pt x="146531" y="164950"/>
                  </a:lnTo>
                  <a:lnTo>
                    <a:pt x="146874" y="165518"/>
                  </a:lnTo>
                  <a:lnTo>
                    <a:pt x="147240" y="166074"/>
                  </a:lnTo>
                  <a:lnTo>
                    <a:pt x="147619" y="166618"/>
                  </a:lnTo>
                  <a:lnTo>
                    <a:pt x="148009" y="167162"/>
                  </a:lnTo>
                  <a:lnTo>
                    <a:pt x="147808" y="167564"/>
                  </a:lnTo>
                  <a:lnTo>
                    <a:pt x="147702" y="167766"/>
                  </a:lnTo>
                  <a:lnTo>
                    <a:pt x="147583" y="167967"/>
                  </a:lnTo>
                  <a:lnTo>
                    <a:pt x="147311" y="167742"/>
                  </a:lnTo>
                  <a:lnTo>
                    <a:pt x="147027" y="167517"/>
                  </a:lnTo>
                  <a:lnTo>
                    <a:pt x="146495" y="167044"/>
                  </a:lnTo>
                  <a:lnTo>
                    <a:pt x="146223" y="166807"/>
                  </a:lnTo>
                  <a:lnTo>
                    <a:pt x="145951" y="166583"/>
                  </a:lnTo>
                  <a:lnTo>
                    <a:pt x="145655" y="166381"/>
                  </a:lnTo>
                  <a:lnTo>
                    <a:pt x="145513" y="166275"/>
                  </a:lnTo>
                  <a:lnTo>
                    <a:pt x="145359" y="166192"/>
                  </a:lnTo>
                  <a:lnTo>
                    <a:pt x="145312" y="165956"/>
                  </a:lnTo>
                  <a:lnTo>
                    <a:pt x="145300" y="166003"/>
                  </a:lnTo>
                  <a:lnTo>
                    <a:pt x="145277" y="166038"/>
                  </a:lnTo>
                  <a:lnTo>
                    <a:pt x="145241" y="166145"/>
                  </a:lnTo>
                  <a:lnTo>
                    <a:pt x="145229" y="166180"/>
                  </a:lnTo>
                  <a:lnTo>
                    <a:pt x="145229" y="166228"/>
                  </a:lnTo>
                  <a:lnTo>
                    <a:pt x="145241" y="166275"/>
                  </a:lnTo>
                  <a:lnTo>
                    <a:pt x="145288" y="166310"/>
                  </a:lnTo>
                  <a:lnTo>
                    <a:pt x="145537" y="166594"/>
                  </a:lnTo>
                  <a:lnTo>
                    <a:pt x="145797" y="166855"/>
                  </a:lnTo>
                  <a:lnTo>
                    <a:pt x="146057" y="167127"/>
                  </a:lnTo>
                  <a:lnTo>
                    <a:pt x="146329" y="167375"/>
                  </a:lnTo>
                  <a:lnTo>
                    <a:pt x="146602" y="167624"/>
                  </a:lnTo>
                  <a:lnTo>
                    <a:pt x="146885" y="167872"/>
                  </a:lnTo>
                  <a:lnTo>
                    <a:pt x="147465" y="168345"/>
                  </a:lnTo>
                  <a:lnTo>
                    <a:pt x="147027" y="169386"/>
                  </a:lnTo>
                  <a:lnTo>
                    <a:pt x="146684" y="169126"/>
                  </a:lnTo>
                  <a:lnTo>
                    <a:pt x="146341" y="168854"/>
                  </a:lnTo>
                  <a:lnTo>
                    <a:pt x="146010" y="168570"/>
                  </a:lnTo>
                  <a:lnTo>
                    <a:pt x="145691" y="168286"/>
                  </a:lnTo>
                  <a:lnTo>
                    <a:pt x="145371" y="167990"/>
                  </a:lnTo>
                  <a:lnTo>
                    <a:pt x="145040" y="167706"/>
                  </a:lnTo>
                  <a:lnTo>
                    <a:pt x="144709" y="167434"/>
                  </a:lnTo>
                  <a:lnTo>
                    <a:pt x="144366" y="167174"/>
                  </a:lnTo>
                  <a:lnTo>
                    <a:pt x="144354" y="167068"/>
                  </a:lnTo>
                  <a:lnTo>
                    <a:pt x="144165" y="167079"/>
                  </a:lnTo>
                  <a:lnTo>
                    <a:pt x="144176" y="167162"/>
                  </a:lnTo>
                  <a:lnTo>
                    <a:pt x="144188" y="167245"/>
                  </a:lnTo>
                  <a:lnTo>
                    <a:pt x="144247" y="167387"/>
                  </a:lnTo>
                  <a:lnTo>
                    <a:pt x="144318" y="167529"/>
                  </a:lnTo>
                  <a:lnTo>
                    <a:pt x="144401" y="167659"/>
                  </a:lnTo>
                  <a:lnTo>
                    <a:pt x="144508" y="167777"/>
                  </a:lnTo>
                  <a:lnTo>
                    <a:pt x="144614" y="167896"/>
                  </a:lnTo>
                  <a:lnTo>
                    <a:pt x="144839" y="168132"/>
                  </a:lnTo>
                  <a:lnTo>
                    <a:pt x="145312" y="168594"/>
                  </a:lnTo>
                  <a:lnTo>
                    <a:pt x="145797" y="169055"/>
                  </a:lnTo>
                  <a:lnTo>
                    <a:pt x="146294" y="169481"/>
                  </a:lnTo>
                  <a:lnTo>
                    <a:pt x="146815" y="169895"/>
                  </a:lnTo>
                  <a:lnTo>
                    <a:pt x="146554" y="170498"/>
                  </a:lnTo>
                  <a:lnTo>
                    <a:pt x="146294" y="171090"/>
                  </a:lnTo>
                  <a:lnTo>
                    <a:pt x="145454" y="170404"/>
                  </a:lnTo>
                  <a:lnTo>
                    <a:pt x="145040" y="170049"/>
                  </a:lnTo>
                  <a:lnTo>
                    <a:pt x="144638" y="169682"/>
                  </a:lnTo>
                  <a:lnTo>
                    <a:pt x="144330" y="169398"/>
                  </a:lnTo>
                  <a:lnTo>
                    <a:pt x="144176" y="169256"/>
                  </a:lnTo>
                  <a:lnTo>
                    <a:pt x="144011" y="169126"/>
                  </a:lnTo>
                  <a:lnTo>
                    <a:pt x="143845" y="168996"/>
                  </a:lnTo>
                  <a:lnTo>
                    <a:pt x="143679" y="168878"/>
                  </a:lnTo>
                  <a:lnTo>
                    <a:pt x="143490" y="168783"/>
                  </a:lnTo>
                  <a:lnTo>
                    <a:pt x="143301" y="168700"/>
                  </a:lnTo>
                  <a:lnTo>
                    <a:pt x="143348" y="168842"/>
                  </a:lnTo>
                  <a:lnTo>
                    <a:pt x="143407" y="168972"/>
                  </a:lnTo>
                  <a:lnTo>
                    <a:pt x="143478" y="169102"/>
                  </a:lnTo>
                  <a:lnTo>
                    <a:pt x="143573" y="169221"/>
                  </a:lnTo>
                  <a:lnTo>
                    <a:pt x="143668" y="169339"/>
                  </a:lnTo>
                  <a:lnTo>
                    <a:pt x="143774" y="169445"/>
                  </a:lnTo>
                  <a:lnTo>
                    <a:pt x="143987" y="169658"/>
                  </a:lnTo>
                  <a:lnTo>
                    <a:pt x="144496" y="170143"/>
                  </a:lnTo>
                  <a:lnTo>
                    <a:pt x="145004" y="170628"/>
                  </a:lnTo>
                  <a:lnTo>
                    <a:pt x="145265" y="170865"/>
                  </a:lnTo>
                  <a:lnTo>
                    <a:pt x="145537" y="171090"/>
                  </a:lnTo>
                  <a:lnTo>
                    <a:pt x="145809" y="171315"/>
                  </a:lnTo>
                  <a:lnTo>
                    <a:pt x="146081" y="171528"/>
                  </a:lnTo>
                  <a:lnTo>
                    <a:pt x="145655" y="172332"/>
                  </a:lnTo>
                  <a:lnTo>
                    <a:pt x="145359" y="172143"/>
                  </a:lnTo>
                  <a:lnTo>
                    <a:pt x="145075" y="171953"/>
                  </a:lnTo>
                  <a:lnTo>
                    <a:pt x="144508" y="171539"/>
                  </a:lnTo>
                  <a:lnTo>
                    <a:pt x="143940" y="171137"/>
                  </a:lnTo>
                  <a:lnTo>
                    <a:pt x="143656" y="170936"/>
                  </a:lnTo>
                  <a:lnTo>
                    <a:pt x="143360" y="170747"/>
                  </a:lnTo>
                  <a:lnTo>
                    <a:pt x="143206" y="170546"/>
                  </a:lnTo>
                  <a:lnTo>
                    <a:pt x="143265" y="171007"/>
                  </a:lnTo>
                  <a:lnTo>
                    <a:pt x="143774" y="171457"/>
                  </a:lnTo>
                  <a:lnTo>
                    <a:pt x="144023" y="171681"/>
                  </a:lnTo>
                  <a:lnTo>
                    <a:pt x="144283" y="171894"/>
                  </a:lnTo>
                  <a:lnTo>
                    <a:pt x="144555" y="172095"/>
                  </a:lnTo>
                  <a:lnTo>
                    <a:pt x="144827" y="172285"/>
                  </a:lnTo>
                  <a:lnTo>
                    <a:pt x="144981" y="172368"/>
                  </a:lnTo>
                  <a:lnTo>
                    <a:pt x="145123" y="172450"/>
                  </a:lnTo>
                  <a:lnTo>
                    <a:pt x="145277" y="172521"/>
                  </a:lnTo>
                  <a:lnTo>
                    <a:pt x="145430" y="172580"/>
                  </a:lnTo>
                  <a:lnTo>
                    <a:pt x="145395" y="172746"/>
                  </a:lnTo>
                  <a:lnTo>
                    <a:pt x="145348" y="172900"/>
                  </a:lnTo>
                  <a:lnTo>
                    <a:pt x="145277" y="173042"/>
                  </a:lnTo>
                  <a:lnTo>
                    <a:pt x="145194" y="173184"/>
                  </a:lnTo>
                  <a:lnTo>
                    <a:pt x="145028" y="173468"/>
                  </a:lnTo>
                  <a:lnTo>
                    <a:pt x="144851" y="173752"/>
                  </a:lnTo>
                  <a:lnTo>
                    <a:pt x="144590" y="173562"/>
                  </a:lnTo>
                  <a:lnTo>
                    <a:pt x="144330" y="173361"/>
                  </a:lnTo>
                  <a:lnTo>
                    <a:pt x="143833" y="172959"/>
                  </a:lnTo>
                  <a:lnTo>
                    <a:pt x="143573" y="172758"/>
                  </a:lnTo>
                  <a:lnTo>
                    <a:pt x="143313" y="172569"/>
                  </a:lnTo>
                  <a:lnTo>
                    <a:pt x="143041" y="172391"/>
                  </a:lnTo>
                  <a:lnTo>
                    <a:pt x="142769" y="172237"/>
                  </a:lnTo>
                  <a:lnTo>
                    <a:pt x="142840" y="172391"/>
                  </a:lnTo>
                  <a:lnTo>
                    <a:pt x="142922" y="172533"/>
                  </a:lnTo>
                  <a:lnTo>
                    <a:pt x="143005" y="172663"/>
                  </a:lnTo>
                  <a:lnTo>
                    <a:pt x="143112" y="172793"/>
                  </a:lnTo>
                  <a:lnTo>
                    <a:pt x="143218" y="172912"/>
                  </a:lnTo>
                  <a:lnTo>
                    <a:pt x="143336" y="173030"/>
                  </a:lnTo>
                  <a:lnTo>
                    <a:pt x="143585" y="173255"/>
                  </a:lnTo>
                  <a:lnTo>
                    <a:pt x="143845" y="173468"/>
                  </a:lnTo>
                  <a:lnTo>
                    <a:pt x="144105" y="173669"/>
                  </a:lnTo>
                  <a:lnTo>
                    <a:pt x="144377" y="173870"/>
                  </a:lnTo>
                  <a:lnTo>
                    <a:pt x="144626" y="174083"/>
                  </a:lnTo>
                  <a:lnTo>
                    <a:pt x="144318" y="174521"/>
                  </a:lnTo>
                  <a:lnTo>
                    <a:pt x="144011" y="174982"/>
                  </a:lnTo>
                  <a:lnTo>
                    <a:pt x="143798" y="174864"/>
                  </a:lnTo>
                  <a:lnTo>
                    <a:pt x="143585" y="174734"/>
                  </a:lnTo>
                  <a:lnTo>
                    <a:pt x="143171" y="174473"/>
                  </a:lnTo>
                  <a:lnTo>
                    <a:pt x="143183" y="174402"/>
                  </a:lnTo>
                  <a:lnTo>
                    <a:pt x="143123" y="174379"/>
                  </a:lnTo>
                  <a:lnTo>
                    <a:pt x="143064" y="174331"/>
                  </a:lnTo>
                  <a:lnTo>
                    <a:pt x="142946" y="174237"/>
                  </a:lnTo>
                  <a:lnTo>
                    <a:pt x="142828" y="174118"/>
                  </a:lnTo>
                  <a:lnTo>
                    <a:pt x="142698" y="174000"/>
                  </a:lnTo>
                  <a:lnTo>
                    <a:pt x="142638" y="173953"/>
                  </a:lnTo>
                  <a:lnTo>
                    <a:pt x="142579" y="173917"/>
                  </a:lnTo>
                  <a:lnTo>
                    <a:pt x="142520" y="173882"/>
                  </a:lnTo>
                  <a:lnTo>
                    <a:pt x="142461" y="173870"/>
                  </a:lnTo>
                  <a:lnTo>
                    <a:pt x="142390" y="173870"/>
                  </a:lnTo>
                  <a:lnTo>
                    <a:pt x="142331" y="173882"/>
                  </a:lnTo>
                  <a:lnTo>
                    <a:pt x="142260" y="173917"/>
                  </a:lnTo>
                  <a:lnTo>
                    <a:pt x="142201" y="173976"/>
                  </a:lnTo>
                  <a:lnTo>
                    <a:pt x="142544" y="173953"/>
                  </a:lnTo>
                  <a:lnTo>
                    <a:pt x="142449" y="174213"/>
                  </a:lnTo>
                  <a:lnTo>
                    <a:pt x="142449" y="174213"/>
                  </a:lnTo>
                  <a:lnTo>
                    <a:pt x="142674" y="174118"/>
                  </a:lnTo>
                  <a:lnTo>
                    <a:pt x="142662" y="174343"/>
                  </a:lnTo>
                  <a:lnTo>
                    <a:pt x="142887" y="174355"/>
                  </a:lnTo>
                  <a:lnTo>
                    <a:pt x="142816" y="174556"/>
                  </a:lnTo>
                  <a:lnTo>
                    <a:pt x="143029" y="174485"/>
                  </a:lnTo>
                  <a:lnTo>
                    <a:pt x="143029" y="174615"/>
                  </a:lnTo>
                  <a:lnTo>
                    <a:pt x="143407" y="174935"/>
                  </a:lnTo>
                  <a:lnTo>
                    <a:pt x="143774" y="175278"/>
                  </a:lnTo>
                  <a:lnTo>
                    <a:pt x="143585" y="175526"/>
                  </a:lnTo>
                  <a:lnTo>
                    <a:pt x="143490" y="175645"/>
                  </a:lnTo>
                  <a:lnTo>
                    <a:pt x="143384" y="175763"/>
                  </a:lnTo>
                  <a:lnTo>
                    <a:pt x="143277" y="175881"/>
                  </a:lnTo>
                  <a:lnTo>
                    <a:pt x="143159" y="175976"/>
                  </a:lnTo>
                  <a:lnTo>
                    <a:pt x="143029" y="176070"/>
                  </a:lnTo>
                  <a:lnTo>
                    <a:pt x="142875" y="176130"/>
                  </a:lnTo>
                  <a:lnTo>
                    <a:pt x="142840" y="175928"/>
                  </a:lnTo>
                  <a:lnTo>
                    <a:pt x="142437" y="175621"/>
                  </a:lnTo>
                  <a:lnTo>
                    <a:pt x="142035" y="175313"/>
                  </a:lnTo>
                  <a:lnTo>
                    <a:pt x="141810" y="175219"/>
                  </a:lnTo>
                  <a:lnTo>
                    <a:pt x="141597" y="175148"/>
                  </a:lnTo>
                  <a:lnTo>
                    <a:pt x="141846" y="175396"/>
                  </a:lnTo>
                  <a:lnTo>
                    <a:pt x="142106" y="175656"/>
                  </a:lnTo>
                  <a:lnTo>
                    <a:pt x="142248" y="175775"/>
                  </a:lnTo>
                  <a:lnTo>
                    <a:pt x="142378" y="175881"/>
                  </a:lnTo>
                  <a:lnTo>
                    <a:pt x="142532" y="175999"/>
                  </a:lnTo>
                  <a:lnTo>
                    <a:pt x="142674" y="176094"/>
                  </a:lnTo>
                  <a:lnTo>
                    <a:pt x="142674" y="176224"/>
                  </a:lnTo>
                  <a:lnTo>
                    <a:pt x="142981" y="176236"/>
                  </a:lnTo>
                  <a:lnTo>
                    <a:pt x="142638" y="176591"/>
                  </a:lnTo>
                  <a:lnTo>
                    <a:pt x="142461" y="176757"/>
                  </a:lnTo>
                  <a:lnTo>
                    <a:pt x="142283" y="176922"/>
                  </a:lnTo>
                  <a:lnTo>
                    <a:pt x="142130" y="176804"/>
                  </a:lnTo>
                  <a:lnTo>
                    <a:pt x="141976" y="176686"/>
                  </a:lnTo>
                  <a:lnTo>
                    <a:pt x="141822" y="176579"/>
                  </a:lnTo>
                  <a:lnTo>
                    <a:pt x="141656" y="176484"/>
                  </a:lnTo>
                  <a:lnTo>
                    <a:pt x="141656" y="176402"/>
                  </a:lnTo>
                  <a:lnTo>
                    <a:pt x="141574" y="176366"/>
                  </a:lnTo>
                  <a:lnTo>
                    <a:pt x="141491" y="176319"/>
                  </a:lnTo>
                  <a:lnTo>
                    <a:pt x="141408" y="176260"/>
                  </a:lnTo>
                  <a:lnTo>
                    <a:pt x="141313" y="176224"/>
                  </a:lnTo>
                  <a:lnTo>
                    <a:pt x="141231" y="176201"/>
                  </a:lnTo>
                  <a:lnTo>
                    <a:pt x="141195" y="176201"/>
                  </a:lnTo>
                  <a:lnTo>
                    <a:pt x="141160" y="176212"/>
                  </a:lnTo>
                  <a:lnTo>
                    <a:pt x="141124" y="176224"/>
                  </a:lnTo>
                  <a:lnTo>
                    <a:pt x="141089" y="176260"/>
                  </a:lnTo>
                  <a:lnTo>
                    <a:pt x="141053" y="176295"/>
                  </a:lnTo>
                  <a:lnTo>
                    <a:pt x="141018" y="176354"/>
                  </a:lnTo>
                  <a:lnTo>
                    <a:pt x="141349" y="176331"/>
                  </a:lnTo>
                  <a:lnTo>
                    <a:pt x="141302" y="176579"/>
                  </a:lnTo>
                  <a:lnTo>
                    <a:pt x="141444" y="176544"/>
                  </a:lnTo>
                  <a:lnTo>
                    <a:pt x="141586" y="176674"/>
                  </a:lnTo>
                  <a:lnTo>
                    <a:pt x="141727" y="176792"/>
                  </a:lnTo>
                  <a:lnTo>
                    <a:pt x="141798" y="176851"/>
                  </a:lnTo>
                  <a:lnTo>
                    <a:pt x="141881" y="176899"/>
                  </a:lnTo>
                  <a:lnTo>
                    <a:pt x="141976" y="176934"/>
                  </a:lnTo>
                  <a:lnTo>
                    <a:pt x="142071" y="176970"/>
                  </a:lnTo>
                  <a:lnTo>
                    <a:pt x="141988" y="177123"/>
                  </a:lnTo>
                  <a:lnTo>
                    <a:pt x="141881" y="177265"/>
                  </a:lnTo>
                  <a:lnTo>
                    <a:pt x="141751" y="177395"/>
                  </a:lnTo>
                  <a:lnTo>
                    <a:pt x="141621" y="177502"/>
                  </a:lnTo>
                  <a:lnTo>
                    <a:pt x="141266" y="177774"/>
                  </a:lnTo>
                  <a:lnTo>
                    <a:pt x="140923" y="178058"/>
                  </a:lnTo>
                  <a:lnTo>
                    <a:pt x="140225" y="178614"/>
                  </a:lnTo>
                  <a:lnTo>
                    <a:pt x="139882" y="178886"/>
                  </a:lnTo>
                  <a:lnTo>
                    <a:pt x="139527" y="179158"/>
                  </a:lnTo>
                  <a:lnTo>
                    <a:pt x="139160" y="179418"/>
                  </a:lnTo>
                  <a:lnTo>
                    <a:pt x="138794" y="179655"/>
                  </a:lnTo>
                  <a:lnTo>
                    <a:pt x="138794" y="179655"/>
                  </a:lnTo>
                  <a:lnTo>
                    <a:pt x="139018" y="178969"/>
                  </a:lnTo>
                  <a:lnTo>
                    <a:pt x="139255" y="178283"/>
                  </a:lnTo>
                  <a:lnTo>
                    <a:pt x="139503" y="177608"/>
                  </a:lnTo>
                  <a:lnTo>
                    <a:pt x="139764" y="176934"/>
                  </a:lnTo>
                  <a:lnTo>
                    <a:pt x="140296" y="175585"/>
                  </a:lnTo>
                  <a:lnTo>
                    <a:pt x="140840" y="174249"/>
                  </a:lnTo>
                  <a:lnTo>
                    <a:pt x="141396" y="172900"/>
                  </a:lnTo>
                  <a:lnTo>
                    <a:pt x="141940" y="171563"/>
                  </a:lnTo>
                  <a:lnTo>
                    <a:pt x="142461" y="170214"/>
                  </a:lnTo>
                  <a:lnTo>
                    <a:pt x="142721" y="169540"/>
                  </a:lnTo>
                  <a:lnTo>
                    <a:pt x="142970" y="168854"/>
                  </a:lnTo>
                  <a:lnTo>
                    <a:pt x="143254" y="168073"/>
                  </a:lnTo>
                  <a:lnTo>
                    <a:pt x="143549" y="167292"/>
                  </a:lnTo>
                  <a:lnTo>
                    <a:pt x="144153" y="165719"/>
                  </a:lnTo>
                  <a:lnTo>
                    <a:pt x="144460" y="164938"/>
                  </a:lnTo>
                  <a:lnTo>
                    <a:pt x="144756" y="164157"/>
                  </a:lnTo>
                  <a:lnTo>
                    <a:pt x="145040" y="163365"/>
                  </a:lnTo>
                  <a:lnTo>
                    <a:pt x="145312" y="162572"/>
                  </a:lnTo>
                  <a:close/>
                  <a:moveTo>
                    <a:pt x="148376" y="167624"/>
                  </a:moveTo>
                  <a:lnTo>
                    <a:pt x="148767" y="168049"/>
                  </a:lnTo>
                  <a:lnTo>
                    <a:pt x="149145" y="168487"/>
                  </a:lnTo>
                  <a:lnTo>
                    <a:pt x="149535" y="168925"/>
                  </a:lnTo>
                  <a:lnTo>
                    <a:pt x="149926" y="169351"/>
                  </a:lnTo>
                  <a:lnTo>
                    <a:pt x="149902" y="169540"/>
                  </a:lnTo>
                  <a:lnTo>
                    <a:pt x="149902" y="169729"/>
                  </a:lnTo>
                  <a:lnTo>
                    <a:pt x="149902" y="169907"/>
                  </a:lnTo>
                  <a:lnTo>
                    <a:pt x="149914" y="170096"/>
                  </a:lnTo>
                  <a:lnTo>
                    <a:pt x="149926" y="170285"/>
                  </a:lnTo>
                  <a:lnTo>
                    <a:pt x="149950" y="170463"/>
                  </a:lnTo>
                  <a:lnTo>
                    <a:pt x="150032" y="170830"/>
                  </a:lnTo>
                  <a:lnTo>
                    <a:pt x="150115" y="171196"/>
                  </a:lnTo>
                  <a:lnTo>
                    <a:pt x="150233" y="171551"/>
                  </a:lnTo>
                  <a:lnTo>
                    <a:pt x="150470" y="172249"/>
                  </a:lnTo>
                  <a:lnTo>
                    <a:pt x="150588" y="172510"/>
                  </a:lnTo>
                  <a:lnTo>
                    <a:pt x="150707" y="172746"/>
                  </a:lnTo>
                  <a:lnTo>
                    <a:pt x="150849" y="172983"/>
                  </a:lnTo>
                  <a:lnTo>
                    <a:pt x="151014" y="173207"/>
                  </a:lnTo>
                  <a:lnTo>
                    <a:pt x="151180" y="173420"/>
                  </a:lnTo>
                  <a:lnTo>
                    <a:pt x="151357" y="173622"/>
                  </a:lnTo>
                  <a:lnTo>
                    <a:pt x="151724" y="174024"/>
                  </a:lnTo>
                  <a:lnTo>
                    <a:pt x="152103" y="174426"/>
                  </a:lnTo>
                  <a:lnTo>
                    <a:pt x="152481" y="174828"/>
                  </a:lnTo>
                  <a:lnTo>
                    <a:pt x="152659" y="175029"/>
                  </a:lnTo>
                  <a:lnTo>
                    <a:pt x="152824" y="175254"/>
                  </a:lnTo>
                  <a:lnTo>
                    <a:pt x="152978" y="175467"/>
                  </a:lnTo>
                  <a:lnTo>
                    <a:pt x="153120" y="175704"/>
                  </a:lnTo>
                  <a:lnTo>
                    <a:pt x="153215" y="175869"/>
                  </a:lnTo>
                  <a:lnTo>
                    <a:pt x="153286" y="176047"/>
                  </a:lnTo>
                  <a:lnTo>
                    <a:pt x="153333" y="176224"/>
                  </a:lnTo>
                  <a:lnTo>
                    <a:pt x="153357" y="176414"/>
                  </a:lnTo>
                  <a:lnTo>
                    <a:pt x="153369" y="176603"/>
                  </a:lnTo>
                  <a:lnTo>
                    <a:pt x="153369" y="176792"/>
                  </a:lnTo>
                  <a:lnTo>
                    <a:pt x="153357" y="176981"/>
                  </a:lnTo>
                  <a:lnTo>
                    <a:pt x="153321" y="177171"/>
                  </a:lnTo>
                  <a:lnTo>
                    <a:pt x="153250" y="177644"/>
                  </a:lnTo>
                  <a:lnTo>
                    <a:pt x="153191" y="178129"/>
                  </a:lnTo>
                  <a:lnTo>
                    <a:pt x="153167" y="178626"/>
                  </a:lnTo>
                  <a:lnTo>
                    <a:pt x="153179" y="179111"/>
                  </a:lnTo>
                  <a:lnTo>
                    <a:pt x="153191" y="179359"/>
                  </a:lnTo>
                  <a:lnTo>
                    <a:pt x="153203" y="179596"/>
                  </a:lnTo>
                  <a:lnTo>
                    <a:pt x="153238" y="179844"/>
                  </a:lnTo>
                  <a:lnTo>
                    <a:pt x="153262" y="180081"/>
                  </a:lnTo>
                  <a:lnTo>
                    <a:pt x="153309" y="180318"/>
                  </a:lnTo>
                  <a:lnTo>
                    <a:pt x="153357" y="180566"/>
                  </a:lnTo>
                  <a:lnTo>
                    <a:pt x="153416" y="180803"/>
                  </a:lnTo>
                  <a:lnTo>
                    <a:pt x="153475" y="181039"/>
                  </a:lnTo>
                  <a:lnTo>
                    <a:pt x="153037" y="181039"/>
                  </a:lnTo>
                  <a:lnTo>
                    <a:pt x="152611" y="181015"/>
                  </a:lnTo>
                  <a:lnTo>
                    <a:pt x="152185" y="180980"/>
                  </a:lnTo>
                  <a:lnTo>
                    <a:pt x="151748" y="180945"/>
                  </a:lnTo>
                  <a:lnTo>
                    <a:pt x="151322" y="180897"/>
                  </a:lnTo>
                  <a:lnTo>
                    <a:pt x="150884" y="180874"/>
                  </a:lnTo>
                  <a:lnTo>
                    <a:pt x="150458" y="180874"/>
                  </a:lnTo>
                  <a:lnTo>
                    <a:pt x="150245" y="180885"/>
                  </a:lnTo>
                  <a:lnTo>
                    <a:pt x="150021" y="180909"/>
                  </a:lnTo>
                  <a:lnTo>
                    <a:pt x="149346" y="180874"/>
                  </a:lnTo>
                  <a:lnTo>
                    <a:pt x="148672" y="180862"/>
                  </a:lnTo>
                  <a:lnTo>
                    <a:pt x="147323" y="180850"/>
                  </a:lnTo>
                  <a:lnTo>
                    <a:pt x="145975" y="180850"/>
                  </a:lnTo>
                  <a:lnTo>
                    <a:pt x="145300" y="180838"/>
                  </a:lnTo>
                  <a:lnTo>
                    <a:pt x="144614" y="180826"/>
                  </a:lnTo>
                  <a:lnTo>
                    <a:pt x="143916" y="180826"/>
                  </a:lnTo>
                  <a:lnTo>
                    <a:pt x="143218" y="180803"/>
                  </a:lnTo>
                  <a:lnTo>
                    <a:pt x="142520" y="180767"/>
                  </a:lnTo>
                  <a:lnTo>
                    <a:pt x="141822" y="180708"/>
                  </a:lnTo>
                  <a:lnTo>
                    <a:pt x="140426" y="180578"/>
                  </a:lnTo>
                  <a:lnTo>
                    <a:pt x="139030" y="180448"/>
                  </a:lnTo>
                  <a:lnTo>
                    <a:pt x="140059" y="179714"/>
                  </a:lnTo>
                  <a:lnTo>
                    <a:pt x="140556" y="179347"/>
                  </a:lnTo>
                  <a:lnTo>
                    <a:pt x="141065" y="178969"/>
                  </a:lnTo>
                  <a:lnTo>
                    <a:pt x="141562" y="178590"/>
                  </a:lnTo>
                  <a:lnTo>
                    <a:pt x="142059" y="178200"/>
                  </a:lnTo>
                  <a:lnTo>
                    <a:pt x="142544" y="177798"/>
                  </a:lnTo>
                  <a:lnTo>
                    <a:pt x="143017" y="177395"/>
                  </a:lnTo>
                  <a:lnTo>
                    <a:pt x="143265" y="177135"/>
                  </a:lnTo>
                  <a:lnTo>
                    <a:pt x="143514" y="176887"/>
                  </a:lnTo>
                  <a:lnTo>
                    <a:pt x="143750" y="176626"/>
                  </a:lnTo>
                  <a:lnTo>
                    <a:pt x="143975" y="176354"/>
                  </a:lnTo>
                  <a:lnTo>
                    <a:pt x="144200" y="176082"/>
                  </a:lnTo>
                  <a:lnTo>
                    <a:pt x="144425" y="175810"/>
                  </a:lnTo>
                  <a:lnTo>
                    <a:pt x="144839" y="175242"/>
                  </a:lnTo>
                  <a:lnTo>
                    <a:pt x="145241" y="174674"/>
                  </a:lnTo>
                  <a:lnTo>
                    <a:pt x="145620" y="174083"/>
                  </a:lnTo>
                  <a:lnTo>
                    <a:pt x="145975" y="173468"/>
                  </a:lnTo>
                  <a:lnTo>
                    <a:pt x="146318" y="172853"/>
                  </a:lnTo>
                  <a:lnTo>
                    <a:pt x="146625" y="172226"/>
                  </a:lnTo>
                  <a:lnTo>
                    <a:pt x="146933" y="171587"/>
                  </a:lnTo>
                  <a:lnTo>
                    <a:pt x="147217" y="170948"/>
                  </a:lnTo>
                  <a:lnTo>
                    <a:pt x="147477" y="170297"/>
                  </a:lnTo>
                  <a:lnTo>
                    <a:pt x="147725" y="169635"/>
                  </a:lnTo>
                  <a:lnTo>
                    <a:pt x="147962" y="168972"/>
                  </a:lnTo>
                  <a:lnTo>
                    <a:pt x="148175" y="168298"/>
                  </a:lnTo>
                  <a:lnTo>
                    <a:pt x="148376" y="167624"/>
                  </a:lnTo>
                  <a:close/>
                  <a:moveTo>
                    <a:pt x="206948" y="171539"/>
                  </a:moveTo>
                  <a:lnTo>
                    <a:pt x="207268" y="172013"/>
                  </a:lnTo>
                  <a:lnTo>
                    <a:pt x="207575" y="172498"/>
                  </a:lnTo>
                  <a:lnTo>
                    <a:pt x="207859" y="172983"/>
                  </a:lnTo>
                  <a:lnTo>
                    <a:pt x="208143" y="173480"/>
                  </a:lnTo>
                  <a:lnTo>
                    <a:pt x="208415" y="173976"/>
                  </a:lnTo>
                  <a:lnTo>
                    <a:pt x="208675" y="174485"/>
                  </a:lnTo>
                  <a:lnTo>
                    <a:pt x="208912" y="175006"/>
                  </a:lnTo>
                  <a:lnTo>
                    <a:pt x="209149" y="175526"/>
                  </a:lnTo>
                  <a:lnTo>
                    <a:pt x="209362" y="176047"/>
                  </a:lnTo>
                  <a:lnTo>
                    <a:pt x="209574" y="176579"/>
                  </a:lnTo>
                  <a:lnTo>
                    <a:pt x="209776" y="177111"/>
                  </a:lnTo>
                  <a:lnTo>
                    <a:pt x="209965" y="177644"/>
                  </a:lnTo>
                  <a:lnTo>
                    <a:pt x="210130" y="178188"/>
                  </a:lnTo>
                  <a:lnTo>
                    <a:pt x="210296" y="178732"/>
                  </a:lnTo>
                  <a:lnTo>
                    <a:pt x="210450" y="179288"/>
                  </a:lnTo>
                  <a:lnTo>
                    <a:pt x="210592" y="179844"/>
                  </a:lnTo>
                  <a:lnTo>
                    <a:pt x="210687" y="180258"/>
                  </a:lnTo>
                  <a:lnTo>
                    <a:pt x="210769" y="180672"/>
                  </a:lnTo>
                  <a:lnTo>
                    <a:pt x="210828" y="181098"/>
                  </a:lnTo>
                  <a:lnTo>
                    <a:pt x="210840" y="181311"/>
                  </a:lnTo>
                  <a:lnTo>
                    <a:pt x="210852" y="181524"/>
                  </a:lnTo>
                  <a:lnTo>
                    <a:pt x="210249" y="181489"/>
                  </a:lnTo>
                  <a:lnTo>
                    <a:pt x="209657" y="181441"/>
                  </a:lnTo>
                  <a:lnTo>
                    <a:pt x="209362" y="181418"/>
                  </a:lnTo>
                  <a:lnTo>
                    <a:pt x="209066" y="181370"/>
                  </a:lnTo>
                  <a:lnTo>
                    <a:pt x="208770" y="181323"/>
                  </a:lnTo>
                  <a:lnTo>
                    <a:pt x="208474" y="181276"/>
                  </a:lnTo>
                  <a:lnTo>
                    <a:pt x="208297" y="181240"/>
                  </a:lnTo>
                  <a:lnTo>
                    <a:pt x="208214" y="181217"/>
                  </a:lnTo>
                  <a:lnTo>
                    <a:pt x="208119" y="181193"/>
                  </a:lnTo>
                  <a:lnTo>
                    <a:pt x="208048" y="181157"/>
                  </a:lnTo>
                  <a:lnTo>
                    <a:pt x="207977" y="181110"/>
                  </a:lnTo>
                  <a:lnTo>
                    <a:pt x="207918" y="181039"/>
                  </a:lnTo>
                  <a:lnTo>
                    <a:pt x="207883" y="180956"/>
                  </a:lnTo>
                  <a:lnTo>
                    <a:pt x="207800" y="180672"/>
                  </a:lnTo>
                  <a:lnTo>
                    <a:pt x="207729" y="180388"/>
                  </a:lnTo>
                  <a:lnTo>
                    <a:pt x="207682" y="180105"/>
                  </a:lnTo>
                  <a:lnTo>
                    <a:pt x="207658" y="179809"/>
                  </a:lnTo>
                  <a:lnTo>
                    <a:pt x="207634" y="179525"/>
                  </a:lnTo>
                  <a:lnTo>
                    <a:pt x="207622" y="179229"/>
                  </a:lnTo>
                  <a:lnTo>
                    <a:pt x="207611" y="178649"/>
                  </a:lnTo>
                  <a:lnTo>
                    <a:pt x="207563" y="177809"/>
                  </a:lnTo>
                  <a:lnTo>
                    <a:pt x="207528" y="177395"/>
                  </a:lnTo>
                  <a:lnTo>
                    <a:pt x="207492" y="176981"/>
                  </a:lnTo>
                  <a:lnTo>
                    <a:pt x="207445" y="176567"/>
                  </a:lnTo>
                  <a:lnTo>
                    <a:pt x="207374" y="176153"/>
                  </a:lnTo>
                  <a:lnTo>
                    <a:pt x="207315" y="175739"/>
                  </a:lnTo>
                  <a:lnTo>
                    <a:pt x="207232" y="175325"/>
                  </a:lnTo>
                  <a:lnTo>
                    <a:pt x="207137" y="174923"/>
                  </a:lnTo>
                  <a:lnTo>
                    <a:pt x="207031" y="174509"/>
                  </a:lnTo>
                  <a:lnTo>
                    <a:pt x="206913" y="174118"/>
                  </a:lnTo>
                  <a:lnTo>
                    <a:pt x="206782" y="173716"/>
                  </a:lnTo>
                  <a:lnTo>
                    <a:pt x="206641" y="173326"/>
                  </a:lnTo>
                  <a:lnTo>
                    <a:pt x="206475" y="172947"/>
                  </a:lnTo>
                  <a:lnTo>
                    <a:pt x="206297" y="172569"/>
                  </a:lnTo>
                  <a:lnTo>
                    <a:pt x="206108" y="172190"/>
                  </a:lnTo>
                  <a:lnTo>
                    <a:pt x="206309" y="172024"/>
                  </a:lnTo>
                  <a:lnTo>
                    <a:pt x="206522" y="171859"/>
                  </a:lnTo>
                  <a:lnTo>
                    <a:pt x="206948" y="171539"/>
                  </a:lnTo>
                  <a:close/>
                  <a:moveTo>
                    <a:pt x="156172" y="157935"/>
                  </a:moveTo>
                  <a:lnTo>
                    <a:pt x="156515" y="158420"/>
                  </a:lnTo>
                  <a:lnTo>
                    <a:pt x="156870" y="158893"/>
                  </a:lnTo>
                  <a:lnTo>
                    <a:pt x="157225" y="159354"/>
                  </a:lnTo>
                  <a:lnTo>
                    <a:pt x="157592" y="159816"/>
                  </a:lnTo>
                  <a:lnTo>
                    <a:pt x="158349" y="160715"/>
                  </a:lnTo>
                  <a:lnTo>
                    <a:pt x="159118" y="161614"/>
                  </a:lnTo>
                  <a:lnTo>
                    <a:pt x="159603" y="162099"/>
                  </a:lnTo>
                  <a:lnTo>
                    <a:pt x="159852" y="162335"/>
                  </a:lnTo>
                  <a:lnTo>
                    <a:pt x="160112" y="162560"/>
                  </a:lnTo>
                  <a:lnTo>
                    <a:pt x="160254" y="162667"/>
                  </a:lnTo>
                  <a:lnTo>
                    <a:pt x="160396" y="162761"/>
                  </a:lnTo>
                  <a:lnTo>
                    <a:pt x="160538" y="162844"/>
                  </a:lnTo>
                  <a:lnTo>
                    <a:pt x="160691" y="162927"/>
                  </a:lnTo>
                  <a:lnTo>
                    <a:pt x="160845" y="163010"/>
                  </a:lnTo>
                  <a:lnTo>
                    <a:pt x="160999" y="163069"/>
                  </a:lnTo>
                  <a:lnTo>
                    <a:pt x="161165" y="163116"/>
                  </a:lnTo>
                  <a:lnTo>
                    <a:pt x="161342" y="163164"/>
                  </a:lnTo>
                  <a:lnTo>
                    <a:pt x="161449" y="163246"/>
                  </a:lnTo>
                  <a:lnTo>
                    <a:pt x="161555" y="163329"/>
                  </a:lnTo>
                  <a:lnTo>
                    <a:pt x="161662" y="163424"/>
                  </a:lnTo>
                  <a:lnTo>
                    <a:pt x="161756" y="163530"/>
                  </a:lnTo>
                  <a:lnTo>
                    <a:pt x="161922" y="163743"/>
                  </a:lnTo>
                  <a:lnTo>
                    <a:pt x="162076" y="163968"/>
                  </a:lnTo>
                  <a:lnTo>
                    <a:pt x="162206" y="164205"/>
                  </a:lnTo>
                  <a:lnTo>
                    <a:pt x="162336" y="164453"/>
                  </a:lnTo>
                  <a:lnTo>
                    <a:pt x="162584" y="164950"/>
                  </a:lnTo>
                  <a:lnTo>
                    <a:pt x="162726" y="165210"/>
                  </a:lnTo>
                  <a:lnTo>
                    <a:pt x="162856" y="165494"/>
                  </a:lnTo>
                  <a:lnTo>
                    <a:pt x="162975" y="165766"/>
                  </a:lnTo>
                  <a:lnTo>
                    <a:pt x="163093" y="166050"/>
                  </a:lnTo>
                  <a:lnTo>
                    <a:pt x="163200" y="166334"/>
                  </a:lnTo>
                  <a:lnTo>
                    <a:pt x="163294" y="166618"/>
                  </a:lnTo>
                  <a:lnTo>
                    <a:pt x="163472" y="167198"/>
                  </a:lnTo>
                  <a:lnTo>
                    <a:pt x="163815" y="168357"/>
                  </a:lnTo>
                  <a:lnTo>
                    <a:pt x="163992" y="168937"/>
                  </a:lnTo>
                  <a:lnTo>
                    <a:pt x="164099" y="169221"/>
                  </a:lnTo>
                  <a:lnTo>
                    <a:pt x="164205" y="169505"/>
                  </a:lnTo>
                  <a:lnTo>
                    <a:pt x="164300" y="169789"/>
                  </a:lnTo>
                  <a:lnTo>
                    <a:pt x="164418" y="170061"/>
                  </a:lnTo>
                  <a:lnTo>
                    <a:pt x="164666" y="170593"/>
                  </a:lnTo>
                  <a:lnTo>
                    <a:pt x="164773" y="170877"/>
                  </a:lnTo>
                  <a:lnTo>
                    <a:pt x="164868" y="171149"/>
                  </a:lnTo>
                  <a:lnTo>
                    <a:pt x="164903" y="171291"/>
                  </a:lnTo>
                  <a:lnTo>
                    <a:pt x="164927" y="171445"/>
                  </a:lnTo>
                  <a:lnTo>
                    <a:pt x="164939" y="171587"/>
                  </a:lnTo>
                  <a:lnTo>
                    <a:pt x="164950" y="171741"/>
                  </a:lnTo>
                  <a:lnTo>
                    <a:pt x="164950" y="171965"/>
                  </a:lnTo>
                  <a:lnTo>
                    <a:pt x="164927" y="172190"/>
                  </a:lnTo>
                  <a:lnTo>
                    <a:pt x="164903" y="172415"/>
                  </a:lnTo>
                  <a:lnTo>
                    <a:pt x="164856" y="172640"/>
                  </a:lnTo>
                  <a:lnTo>
                    <a:pt x="164797" y="172853"/>
                  </a:lnTo>
                  <a:lnTo>
                    <a:pt x="164737" y="173077"/>
                  </a:lnTo>
                  <a:lnTo>
                    <a:pt x="164596" y="173503"/>
                  </a:lnTo>
                  <a:lnTo>
                    <a:pt x="164465" y="173941"/>
                  </a:lnTo>
                  <a:lnTo>
                    <a:pt x="164394" y="174154"/>
                  </a:lnTo>
                  <a:lnTo>
                    <a:pt x="164347" y="174379"/>
                  </a:lnTo>
                  <a:lnTo>
                    <a:pt x="164300" y="174603"/>
                  </a:lnTo>
                  <a:lnTo>
                    <a:pt x="164264" y="174828"/>
                  </a:lnTo>
                  <a:lnTo>
                    <a:pt x="164241" y="175053"/>
                  </a:lnTo>
                  <a:lnTo>
                    <a:pt x="164241" y="175278"/>
                  </a:lnTo>
                  <a:lnTo>
                    <a:pt x="164241" y="175514"/>
                  </a:lnTo>
                  <a:lnTo>
                    <a:pt x="164252" y="175751"/>
                  </a:lnTo>
                  <a:lnTo>
                    <a:pt x="164276" y="175988"/>
                  </a:lnTo>
                  <a:lnTo>
                    <a:pt x="164323" y="176224"/>
                  </a:lnTo>
                  <a:lnTo>
                    <a:pt x="164359" y="176343"/>
                  </a:lnTo>
                  <a:lnTo>
                    <a:pt x="164394" y="176449"/>
                  </a:lnTo>
                  <a:lnTo>
                    <a:pt x="164442" y="176555"/>
                  </a:lnTo>
                  <a:lnTo>
                    <a:pt x="164501" y="176662"/>
                  </a:lnTo>
                  <a:lnTo>
                    <a:pt x="164560" y="176757"/>
                  </a:lnTo>
                  <a:lnTo>
                    <a:pt x="164631" y="176851"/>
                  </a:lnTo>
                  <a:lnTo>
                    <a:pt x="164714" y="176934"/>
                  </a:lnTo>
                  <a:lnTo>
                    <a:pt x="164820" y="177017"/>
                  </a:lnTo>
                  <a:lnTo>
                    <a:pt x="164939" y="177088"/>
                  </a:lnTo>
                  <a:lnTo>
                    <a:pt x="165069" y="177159"/>
                  </a:lnTo>
                  <a:lnTo>
                    <a:pt x="165341" y="177265"/>
                  </a:lnTo>
                  <a:lnTo>
                    <a:pt x="165613" y="177360"/>
                  </a:lnTo>
                  <a:lnTo>
                    <a:pt x="165885" y="177455"/>
                  </a:lnTo>
                  <a:lnTo>
                    <a:pt x="166169" y="177561"/>
                  </a:lnTo>
                  <a:lnTo>
                    <a:pt x="166429" y="177679"/>
                  </a:lnTo>
                  <a:lnTo>
                    <a:pt x="166559" y="177750"/>
                  </a:lnTo>
                  <a:lnTo>
                    <a:pt x="166678" y="177821"/>
                  </a:lnTo>
                  <a:lnTo>
                    <a:pt x="166796" y="177904"/>
                  </a:lnTo>
                  <a:lnTo>
                    <a:pt x="166914" y="177999"/>
                  </a:lnTo>
                  <a:lnTo>
                    <a:pt x="167139" y="178200"/>
                  </a:lnTo>
                  <a:lnTo>
                    <a:pt x="167352" y="178425"/>
                  </a:lnTo>
                  <a:lnTo>
                    <a:pt x="167577" y="178638"/>
                  </a:lnTo>
                  <a:lnTo>
                    <a:pt x="167813" y="178839"/>
                  </a:lnTo>
                  <a:lnTo>
                    <a:pt x="167943" y="178933"/>
                  </a:lnTo>
                  <a:lnTo>
                    <a:pt x="168062" y="179004"/>
                  </a:lnTo>
                  <a:lnTo>
                    <a:pt x="168192" y="179075"/>
                  </a:lnTo>
                  <a:lnTo>
                    <a:pt x="168334" y="179134"/>
                  </a:lnTo>
                  <a:lnTo>
                    <a:pt x="168476" y="179182"/>
                  </a:lnTo>
                  <a:lnTo>
                    <a:pt x="168618" y="179217"/>
                  </a:lnTo>
                  <a:lnTo>
                    <a:pt x="168772" y="179229"/>
                  </a:lnTo>
                  <a:lnTo>
                    <a:pt x="168937" y="179217"/>
                  </a:lnTo>
                  <a:lnTo>
                    <a:pt x="167896" y="179513"/>
                  </a:lnTo>
                  <a:lnTo>
                    <a:pt x="166855" y="179809"/>
                  </a:lnTo>
                  <a:lnTo>
                    <a:pt x="166335" y="179963"/>
                  </a:lnTo>
                  <a:lnTo>
                    <a:pt x="165802" y="180093"/>
                  </a:lnTo>
                  <a:lnTo>
                    <a:pt x="165282" y="180211"/>
                  </a:lnTo>
                  <a:lnTo>
                    <a:pt x="164749" y="180318"/>
                  </a:lnTo>
                  <a:lnTo>
                    <a:pt x="164359" y="180388"/>
                  </a:lnTo>
                  <a:lnTo>
                    <a:pt x="163980" y="180471"/>
                  </a:lnTo>
                  <a:lnTo>
                    <a:pt x="163223" y="180649"/>
                  </a:lnTo>
                  <a:lnTo>
                    <a:pt x="162466" y="180850"/>
                  </a:lnTo>
                  <a:lnTo>
                    <a:pt x="161709" y="181051"/>
                  </a:lnTo>
                  <a:lnTo>
                    <a:pt x="160952" y="181240"/>
                  </a:lnTo>
                  <a:lnTo>
                    <a:pt x="160195" y="181418"/>
                  </a:lnTo>
                  <a:lnTo>
                    <a:pt x="159816" y="181501"/>
                  </a:lnTo>
                  <a:lnTo>
                    <a:pt x="159426" y="181572"/>
                  </a:lnTo>
                  <a:lnTo>
                    <a:pt x="159047" y="181642"/>
                  </a:lnTo>
                  <a:lnTo>
                    <a:pt x="158657" y="181690"/>
                  </a:lnTo>
                  <a:lnTo>
                    <a:pt x="158550" y="181702"/>
                  </a:lnTo>
                  <a:lnTo>
                    <a:pt x="158456" y="181702"/>
                  </a:lnTo>
                  <a:lnTo>
                    <a:pt x="158361" y="181690"/>
                  </a:lnTo>
                  <a:lnTo>
                    <a:pt x="158266" y="181678"/>
                  </a:lnTo>
                  <a:lnTo>
                    <a:pt x="158172" y="181642"/>
                  </a:lnTo>
                  <a:lnTo>
                    <a:pt x="158077" y="181607"/>
                  </a:lnTo>
                  <a:lnTo>
                    <a:pt x="157994" y="181560"/>
                  </a:lnTo>
                  <a:lnTo>
                    <a:pt x="157911" y="181512"/>
                  </a:lnTo>
                  <a:lnTo>
                    <a:pt x="157758" y="181382"/>
                  </a:lnTo>
                  <a:lnTo>
                    <a:pt x="157604" y="181252"/>
                  </a:lnTo>
                  <a:lnTo>
                    <a:pt x="157320" y="180980"/>
                  </a:lnTo>
                  <a:lnTo>
                    <a:pt x="157048" y="180661"/>
                  </a:lnTo>
                  <a:lnTo>
                    <a:pt x="156776" y="180318"/>
                  </a:lnTo>
                  <a:lnTo>
                    <a:pt x="156527" y="179963"/>
                  </a:lnTo>
                  <a:lnTo>
                    <a:pt x="156291" y="179608"/>
                  </a:lnTo>
                  <a:lnTo>
                    <a:pt x="156066" y="179241"/>
                  </a:lnTo>
                  <a:lnTo>
                    <a:pt x="155853" y="178862"/>
                  </a:lnTo>
                  <a:lnTo>
                    <a:pt x="155652" y="178484"/>
                  </a:lnTo>
                  <a:lnTo>
                    <a:pt x="155462" y="178105"/>
                  </a:lnTo>
                  <a:lnTo>
                    <a:pt x="155380" y="177951"/>
                  </a:lnTo>
                  <a:lnTo>
                    <a:pt x="155321" y="177809"/>
                  </a:lnTo>
                  <a:lnTo>
                    <a:pt x="155261" y="177656"/>
                  </a:lnTo>
                  <a:lnTo>
                    <a:pt x="155214" y="177490"/>
                  </a:lnTo>
                  <a:lnTo>
                    <a:pt x="155143" y="177182"/>
                  </a:lnTo>
                  <a:lnTo>
                    <a:pt x="155096" y="176851"/>
                  </a:lnTo>
                  <a:lnTo>
                    <a:pt x="155037" y="176532"/>
                  </a:lnTo>
                  <a:lnTo>
                    <a:pt x="154989" y="176201"/>
                  </a:lnTo>
                  <a:lnTo>
                    <a:pt x="154942" y="176047"/>
                  </a:lnTo>
                  <a:lnTo>
                    <a:pt x="154906" y="175893"/>
                  </a:lnTo>
                  <a:lnTo>
                    <a:pt x="154847" y="175739"/>
                  </a:lnTo>
                  <a:lnTo>
                    <a:pt x="154788" y="175585"/>
                  </a:lnTo>
                  <a:lnTo>
                    <a:pt x="154729" y="175396"/>
                  </a:lnTo>
                  <a:lnTo>
                    <a:pt x="154658" y="175219"/>
                  </a:lnTo>
                  <a:lnTo>
                    <a:pt x="154504" y="174876"/>
                  </a:lnTo>
                  <a:lnTo>
                    <a:pt x="154327" y="174532"/>
                  </a:lnTo>
                  <a:lnTo>
                    <a:pt x="154149" y="174189"/>
                  </a:lnTo>
                  <a:lnTo>
                    <a:pt x="153972" y="173846"/>
                  </a:lnTo>
                  <a:lnTo>
                    <a:pt x="153818" y="173491"/>
                  </a:lnTo>
                  <a:lnTo>
                    <a:pt x="153759" y="173314"/>
                  </a:lnTo>
                  <a:lnTo>
                    <a:pt x="153700" y="173137"/>
                  </a:lnTo>
                  <a:lnTo>
                    <a:pt x="153652" y="172947"/>
                  </a:lnTo>
                  <a:lnTo>
                    <a:pt x="153605" y="172758"/>
                  </a:lnTo>
                  <a:lnTo>
                    <a:pt x="153487" y="172107"/>
                  </a:lnTo>
                  <a:lnTo>
                    <a:pt x="153369" y="171457"/>
                  </a:lnTo>
                  <a:lnTo>
                    <a:pt x="153274" y="170794"/>
                  </a:lnTo>
                  <a:lnTo>
                    <a:pt x="153191" y="170143"/>
                  </a:lnTo>
                  <a:lnTo>
                    <a:pt x="153120" y="169481"/>
                  </a:lnTo>
                  <a:lnTo>
                    <a:pt x="153085" y="168818"/>
                  </a:lnTo>
                  <a:lnTo>
                    <a:pt x="153073" y="168487"/>
                  </a:lnTo>
                  <a:lnTo>
                    <a:pt x="153073" y="168156"/>
                  </a:lnTo>
                  <a:lnTo>
                    <a:pt x="153073" y="167825"/>
                  </a:lnTo>
                  <a:lnTo>
                    <a:pt x="153085" y="167493"/>
                  </a:lnTo>
                  <a:lnTo>
                    <a:pt x="153096" y="167198"/>
                  </a:lnTo>
                  <a:lnTo>
                    <a:pt x="153108" y="166890"/>
                  </a:lnTo>
                  <a:lnTo>
                    <a:pt x="153132" y="166594"/>
                  </a:lnTo>
                  <a:lnTo>
                    <a:pt x="153167" y="166299"/>
                  </a:lnTo>
                  <a:lnTo>
                    <a:pt x="153203" y="166003"/>
                  </a:lnTo>
                  <a:lnTo>
                    <a:pt x="153250" y="165707"/>
                  </a:lnTo>
                  <a:lnTo>
                    <a:pt x="153357" y="165116"/>
                  </a:lnTo>
                  <a:lnTo>
                    <a:pt x="153487" y="164524"/>
                  </a:lnTo>
                  <a:lnTo>
                    <a:pt x="153629" y="163944"/>
                  </a:lnTo>
                  <a:lnTo>
                    <a:pt x="153783" y="163365"/>
                  </a:lnTo>
                  <a:lnTo>
                    <a:pt x="153948" y="162797"/>
                  </a:lnTo>
                  <a:lnTo>
                    <a:pt x="154078" y="162359"/>
                  </a:lnTo>
                  <a:lnTo>
                    <a:pt x="154149" y="162146"/>
                  </a:lnTo>
                  <a:lnTo>
                    <a:pt x="154220" y="161933"/>
                  </a:lnTo>
                  <a:lnTo>
                    <a:pt x="154303" y="161732"/>
                  </a:lnTo>
                  <a:lnTo>
                    <a:pt x="154398" y="161519"/>
                  </a:lnTo>
                  <a:lnTo>
                    <a:pt x="154516" y="161330"/>
                  </a:lnTo>
                  <a:lnTo>
                    <a:pt x="154634" y="161141"/>
                  </a:lnTo>
                  <a:lnTo>
                    <a:pt x="154694" y="160928"/>
                  </a:lnTo>
                  <a:lnTo>
                    <a:pt x="154764" y="160715"/>
                  </a:lnTo>
                  <a:lnTo>
                    <a:pt x="154847" y="160514"/>
                  </a:lnTo>
                  <a:lnTo>
                    <a:pt x="154942" y="160301"/>
                  </a:lnTo>
                  <a:lnTo>
                    <a:pt x="155131" y="159910"/>
                  </a:lnTo>
                  <a:lnTo>
                    <a:pt x="155344" y="159520"/>
                  </a:lnTo>
                  <a:lnTo>
                    <a:pt x="155782" y="158739"/>
                  </a:lnTo>
                  <a:lnTo>
                    <a:pt x="155983" y="158349"/>
                  </a:lnTo>
                  <a:lnTo>
                    <a:pt x="156078" y="158148"/>
                  </a:lnTo>
                  <a:lnTo>
                    <a:pt x="156172" y="157935"/>
                  </a:lnTo>
                  <a:close/>
                  <a:moveTo>
                    <a:pt x="208557" y="182199"/>
                  </a:moveTo>
                  <a:lnTo>
                    <a:pt x="209929" y="182258"/>
                  </a:lnTo>
                  <a:lnTo>
                    <a:pt x="209835" y="182613"/>
                  </a:lnTo>
                  <a:lnTo>
                    <a:pt x="209728" y="182967"/>
                  </a:lnTo>
                  <a:lnTo>
                    <a:pt x="209622" y="183322"/>
                  </a:lnTo>
                  <a:lnTo>
                    <a:pt x="209492" y="183677"/>
                  </a:lnTo>
                  <a:lnTo>
                    <a:pt x="209385" y="183665"/>
                  </a:lnTo>
                  <a:lnTo>
                    <a:pt x="209267" y="183654"/>
                  </a:lnTo>
                  <a:lnTo>
                    <a:pt x="209160" y="183665"/>
                  </a:lnTo>
                  <a:lnTo>
                    <a:pt x="209054" y="183677"/>
                  </a:lnTo>
                  <a:lnTo>
                    <a:pt x="208959" y="183713"/>
                  </a:lnTo>
                  <a:lnTo>
                    <a:pt x="208865" y="183772"/>
                  </a:lnTo>
                  <a:lnTo>
                    <a:pt x="208782" y="183843"/>
                  </a:lnTo>
                  <a:lnTo>
                    <a:pt x="208711" y="183938"/>
                  </a:lnTo>
                  <a:lnTo>
                    <a:pt x="208320" y="184375"/>
                  </a:lnTo>
                  <a:lnTo>
                    <a:pt x="207918" y="184813"/>
                  </a:lnTo>
                  <a:lnTo>
                    <a:pt x="207705" y="185038"/>
                  </a:lnTo>
                  <a:lnTo>
                    <a:pt x="207492" y="185239"/>
                  </a:lnTo>
                  <a:lnTo>
                    <a:pt x="207279" y="185440"/>
                  </a:lnTo>
                  <a:lnTo>
                    <a:pt x="207055" y="185641"/>
                  </a:lnTo>
                  <a:lnTo>
                    <a:pt x="206818" y="185830"/>
                  </a:lnTo>
                  <a:lnTo>
                    <a:pt x="206581" y="186008"/>
                  </a:lnTo>
                  <a:lnTo>
                    <a:pt x="206333" y="186162"/>
                  </a:lnTo>
                  <a:lnTo>
                    <a:pt x="206085" y="186315"/>
                  </a:lnTo>
                  <a:lnTo>
                    <a:pt x="205824" y="186457"/>
                  </a:lnTo>
                  <a:lnTo>
                    <a:pt x="205552" y="186576"/>
                  </a:lnTo>
                  <a:lnTo>
                    <a:pt x="205268" y="186682"/>
                  </a:lnTo>
                  <a:lnTo>
                    <a:pt x="204984" y="186765"/>
                  </a:lnTo>
                  <a:lnTo>
                    <a:pt x="205256" y="186528"/>
                  </a:lnTo>
                  <a:lnTo>
                    <a:pt x="205528" y="186280"/>
                  </a:lnTo>
                  <a:lnTo>
                    <a:pt x="205801" y="186032"/>
                  </a:lnTo>
                  <a:lnTo>
                    <a:pt x="206061" y="185771"/>
                  </a:lnTo>
                  <a:lnTo>
                    <a:pt x="206321" y="185511"/>
                  </a:lnTo>
                  <a:lnTo>
                    <a:pt x="206570" y="185251"/>
                  </a:lnTo>
                  <a:lnTo>
                    <a:pt x="206818" y="184979"/>
                  </a:lnTo>
                  <a:lnTo>
                    <a:pt x="207055" y="184695"/>
                  </a:lnTo>
                  <a:lnTo>
                    <a:pt x="207279" y="184411"/>
                  </a:lnTo>
                  <a:lnTo>
                    <a:pt x="207492" y="184115"/>
                  </a:lnTo>
                  <a:lnTo>
                    <a:pt x="207705" y="183807"/>
                  </a:lnTo>
                  <a:lnTo>
                    <a:pt x="207895" y="183500"/>
                  </a:lnTo>
                  <a:lnTo>
                    <a:pt x="208084" y="183180"/>
                  </a:lnTo>
                  <a:lnTo>
                    <a:pt x="208249" y="182861"/>
                  </a:lnTo>
                  <a:lnTo>
                    <a:pt x="208415" y="182530"/>
                  </a:lnTo>
                  <a:lnTo>
                    <a:pt x="208557" y="182199"/>
                  </a:lnTo>
                  <a:close/>
                  <a:moveTo>
                    <a:pt x="76696" y="0"/>
                  </a:moveTo>
                  <a:lnTo>
                    <a:pt x="76613" y="12"/>
                  </a:lnTo>
                  <a:lnTo>
                    <a:pt x="76530" y="24"/>
                  </a:lnTo>
                  <a:lnTo>
                    <a:pt x="76377" y="59"/>
                  </a:lnTo>
                  <a:lnTo>
                    <a:pt x="76223" y="130"/>
                  </a:lnTo>
                  <a:lnTo>
                    <a:pt x="76069" y="213"/>
                  </a:lnTo>
                  <a:lnTo>
                    <a:pt x="75927" y="308"/>
                  </a:lnTo>
                  <a:lnTo>
                    <a:pt x="75655" y="509"/>
                  </a:lnTo>
                  <a:lnTo>
                    <a:pt x="75466" y="686"/>
                  </a:lnTo>
                  <a:lnTo>
                    <a:pt x="75265" y="875"/>
                  </a:lnTo>
                  <a:lnTo>
                    <a:pt x="75087" y="1077"/>
                  </a:lnTo>
                  <a:lnTo>
                    <a:pt x="74922" y="1278"/>
                  </a:lnTo>
                  <a:lnTo>
                    <a:pt x="74768" y="1491"/>
                  </a:lnTo>
                  <a:lnTo>
                    <a:pt x="74614" y="1715"/>
                  </a:lnTo>
                  <a:lnTo>
                    <a:pt x="74484" y="1952"/>
                  </a:lnTo>
                  <a:lnTo>
                    <a:pt x="74366" y="2189"/>
                  </a:lnTo>
                  <a:lnTo>
                    <a:pt x="74259" y="2437"/>
                  </a:lnTo>
                  <a:lnTo>
                    <a:pt x="74164" y="2685"/>
                  </a:lnTo>
                  <a:lnTo>
                    <a:pt x="74093" y="2934"/>
                  </a:lnTo>
                  <a:lnTo>
                    <a:pt x="74022" y="3194"/>
                  </a:lnTo>
                  <a:lnTo>
                    <a:pt x="73987" y="3466"/>
                  </a:lnTo>
                  <a:lnTo>
                    <a:pt x="73951" y="3727"/>
                  </a:lnTo>
                  <a:lnTo>
                    <a:pt x="73940" y="3999"/>
                  </a:lnTo>
                  <a:lnTo>
                    <a:pt x="73951" y="4259"/>
                  </a:lnTo>
                  <a:lnTo>
                    <a:pt x="73940" y="4720"/>
                  </a:lnTo>
                  <a:lnTo>
                    <a:pt x="73940" y="5170"/>
                  </a:lnTo>
                  <a:lnTo>
                    <a:pt x="73963" y="5619"/>
                  </a:lnTo>
                  <a:lnTo>
                    <a:pt x="74011" y="6069"/>
                  </a:lnTo>
                  <a:lnTo>
                    <a:pt x="74058" y="6518"/>
                  </a:lnTo>
                  <a:lnTo>
                    <a:pt x="74129" y="6968"/>
                  </a:lnTo>
                  <a:lnTo>
                    <a:pt x="74212" y="7406"/>
                  </a:lnTo>
                  <a:lnTo>
                    <a:pt x="74306" y="7855"/>
                  </a:lnTo>
                  <a:lnTo>
                    <a:pt x="74425" y="8293"/>
                  </a:lnTo>
                  <a:lnTo>
                    <a:pt x="74543" y="8731"/>
                  </a:lnTo>
                  <a:lnTo>
                    <a:pt x="74661" y="9168"/>
                  </a:lnTo>
                  <a:lnTo>
                    <a:pt x="74803" y="9594"/>
                  </a:lnTo>
                  <a:lnTo>
                    <a:pt x="75099" y="10458"/>
                  </a:lnTo>
                  <a:lnTo>
                    <a:pt x="75407" y="11298"/>
                  </a:lnTo>
                  <a:lnTo>
                    <a:pt x="75679" y="12102"/>
                  </a:lnTo>
                  <a:lnTo>
                    <a:pt x="75927" y="12919"/>
                  </a:lnTo>
                  <a:lnTo>
                    <a:pt x="76424" y="14539"/>
                  </a:lnTo>
                  <a:lnTo>
                    <a:pt x="76909" y="16160"/>
                  </a:lnTo>
                  <a:lnTo>
                    <a:pt x="77406" y="17781"/>
                  </a:lnTo>
                  <a:lnTo>
                    <a:pt x="78033" y="19674"/>
                  </a:lnTo>
                  <a:lnTo>
                    <a:pt x="78660" y="21578"/>
                  </a:lnTo>
                  <a:lnTo>
                    <a:pt x="79275" y="23483"/>
                  </a:lnTo>
                  <a:lnTo>
                    <a:pt x="79914" y="25376"/>
                  </a:lnTo>
                  <a:lnTo>
                    <a:pt x="80139" y="26133"/>
                  </a:lnTo>
                  <a:lnTo>
                    <a:pt x="80363" y="26902"/>
                  </a:lnTo>
                  <a:lnTo>
                    <a:pt x="80789" y="28428"/>
                  </a:lnTo>
                  <a:lnTo>
                    <a:pt x="81002" y="29197"/>
                  </a:lnTo>
                  <a:lnTo>
                    <a:pt x="81239" y="29954"/>
                  </a:lnTo>
                  <a:lnTo>
                    <a:pt x="81487" y="30700"/>
                  </a:lnTo>
                  <a:lnTo>
                    <a:pt x="81618" y="31078"/>
                  </a:lnTo>
                  <a:lnTo>
                    <a:pt x="81759" y="31445"/>
                  </a:lnTo>
                  <a:lnTo>
                    <a:pt x="81972" y="31989"/>
                  </a:lnTo>
                  <a:lnTo>
                    <a:pt x="82174" y="32522"/>
                  </a:lnTo>
                  <a:lnTo>
                    <a:pt x="82576" y="33610"/>
                  </a:lnTo>
                  <a:lnTo>
                    <a:pt x="82789" y="34142"/>
                  </a:lnTo>
                  <a:lnTo>
                    <a:pt x="83002" y="34675"/>
                  </a:lnTo>
                  <a:lnTo>
                    <a:pt x="83238" y="35195"/>
                  </a:lnTo>
                  <a:lnTo>
                    <a:pt x="83487" y="35716"/>
                  </a:lnTo>
                  <a:lnTo>
                    <a:pt x="83309" y="35881"/>
                  </a:lnTo>
                  <a:lnTo>
                    <a:pt x="83155" y="36071"/>
                  </a:lnTo>
                  <a:lnTo>
                    <a:pt x="83013" y="36272"/>
                  </a:lnTo>
                  <a:lnTo>
                    <a:pt x="82883" y="36473"/>
                  </a:lnTo>
                  <a:lnTo>
                    <a:pt x="82789" y="36686"/>
                  </a:lnTo>
                  <a:lnTo>
                    <a:pt x="82706" y="36911"/>
                  </a:lnTo>
                  <a:lnTo>
                    <a:pt x="82647" y="37147"/>
                  </a:lnTo>
                  <a:lnTo>
                    <a:pt x="82599" y="37384"/>
                  </a:lnTo>
                  <a:lnTo>
                    <a:pt x="82588" y="37620"/>
                  </a:lnTo>
                  <a:lnTo>
                    <a:pt x="82588" y="37857"/>
                  </a:lnTo>
                  <a:lnTo>
                    <a:pt x="82599" y="38105"/>
                  </a:lnTo>
                  <a:lnTo>
                    <a:pt x="82635" y="38342"/>
                  </a:lnTo>
                  <a:lnTo>
                    <a:pt x="82706" y="38579"/>
                  </a:lnTo>
                  <a:lnTo>
                    <a:pt x="82777" y="38803"/>
                  </a:lnTo>
                  <a:lnTo>
                    <a:pt x="82883" y="39016"/>
                  </a:lnTo>
                  <a:lnTo>
                    <a:pt x="83002" y="39229"/>
                  </a:lnTo>
                  <a:lnTo>
                    <a:pt x="82966" y="39703"/>
                  </a:lnTo>
                  <a:lnTo>
                    <a:pt x="82943" y="40164"/>
                  </a:lnTo>
                  <a:lnTo>
                    <a:pt x="82931" y="40625"/>
                  </a:lnTo>
                  <a:lnTo>
                    <a:pt x="82931" y="41098"/>
                  </a:lnTo>
                  <a:lnTo>
                    <a:pt x="82943" y="41560"/>
                  </a:lnTo>
                  <a:lnTo>
                    <a:pt x="82966" y="42021"/>
                  </a:lnTo>
                  <a:lnTo>
                    <a:pt x="83002" y="42483"/>
                  </a:lnTo>
                  <a:lnTo>
                    <a:pt x="83049" y="42956"/>
                  </a:lnTo>
                  <a:lnTo>
                    <a:pt x="83144" y="43879"/>
                  </a:lnTo>
                  <a:lnTo>
                    <a:pt x="83250" y="44801"/>
                  </a:lnTo>
                  <a:lnTo>
                    <a:pt x="83368" y="45724"/>
                  </a:lnTo>
                  <a:lnTo>
                    <a:pt x="83463" y="46647"/>
                  </a:lnTo>
                  <a:lnTo>
                    <a:pt x="83357" y="46718"/>
                  </a:lnTo>
                  <a:lnTo>
                    <a:pt x="83250" y="46801"/>
                  </a:lnTo>
                  <a:lnTo>
                    <a:pt x="83049" y="46966"/>
                  </a:lnTo>
                  <a:lnTo>
                    <a:pt x="82860" y="47156"/>
                  </a:lnTo>
                  <a:lnTo>
                    <a:pt x="82694" y="47345"/>
                  </a:lnTo>
                  <a:lnTo>
                    <a:pt x="82375" y="47759"/>
                  </a:lnTo>
                  <a:lnTo>
                    <a:pt x="82209" y="47972"/>
                  </a:lnTo>
                  <a:lnTo>
                    <a:pt x="82055" y="48173"/>
                  </a:lnTo>
                  <a:lnTo>
                    <a:pt x="81724" y="48575"/>
                  </a:lnTo>
                  <a:lnTo>
                    <a:pt x="81416" y="49013"/>
                  </a:lnTo>
                  <a:lnTo>
                    <a:pt x="81132" y="49451"/>
                  </a:lnTo>
                  <a:lnTo>
                    <a:pt x="80860" y="49900"/>
                  </a:lnTo>
                  <a:lnTo>
                    <a:pt x="80565" y="49723"/>
                  </a:lnTo>
                  <a:lnTo>
                    <a:pt x="80257" y="49569"/>
                  </a:lnTo>
                  <a:lnTo>
                    <a:pt x="79949" y="49415"/>
                  </a:lnTo>
                  <a:lnTo>
                    <a:pt x="79642" y="49285"/>
                  </a:lnTo>
                  <a:lnTo>
                    <a:pt x="79334" y="49155"/>
                  </a:lnTo>
                  <a:lnTo>
                    <a:pt x="79015" y="49025"/>
                  </a:lnTo>
                  <a:lnTo>
                    <a:pt x="78364" y="48800"/>
                  </a:lnTo>
                  <a:lnTo>
                    <a:pt x="77725" y="48587"/>
                  </a:lnTo>
                  <a:lnTo>
                    <a:pt x="77075" y="48374"/>
                  </a:lnTo>
                  <a:lnTo>
                    <a:pt x="76424" y="48161"/>
                  </a:lnTo>
                  <a:lnTo>
                    <a:pt x="75773" y="47948"/>
                  </a:lnTo>
                  <a:lnTo>
                    <a:pt x="75489" y="47865"/>
                  </a:lnTo>
                  <a:lnTo>
                    <a:pt x="75205" y="47806"/>
                  </a:lnTo>
                  <a:lnTo>
                    <a:pt x="74922" y="47759"/>
                  </a:lnTo>
                  <a:lnTo>
                    <a:pt x="74626" y="47712"/>
                  </a:lnTo>
                  <a:lnTo>
                    <a:pt x="74330" y="47688"/>
                  </a:lnTo>
                  <a:lnTo>
                    <a:pt x="74046" y="47664"/>
                  </a:lnTo>
                  <a:lnTo>
                    <a:pt x="73455" y="47652"/>
                  </a:lnTo>
                  <a:lnTo>
                    <a:pt x="72875" y="47664"/>
                  </a:lnTo>
                  <a:lnTo>
                    <a:pt x="72283" y="47676"/>
                  </a:lnTo>
                  <a:lnTo>
                    <a:pt x="71692" y="47700"/>
                  </a:lnTo>
                  <a:lnTo>
                    <a:pt x="71112" y="47700"/>
                  </a:lnTo>
                  <a:lnTo>
                    <a:pt x="70047" y="47794"/>
                  </a:lnTo>
                  <a:lnTo>
                    <a:pt x="68995" y="47901"/>
                  </a:lnTo>
                  <a:lnTo>
                    <a:pt x="68462" y="47960"/>
                  </a:lnTo>
                  <a:lnTo>
                    <a:pt x="67942" y="48043"/>
                  </a:lnTo>
                  <a:lnTo>
                    <a:pt x="67409" y="48126"/>
                  </a:lnTo>
                  <a:lnTo>
                    <a:pt x="66889" y="48220"/>
                  </a:lnTo>
                  <a:lnTo>
                    <a:pt x="66368" y="48339"/>
                  </a:lnTo>
                  <a:lnTo>
                    <a:pt x="65848" y="48457"/>
                  </a:lnTo>
                  <a:lnTo>
                    <a:pt x="65339" y="48599"/>
                  </a:lnTo>
                  <a:lnTo>
                    <a:pt x="64842" y="48765"/>
                  </a:lnTo>
                  <a:lnTo>
                    <a:pt x="64345" y="48942"/>
                  </a:lnTo>
                  <a:lnTo>
                    <a:pt x="63848" y="49143"/>
                  </a:lnTo>
                  <a:lnTo>
                    <a:pt x="63363" y="49368"/>
                  </a:lnTo>
                  <a:lnTo>
                    <a:pt x="62890" y="49616"/>
                  </a:lnTo>
                  <a:lnTo>
                    <a:pt x="62571" y="49794"/>
                  </a:lnTo>
                  <a:lnTo>
                    <a:pt x="62417" y="49900"/>
                  </a:lnTo>
                  <a:lnTo>
                    <a:pt x="62275" y="50007"/>
                  </a:lnTo>
                  <a:lnTo>
                    <a:pt x="62133" y="50113"/>
                  </a:lnTo>
                  <a:lnTo>
                    <a:pt x="61991" y="50243"/>
                  </a:lnTo>
                  <a:lnTo>
                    <a:pt x="61861" y="50373"/>
                  </a:lnTo>
                  <a:lnTo>
                    <a:pt x="61743" y="50504"/>
                  </a:lnTo>
                  <a:lnTo>
                    <a:pt x="61636" y="50646"/>
                  </a:lnTo>
                  <a:lnTo>
                    <a:pt x="61530" y="50799"/>
                  </a:lnTo>
                  <a:lnTo>
                    <a:pt x="61447" y="50953"/>
                  </a:lnTo>
                  <a:lnTo>
                    <a:pt x="61376" y="51119"/>
                  </a:lnTo>
                  <a:lnTo>
                    <a:pt x="61317" y="51284"/>
                  </a:lnTo>
                  <a:lnTo>
                    <a:pt x="61281" y="51462"/>
                  </a:lnTo>
                  <a:lnTo>
                    <a:pt x="61257" y="51651"/>
                  </a:lnTo>
                  <a:lnTo>
                    <a:pt x="61257" y="51840"/>
                  </a:lnTo>
                  <a:lnTo>
                    <a:pt x="60394" y="51959"/>
                  </a:lnTo>
                  <a:lnTo>
                    <a:pt x="59542" y="52089"/>
                  </a:lnTo>
                  <a:lnTo>
                    <a:pt x="58678" y="52231"/>
                  </a:lnTo>
                  <a:lnTo>
                    <a:pt x="57827" y="52385"/>
                  </a:lnTo>
                  <a:lnTo>
                    <a:pt x="56975" y="52538"/>
                  </a:lnTo>
                  <a:lnTo>
                    <a:pt x="56123" y="52704"/>
                  </a:lnTo>
                  <a:lnTo>
                    <a:pt x="55271" y="52881"/>
                  </a:lnTo>
                  <a:lnTo>
                    <a:pt x="54420" y="53071"/>
                  </a:lnTo>
                  <a:lnTo>
                    <a:pt x="53580" y="53260"/>
                  </a:lnTo>
                  <a:lnTo>
                    <a:pt x="52740" y="53473"/>
                  </a:lnTo>
                  <a:lnTo>
                    <a:pt x="51900" y="53686"/>
                  </a:lnTo>
                  <a:lnTo>
                    <a:pt x="51060" y="53899"/>
                  </a:lnTo>
                  <a:lnTo>
                    <a:pt x="50220" y="54135"/>
                  </a:lnTo>
                  <a:lnTo>
                    <a:pt x="49380" y="54372"/>
                  </a:lnTo>
                  <a:lnTo>
                    <a:pt x="48552" y="54609"/>
                  </a:lnTo>
                  <a:lnTo>
                    <a:pt x="47724" y="54869"/>
                  </a:lnTo>
                  <a:lnTo>
                    <a:pt x="47097" y="55046"/>
                  </a:lnTo>
                  <a:lnTo>
                    <a:pt x="46481" y="55236"/>
                  </a:lnTo>
                  <a:lnTo>
                    <a:pt x="45251" y="55638"/>
                  </a:lnTo>
                  <a:lnTo>
                    <a:pt x="44033" y="56052"/>
                  </a:lnTo>
                  <a:lnTo>
                    <a:pt x="42814" y="56490"/>
                  </a:lnTo>
                  <a:lnTo>
                    <a:pt x="41607" y="56939"/>
                  </a:lnTo>
                  <a:lnTo>
                    <a:pt x="40401" y="57401"/>
                  </a:lnTo>
                  <a:lnTo>
                    <a:pt x="39182" y="57850"/>
                  </a:lnTo>
                  <a:lnTo>
                    <a:pt x="37975" y="58300"/>
                  </a:lnTo>
                  <a:lnTo>
                    <a:pt x="37301" y="58548"/>
                  </a:lnTo>
                  <a:lnTo>
                    <a:pt x="36639" y="58820"/>
                  </a:lnTo>
                  <a:lnTo>
                    <a:pt x="35976" y="59081"/>
                  </a:lnTo>
                  <a:lnTo>
                    <a:pt x="35314" y="59364"/>
                  </a:lnTo>
                  <a:lnTo>
                    <a:pt x="34651" y="59648"/>
                  </a:lnTo>
                  <a:lnTo>
                    <a:pt x="34000" y="59932"/>
                  </a:lnTo>
                  <a:lnTo>
                    <a:pt x="33350" y="60228"/>
                  </a:lnTo>
                  <a:lnTo>
                    <a:pt x="32699" y="60536"/>
                  </a:lnTo>
                  <a:lnTo>
                    <a:pt x="31410" y="61163"/>
                  </a:lnTo>
                  <a:lnTo>
                    <a:pt x="30132" y="61813"/>
                  </a:lnTo>
                  <a:lnTo>
                    <a:pt x="28866" y="62488"/>
                  </a:lnTo>
                  <a:lnTo>
                    <a:pt x="27612" y="63174"/>
                  </a:lnTo>
                  <a:lnTo>
                    <a:pt x="26512" y="63777"/>
                  </a:lnTo>
                  <a:lnTo>
                    <a:pt x="25412" y="64404"/>
                  </a:lnTo>
                  <a:lnTo>
                    <a:pt x="24335" y="65043"/>
                  </a:lnTo>
                  <a:lnTo>
                    <a:pt x="23247" y="65694"/>
                  </a:lnTo>
                  <a:lnTo>
                    <a:pt x="22182" y="66356"/>
                  </a:lnTo>
                  <a:lnTo>
                    <a:pt x="21129" y="67054"/>
                  </a:lnTo>
                  <a:lnTo>
                    <a:pt x="20088" y="67752"/>
                  </a:lnTo>
                  <a:lnTo>
                    <a:pt x="19059" y="68486"/>
                  </a:lnTo>
                  <a:lnTo>
                    <a:pt x="17923" y="69302"/>
                  </a:lnTo>
                  <a:lnTo>
                    <a:pt x="16799" y="70130"/>
                  </a:lnTo>
                  <a:lnTo>
                    <a:pt x="15675" y="70970"/>
                  </a:lnTo>
                  <a:lnTo>
                    <a:pt x="14563" y="71810"/>
                  </a:lnTo>
                  <a:lnTo>
                    <a:pt x="13463" y="72662"/>
                  </a:lnTo>
                  <a:lnTo>
                    <a:pt x="12363" y="73537"/>
                  </a:lnTo>
                  <a:lnTo>
                    <a:pt x="11274" y="74413"/>
                  </a:lnTo>
                  <a:lnTo>
                    <a:pt x="10210" y="75312"/>
                  </a:lnTo>
                  <a:lnTo>
                    <a:pt x="9441" y="75986"/>
                  </a:lnTo>
                  <a:lnTo>
                    <a:pt x="8695" y="76660"/>
                  </a:lnTo>
                  <a:lnTo>
                    <a:pt x="7950" y="77358"/>
                  </a:lnTo>
                  <a:lnTo>
                    <a:pt x="7217" y="78056"/>
                  </a:lnTo>
                  <a:lnTo>
                    <a:pt x="6495" y="78778"/>
                  </a:lnTo>
                  <a:lnTo>
                    <a:pt x="5785" y="79488"/>
                  </a:lnTo>
                  <a:lnTo>
                    <a:pt x="4365" y="80943"/>
                  </a:lnTo>
                  <a:lnTo>
                    <a:pt x="3312" y="82043"/>
                  </a:lnTo>
                  <a:lnTo>
                    <a:pt x="2271" y="83167"/>
                  </a:lnTo>
                  <a:lnTo>
                    <a:pt x="1242" y="84291"/>
                  </a:lnTo>
                  <a:lnTo>
                    <a:pt x="733" y="84871"/>
                  </a:lnTo>
                  <a:lnTo>
                    <a:pt x="237" y="85450"/>
                  </a:lnTo>
                  <a:lnTo>
                    <a:pt x="154" y="85580"/>
                  </a:lnTo>
                  <a:lnTo>
                    <a:pt x="95" y="85711"/>
                  </a:lnTo>
                  <a:lnTo>
                    <a:pt x="47" y="85841"/>
                  </a:lnTo>
                  <a:lnTo>
                    <a:pt x="12" y="85983"/>
                  </a:lnTo>
                  <a:lnTo>
                    <a:pt x="0" y="86125"/>
                  </a:lnTo>
                  <a:lnTo>
                    <a:pt x="12" y="86255"/>
                  </a:lnTo>
                  <a:lnTo>
                    <a:pt x="24" y="86397"/>
                  </a:lnTo>
                  <a:lnTo>
                    <a:pt x="59" y="86527"/>
                  </a:lnTo>
                  <a:lnTo>
                    <a:pt x="106" y="86657"/>
                  </a:lnTo>
                  <a:lnTo>
                    <a:pt x="166" y="86799"/>
                  </a:lnTo>
                  <a:lnTo>
                    <a:pt x="225" y="86917"/>
                  </a:lnTo>
                  <a:lnTo>
                    <a:pt x="308" y="87047"/>
                  </a:lnTo>
                  <a:lnTo>
                    <a:pt x="390" y="87166"/>
                  </a:lnTo>
                  <a:lnTo>
                    <a:pt x="473" y="87272"/>
                  </a:lnTo>
                  <a:lnTo>
                    <a:pt x="568" y="87390"/>
                  </a:lnTo>
                  <a:lnTo>
                    <a:pt x="674" y="87485"/>
                  </a:lnTo>
                  <a:lnTo>
                    <a:pt x="757" y="87710"/>
                  </a:lnTo>
                  <a:lnTo>
                    <a:pt x="982" y="87722"/>
                  </a:lnTo>
                  <a:lnTo>
                    <a:pt x="1207" y="87745"/>
                  </a:lnTo>
                  <a:lnTo>
                    <a:pt x="1431" y="87757"/>
                  </a:lnTo>
                  <a:lnTo>
                    <a:pt x="1550" y="87757"/>
                  </a:lnTo>
                  <a:lnTo>
                    <a:pt x="1656" y="87734"/>
                  </a:lnTo>
                  <a:lnTo>
                    <a:pt x="1763" y="87686"/>
                  </a:lnTo>
                  <a:lnTo>
                    <a:pt x="1869" y="87627"/>
                  </a:lnTo>
                  <a:lnTo>
                    <a:pt x="2082" y="87509"/>
                  </a:lnTo>
                  <a:lnTo>
                    <a:pt x="2271" y="87355"/>
                  </a:lnTo>
                  <a:lnTo>
                    <a:pt x="2449" y="87201"/>
                  </a:lnTo>
                  <a:lnTo>
                    <a:pt x="2816" y="86870"/>
                  </a:lnTo>
                  <a:lnTo>
                    <a:pt x="2993" y="86716"/>
                  </a:lnTo>
                  <a:lnTo>
                    <a:pt x="3182" y="86562"/>
                  </a:lnTo>
                  <a:lnTo>
                    <a:pt x="4164" y="85829"/>
                  </a:lnTo>
                  <a:lnTo>
                    <a:pt x="5158" y="85119"/>
                  </a:lnTo>
                  <a:lnTo>
                    <a:pt x="7146" y="83688"/>
                  </a:lnTo>
                  <a:lnTo>
                    <a:pt x="8139" y="82966"/>
                  </a:lnTo>
                  <a:lnTo>
                    <a:pt x="8624" y="82599"/>
                  </a:lnTo>
                  <a:lnTo>
                    <a:pt x="9109" y="82221"/>
                  </a:lnTo>
                  <a:lnTo>
                    <a:pt x="9594" y="81842"/>
                  </a:lnTo>
                  <a:lnTo>
                    <a:pt x="10068" y="81452"/>
                  </a:lnTo>
                  <a:lnTo>
                    <a:pt x="10529" y="81049"/>
                  </a:lnTo>
                  <a:lnTo>
                    <a:pt x="10990" y="80647"/>
                  </a:lnTo>
                  <a:lnTo>
                    <a:pt x="12008" y="79760"/>
                  </a:lnTo>
                  <a:lnTo>
                    <a:pt x="13037" y="78884"/>
                  </a:lnTo>
                  <a:lnTo>
                    <a:pt x="14066" y="78021"/>
                  </a:lnTo>
                  <a:lnTo>
                    <a:pt x="15107" y="77169"/>
                  </a:lnTo>
                  <a:lnTo>
                    <a:pt x="17189" y="75466"/>
                  </a:lnTo>
                  <a:lnTo>
                    <a:pt x="19283" y="73774"/>
                  </a:lnTo>
                  <a:lnTo>
                    <a:pt x="20135" y="73088"/>
                  </a:lnTo>
                  <a:lnTo>
                    <a:pt x="20987" y="72413"/>
                  </a:lnTo>
                  <a:lnTo>
                    <a:pt x="21839" y="71751"/>
                  </a:lnTo>
                  <a:lnTo>
                    <a:pt x="22702" y="71088"/>
                  </a:lnTo>
                  <a:lnTo>
                    <a:pt x="23566" y="70426"/>
                  </a:lnTo>
                  <a:lnTo>
                    <a:pt x="24430" y="69775"/>
                  </a:lnTo>
                  <a:lnTo>
                    <a:pt x="25305" y="69136"/>
                  </a:lnTo>
                  <a:lnTo>
                    <a:pt x="26181" y="68497"/>
                  </a:lnTo>
                  <a:lnTo>
                    <a:pt x="27233" y="67788"/>
                  </a:lnTo>
                  <a:lnTo>
                    <a:pt x="28286" y="67101"/>
                  </a:lnTo>
                  <a:lnTo>
                    <a:pt x="29351" y="66427"/>
                  </a:lnTo>
                  <a:lnTo>
                    <a:pt x="30428" y="65765"/>
                  </a:lnTo>
                  <a:lnTo>
                    <a:pt x="31516" y="65114"/>
                  </a:lnTo>
                  <a:lnTo>
                    <a:pt x="32604" y="64487"/>
                  </a:lnTo>
                  <a:lnTo>
                    <a:pt x="33716" y="63884"/>
                  </a:lnTo>
                  <a:lnTo>
                    <a:pt x="34829" y="63304"/>
                  </a:lnTo>
                  <a:lnTo>
                    <a:pt x="36236" y="62582"/>
                  </a:lnTo>
                  <a:lnTo>
                    <a:pt x="37644" y="61872"/>
                  </a:lnTo>
                  <a:lnTo>
                    <a:pt x="39064" y="61186"/>
                  </a:lnTo>
                  <a:lnTo>
                    <a:pt x="39785" y="60855"/>
                  </a:lnTo>
                  <a:lnTo>
                    <a:pt x="40495" y="60524"/>
                  </a:lnTo>
                  <a:lnTo>
                    <a:pt x="41217" y="60204"/>
                  </a:lnTo>
                  <a:lnTo>
                    <a:pt x="41950" y="59897"/>
                  </a:lnTo>
                  <a:lnTo>
                    <a:pt x="42672" y="59601"/>
                  </a:lnTo>
                  <a:lnTo>
                    <a:pt x="43406" y="59305"/>
                  </a:lnTo>
                  <a:lnTo>
                    <a:pt x="44151" y="59033"/>
                  </a:lnTo>
                  <a:lnTo>
                    <a:pt x="44884" y="58761"/>
                  </a:lnTo>
                  <a:lnTo>
                    <a:pt x="45630" y="58513"/>
                  </a:lnTo>
                  <a:lnTo>
                    <a:pt x="46387" y="58276"/>
                  </a:lnTo>
                  <a:lnTo>
                    <a:pt x="48102" y="57767"/>
                  </a:lnTo>
                  <a:lnTo>
                    <a:pt x="49806" y="57235"/>
                  </a:lnTo>
                  <a:lnTo>
                    <a:pt x="51509" y="56679"/>
                  </a:lnTo>
                  <a:lnTo>
                    <a:pt x="53201" y="56123"/>
                  </a:lnTo>
                  <a:lnTo>
                    <a:pt x="54893" y="55543"/>
                  </a:lnTo>
                  <a:lnTo>
                    <a:pt x="56585" y="54964"/>
                  </a:lnTo>
                  <a:lnTo>
                    <a:pt x="59956" y="53804"/>
                  </a:lnTo>
                  <a:lnTo>
                    <a:pt x="60512" y="53639"/>
                  </a:lnTo>
                  <a:lnTo>
                    <a:pt x="61068" y="53473"/>
                  </a:lnTo>
                  <a:lnTo>
                    <a:pt x="61352" y="53390"/>
                  </a:lnTo>
                  <a:lnTo>
                    <a:pt x="61624" y="53296"/>
                  </a:lnTo>
                  <a:lnTo>
                    <a:pt x="61885" y="53177"/>
                  </a:lnTo>
                  <a:lnTo>
                    <a:pt x="62157" y="53059"/>
                  </a:lnTo>
                  <a:lnTo>
                    <a:pt x="62441" y="53165"/>
                  </a:lnTo>
                  <a:lnTo>
                    <a:pt x="62736" y="53260"/>
                  </a:lnTo>
                  <a:lnTo>
                    <a:pt x="63032" y="53319"/>
                  </a:lnTo>
                  <a:lnTo>
                    <a:pt x="63328" y="53355"/>
                  </a:lnTo>
                  <a:lnTo>
                    <a:pt x="63635" y="53355"/>
                  </a:lnTo>
                  <a:lnTo>
                    <a:pt x="63943" y="53343"/>
                  </a:lnTo>
                  <a:lnTo>
                    <a:pt x="64239" y="53296"/>
                  </a:lnTo>
                  <a:lnTo>
                    <a:pt x="64546" y="53225"/>
                  </a:lnTo>
                  <a:lnTo>
                    <a:pt x="65221" y="53047"/>
                  </a:lnTo>
                  <a:lnTo>
                    <a:pt x="65883" y="52846"/>
                  </a:lnTo>
                  <a:lnTo>
                    <a:pt x="67208" y="52420"/>
                  </a:lnTo>
                  <a:lnTo>
                    <a:pt x="67882" y="52219"/>
                  </a:lnTo>
                  <a:lnTo>
                    <a:pt x="68545" y="52042"/>
                  </a:lnTo>
                  <a:lnTo>
                    <a:pt x="68888" y="51971"/>
                  </a:lnTo>
                  <a:lnTo>
                    <a:pt x="69231" y="51900"/>
                  </a:lnTo>
                  <a:lnTo>
                    <a:pt x="69574" y="51840"/>
                  </a:lnTo>
                  <a:lnTo>
                    <a:pt x="69917" y="51793"/>
                  </a:lnTo>
                  <a:lnTo>
                    <a:pt x="70355" y="51734"/>
                  </a:lnTo>
                  <a:lnTo>
                    <a:pt x="70781" y="51687"/>
                  </a:lnTo>
                  <a:lnTo>
                    <a:pt x="71219" y="51651"/>
                  </a:lnTo>
                  <a:lnTo>
                    <a:pt x="71656" y="51616"/>
                  </a:lnTo>
                  <a:lnTo>
                    <a:pt x="72520" y="51580"/>
                  </a:lnTo>
                  <a:lnTo>
                    <a:pt x="73384" y="51568"/>
                  </a:lnTo>
                  <a:lnTo>
                    <a:pt x="74259" y="51568"/>
                  </a:lnTo>
                  <a:lnTo>
                    <a:pt x="75134" y="51580"/>
                  </a:lnTo>
                  <a:lnTo>
                    <a:pt x="76874" y="51627"/>
                  </a:lnTo>
                  <a:lnTo>
                    <a:pt x="77560" y="51687"/>
                  </a:lnTo>
                  <a:lnTo>
                    <a:pt x="78246" y="51769"/>
                  </a:lnTo>
                  <a:lnTo>
                    <a:pt x="78589" y="51805"/>
                  </a:lnTo>
                  <a:lnTo>
                    <a:pt x="78932" y="51864"/>
                  </a:lnTo>
                  <a:lnTo>
                    <a:pt x="79275" y="51935"/>
                  </a:lnTo>
                  <a:lnTo>
                    <a:pt x="79618" y="52018"/>
                  </a:lnTo>
                  <a:lnTo>
                    <a:pt x="79098" y="52917"/>
                  </a:lnTo>
                  <a:lnTo>
                    <a:pt x="78601" y="53816"/>
                  </a:lnTo>
                  <a:lnTo>
                    <a:pt x="78104" y="54727"/>
                  </a:lnTo>
                  <a:lnTo>
                    <a:pt x="77631" y="55650"/>
                  </a:lnTo>
                  <a:lnTo>
                    <a:pt x="77169" y="56573"/>
                  </a:lnTo>
                  <a:lnTo>
                    <a:pt x="76720" y="57507"/>
                  </a:lnTo>
                  <a:lnTo>
                    <a:pt x="76294" y="58454"/>
                  </a:lnTo>
                  <a:lnTo>
                    <a:pt x="75892" y="59400"/>
                  </a:lnTo>
                  <a:lnTo>
                    <a:pt x="75714" y="59802"/>
                  </a:lnTo>
                  <a:lnTo>
                    <a:pt x="75537" y="60193"/>
                  </a:lnTo>
                  <a:lnTo>
                    <a:pt x="75217" y="61009"/>
                  </a:lnTo>
                  <a:lnTo>
                    <a:pt x="74922" y="61825"/>
                  </a:lnTo>
                  <a:lnTo>
                    <a:pt x="74638" y="62641"/>
                  </a:lnTo>
                  <a:lnTo>
                    <a:pt x="74389" y="63470"/>
                  </a:lnTo>
                  <a:lnTo>
                    <a:pt x="74153" y="64310"/>
                  </a:lnTo>
                  <a:lnTo>
                    <a:pt x="73940" y="65149"/>
                  </a:lnTo>
                  <a:lnTo>
                    <a:pt x="73739" y="65989"/>
                  </a:lnTo>
                  <a:lnTo>
                    <a:pt x="73561" y="66841"/>
                  </a:lnTo>
                  <a:lnTo>
                    <a:pt x="73395" y="67705"/>
                  </a:lnTo>
                  <a:lnTo>
                    <a:pt x="73253" y="68557"/>
                  </a:lnTo>
                  <a:lnTo>
                    <a:pt x="73111" y="69420"/>
                  </a:lnTo>
                  <a:lnTo>
                    <a:pt x="72981" y="70272"/>
                  </a:lnTo>
                  <a:lnTo>
                    <a:pt x="72863" y="71136"/>
                  </a:lnTo>
                  <a:lnTo>
                    <a:pt x="72757" y="71999"/>
                  </a:lnTo>
                  <a:lnTo>
                    <a:pt x="72650" y="72863"/>
                  </a:lnTo>
                  <a:lnTo>
                    <a:pt x="72544" y="74164"/>
                  </a:lnTo>
                  <a:lnTo>
                    <a:pt x="72496" y="74827"/>
                  </a:lnTo>
                  <a:lnTo>
                    <a:pt x="72449" y="75477"/>
                  </a:lnTo>
                  <a:lnTo>
                    <a:pt x="72425" y="76140"/>
                  </a:lnTo>
                  <a:lnTo>
                    <a:pt x="72425" y="76471"/>
                  </a:lnTo>
                  <a:lnTo>
                    <a:pt x="72425" y="76791"/>
                  </a:lnTo>
                  <a:lnTo>
                    <a:pt x="72437" y="77122"/>
                  </a:lnTo>
                  <a:lnTo>
                    <a:pt x="72461" y="77453"/>
                  </a:lnTo>
                  <a:lnTo>
                    <a:pt x="72484" y="77772"/>
                  </a:lnTo>
                  <a:lnTo>
                    <a:pt x="72520" y="78104"/>
                  </a:lnTo>
                  <a:lnTo>
                    <a:pt x="72544" y="78234"/>
                  </a:lnTo>
                  <a:lnTo>
                    <a:pt x="72567" y="78364"/>
                  </a:lnTo>
                  <a:lnTo>
                    <a:pt x="72603" y="78482"/>
                  </a:lnTo>
                  <a:lnTo>
                    <a:pt x="72662" y="78612"/>
                  </a:lnTo>
                  <a:lnTo>
                    <a:pt x="72721" y="78731"/>
                  </a:lnTo>
                  <a:lnTo>
                    <a:pt x="72792" y="78837"/>
                  </a:lnTo>
                  <a:lnTo>
                    <a:pt x="72863" y="78932"/>
                  </a:lnTo>
                  <a:lnTo>
                    <a:pt x="72958" y="79026"/>
                  </a:lnTo>
                  <a:lnTo>
                    <a:pt x="73052" y="79109"/>
                  </a:lnTo>
                  <a:lnTo>
                    <a:pt x="73159" y="79168"/>
                  </a:lnTo>
                  <a:lnTo>
                    <a:pt x="73265" y="79216"/>
                  </a:lnTo>
                  <a:lnTo>
                    <a:pt x="73384" y="79251"/>
                  </a:lnTo>
                  <a:lnTo>
                    <a:pt x="73514" y="79275"/>
                  </a:lnTo>
                  <a:lnTo>
                    <a:pt x="73632" y="79275"/>
                  </a:lnTo>
                  <a:lnTo>
                    <a:pt x="73774" y="79239"/>
                  </a:lnTo>
                  <a:lnTo>
                    <a:pt x="73904" y="79204"/>
                  </a:lnTo>
                  <a:lnTo>
                    <a:pt x="73750" y="79606"/>
                  </a:lnTo>
                  <a:lnTo>
                    <a:pt x="73608" y="80020"/>
                  </a:lnTo>
                  <a:lnTo>
                    <a:pt x="73478" y="80434"/>
                  </a:lnTo>
                  <a:lnTo>
                    <a:pt x="73348" y="80860"/>
                  </a:lnTo>
                  <a:lnTo>
                    <a:pt x="73242" y="81286"/>
                  </a:lnTo>
                  <a:lnTo>
                    <a:pt x="73147" y="81712"/>
                  </a:lnTo>
                  <a:lnTo>
                    <a:pt x="73052" y="82138"/>
                  </a:lnTo>
                  <a:lnTo>
                    <a:pt x="72970" y="82564"/>
                  </a:lnTo>
                  <a:lnTo>
                    <a:pt x="72828" y="83439"/>
                  </a:lnTo>
                  <a:lnTo>
                    <a:pt x="72709" y="84303"/>
                  </a:lnTo>
                  <a:lnTo>
                    <a:pt x="72496" y="86042"/>
                  </a:lnTo>
                  <a:lnTo>
                    <a:pt x="72366" y="87663"/>
                  </a:lnTo>
                  <a:lnTo>
                    <a:pt x="72319" y="88467"/>
                  </a:lnTo>
                  <a:lnTo>
                    <a:pt x="72295" y="89283"/>
                  </a:lnTo>
                  <a:lnTo>
                    <a:pt x="72295" y="89686"/>
                  </a:lnTo>
                  <a:lnTo>
                    <a:pt x="72295" y="90100"/>
                  </a:lnTo>
                  <a:lnTo>
                    <a:pt x="72319" y="90502"/>
                  </a:lnTo>
                  <a:lnTo>
                    <a:pt x="72343" y="90904"/>
                  </a:lnTo>
                  <a:lnTo>
                    <a:pt x="72390" y="91306"/>
                  </a:lnTo>
                  <a:lnTo>
                    <a:pt x="72449" y="91709"/>
                  </a:lnTo>
                  <a:lnTo>
                    <a:pt x="72520" y="92111"/>
                  </a:lnTo>
                  <a:lnTo>
                    <a:pt x="72603" y="92501"/>
                  </a:lnTo>
                  <a:lnTo>
                    <a:pt x="72603" y="92501"/>
                  </a:lnTo>
                  <a:lnTo>
                    <a:pt x="72260" y="92442"/>
                  </a:lnTo>
                  <a:lnTo>
                    <a:pt x="71928" y="92407"/>
                  </a:lnTo>
                  <a:lnTo>
                    <a:pt x="71597" y="92395"/>
                  </a:lnTo>
                  <a:lnTo>
                    <a:pt x="71266" y="92407"/>
                  </a:lnTo>
                  <a:lnTo>
                    <a:pt x="70935" y="92442"/>
                  </a:lnTo>
                  <a:lnTo>
                    <a:pt x="70603" y="92501"/>
                  </a:lnTo>
                  <a:lnTo>
                    <a:pt x="70284" y="92584"/>
                  </a:lnTo>
                  <a:lnTo>
                    <a:pt x="69965" y="92667"/>
                  </a:lnTo>
                  <a:lnTo>
                    <a:pt x="69645" y="92773"/>
                  </a:lnTo>
                  <a:lnTo>
                    <a:pt x="69326" y="92892"/>
                  </a:lnTo>
                  <a:lnTo>
                    <a:pt x="69018" y="93034"/>
                  </a:lnTo>
                  <a:lnTo>
                    <a:pt x="68711" y="93164"/>
                  </a:lnTo>
                  <a:lnTo>
                    <a:pt x="68403" y="93317"/>
                  </a:lnTo>
                  <a:lnTo>
                    <a:pt x="68107" y="93471"/>
                  </a:lnTo>
                  <a:lnTo>
                    <a:pt x="67528" y="93791"/>
                  </a:lnTo>
                  <a:lnTo>
                    <a:pt x="67397" y="93873"/>
                  </a:lnTo>
                  <a:lnTo>
                    <a:pt x="67279" y="93956"/>
                  </a:lnTo>
                  <a:lnTo>
                    <a:pt x="67173" y="94051"/>
                  </a:lnTo>
                  <a:lnTo>
                    <a:pt x="67066" y="94146"/>
                  </a:lnTo>
                  <a:lnTo>
                    <a:pt x="66972" y="94252"/>
                  </a:lnTo>
                  <a:lnTo>
                    <a:pt x="66889" y="94370"/>
                  </a:lnTo>
                  <a:lnTo>
                    <a:pt x="66806" y="94489"/>
                  </a:lnTo>
                  <a:lnTo>
                    <a:pt x="66735" y="94607"/>
                  </a:lnTo>
                  <a:lnTo>
                    <a:pt x="66664" y="94737"/>
                  </a:lnTo>
                  <a:lnTo>
                    <a:pt x="66605" y="94867"/>
                  </a:lnTo>
                  <a:lnTo>
                    <a:pt x="66510" y="95139"/>
                  </a:lnTo>
                  <a:lnTo>
                    <a:pt x="66427" y="95411"/>
                  </a:lnTo>
                  <a:lnTo>
                    <a:pt x="66368" y="95695"/>
                  </a:lnTo>
                  <a:lnTo>
                    <a:pt x="66345" y="95837"/>
                  </a:lnTo>
                  <a:lnTo>
                    <a:pt x="66297" y="95967"/>
                  </a:lnTo>
                  <a:lnTo>
                    <a:pt x="66226" y="96086"/>
                  </a:lnTo>
                  <a:lnTo>
                    <a:pt x="66143" y="96180"/>
                  </a:lnTo>
                  <a:lnTo>
                    <a:pt x="66037" y="96263"/>
                  </a:lnTo>
                  <a:lnTo>
                    <a:pt x="65930" y="96346"/>
                  </a:lnTo>
                  <a:lnTo>
                    <a:pt x="65694" y="96488"/>
                  </a:lnTo>
                  <a:lnTo>
                    <a:pt x="65445" y="96618"/>
                  </a:lnTo>
                  <a:lnTo>
                    <a:pt x="65327" y="96689"/>
                  </a:lnTo>
                  <a:lnTo>
                    <a:pt x="65221" y="96772"/>
                  </a:lnTo>
                  <a:lnTo>
                    <a:pt x="65114" y="96867"/>
                  </a:lnTo>
                  <a:lnTo>
                    <a:pt x="65031" y="96961"/>
                  </a:lnTo>
                  <a:lnTo>
                    <a:pt x="64960" y="97079"/>
                  </a:lnTo>
                  <a:lnTo>
                    <a:pt x="64901" y="97210"/>
                  </a:lnTo>
                  <a:lnTo>
                    <a:pt x="64854" y="97316"/>
                  </a:lnTo>
                  <a:lnTo>
                    <a:pt x="64830" y="97434"/>
                  </a:lnTo>
                  <a:lnTo>
                    <a:pt x="64830" y="97565"/>
                  </a:lnTo>
                  <a:lnTo>
                    <a:pt x="64830" y="97683"/>
                  </a:lnTo>
                  <a:lnTo>
                    <a:pt x="64878" y="97919"/>
                  </a:lnTo>
                  <a:lnTo>
                    <a:pt x="64925" y="98156"/>
                  </a:lnTo>
                  <a:lnTo>
                    <a:pt x="65055" y="98215"/>
                  </a:lnTo>
                  <a:lnTo>
                    <a:pt x="65185" y="98263"/>
                  </a:lnTo>
                  <a:lnTo>
                    <a:pt x="65315" y="98286"/>
                  </a:lnTo>
                  <a:lnTo>
                    <a:pt x="65457" y="98298"/>
                  </a:lnTo>
                  <a:lnTo>
                    <a:pt x="65599" y="98298"/>
                  </a:lnTo>
                  <a:lnTo>
                    <a:pt x="65729" y="98274"/>
                  </a:lnTo>
                  <a:lnTo>
                    <a:pt x="65871" y="98227"/>
                  </a:lnTo>
                  <a:lnTo>
                    <a:pt x="66001" y="98168"/>
                  </a:lnTo>
                  <a:lnTo>
                    <a:pt x="66333" y="97979"/>
                  </a:lnTo>
                  <a:lnTo>
                    <a:pt x="66652" y="97777"/>
                  </a:lnTo>
                  <a:lnTo>
                    <a:pt x="66972" y="97565"/>
                  </a:lnTo>
                  <a:lnTo>
                    <a:pt x="67267" y="97316"/>
                  </a:lnTo>
                  <a:lnTo>
                    <a:pt x="67551" y="97068"/>
                  </a:lnTo>
                  <a:lnTo>
                    <a:pt x="67823" y="96796"/>
                  </a:lnTo>
                  <a:lnTo>
                    <a:pt x="68060" y="96500"/>
                  </a:lnTo>
                  <a:lnTo>
                    <a:pt x="68297" y="96192"/>
                  </a:lnTo>
                  <a:lnTo>
                    <a:pt x="68628" y="95695"/>
                  </a:lnTo>
                  <a:lnTo>
                    <a:pt x="68805" y="95459"/>
                  </a:lnTo>
                  <a:lnTo>
                    <a:pt x="68983" y="95222"/>
                  </a:lnTo>
                  <a:lnTo>
                    <a:pt x="69172" y="94997"/>
                  </a:lnTo>
                  <a:lnTo>
                    <a:pt x="69385" y="94784"/>
                  </a:lnTo>
                  <a:lnTo>
                    <a:pt x="69610" y="94595"/>
                  </a:lnTo>
                  <a:lnTo>
                    <a:pt x="69728" y="94500"/>
                  </a:lnTo>
                  <a:lnTo>
                    <a:pt x="69858" y="94418"/>
                  </a:lnTo>
                  <a:lnTo>
                    <a:pt x="70024" y="94323"/>
                  </a:lnTo>
                  <a:lnTo>
                    <a:pt x="70201" y="94228"/>
                  </a:lnTo>
                  <a:lnTo>
                    <a:pt x="70379" y="94134"/>
                  </a:lnTo>
                  <a:lnTo>
                    <a:pt x="70568" y="94063"/>
                  </a:lnTo>
                  <a:lnTo>
                    <a:pt x="70935" y="93921"/>
                  </a:lnTo>
                  <a:lnTo>
                    <a:pt x="71313" y="93791"/>
                  </a:lnTo>
                  <a:lnTo>
                    <a:pt x="71704" y="93684"/>
                  </a:lnTo>
                  <a:lnTo>
                    <a:pt x="72082" y="93578"/>
                  </a:lnTo>
                  <a:lnTo>
                    <a:pt x="72863" y="93377"/>
                  </a:lnTo>
                  <a:lnTo>
                    <a:pt x="73029" y="93826"/>
                  </a:lnTo>
                  <a:lnTo>
                    <a:pt x="73218" y="94276"/>
                  </a:lnTo>
                  <a:lnTo>
                    <a:pt x="73431" y="94713"/>
                  </a:lnTo>
                  <a:lnTo>
                    <a:pt x="73668" y="95139"/>
                  </a:lnTo>
                  <a:lnTo>
                    <a:pt x="73928" y="95542"/>
                  </a:lnTo>
                  <a:lnTo>
                    <a:pt x="74070" y="95743"/>
                  </a:lnTo>
                  <a:lnTo>
                    <a:pt x="74212" y="95944"/>
                  </a:lnTo>
                  <a:lnTo>
                    <a:pt x="74366" y="96133"/>
                  </a:lnTo>
                  <a:lnTo>
                    <a:pt x="74519" y="96311"/>
                  </a:lnTo>
                  <a:lnTo>
                    <a:pt x="74673" y="96500"/>
                  </a:lnTo>
                  <a:lnTo>
                    <a:pt x="74851" y="96677"/>
                  </a:lnTo>
                  <a:lnTo>
                    <a:pt x="75016" y="96831"/>
                  </a:lnTo>
                  <a:lnTo>
                    <a:pt x="75205" y="96985"/>
                  </a:lnTo>
                  <a:lnTo>
                    <a:pt x="75395" y="97115"/>
                  </a:lnTo>
                  <a:lnTo>
                    <a:pt x="75596" y="97245"/>
                  </a:lnTo>
                  <a:lnTo>
                    <a:pt x="75809" y="97340"/>
                  </a:lnTo>
                  <a:lnTo>
                    <a:pt x="76034" y="97411"/>
                  </a:lnTo>
                  <a:lnTo>
                    <a:pt x="76152" y="97434"/>
                  </a:lnTo>
                  <a:lnTo>
                    <a:pt x="76270" y="97458"/>
                  </a:lnTo>
                  <a:lnTo>
                    <a:pt x="76389" y="97470"/>
                  </a:lnTo>
                  <a:lnTo>
                    <a:pt x="76507" y="97470"/>
                  </a:lnTo>
                  <a:lnTo>
                    <a:pt x="76649" y="97458"/>
                  </a:lnTo>
                  <a:lnTo>
                    <a:pt x="76767" y="97434"/>
                  </a:lnTo>
                  <a:lnTo>
                    <a:pt x="76897" y="97399"/>
                  </a:lnTo>
                  <a:lnTo>
                    <a:pt x="77016" y="97352"/>
                  </a:lnTo>
                  <a:lnTo>
                    <a:pt x="77134" y="97292"/>
                  </a:lnTo>
                  <a:lnTo>
                    <a:pt x="77240" y="97221"/>
                  </a:lnTo>
                  <a:lnTo>
                    <a:pt x="77347" y="97150"/>
                  </a:lnTo>
                  <a:lnTo>
                    <a:pt x="77453" y="97068"/>
                  </a:lnTo>
                  <a:lnTo>
                    <a:pt x="77643" y="96890"/>
                  </a:lnTo>
                  <a:lnTo>
                    <a:pt x="77820" y="96701"/>
                  </a:lnTo>
                  <a:lnTo>
                    <a:pt x="77986" y="96500"/>
                  </a:lnTo>
                  <a:lnTo>
                    <a:pt x="78151" y="96287"/>
                  </a:lnTo>
                  <a:lnTo>
                    <a:pt x="78447" y="95873"/>
                  </a:lnTo>
                  <a:lnTo>
                    <a:pt x="78731" y="95435"/>
                  </a:lnTo>
                  <a:lnTo>
                    <a:pt x="79015" y="95009"/>
                  </a:lnTo>
                  <a:lnTo>
                    <a:pt x="79287" y="94571"/>
                  </a:lnTo>
                  <a:lnTo>
                    <a:pt x="79819" y="93684"/>
                  </a:lnTo>
                  <a:lnTo>
                    <a:pt x="80352" y="92809"/>
                  </a:lnTo>
                  <a:lnTo>
                    <a:pt x="80813" y="92099"/>
                  </a:lnTo>
                  <a:lnTo>
                    <a:pt x="81274" y="91401"/>
                  </a:lnTo>
                  <a:lnTo>
                    <a:pt x="81736" y="90703"/>
                  </a:lnTo>
                  <a:lnTo>
                    <a:pt x="82221" y="90005"/>
                  </a:lnTo>
                  <a:lnTo>
                    <a:pt x="82706" y="89319"/>
                  </a:lnTo>
                  <a:lnTo>
                    <a:pt x="83191" y="88633"/>
                  </a:lnTo>
                  <a:lnTo>
                    <a:pt x="83700" y="87958"/>
                  </a:lnTo>
                  <a:lnTo>
                    <a:pt x="84197" y="87284"/>
                  </a:lnTo>
                  <a:lnTo>
                    <a:pt x="84717" y="87260"/>
                  </a:lnTo>
                  <a:lnTo>
                    <a:pt x="85238" y="87225"/>
                  </a:lnTo>
                  <a:lnTo>
                    <a:pt x="85758" y="87166"/>
                  </a:lnTo>
                  <a:lnTo>
                    <a:pt x="86279" y="87095"/>
                  </a:lnTo>
                  <a:lnTo>
                    <a:pt x="86787" y="87000"/>
                  </a:lnTo>
                  <a:lnTo>
                    <a:pt x="87296" y="86905"/>
                  </a:lnTo>
                  <a:lnTo>
                    <a:pt x="88325" y="86692"/>
                  </a:lnTo>
                  <a:lnTo>
                    <a:pt x="88550" y="87047"/>
                  </a:lnTo>
                  <a:lnTo>
                    <a:pt x="88787" y="87402"/>
                  </a:lnTo>
                  <a:lnTo>
                    <a:pt x="89248" y="88112"/>
                  </a:lnTo>
                  <a:lnTo>
                    <a:pt x="89485" y="88467"/>
                  </a:lnTo>
                  <a:lnTo>
                    <a:pt x="89709" y="88834"/>
                  </a:lnTo>
                  <a:lnTo>
                    <a:pt x="89911" y="89200"/>
                  </a:lnTo>
                  <a:lnTo>
                    <a:pt x="90112" y="89579"/>
                  </a:lnTo>
                  <a:lnTo>
                    <a:pt x="90360" y="89283"/>
                  </a:lnTo>
                  <a:lnTo>
                    <a:pt x="90360" y="89283"/>
                  </a:lnTo>
                  <a:lnTo>
                    <a:pt x="90183" y="89709"/>
                  </a:lnTo>
                  <a:lnTo>
                    <a:pt x="90265" y="89863"/>
                  </a:lnTo>
                  <a:lnTo>
                    <a:pt x="90336" y="90005"/>
                  </a:lnTo>
                  <a:lnTo>
                    <a:pt x="90407" y="90159"/>
                  </a:lnTo>
                  <a:lnTo>
                    <a:pt x="90467" y="90313"/>
                  </a:lnTo>
                  <a:lnTo>
                    <a:pt x="90514" y="90478"/>
                  </a:lnTo>
                  <a:lnTo>
                    <a:pt x="90549" y="90644"/>
                  </a:lnTo>
                  <a:lnTo>
                    <a:pt x="90585" y="90809"/>
                  </a:lnTo>
                  <a:lnTo>
                    <a:pt x="90597" y="90975"/>
                  </a:lnTo>
                  <a:lnTo>
                    <a:pt x="90526" y="90999"/>
                  </a:lnTo>
                  <a:lnTo>
                    <a:pt x="90443" y="91034"/>
                  </a:lnTo>
                  <a:lnTo>
                    <a:pt x="90348" y="91070"/>
                  </a:lnTo>
                  <a:lnTo>
                    <a:pt x="90265" y="91105"/>
                  </a:lnTo>
                  <a:lnTo>
                    <a:pt x="90183" y="91117"/>
                  </a:lnTo>
                  <a:lnTo>
                    <a:pt x="90100" y="91117"/>
                  </a:lnTo>
                  <a:lnTo>
                    <a:pt x="90064" y="91093"/>
                  </a:lnTo>
                  <a:lnTo>
                    <a:pt x="90041" y="91070"/>
                  </a:lnTo>
                  <a:lnTo>
                    <a:pt x="90005" y="91046"/>
                  </a:lnTo>
                  <a:lnTo>
                    <a:pt x="89982" y="90999"/>
                  </a:lnTo>
                  <a:lnTo>
                    <a:pt x="89922" y="90880"/>
                  </a:lnTo>
                  <a:lnTo>
                    <a:pt x="89863" y="90762"/>
                  </a:lnTo>
                  <a:lnTo>
                    <a:pt x="89828" y="90644"/>
                  </a:lnTo>
                  <a:lnTo>
                    <a:pt x="89792" y="90525"/>
                  </a:lnTo>
                  <a:lnTo>
                    <a:pt x="89650" y="90313"/>
                  </a:lnTo>
                  <a:lnTo>
                    <a:pt x="89508" y="90100"/>
                  </a:lnTo>
                  <a:lnTo>
                    <a:pt x="89390" y="89875"/>
                  </a:lnTo>
                  <a:lnTo>
                    <a:pt x="89272" y="89650"/>
                  </a:lnTo>
                  <a:lnTo>
                    <a:pt x="89071" y="89177"/>
                  </a:lnTo>
                  <a:lnTo>
                    <a:pt x="88881" y="88704"/>
                  </a:lnTo>
                  <a:lnTo>
                    <a:pt x="88680" y="88230"/>
                  </a:lnTo>
                  <a:lnTo>
                    <a:pt x="88586" y="87994"/>
                  </a:lnTo>
                  <a:lnTo>
                    <a:pt x="88467" y="87769"/>
                  </a:lnTo>
                  <a:lnTo>
                    <a:pt x="88361" y="87544"/>
                  </a:lnTo>
                  <a:lnTo>
                    <a:pt x="88231" y="87319"/>
                  </a:lnTo>
                  <a:lnTo>
                    <a:pt x="88089" y="87107"/>
                  </a:lnTo>
                  <a:lnTo>
                    <a:pt x="87947" y="86894"/>
                  </a:lnTo>
                  <a:lnTo>
                    <a:pt x="87663" y="87059"/>
                  </a:lnTo>
                  <a:lnTo>
                    <a:pt x="87592" y="87319"/>
                  </a:lnTo>
                  <a:lnTo>
                    <a:pt x="87805" y="87781"/>
                  </a:lnTo>
                  <a:lnTo>
                    <a:pt x="88006" y="88242"/>
                  </a:lnTo>
                  <a:lnTo>
                    <a:pt x="88195" y="88715"/>
                  </a:lnTo>
                  <a:lnTo>
                    <a:pt x="88384" y="89189"/>
                  </a:lnTo>
                  <a:lnTo>
                    <a:pt x="88574" y="89662"/>
                  </a:lnTo>
                  <a:lnTo>
                    <a:pt x="88763" y="90123"/>
                  </a:lnTo>
                  <a:lnTo>
                    <a:pt x="88964" y="90596"/>
                  </a:lnTo>
                  <a:lnTo>
                    <a:pt x="89189" y="91046"/>
                  </a:lnTo>
                  <a:lnTo>
                    <a:pt x="88822" y="91543"/>
                  </a:lnTo>
                  <a:lnTo>
                    <a:pt x="88479" y="92052"/>
                  </a:lnTo>
                  <a:lnTo>
                    <a:pt x="88148" y="92572"/>
                  </a:lnTo>
                  <a:lnTo>
                    <a:pt x="87817" y="93093"/>
                  </a:lnTo>
                  <a:lnTo>
                    <a:pt x="87497" y="93613"/>
                  </a:lnTo>
                  <a:lnTo>
                    <a:pt x="87190" y="94146"/>
                  </a:lnTo>
                  <a:lnTo>
                    <a:pt x="86882" y="94690"/>
                  </a:lnTo>
                  <a:lnTo>
                    <a:pt x="86598" y="95234"/>
                  </a:lnTo>
                  <a:lnTo>
                    <a:pt x="86326" y="95778"/>
                  </a:lnTo>
                  <a:lnTo>
                    <a:pt x="86054" y="96334"/>
                  </a:lnTo>
                  <a:lnTo>
                    <a:pt x="85794" y="96890"/>
                  </a:lnTo>
                  <a:lnTo>
                    <a:pt x="85545" y="97458"/>
                  </a:lnTo>
                  <a:lnTo>
                    <a:pt x="85309" y="98026"/>
                  </a:lnTo>
                  <a:lnTo>
                    <a:pt x="85084" y="98594"/>
                  </a:lnTo>
                  <a:lnTo>
                    <a:pt x="84871" y="99173"/>
                  </a:lnTo>
                  <a:lnTo>
                    <a:pt x="84670" y="99753"/>
                  </a:lnTo>
                  <a:lnTo>
                    <a:pt x="84646" y="99871"/>
                  </a:lnTo>
                  <a:lnTo>
                    <a:pt x="84611" y="99990"/>
                  </a:lnTo>
                  <a:lnTo>
                    <a:pt x="84575" y="100108"/>
                  </a:lnTo>
                  <a:lnTo>
                    <a:pt x="84551" y="100238"/>
                  </a:lnTo>
                  <a:lnTo>
                    <a:pt x="84540" y="100356"/>
                  </a:lnTo>
                  <a:lnTo>
                    <a:pt x="84540" y="100416"/>
                  </a:lnTo>
                  <a:lnTo>
                    <a:pt x="84551" y="100463"/>
                  </a:lnTo>
                  <a:lnTo>
                    <a:pt x="84575" y="100522"/>
                  </a:lnTo>
                  <a:lnTo>
                    <a:pt x="84599" y="100569"/>
                  </a:lnTo>
                  <a:lnTo>
                    <a:pt x="84634" y="100617"/>
                  </a:lnTo>
                  <a:lnTo>
                    <a:pt x="84693" y="100664"/>
                  </a:lnTo>
                  <a:lnTo>
                    <a:pt x="84764" y="100700"/>
                  </a:lnTo>
                  <a:lnTo>
                    <a:pt x="84835" y="100723"/>
                  </a:lnTo>
                  <a:lnTo>
                    <a:pt x="84895" y="100735"/>
                  </a:lnTo>
                  <a:lnTo>
                    <a:pt x="84965" y="100723"/>
                  </a:lnTo>
                  <a:lnTo>
                    <a:pt x="85025" y="100711"/>
                  </a:lnTo>
                  <a:lnTo>
                    <a:pt x="85096" y="100688"/>
                  </a:lnTo>
                  <a:lnTo>
                    <a:pt x="85214" y="100617"/>
                  </a:lnTo>
                  <a:lnTo>
                    <a:pt x="85332" y="100522"/>
                  </a:lnTo>
                  <a:lnTo>
                    <a:pt x="85439" y="100427"/>
                  </a:lnTo>
                  <a:lnTo>
                    <a:pt x="85545" y="100321"/>
                  </a:lnTo>
                  <a:lnTo>
                    <a:pt x="85652" y="100238"/>
                  </a:lnTo>
                  <a:lnTo>
                    <a:pt x="86078" y="99789"/>
                  </a:lnTo>
                  <a:lnTo>
                    <a:pt x="86480" y="99315"/>
                  </a:lnTo>
                  <a:lnTo>
                    <a:pt x="86882" y="98842"/>
                  </a:lnTo>
                  <a:lnTo>
                    <a:pt x="87261" y="98345"/>
                  </a:lnTo>
                  <a:lnTo>
                    <a:pt x="87615" y="97837"/>
                  </a:lnTo>
                  <a:lnTo>
                    <a:pt x="87959" y="97328"/>
                  </a:lnTo>
                  <a:lnTo>
                    <a:pt x="88290" y="96796"/>
                  </a:lnTo>
                  <a:lnTo>
                    <a:pt x="88609" y="96263"/>
                  </a:lnTo>
                  <a:lnTo>
                    <a:pt x="88917" y="95719"/>
                  </a:lnTo>
                  <a:lnTo>
                    <a:pt x="89201" y="95175"/>
                  </a:lnTo>
                  <a:lnTo>
                    <a:pt x="89485" y="94619"/>
                  </a:lnTo>
                  <a:lnTo>
                    <a:pt x="89745" y="94051"/>
                  </a:lnTo>
                  <a:lnTo>
                    <a:pt x="90005" y="93483"/>
                  </a:lnTo>
                  <a:lnTo>
                    <a:pt x="90242" y="92915"/>
                  </a:lnTo>
                  <a:lnTo>
                    <a:pt x="90478" y="92336"/>
                  </a:lnTo>
                  <a:lnTo>
                    <a:pt x="90703" y="91756"/>
                  </a:lnTo>
                  <a:lnTo>
                    <a:pt x="90798" y="91614"/>
                  </a:lnTo>
                  <a:lnTo>
                    <a:pt x="90892" y="91472"/>
                  </a:lnTo>
                  <a:lnTo>
                    <a:pt x="90999" y="91330"/>
                  </a:lnTo>
                  <a:lnTo>
                    <a:pt x="91082" y="91176"/>
                  </a:lnTo>
                  <a:lnTo>
                    <a:pt x="91153" y="91022"/>
                  </a:lnTo>
                  <a:lnTo>
                    <a:pt x="91176" y="90940"/>
                  </a:lnTo>
                  <a:lnTo>
                    <a:pt x="91188" y="90857"/>
                  </a:lnTo>
                  <a:lnTo>
                    <a:pt x="91200" y="90774"/>
                  </a:lnTo>
                  <a:lnTo>
                    <a:pt x="91188" y="90691"/>
                  </a:lnTo>
                  <a:lnTo>
                    <a:pt x="91176" y="90596"/>
                  </a:lnTo>
                  <a:lnTo>
                    <a:pt x="91141" y="90514"/>
                  </a:lnTo>
                  <a:lnTo>
                    <a:pt x="91046" y="90242"/>
                  </a:lnTo>
                  <a:lnTo>
                    <a:pt x="90940" y="89969"/>
                  </a:lnTo>
                  <a:lnTo>
                    <a:pt x="90822" y="89697"/>
                  </a:lnTo>
                  <a:lnTo>
                    <a:pt x="90691" y="89437"/>
                  </a:lnTo>
                  <a:lnTo>
                    <a:pt x="90561" y="89177"/>
                  </a:lnTo>
                  <a:lnTo>
                    <a:pt x="90419" y="88917"/>
                  </a:lnTo>
                  <a:lnTo>
                    <a:pt x="90112" y="88420"/>
                  </a:lnTo>
                  <a:lnTo>
                    <a:pt x="89792" y="87935"/>
                  </a:lnTo>
                  <a:lnTo>
                    <a:pt x="89449" y="87461"/>
                  </a:lnTo>
                  <a:lnTo>
                    <a:pt x="89094" y="86988"/>
                  </a:lnTo>
                  <a:lnTo>
                    <a:pt x="88728" y="86527"/>
                  </a:lnTo>
                  <a:lnTo>
                    <a:pt x="89567" y="86231"/>
                  </a:lnTo>
                  <a:lnTo>
                    <a:pt x="89982" y="86065"/>
                  </a:lnTo>
                  <a:lnTo>
                    <a:pt x="90407" y="85900"/>
                  </a:lnTo>
                  <a:lnTo>
                    <a:pt x="90810" y="85734"/>
                  </a:lnTo>
                  <a:lnTo>
                    <a:pt x="91224" y="85545"/>
                  </a:lnTo>
                  <a:lnTo>
                    <a:pt x="91626" y="85356"/>
                  </a:lnTo>
                  <a:lnTo>
                    <a:pt x="92028" y="85155"/>
                  </a:lnTo>
                  <a:lnTo>
                    <a:pt x="92998" y="84634"/>
                  </a:lnTo>
                  <a:lnTo>
                    <a:pt x="93495" y="84362"/>
                  </a:lnTo>
                  <a:lnTo>
                    <a:pt x="93980" y="84090"/>
                  </a:lnTo>
                  <a:lnTo>
                    <a:pt x="94453" y="83806"/>
                  </a:lnTo>
                  <a:lnTo>
                    <a:pt x="94915" y="83498"/>
                  </a:lnTo>
                  <a:lnTo>
                    <a:pt x="95140" y="83333"/>
                  </a:lnTo>
                  <a:lnTo>
                    <a:pt x="95364" y="83167"/>
                  </a:lnTo>
                  <a:lnTo>
                    <a:pt x="95577" y="83001"/>
                  </a:lnTo>
                  <a:lnTo>
                    <a:pt x="95790" y="82812"/>
                  </a:lnTo>
                  <a:lnTo>
                    <a:pt x="96110" y="82540"/>
                  </a:lnTo>
                  <a:lnTo>
                    <a:pt x="96417" y="82256"/>
                  </a:lnTo>
                  <a:lnTo>
                    <a:pt x="96725" y="81972"/>
                  </a:lnTo>
                  <a:lnTo>
                    <a:pt x="97021" y="81676"/>
                  </a:lnTo>
                  <a:lnTo>
                    <a:pt x="97316" y="81381"/>
                  </a:lnTo>
                  <a:lnTo>
                    <a:pt x="97600" y="81073"/>
                  </a:lnTo>
                  <a:lnTo>
                    <a:pt x="97884" y="80765"/>
                  </a:lnTo>
                  <a:lnTo>
                    <a:pt x="98156" y="80446"/>
                  </a:lnTo>
                  <a:lnTo>
                    <a:pt x="98428" y="80127"/>
                  </a:lnTo>
                  <a:lnTo>
                    <a:pt x="98689" y="79795"/>
                  </a:lnTo>
                  <a:lnTo>
                    <a:pt x="98949" y="79464"/>
                  </a:lnTo>
                  <a:lnTo>
                    <a:pt x="99197" y="79133"/>
                  </a:lnTo>
                  <a:lnTo>
                    <a:pt x="99694" y="78447"/>
                  </a:lnTo>
                  <a:lnTo>
                    <a:pt x="100156" y="77749"/>
                  </a:lnTo>
                  <a:lnTo>
                    <a:pt x="100238" y="77619"/>
                  </a:lnTo>
                  <a:lnTo>
                    <a:pt x="100298" y="77477"/>
                  </a:lnTo>
                  <a:lnTo>
                    <a:pt x="100392" y="77169"/>
                  </a:lnTo>
                  <a:lnTo>
                    <a:pt x="100463" y="77027"/>
                  </a:lnTo>
                  <a:lnTo>
                    <a:pt x="100534" y="76897"/>
                  </a:lnTo>
                  <a:lnTo>
                    <a:pt x="100582" y="76826"/>
                  </a:lnTo>
                  <a:lnTo>
                    <a:pt x="100641" y="76779"/>
                  </a:lnTo>
                  <a:lnTo>
                    <a:pt x="100700" y="76731"/>
                  </a:lnTo>
                  <a:lnTo>
                    <a:pt x="100771" y="76684"/>
                  </a:lnTo>
                  <a:lnTo>
                    <a:pt x="101386" y="76270"/>
                  </a:lnTo>
                  <a:lnTo>
                    <a:pt x="102001" y="75832"/>
                  </a:lnTo>
                  <a:lnTo>
                    <a:pt x="102593" y="75395"/>
                  </a:lnTo>
                  <a:lnTo>
                    <a:pt x="103184" y="74945"/>
                  </a:lnTo>
                  <a:lnTo>
                    <a:pt x="103764" y="74472"/>
                  </a:lnTo>
                  <a:lnTo>
                    <a:pt x="104332" y="73999"/>
                  </a:lnTo>
                  <a:lnTo>
                    <a:pt x="104900" y="73514"/>
                  </a:lnTo>
                  <a:lnTo>
                    <a:pt x="105444" y="73005"/>
                  </a:lnTo>
                  <a:lnTo>
                    <a:pt x="105988" y="72496"/>
                  </a:lnTo>
                  <a:lnTo>
                    <a:pt x="106509" y="71976"/>
                  </a:lnTo>
                  <a:lnTo>
                    <a:pt x="107029" y="71431"/>
                  </a:lnTo>
                  <a:lnTo>
                    <a:pt x="107538" y="70887"/>
                  </a:lnTo>
                  <a:lnTo>
                    <a:pt x="108023" y="70331"/>
                  </a:lnTo>
                  <a:lnTo>
                    <a:pt x="108508" y="69763"/>
                  </a:lnTo>
                  <a:lnTo>
                    <a:pt x="108969" y="69184"/>
                  </a:lnTo>
                  <a:lnTo>
                    <a:pt x="109431" y="68592"/>
                  </a:lnTo>
                  <a:lnTo>
                    <a:pt x="109762" y="69278"/>
                  </a:lnTo>
                  <a:lnTo>
                    <a:pt x="110117" y="69953"/>
                  </a:lnTo>
                  <a:lnTo>
                    <a:pt x="110495" y="70615"/>
                  </a:lnTo>
                  <a:lnTo>
                    <a:pt x="110898" y="71254"/>
                  </a:lnTo>
                  <a:lnTo>
                    <a:pt x="111323" y="71893"/>
                  </a:lnTo>
                  <a:lnTo>
                    <a:pt x="111761" y="72520"/>
                  </a:lnTo>
                  <a:lnTo>
                    <a:pt x="112211" y="73123"/>
                  </a:lnTo>
                  <a:lnTo>
                    <a:pt x="112696" y="73715"/>
                  </a:lnTo>
                  <a:lnTo>
                    <a:pt x="114104" y="75312"/>
                  </a:lnTo>
                  <a:lnTo>
                    <a:pt x="114825" y="76104"/>
                  </a:lnTo>
                  <a:lnTo>
                    <a:pt x="115180" y="76495"/>
                  </a:lnTo>
                  <a:lnTo>
                    <a:pt x="115547" y="76873"/>
                  </a:lnTo>
                  <a:lnTo>
                    <a:pt x="115405" y="76992"/>
                  </a:lnTo>
                  <a:lnTo>
                    <a:pt x="115251" y="77098"/>
                  </a:lnTo>
                  <a:lnTo>
                    <a:pt x="114932" y="77287"/>
                  </a:lnTo>
                  <a:lnTo>
                    <a:pt x="114624" y="77488"/>
                  </a:lnTo>
                  <a:lnTo>
                    <a:pt x="114470" y="77595"/>
                  </a:lnTo>
                  <a:lnTo>
                    <a:pt x="114328" y="77725"/>
                  </a:lnTo>
                  <a:lnTo>
                    <a:pt x="114175" y="77867"/>
                  </a:lnTo>
                  <a:lnTo>
                    <a:pt x="114033" y="78033"/>
                  </a:lnTo>
                  <a:lnTo>
                    <a:pt x="113891" y="78198"/>
                  </a:lnTo>
                  <a:lnTo>
                    <a:pt x="113761" y="78376"/>
                  </a:lnTo>
                  <a:lnTo>
                    <a:pt x="113630" y="78553"/>
                  </a:lnTo>
                  <a:lnTo>
                    <a:pt x="113524" y="78743"/>
                  </a:lnTo>
                  <a:lnTo>
                    <a:pt x="113417" y="78932"/>
                  </a:lnTo>
                  <a:lnTo>
                    <a:pt x="113323" y="79121"/>
                  </a:lnTo>
                  <a:lnTo>
                    <a:pt x="113252" y="79322"/>
                  </a:lnTo>
                  <a:lnTo>
                    <a:pt x="113181" y="79535"/>
                  </a:lnTo>
                  <a:lnTo>
                    <a:pt x="113122" y="79736"/>
                  </a:lnTo>
                  <a:lnTo>
                    <a:pt x="113074" y="79949"/>
                  </a:lnTo>
                  <a:lnTo>
                    <a:pt x="113039" y="80162"/>
                  </a:lnTo>
                  <a:lnTo>
                    <a:pt x="113015" y="80375"/>
                  </a:lnTo>
                  <a:lnTo>
                    <a:pt x="113015" y="80600"/>
                  </a:lnTo>
                  <a:lnTo>
                    <a:pt x="113027" y="80813"/>
                  </a:lnTo>
                  <a:lnTo>
                    <a:pt x="113051" y="81085"/>
                  </a:lnTo>
                  <a:lnTo>
                    <a:pt x="113086" y="81357"/>
                  </a:lnTo>
                  <a:lnTo>
                    <a:pt x="113134" y="81617"/>
                  </a:lnTo>
                  <a:lnTo>
                    <a:pt x="113181" y="81878"/>
                  </a:lnTo>
                  <a:lnTo>
                    <a:pt x="113299" y="82398"/>
                  </a:lnTo>
                  <a:lnTo>
                    <a:pt x="113453" y="82919"/>
                  </a:lnTo>
                  <a:lnTo>
                    <a:pt x="113630" y="83415"/>
                  </a:lnTo>
                  <a:lnTo>
                    <a:pt x="113820" y="83912"/>
                  </a:lnTo>
                  <a:lnTo>
                    <a:pt x="114044" y="84409"/>
                  </a:lnTo>
                  <a:lnTo>
                    <a:pt x="114293" y="84882"/>
                  </a:lnTo>
                  <a:lnTo>
                    <a:pt x="114553" y="85356"/>
                  </a:lnTo>
                  <a:lnTo>
                    <a:pt x="114837" y="85805"/>
                  </a:lnTo>
                  <a:lnTo>
                    <a:pt x="115145" y="86255"/>
                  </a:lnTo>
                  <a:lnTo>
                    <a:pt x="115464" y="86681"/>
                  </a:lnTo>
                  <a:lnTo>
                    <a:pt x="115807" y="87095"/>
                  </a:lnTo>
                  <a:lnTo>
                    <a:pt x="116150" y="87497"/>
                  </a:lnTo>
                  <a:lnTo>
                    <a:pt x="116529" y="87887"/>
                  </a:lnTo>
                  <a:lnTo>
                    <a:pt x="116907" y="88254"/>
                  </a:lnTo>
                  <a:lnTo>
                    <a:pt x="117109" y="88443"/>
                  </a:lnTo>
                  <a:lnTo>
                    <a:pt x="117321" y="88621"/>
                  </a:lnTo>
                  <a:lnTo>
                    <a:pt x="117534" y="88786"/>
                  </a:lnTo>
                  <a:lnTo>
                    <a:pt x="117759" y="88952"/>
                  </a:lnTo>
                  <a:lnTo>
                    <a:pt x="118209" y="89260"/>
                  </a:lnTo>
                  <a:lnTo>
                    <a:pt x="118670" y="89555"/>
                  </a:lnTo>
                  <a:lnTo>
                    <a:pt x="119143" y="89839"/>
                  </a:lnTo>
                  <a:lnTo>
                    <a:pt x="119617" y="90111"/>
                  </a:lnTo>
                  <a:lnTo>
                    <a:pt x="120102" y="90384"/>
                  </a:lnTo>
                  <a:lnTo>
                    <a:pt x="120563" y="90667"/>
                  </a:lnTo>
                  <a:lnTo>
                    <a:pt x="119025" y="92761"/>
                  </a:lnTo>
                  <a:lnTo>
                    <a:pt x="117475" y="94867"/>
                  </a:lnTo>
                  <a:lnTo>
                    <a:pt x="115925" y="96961"/>
                  </a:lnTo>
                  <a:lnTo>
                    <a:pt x="114376" y="99055"/>
                  </a:lnTo>
                  <a:lnTo>
                    <a:pt x="113761" y="99931"/>
                  </a:lnTo>
                  <a:lnTo>
                    <a:pt x="113157" y="100818"/>
                  </a:lnTo>
                  <a:lnTo>
                    <a:pt x="112861" y="101267"/>
                  </a:lnTo>
                  <a:lnTo>
                    <a:pt x="112566" y="101717"/>
                  </a:lnTo>
                  <a:lnTo>
                    <a:pt x="112294" y="102178"/>
                  </a:lnTo>
                  <a:lnTo>
                    <a:pt x="112021" y="102640"/>
                  </a:lnTo>
                  <a:lnTo>
                    <a:pt x="111761" y="103113"/>
                  </a:lnTo>
                  <a:lnTo>
                    <a:pt x="111525" y="103586"/>
                  </a:lnTo>
                  <a:lnTo>
                    <a:pt x="111312" y="104071"/>
                  </a:lnTo>
                  <a:lnTo>
                    <a:pt x="111111" y="104568"/>
                  </a:lnTo>
                  <a:lnTo>
                    <a:pt x="110933" y="105077"/>
                  </a:lnTo>
                  <a:lnTo>
                    <a:pt x="110779" y="105585"/>
                  </a:lnTo>
                  <a:lnTo>
                    <a:pt x="110708" y="105846"/>
                  </a:lnTo>
                  <a:lnTo>
                    <a:pt x="110649" y="106106"/>
                  </a:lnTo>
                  <a:lnTo>
                    <a:pt x="110590" y="106366"/>
                  </a:lnTo>
                  <a:lnTo>
                    <a:pt x="110543" y="106638"/>
                  </a:lnTo>
                  <a:lnTo>
                    <a:pt x="110519" y="106792"/>
                  </a:lnTo>
                  <a:lnTo>
                    <a:pt x="110495" y="106958"/>
                  </a:lnTo>
                  <a:lnTo>
                    <a:pt x="110495" y="107112"/>
                  </a:lnTo>
                  <a:lnTo>
                    <a:pt x="110507" y="107277"/>
                  </a:lnTo>
                  <a:lnTo>
                    <a:pt x="110519" y="107431"/>
                  </a:lnTo>
                  <a:lnTo>
                    <a:pt x="110555" y="107585"/>
                  </a:lnTo>
                  <a:lnTo>
                    <a:pt x="110602" y="107739"/>
                  </a:lnTo>
                  <a:lnTo>
                    <a:pt x="110649" y="107892"/>
                  </a:lnTo>
                  <a:lnTo>
                    <a:pt x="110720" y="108034"/>
                  </a:lnTo>
                  <a:lnTo>
                    <a:pt x="110791" y="108176"/>
                  </a:lnTo>
                  <a:lnTo>
                    <a:pt x="110886" y="108306"/>
                  </a:lnTo>
                  <a:lnTo>
                    <a:pt x="110980" y="108425"/>
                  </a:lnTo>
                  <a:lnTo>
                    <a:pt x="111087" y="108543"/>
                  </a:lnTo>
                  <a:lnTo>
                    <a:pt x="111217" y="108650"/>
                  </a:lnTo>
                  <a:lnTo>
                    <a:pt x="111347" y="108744"/>
                  </a:lnTo>
                  <a:lnTo>
                    <a:pt x="111477" y="108827"/>
                  </a:lnTo>
                  <a:lnTo>
                    <a:pt x="110898" y="109430"/>
                  </a:lnTo>
                  <a:lnTo>
                    <a:pt x="110318" y="110045"/>
                  </a:lnTo>
                  <a:lnTo>
                    <a:pt x="109750" y="110673"/>
                  </a:lnTo>
                  <a:lnTo>
                    <a:pt x="109206" y="111311"/>
                  </a:lnTo>
                  <a:lnTo>
                    <a:pt x="108780" y="111785"/>
                  </a:lnTo>
                  <a:lnTo>
                    <a:pt x="108378" y="112281"/>
                  </a:lnTo>
                  <a:lnTo>
                    <a:pt x="107987" y="112778"/>
                  </a:lnTo>
                  <a:lnTo>
                    <a:pt x="107597" y="113287"/>
                  </a:lnTo>
                  <a:lnTo>
                    <a:pt x="107230" y="113796"/>
                  </a:lnTo>
                  <a:lnTo>
                    <a:pt x="106852" y="114316"/>
                  </a:lnTo>
                  <a:lnTo>
                    <a:pt x="106130" y="115357"/>
                  </a:lnTo>
                  <a:lnTo>
                    <a:pt x="105432" y="116422"/>
                  </a:lnTo>
                  <a:lnTo>
                    <a:pt x="104734" y="117487"/>
                  </a:lnTo>
                  <a:lnTo>
                    <a:pt x="104036" y="118551"/>
                  </a:lnTo>
                  <a:lnTo>
                    <a:pt x="103326" y="119604"/>
                  </a:lnTo>
                  <a:lnTo>
                    <a:pt x="103066" y="120007"/>
                  </a:lnTo>
                  <a:lnTo>
                    <a:pt x="102806" y="120409"/>
                  </a:lnTo>
                  <a:lnTo>
                    <a:pt x="102273" y="121201"/>
                  </a:lnTo>
                  <a:lnTo>
                    <a:pt x="102013" y="121604"/>
                  </a:lnTo>
                  <a:lnTo>
                    <a:pt x="101765" y="122006"/>
                  </a:lnTo>
                  <a:lnTo>
                    <a:pt x="101516" y="122420"/>
                  </a:lnTo>
                  <a:lnTo>
                    <a:pt x="101291" y="122834"/>
                  </a:lnTo>
                  <a:lnTo>
                    <a:pt x="101256" y="122905"/>
                  </a:lnTo>
                  <a:lnTo>
                    <a:pt x="101220" y="122976"/>
                  </a:lnTo>
                  <a:lnTo>
                    <a:pt x="101197" y="123047"/>
                  </a:lnTo>
                  <a:lnTo>
                    <a:pt x="101173" y="123130"/>
                  </a:lnTo>
                  <a:lnTo>
                    <a:pt x="101161" y="123284"/>
                  </a:lnTo>
                  <a:lnTo>
                    <a:pt x="101173" y="123426"/>
                  </a:lnTo>
                  <a:lnTo>
                    <a:pt x="101220" y="123579"/>
                  </a:lnTo>
                  <a:lnTo>
                    <a:pt x="101280" y="123709"/>
                  </a:lnTo>
                  <a:lnTo>
                    <a:pt x="101374" y="123840"/>
                  </a:lnTo>
                  <a:lnTo>
                    <a:pt x="101481" y="123958"/>
                  </a:lnTo>
                  <a:lnTo>
                    <a:pt x="100936" y="124573"/>
                  </a:lnTo>
                  <a:lnTo>
                    <a:pt x="100404" y="125200"/>
                  </a:lnTo>
                  <a:lnTo>
                    <a:pt x="100144" y="125520"/>
                  </a:lnTo>
                  <a:lnTo>
                    <a:pt x="99884" y="125851"/>
                  </a:lnTo>
                  <a:lnTo>
                    <a:pt x="99647" y="126182"/>
                  </a:lnTo>
                  <a:lnTo>
                    <a:pt x="99410" y="126513"/>
                  </a:lnTo>
                  <a:lnTo>
                    <a:pt x="99162" y="126880"/>
                  </a:lnTo>
                  <a:lnTo>
                    <a:pt x="99044" y="127057"/>
                  </a:lnTo>
                  <a:lnTo>
                    <a:pt x="98937" y="127247"/>
                  </a:lnTo>
                  <a:lnTo>
                    <a:pt x="98854" y="127448"/>
                  </a:lnTo>
                  <a:lnTo>
                    <a:pt x="98819" y="127543"/>
                  </a:lnTo>
                  <a:lnTo>
                    <a:pt x="98795" y="127649"/>
                  </a:lnTo>
                  <a:lnTo>
                    <a:pt x="98783" y="127755"/>
                  </a:lnTo>
                  <a:lnTo>
                    <a:pt x="98772" y="127862"/>
                  </a:lnTo>
                  <a:lnTo>
                    <a:pt x="98772" y="127968"/>
                  </a:lnTo>
                  <a:lnTo>
                    <a:pt x="98783" y="128087"/>
                  </a:lnTo>
                  <a:lnTo>
                    <a:pt x="98488" y="128406"/>
                  </a:lnTo>
                  <a:lnTo>
                    <a:pt x="98192" y="128737"/>
                  </a:lnTo>
                  <a:lnTo>
                    <a:pt x="97908" y="129069"/>
                  </a:lnTo>
                  <a:lnTo>
                    <a:pt x="97636" y="129424"/>
                  </a:lnTo>
                  <a:lnTo>
                    <a:pt x="97376" y="129778"/>
                  </a:lnTo>
                  <a:lnTo>
                    <a:pt x="97127" y="130133"/>
                  </a:lnTo>
                  <a:lnTo>
                    <a:pt x="96890" y="130512"/>
                  </a:lnTo>
                  <a:lnTo>
                    <a:pt x="96678" y="130890"/>
                  </a:lnTo>
                  <a:lnTo>
                    <a:pt x="96453" y="131092"/>
                  </a:lnTo>
                  <a:lnTo>
                    <a:pt x="96228" y="131293"/>
                  </a:lnTo>
                  <a:lnTo>
                    <a:pt x="95778" y="131671"/>
                  </a:lnTo>
                  <a:lnTo>
                    <a:pt x="95554" y="131861"/>
                  </a:lnTo>
                  <a:lnTo>
                    <a:pt x="95329" y="132062"/>
                  </a:lnTo>
                  <a:lnTo>
                    <a:pt x="95116" y="132263"/>
                  </a:lnTo>
                  <a:lnTo>
                    <a:pt x="94903" y="132476"/>
                  </a:lnTo>
                  <a:lnTo>
                    <a:pt x="94844" y="132535"/>
                  </a:lnTo>
                  <a:lnTo>
                    <a:pt x="94773" y="132618"/>
                  </a:lnTo>
                  <a:lnTo>
                    <a:pt x="94726" y="132701"/>
                  </a:lnTo>
                  <a:lnTo>
                    <a:pt x="94678" y="132795"/>
                  </a:lnTo>
                  <a:lnTo>
                    <a:pt x="94666" y="132890"/>
                  </a:lnTo>
                  <a:lnTo>
                    <a:pt x="94666" y="132925"/>
                  </a:lnTo>
                  <a:lnTo>
                    <a:pt x="94678" y="132973"/>
                  </a:lnTo>
                  <a:lnTo>
                    <a:pt x="94702" y="133008"/>
                  </a:lnTo>
                  <a:lnTo>
                    <a:pt x="94726" y="133044"/>
                  </a:lnTo>
                  <a:lnTo>
                    <a:pt x="94773" y="133079"/>
                  </a:lnTo>
                  <a:lnTo>
                    <a:pt x="94820" y="133103"/>
                  </a:lnTo>
                  <a:lnTo>
                    <a:pt x="95151" y="133126"/>
                  </a:lnTo>
                  <a:lnTo>
                    <a:pt x="95305" y="133150"/>
                  </a:lnTo>
                  <a:lnTo>
                    <a:pt x="95471" y="133174"/>
                  </a:lnTo>
                  <a:lnTo>
                    <a:pt x="95613" y="133221"/>
                  </a:lnTo>
                  <a:lnTo>
                    <a:pt x="95684" y="133257"/>
                  </a:lnTo>
                  <a:lnTo>
                    <a:pt x="95755" y="133292"/>
                  </a:lnTo>
                  <a:lnTo>
                    <a:pt x="95814" y="133339"/>
                  </a:lnTo>
                  <a:lnTo>
                    <a:pt x="95873" y="133399"/>
                  </a:lnTo>
                  <a:lnTo>
                    <a:pt x="95932" y="133458"/>
                  </a:lnTo>
                  <a:lnTo>
                    <a:pt x="95980" y="133540"/>
                  </a:lnTo>
                  <a:lnTo>
                    <a:pt x="96204" y="133671"/>
                  </a:lnTo>
                  <a:lnTo>
                    <a:pt x="96417" y="133801"/>
                  </a:lnTo>
                  <a:lnTo>
                    <a:pt x="96630" y="133955"/>
                  </a:lnTo>
                  <a:lnTo>
                    <a:pt x="96831" y="134108"/>
                  </a:lnTo>
                  <a:lnTo>
                    <a:pt x="96536" y="134475"/>
                  </a:lnTo>
                  <a:lnTo>
                    <a:pt x="96263" y="134842"/>
                  </a:lnTo>
                  <a:lnTo>
                    <a:pt x="96003" y="135232"/>
                  </a:lnTo>
                  <a:lnTo>
                    <a:pt x="95755" y="135634"/>
                  </a:lnTo>
                  <a:lnTo>
                    <a:pt x="95542" y="136037"/>
                  </a:lnTo>
                  <a:lnTo>
                    <a:pt x="95329" y="136451"/>
                  </a:lnTo>
                  <a:lnTo>
                    <a:pt x="95151" y="136877"/>
                  </a:lnTo>
                  <a:lnTo>
                    <a:pt x="94986" y="137314"/>
                  </a:lnTo>
                  <a:lnTo>
                    <a:pt x="94844" y="137764"/>
                  </a:lnTo>
                  <a:lnTo>
                    <a:pt x="94726" y="138202"/>
                  </a:lnTo>
                  <a:lnTo>
                    <a:pt x="94631" y="138663"/>
                  </a:lnTo>
                  <a:lnTo>
                    <a:pt x="94560" y="139113"/>
                  </a:lnTo>
                  <a:lnTo>
                    <a:pt x="94513" y="139574"/>
                  </a:lnTo>
                  <a:lnTo>
                    <a:pt x="94489" y="140047"/>
                  </a:lnTo>
                  <a:lnTo>
                    <a:pt x="94501" y="140509"/>
                  </a:lnTo>
                  <a:lnTo>
                    <a:pt x="94524" y="140982"/>
                  </a:lnTo>
                  <a:lnTo>
                    <a:pt x="94477" y="140650"/>
                  </a:lnTo>
                  <a:lnTo>
                    <a:pt x="94430" y="140319"/>
                  </a:lnTo>
                  <a:lnTo>
                    <a:pt x="94394" y="139976"/>
                  </a:lnTo>
                  <a:lnTo>
                    <a:pt x="94335" y="139633"/>
                  </a:lnTo>
                  <a:lnTo>
                    <a:pt x="94300" y="139467"/>
                  </a:lnTo>
                  <a:lnTo>
                    <a:pt x="94252" y="139314"/>
                  </a:lnTo>
                  <a:lnTo>
                    <a:pt x="94193" y="139148"/>
                  </a:lnTo>
                  <a:lnTo>
                    <a:pt x="94122" y="139006"/>
                  </a:lnTo>
                  <a:lnTo>
                    <a:pt x="94039" y="138864"/>
                  </a:lnTo>
                  <a:lnTo>
                    <a:pt x="93945" y="138734"/>
                  </a:lnTo>
                  <a:lnTo>
                    <a:pt x="93826" y="138604"/>
                  </a:lnTo>
                  <a:lnTo>
                    <a:pt x="93696" y="138497"/>
                  </a:lnTo>
                  <a:lnTo>
                    <a:pt x="93578" y="138415"/>
                  </a:lnTo>
                  <a:lnTo>
                    <a:pt x="93448" y="138367"/>
                  </a:lnTo>
                  <a:lnTo>
                    <a:pt x="93330" y="138332"/>
                  </a:lnTo>
                  <a:lnTo>
                    <a:pt x="93199" y="138320"/>
                  </a:lnTo>
                  <a:lnTo>
                    <a:pt x="93081" y="138320"/>
                  </a:lnTo>
                  <a:lnTo>
                    <a:pt x="92951" y="138344"/>
                  </a:lnTo>
                  <a:lnTo>
                    <a:pt x="92821" y="138367"/>
                  </a:lnTo>
                  <a:lnTo>
                    <a:pt x="92703" y="138403"/>
                  </a:lnTo>
                  <a:lnTo>
                    <a:pt x="92442" y="138497"/>
                  </a:lnTo>
                  <a:lnTo>
                    <a:pt x="92194" y="138604"/>
                  </a:lnTo>
                  <a:lnTo>
                    <a:pt x="91945" y="138698"/>
                  </a:lnTo>
                  <a:lnTo>
                    <a:pt x="91709" y="138781"/>
                  </a:lnTo>
                  <a:lnTo>
                    <a:pt x="93117" y="137125"/>
                  </a:lnTo>
                  <a:lnTo>
                    <a:pt x="93235" y="137054"/>
                  </a:lnTo>
                  <a:lnTo>
                    <a:pt x="93365" y="136995"/>
                  </a:lnTo>
                  <a:lnTo>
                    <a:pt x="93483" y="136948"/>
                  </a:lnTo>
                  <a:lnTo>
                    <a:pt x="93613" y="136900"/>
                  </a:lnTo>
                  <a:lnTo>
                    <a:pt x="93874" y="136829"/>
                  </a:lnTo>
                  <a:lnTo>
                    <a:pt x="94134" y="136758"/>
                  </a:lnTo>
                  <a:lnTo>
                    <a:pt x="94394" y="136699"/>
                  </a:lnTo>
                  <a:lnTo>
                    <a:pt x="94655" y="136616"/>
                  </a:lnTo>
                  <a:lnTo>
                    <a:pt x="94785" y="136569"/>
                  </a:lnTo>
                  <a:lnTo>
                    <a:pt x="94903" y="136522"/>
                  </a:lnTo>
                  <a:lnTo>
                    <a:pt x="95033" y="136463"/>
                  </a:lnTo>
                  <a:lnTo>
                    <a:pt x="95151" y="136392"/>
                  </a:lnTo>
                  <a:lnTo>
                    <a:pt x="94927" y="136344"/>
                  </a:lnTo>
                  <a:lnTo>
                    <a:pt x="94820" y="136332"/>
                  </a:lnTo>
                  <a:lnTo>
                    <a:pt x="94595" y="136332"/>
                  </a:lnTo>
                  <a:lnTo>
                    <a:pt x="94489" y="136356"/>
                  </a:lnTo>
                  <a:lnTo>
                    <a:pt x="94382" y="136380"/>
                  </a:lnTo>
                  <a:lnTo>
                    <a:pt x="94276" y="136427"/>
                  </a:lnTo>
                  <a:lnTo>
                    <a:pt x="93542" y="136498"/>
                  </a:lnTo>
                  <a:lnTo>
                    <a:pt x="93602" y="136415"/>
                  </a:lnTo>
                  <a:lnTo>
                    <a:pt x="93673" y="136356"/>
                  </a:lnTo>
                  <a:lnTo>
                    <a:pt x="93755" y="136297"/>
                  </a:lnTo>
                  <a:lnTo>
                    <a:pt x="93838" y="136250"/>
                  </a:lnTo>
                  <a:lnTo>
                    <a:pt x="93921" y="136202"/>
                  </a:lnTo>
                  <a:lnTo>
                    <a:pt x="94004" y="136167"/>
                  </a:lnTo>
                  <a:lnTo>
                    <a:pt x="94099" y="136131"/>
                  </a:lnTo>
                  <a:lnTo>
                    <a:pt x="94193" y="136119"/>
                  </a:lnTo>
                  <a:lnTo>
                    <a:pt x="94560" y="135812"/>
                  </a:lnTo>
                  <a:lnTo>
                    <a:pt x="94737" y="135824"/>
                  </a:lnTo>
                  <a:lnTo>
                    <a:pt x="94749" y="135599"/>
                  </a:lnTo>
                  <a:lnTo>
                    <a:pt x="94240" y="135670"/>
                  </a:lnTo>
                  <a:lnTo>
                    <a:pt x="94240" y="135670"/>
                  </a:lnTo>
                  <a:lnTo>
                    <a:pt x="94382" y="135528"/>
                  </a:lnTo>
                  <a:lnTo>
                    <a:pt x="94513" y="135374"/>
                  </a:lnTo>
                  <a:lnTo>
                    <a:pt x="94655" y="135220"/>
                  </a:lnTo>
                  <a:lnTo>
                    <a:pt x="94808" y="135078"/>
                  </a:lnTo>
                  <a:lnTo>
                    <a:pt x="94962" y="134948"/>
                  </a:lnTo>
                  <a:lnTo>
                    <a:pt x="95045" y="134889"/>
                  </a:lnTo>
                  <a:lnTo>
                    <a:pt x="95140" y="134842"/>
                  </a:lnTo>
                  <a:lnTo>
                    <a:pt x="95222" y="134806"/>
                  </a:lnTo>
                  <a:lnTo>
                    <a:pt x="95329" y="134771"/>
                  </a:lnTo>
                  <a:lnTo>
                    <a:pt x="95424" y="134747"/>
                  </a:lnTo>
                  <a:lnTo>
                    <a:pt x="95542" y="134747"/>
                  </a:lnTo>
                  <a:lnTo>
                    <a:pt x="95447" y="134416"/>
                  </a:lnTo>
                  <a:lnTo>
                    <a:pt x="95518" y="134298"/>
                  </a:lnTo>
                  <a:lnTo>
                    <a:pt x="95613" y="134179"/>
                  </a:lnTo>
                  <a:lnTo>
                    <a:pt x="95707" y="134061"/>
                  </a:lnTo>
                  <a:lnTo>
                    <a:pt x="95802" y="133943"/>
                  </a:lnTo>
                  <a:lnTo>
                    <a:pt x="95873" y="133824"/>
                  </a:lnTo>
                  <a:lnTo>
                    <a:pt x="95897" y="133765"/>
                  </a:lnTo>
                  <a:lnTo>
                    <a:pt x="95920" y="133694"/>
                  </a:lnTo>
                  <a:lnTo>
                    <a:pt x="95920" y="133635"/>
                  </a:lnTo>
                  <a:lnTo>
                    <a:pt x="95920" y="133564"/>
                  </a:lnTo>
                  <a:lnTo>
                    <a:pt x="95909" y="133493"/>
                  </a:lnTo>
                  <a:lnTo>
                    <a:pt x="95873" y="133422"/>
                  </a:lnTo>
                  <a:lnTo>
                    <a:pt x="95778" y="133434"/>
                  </a:lnTo>
                  <a:lnTo>
                    <a:pt x="95696" y="133446"/>
                  </a:lnTo>
                  <a:lnTo>
                    <a:pt x="95613" y="133469"/>
                  </a:lnTo>
                  <a:lnTo>
                    <a:pt x="95542" y="133505"/>
                  </a:lnTo>
                  <a:lnTo>
                    <a:pt x="95471" y="133540"/>
                  </a:lnTo>
                  <a:lnTo>
                    <a:pt x="95400" y="133600"/>
                  </a:lnTo>
                  <a:lnTo>
                    <a:pt x="95270" y="133718"/>
                  </a:lnTo>
                  <a:lnTo>
                    <a:pt x="95151" y="133848"/>
                  </a:lnTo>
                  <a:lnTo>
                    <a:pt x="95033" y="133990"/>
                  </a:lnTo>
                  <a:lnTo>
                    <a:pt x="94927" y="134120"/>
                  </a:lnTo>
                  <a:lnTo>
                    <a:pt x="94808" y="134250"/>
                  </a:lnTo>
                  <a:lnTo>
                    <a:pt x="94311" y="134783"/>
                  </a:lnTo>
                  <a:lnTo>
                    <a:pt x="93838" y="135327"/>
                  </a:lnTo>
                  <a:lnTo>
                    <a:pt x="93389" y="135883"/>
                  </a:lnTo>
                  <a:lnTo>
                    <a:pt x="92927" y="136439"/>
                  </a:lnTo>
                  <a:lnTo>
                    <a:pt x="92040" y="137575"/>
                  </a:lnTo>
                  <a:lnTo>
                    <a:pt x="91590" y="138142"/>
                  </a:lnTo>
                  <a:lnTo>
                    <a:pt x="91129" y="138698"/>
                  </a:lnTo>
                  <a:lnTo>
                    <a:pt x="91046" y="138793"/>
                  </a:lnTo>
                  <a:lnTo>
                    <a:pt x="90987" y="138888"/>
                  </a:lnTo>
                  <a:lnTo>
                    <a:pt x="90952" y="138994"/>
                  </a:lnTo>
                  <a:lnTo>
                    <a:pt x="90928" y="139113"/>
                  </a:lnTo>
                  <a:lnTo>
                    <a:pt x="90916" y="139219"/>
                  </a:lnTo>
                  <a:lnTo>
                    <a:pt x="90928" y="139337"/>
                  </a:lnTo>
                  <a:lnTo>
                    <a:pt x="90940" y="139586"/>
                  </a:lnTo>
                  <a:lnTo>
                    <a:pt x="91105" y="139550"/>
                  </a:lnTo>
                  <a:lnTo>
                    <a:pt x="91259" y="139503"/>
                  </a:lnTo>
                  <a:lnTo>
                    <a:pt x="91413" y="139456"/>
                  </a:lnTo>
                  <a:lnTo>
                    <a:pt x="91567" y="139396"/>
                  </a:lnTo>
                  <a:lnTo>
                    <a:pt x="91863" y="139266"/>
                  </a:lnTo>
                  <a:lnTo>
                    <a:pt x="92158" y="139124"/>
                  </a:lnTo>
                  <a:lnTo>
                    <a:pt x="92454" y="138982"/>
                  </a:lnTo>
                  <a:lnTo>
                    <a:pt x="92762" y="138852"/>
                  </a:lnTo>
                  <a:lnTo>
                    <a:pt x="92915" y="138805"/>
                  </a:lnTo>
                  <a:lnTo>
                    <a:pt x="93069" y="138758"/>
                  </a:lnTo>
                  <a:lnTo>
                    <a:pt x="93235" y="138722"/>
                  </a:lnTo>
                  <a:lnTo>
                    <a:pt x="93401" y="138710"/>
                  </a:lnTo>
                  <a:lnTo>
                    <a:pt x="93483" y="138817"/>
                  </a:lnTo>
                  <a:lnTo>
                    <a:pt x="93578" y="138935"/>
                  </a:lnTo>
                  <a:lnTo>
                    <a:pt x="93649" y="139053"/>
                  </a:lnTo>
                  <a:lnTo>
                    <a:pt x="93720" y="139184"/>
                  </a:lnTo>
                  <a:lnTo>
                    <a:pt x="93779" y="139302"/>
                  </a:lnTo>
                  <a:lnTo>
                    <a:pt x="93826" y="139432"/>
                  </a:lnTo>
                  <a:lnTo>
                    <a:pt x="93921" y="139692"/>
                  </a:lnTo>
                  <a:lnTo>
                    <a:pt x="93980" y="139964"/>
                  </a:lnTo>
                  <a:lnTo>
                    <a:pt x="94039" y="140236"/>
                  </a:lnTo>
                  <a:lnTo>
                    <a:pt x="94075" y="140520"/>
                  </a:lnTo>
                  <a:lnTo>
                    <a:pt x="94099" y="140804"/>
                  </a:lnTo>
                  <a:lnTo>
                    <a:pt x="94134" y="141372"/>
                  </a:lnTo>
                  <a:lnTo>
                    <a:pt x="94181" y="141940"/>
                  </a:lnTo>
                  <a:lnTo>
                    <a:pt x="94217" y="142224"/>
                  </a:lnTo>
                  <a:lnTo>
                    <a:pt x="94264" y="142508"/>
                  </a:lnTo>
                  <a:lnTo>
                    <a:pt x="94323" y="142780"/>
                  </a:lnTo>
                  <a:lnTo>
                    <a:pt x="94418" y="143040"/>
                  </a:lnTo>
                  <a:lnTo>
                    <a:pt x="94773" y="143052"/>
                  </a:lnTo>
                  <a:lnTo>
                    <a:pt x="94867" y="142768"/>
                  </a:lnTo>
                  <a:lnTo>
                    <a:pt x="94938" y="142472"/>
                  </a:lnTo>
                  <a:lnTo>
                    <a:pt x="94998" y="142188"/>
                  </a:lnTo>
                  <a:lnTo>
                    <a:pt x="95033" y="141893"/>
                  </a:lnTo>
                  <a:lnTo>
                    <a:pt x="95057" y="141585"/>
                  </a:lnTo>
                  <a:lnTo>
                    <a:pt x="95069" y="141289"/>
                  </a:lnTo>
                  <a:lnTo>
                    <a:pt x="95069" y="140686"/>
                  </a:lnTo>
                  <a:lnTo>
                    <a:pt x="95069" y="140071"/>
                  </a:lnTo>
                  <a:lnTo>
                    <a:pt x="95069" y="139775"/>
                  </a:lnTo>
                  <a:lnTo>
                    <a:pt x="95069" y="139467"/>
                  </a:lnTo>
                  <a:lnTo>
                    <a:pt x="95092" y="139172"/>
                  </a:lnTo>
                  <a:lnTo>
                    <a:pt x="95128" y="138864"/>
                  </a:lnTo>
                  <a:lnTo>
                    <a:pt x="95175" y="138568"/>
                  </a:lnTo>
                  <a:lnTo>
                    <a:pt x="95246" y="138273"/>
                  </a:lnTo>
                  <a:lnTo>
                    <a:pt x="95293" y="138012"/>
                  </a:lnTo>
                  <a:lnTo>
                    <a:pt x="95364" y="137752"/>
                  </a:lnTo>
                  <a:lnTo>
                    <a:pt x="95447" y="137504"/>
                  </a:lnTo>
                  <a:lnTo>
                    <a:pt x="95542" y="137243"/>
                  </a:lnTo>
                  <a:lnTo>
                    <a:pt x="95636" y="136995"/>
                  </a:lnTo>
                  <a:lnTo>
                    <a:pt x="95743" y="136758"/>
                  </a:lnTo>
                  <a:lnTo>
                    <a:pt x="95968" y="136273"/>
                  </a:lnTo>
                  <a:lnTo>
                    <a:pt x="96216" y="135800"/>
                  </a:lnTo>
                  <a:lnTo>
                    <a:pt x="96476" y="135327"/>
                  </a:lnTo>
                  <a:lnTo>
                    <a:pt x="96997" y="134392"/>
                  </a:lnTo>
                  <a:lnTo>
                    <a:pt x="97092" y="134440"/>
                  </a:lnTo>
                  <a:lnTo>
                    <a:pt x="97186" y="134511"/>
                  </a:lnTo>
                  <a:lnTo>
                    <a:pt x="97376" y="134664"/>
                  </a:lnTo>
                  <a:lnTo>
                    <a:pt x="97553" y="134830"/>
                  </a:lnTo>
                  <a:lnTo>
                    <a:pt x="97742" y="134984"/>
                  </a:lnTo>
                  <a:lnTo>
                    <a:pt x="97837" y="135055"/>
                  </a:lnTo>
                  <a:lnTo>
                    <a:pt x="97932" y="135114"/>
                  </a:lnTo>
                  <a:lnTo>
                    <a:pt x="98026" y="135173"/>
                  </a:lnTo>
                  <a:lnTo>
                    <a:pt x="98133" y="135209"/>
                  </a:lnTo>
                  <a:lnTo>
                    <a:pt x="98239" y="135220"/>
                  </a:lnTo>
                  <a:lnTo>
                    <a:pt x="98357" y="135232"/>
                  </a:lnTo>
                  <a:lnTo>
                    <a:pt x="98476" y="135209"/>
                  </a:lnTo>
                  <a:lnTo>
                    <a:pt x="98606" y="135161"/>
                  </a:lnTo>
                  <a:lnTo>
                    <a:pt x="98724" y="134960"/>
                  </a:lnTo>
                  <a:lnTo>
                    <a:pt x="98842" y="134759"/>
                  </a:lnTo>
                  <a:lnTo>
                    <a:pt x="98949" y="134546"/>
                  </a:lnTo>
                  <a:lnTo>
                    <a:pt x="99044" y="134333"/>
                  </a:lnTo>
                  <a:lnTo>
                    <a:pt x="99221" y="133895"/>
                  </a:lnTo>
                  <a:lnTo>
                    <a:pt x="99387" y="133446"/>
                  </a:lnTo>
                  <a:lnTo>
                    <a:pt x="99552" y="132996"/>
                  </a:lnTo>
                  <a:lnTo>
                    <a:pt x="99730" y="132559"/>
                  </a:lnTo>
                  <a:lnTo>
                    <a:pt x="99824" y="132346"/>
                  </a:lnTo>
                  <a:lnTo>
                    <a:pt x="99931" y="132133"/>
                  </a:lnTo>
                  <a:lnTo>
                    <a:pt x="100037" y="131920"/>
                  </a:lnTo>
                  <a:lnTo>
                    <a:pt x="100156" y="131719"/>
                  </a:lnTo>
                  <a:lnTo>
                    <a:pt x="100262" y="131837"/>
                  </a:lnTo>
                  <a:lnTo>
                    <a:pt x="100369" y="131967"/>
                  </a:lnTo>
                  <a:lnTo>
                    <a:pt x="100558" y="132239"/>
                  </a:lnTo>
                  <a:lnTo>
                    <a:pt x="100735" y="132511"/>
                  </a:lnTo>
                  <a:lnTo>
                    <a:pt x="100842" y="132641"/>
                  </a:lnTo>
                  <a:lnTo>
                    <a:pt x="100948" y="132772"/>
                  </a:lnTo>
                  <a:lnTo>
                    <a:pt x="100984" y="132807"/>
                  </a:lnTo>
                  <a:lnTo>
                    <a:pt x="101031" y="132842"/>
                  </a:lnTo>
                  <a:lnTo>
                    <a:pt x="101126" y="132878"/>
                  </a:lnTo>
                  <a:lnTo>
                    <a:pt x="101220" y="132902"/>
                  </a:lnTo>
                  <a:lnTo>
                    <a:pt x="101327" y="132902"/>
                  </a:lnTo>
                  <a:lnTo>
                    <a:pt x="101421" y="132878"/>
                  </a:lnTo>
                  <a:lnTo>
                    <a:pt x="101516" y="132831"/>
                  </a:lnTo>
                  <a:lnTo>
                    <a:pt x="101552" y="132795"/>
                  </a:lnTo>
                  <a:lnTo>
                    <a:pt x="101587" y="132760"/>
                  </a:lnTo>
                  <a:lnTo>
                    <a:pt x="101623" y="132712"/>
                  </a:lnTo>
                  <a:lnTo>
                    <a:pt x="101646" y="132665"/>
                  </a:lnTo>
                  <a:lnTo>
                    <a:pt x="101741" y="132440"/>
                  </a:lnTo>
                  <a:lnTo>
                    <a:pt x="101812" y="132215"/>
                  </a:lnTo>
                  <a:lnTo>
                    <a:pt x="101883" y="131979"/>
                  </a:lnTo>
                  <a:lnTo>
                    <a:pt x="101942" y="131742"/>
                  </a:lnTo>
                  <a:lnTo>
                    <a:pt x="102049" y="131269"/>
                  </a:lnTo>
                  <a:lnTo>
                    <a:pt x="102155" y="130808"/>
                  </a:lnTo>
                  <a:lnTo>
                    <a:pt x="102214" y="130524"/>
                  </a:lnTo>
                  <a:lnTo>
                    <a:pt x="102285" y="130240"/>
                  </a:lnTo>
                  <a:lnTo>
                    <a:pt x="102439" y="129672"/>
                  </a:lnTo>
                  <a:lnTo>
                    <a:pt x="102581" y="129104"/>
                  </a:lnTo>
                  <a:lnTo>
                    <a:pt x="102652" y="128820"/>
                  </a:lnTo>
                  <a:lnTo>
                    <a:pt x="102699" y="128536"/>
                  </a:lnTo>
                  <a:lnTo>
                    <a:pt x="102959" y="128489"/>
                  </a:lnTo>
                  <a:lnTo>
                    <a:pt x="103090" y="128595"/>
                  </a:lnTo>
                  <a:lnTo>
                    <a:pt x="103208" y="128726"/>
                  </a:lnTo>
                  <a:lnTo>
                    <a:pt x="103338" y="128856"/>
                  </a:lnTo>
                  <a:lnTo>
                    <a:pt x="103480" y="128986"/>
                  </a:lnTo>
                  <a:lnTo>
                    <a:pt x="103551" y="129033"/>
                  </a:lnTo>
                  <a:lnTo>
                    <a:pt x="103622" y="129069"/>
                  </a:lnTo>
                  <a:lnTo>
                    <a:pt x="103705" y="129104"/>
                  </a:lnTo>
                  <a:lnTo>
                    <a:pt x="103776" y="129128"/>
                  </a:lnTo>
                  <a:lnTo>
                    <a:pt x="103859" y="129128"/>
                  </a:lnTo>
                  <a:lnTo>
                    <a:pt x="103941" y="129116"/>
                  </a:lnTo>
                  <a:lnTo>
                    <a:pt x="104024" y="129092"/>
                  </a:lnTo>
                  <a:lnTo>
                    <a:pt x="104119" y="129045"/>
                  </a:lnTo>
                  <a:lnTo>
                    <a:pt x="104213" y="128808"/>
                  </a:lnTo>
                  <a:lnTo>
                    <a:pt x="104308" y="128584"/>
                  </a:lnTo>
                  <a:lnTo>
                    <a:pt x="104379" y="128347"/>
                  </a:lnTo>
                  <a:lnTo>
                    <a:pt x="104450" y="128110"/>
                  </a:lnTo>
                  <a:lnTo>
                    <a:pt x="104580" y="127625"/>
                  </a:lnTo>
                  <a:lnTo>
                    <a:pt x="104687" y="127140"/>
                  </a:lnTo>
                  <a:lnTo>
                    <a:pt x="104781" y="126655"/>
                  </a:lnTo>
                  <a:lnTo>
                    <a:pt x="104888" y="126170"/>
                  </a:lnTo>
                  <a:lnTo>
                    <a:pt x="105006" y="125685"/>
                  </a:lnTo>
                  <a:lnTo>
                    <a:pt x="105065" y="125449"/>
                  </a:lnTo>
                  <a:lnTo>
                    <a:pt x="105148" y="125212"/>
                  </a:lnTo>
                  <a:lnTo>
                    <a:pt x="105219" y="125129"/>
                  </a:lnTo>
                  <a:lnTo>
                    <a:pt x="105266" y="125046"/>
                  </a:lnTo>
                  <a:lnTo>
                    <a:pt x="105278" y="124987"/>
                  </a:lnTo>
                  <a:lnTo>
                    <a:pt x="105266" y="124928"/>
                  </a:lnTo>
                  <a:lnTo>
                    <a:pt x="105243" y="124881"/>
                  </a:lnTo>
                  <a:lnTo>
                    <a:pt x="105207" y="124845"/>
                  </a:lnTo>
                  <a:lnTo>
                    <a:pt x="105148" y="124810"/>
                  </a:lnTo>
                  <a:lnTo>
                    <a:pt x="105089" y="124798"/>
                  </a:lnTo>
                  <a:lnTo>
                    <a:pt x="105018" y="124786"/>
                  </a:lnTo>
                  <a:lnTo>
                    <a:pt x="104947" y="124798"/>
                  </a:lnTo>
                  <a:lnTo>
                    <a:pt x="104876" y="124810"/>
                  </a:lnTo>
                  <a:lnTo>
                    <a:pt x="104817" y="124833"/>
                  </a:lnTo>
                  <a:lnTo>
                    <a:pt x="104769" y="124881"/>
                  </a:lnTo>
                  <a:lnTo>
                    <a:pt x="104722" y="124928"/>
                  </a:lnTo>
                  <a:lnTo>
                    <a:pt x="104710" y="124987"/>
                  </a:lnTo>
                  <a:lnTo>
                    <a:pt x="104699" y="125070"/>
                  </a:lnTo>
                  <a:lnTo>
                    <a:pt x="104545" y="125472"/>
                  </a:lnTo>
                  <a:lnTo>
                    <a:pt x="104403" y="125898"/>
                  </a:lnTo>
                  <a:lnTo>
                    <a:pt x="104296" y="126312"/>
                  </a:lnTo>
                  <a:lnTo>
                    <a:pt x="104190" y="126738"/>
                  </a:lnTo>
                  <a:lnTo>
                    <a:pt x="104001" y="127602"/>
                  </a:lnTo>
                  <a:lnTo>
                    <a:pt x="103906" y="128028"/>
                  </a:lnTo>
                  <a:lnTo>
                    <a:pt x="103799" y="128453"/>
                  </a:lnTo>
                  <a:lnTo>
                    <a:pt x="103468" y="128134"/>
                  </a:lnTo>
                  <a:lnTo>
                    <a:pt x="103113" y="127826"/>
                  </a:lnTo>
                  <a:lnTo>
                    <a:pt x="102936" y="127673"/>
                  </a:lnTo>
                  <a:lnTo>
                    <a:pt x="102758" y="127531"/>
                  </a:lnTo>
                  <a:lnTo>
                    <a:pt x="102569" y="127401"/>
                  </a:lnTo>
                  <a:lnTo>
                    <a:pt x="102368" y="127270"/>
                  </a:lnTo>
                  <a:lnTo>
                    <a:pt x="102214" y="127188"/>
                  </a:lnTo>
                  <a:lnTo>
                    <a:pt x="102049" y="127117"/>
                  </a:lnTo>
                  <a:lnTo>
                    <a:pt x="101883" y="127057"/>
                  </a:lnTo>
                  <a:lnTo>
                    <a:pt x="101717" y="127010"/>
                  </a:lnTo>
                  <a:lnTo>
                    <a:pt x="101540" y="126975"/>
                  </a:lnTo>
                  <a:lnTo>
                    <a:pt x="101374" y="126951"/>
                  </a:lnTo>
                  <a:lnTo>
                    <a:pt x="101197" y="126939"/>
                  </a:lnTo>
                  <a:lnTo>
                    <a:pt x="101019" y="126927"/>
                  </a:lnTo>
                  <a:lnTo>
                    <a:pt x="100842" y="126939"/>
                  </a:lnTo>
                  <a:lnTo>
                    <a:pt x="100664" y="126951"/>
                  </a:lnTo>
                  <a:lnTo>
                    <a:pt x="100499" y="126975"/>
                  </a:lnTo>
                  <a:lnTo>
                    <a:pt x="100321" y="126998"/>
                  </a:lnTo>
                  <a:lnTo>
                    <a:pt x="100144" y="127046"/>
                  </a:lnTo>
                  <a:lnTo>
                    <a:pt x="99978" y="127093"/>
                  </a:lnTo>
                  <a:lnTo>
                    <a:pt x="99813" y="127140"/>
                  </a:lnTo>
                  <a:lnTo>
                    <a:pt x="99647" y="127199"/>
                  </a:lnTo>
                  <a:lnTo>
                    <a:pt x="99718" y="127117"/>
                  </a:lnTo>
                  <a:lnTo>
                    <a:pt x="99789" y="127010"/>
                  </a:lnTo>
                  <a:lnTo>
                    <a:pt x="99919" y="126821"/>
                  </a:lnTo>
                  <a:lnTo>
                    <a:pt x="100002" y="126726"/>
                  </a:lnTo>
                  <a:lnTo>
                    <a:pt x="100085" y="126655"/>
                  </a:lnTo>
                  <a:lnTo>
                    <a:pt x="100132" y="126632"/>
                  </a:lnTo>
                  <a:lnTo>
                    <a:pt x="100191" y="126608"/>
                  </a:lnTo>
                  <a:lnTo>
                    <a:pt x="100250" y="126584"/>
                  </a:lnTo>
                  <a:lnTo>
                    <a:pt x="100309" y="126584"/>
                  </a:lnTo>
                  <a:lnTo>
                    <a:pt x="100771" y="126490"/>
                  </a:lnTo>
                  <a:lnTo>
                    <a:pt x="101232" y="126430"/>
                  </a:lnTo>
                  <a:lnTo>
                    <a:pt x="101694" y="126395"/>
                  </a:lnTo>
                  <a:lnTo>
                    <a:pt x="102155" y="126371"/>
                  </a:lnTo>
                  <a:lnTo>
                    <a:pt x="102628" y="126359"/>
                  </a:lnTo>
                  <a:lnTo>
                    <a:pt x="104024" y="126359"/>
                  </a:lnTo>
                  <a:lnTo>
                    <a:pt x="104048" y="125981"/>
                  </a:lnTo>
                  <a:lnTo>
                    <a:pt x="103835" y="125934"/>
                  </a:lnTo>
                  <a:lnTo>
                    <a:pt x="103610" y="125910"/>
                  </a:lnTo>
                  <a:lnTo>
                    <a:pt x="103385" y="125886"/>
                  </a:lnTo>
                  <a:lnTo>
                    <a:pt x="103161" y="125874"/>
                  </a:lnTo>
                  <a:lnTo>
                    <a:pt x="102723" y="125863"/>
                  </a:lnTo>
                  <a:lnTo>
                    <a:pt x="102273" y="125886"/>
                  </a:lnTo>
                  <a:lnTo>
                    <a:pt x="101374" y="125934"/>
                  </a:lnTo>
                  <a:lnTo>
                    <a:pt x="100925" y="125945"/>
                  </a:lnTo>
                  <a:lnTo>
                    <a:pt x="100487" y="125945"/>
                  </a:lnTo>
                  <a:lnTo>
                    <a:pt x="100582" y="125839"/>
                  </a:lnTo>
                  <a:lnTo>
                    <a:pt x="100676" y="125721"/>
                  </a:lnTo>
                  <a:lnTo>
                    <a:pt x="100735" y="125661"/>
                  </a:lnTo>
                  <a:lnTo>
                    <a:pt x="100783" y="125614"/>
                  </a:lnTo>
                  <a:lnTo>
                    <a:pt x="100854" y="125579"/>
                  </a:lnTo>
                  <a:lnTo>
                    <a:pt x="100925" y="125555"/>
                  </a:lnTo>
                  <a:lnTo>
                    <a:pt x="101232" y="125460"/>
                  </a:lnTo>
                  <a:lnTo>
                    <a:pt x="101540" y="125389"/>
                  </a:lnTo>
                  <a:lnTo>
                    <a:pt x="101859" y="125330"/>
                  </a:lnTo>
                  <a:lnTo>
                    <a:pt x="102179" y="125271"/>
                  </a:lnTo>
                  <a:lnTo>
                    <a:pt x="102498" y="125236"/>
                  </a:lnTo>
                  <a:lnTo>
                    <a:pt x="102817" y="125200"/>
                  </a:lnTo>
                  <a:lnTo>
                    <a:pt x="103456" y="125141"/>
                  </a:lnTo>
                  <a:lnTo>
                    <a:pt x="103492" y="124810"/>
                  </a:lnTo>
                  <a:lnTo>
                    <a:pt x="102924" y="124774"/>
                  </a:lnTo>
                  <a:lnTo>
                    <a:pt x="102640" y="124762"/>
                  </a:lnTo>
                  <a:lnTo>
                    <a:pt x="102356" y="124774"/>
                  </a:lnTo>
                  <a:lnTo>
                    <a:pt x="102084" y="124786"/>
                  </a:lnTo>
                  <a:lnTo>
                    <a:pt x="101800" y="124822"/>
                  </a:lnTo>
                  <a:lnTo>
                    <a:pt x="101516" y="124869"/>
                  </a:lnTo>
                  <a:lnTo>
                    <a:pt x="101244" y="124952"/>
                  </a:lnTo>
                  <a:lnTo>
                    <a:pt x="101658" y="124455"/>
                  </a:lnTo>
                  <a:lnTo>
                    <a:pt x="101847" y="124206"/>
                  </a:lnTo>
                  <a:lnTo>
                    <a:pt x="102037" y="123958"/>
                  </a:lnTo>
                  <a:lnTo>
                    <a:pt x="102711" y="123899"/>
                  </a:lnTo>
                  <a:lnTo>
                    <a:pt x="103042" y="123875"/>
                  </a:lnTo>
                  <a:lnTo>
                    <a:pt x="103385" y="123875"/>
                  </a:lnTo>
                  <a:lnTo>
                    <a:pt x="103717" y="123899"/>
                  </a:lnTo>
                  <a:lnTo>
                    <a:pt x="103882" y="123922"/>
                  </a:lnTo>
                  <a:lnTo>
                    <a:pt x="104048" y="123946"/>
                  </a:lnTo>
                  <a:lnTo>
                    <a:pt x="104213" y="123982"/>
                  </a:lnTo>
                  <a:lnTo>
                    <a:pt x="104367" y="124029"/>
                  </a:lnTo>
                  <a:lnTo>
                    <a:pt x="104533" y="124088"/>
                  </a:lnTo>
                  <a:lnTo>
                    <a:pt x="104687" y="124147"/>
                  </a:lnTo>
                  <a:lnTo>
                    <a:pt x="104793" y="124195"/>
                  </a:lnTo>
                  <a:lnTo>
                    <a:pt x="104900" y="124254"/>
                  </a:lnTo>
                  <a:lnTo>
                    <a:pt x="105006" y="124313"/>
                  </a:lnTo>
                  <a:lnTo>
                    <a:pt x="105101" y="124384"/>
                  </a:lnTo>
                  <a:lnTo>
                    <a:pt x="105290" y="124538"/>
                  </a:lnTo>
                  <a:lnTo>
                    <a:pt x="105467" y="124703"/>
                  </a:lnTo>
                  <a:lnTo>
                    <a:pt x="105657" y="124845"/>
                  </a:lnTo>
                  <a:lnTo>
                    <a:pt x="105751" y="124916"/>
                  </a:lnTo>
                  <a:lnTo>
                    <a:pt x="105858" y="124975"/>
                  </a:lnTo>
                  <a:lnTo>
                    <a:pt x="105953" y="125023"/>
                  </a:lnTo>
                  <a:lnTo>
                    <a:pt x="106071" y="125058"/>
                  </a:lnTo>
                  <a:lnTo>
                    <a:pt x="106189" y="125070"/>
                  </a:lnTo>
                  <a:lnTo>
                    <a:pt x="106307" y="125082"/>
                  </a:lnTo>
                  <a:lnTo>
                    <a:pt x="106390" y="124975"/>
                  </a:lnTo>
                  <a:lnTo>
                    <a:pt x="106473" y="124857"/>
                  </a:lnTo>
                  <a:lnTo>
                    <a:pt x="106556" y="124739"/>
                  </a:lnTo>
                  <a:lnTo>
                    <a:pt x="106615" y="124620"/>
                  </a:lnTo>
                  <a:lnTo>
                    <a:pt x="106745" y="124372"/>
                  </a:lnTo>
                  <a:lnTo>
                    <a:pt x="106852" y="124124"/>
                  </a:lnTo>
                  <a:lnTo>
                    <a:pt x="107053" y="123603"/>
                  </a:lnTo>
                  <a:lnTo>
                    <a:pt x="107171" y="123343"/>
                  </a:lnTo>
                  <a:lnTo>
                    <a:pt x="107301" y="123094"/>
                  </a:lnTo>
                  <a:lnTo>
                    <a:pt x="107916" y="121876"/>
                  </a:lnTo>
                  <a:lnTo>
                    <a:pt x="108520" y="120645"/>
                  </a:lnTo>
                  <a:lnTo>
                    <a:pt x="109715" y="118185"/>
                  </a:lnTo>
                  <a:lnTo>
                    <a:pt x="110318" y="116954"/>
                  </a:lnTo>
                  <a:lnTo>
                    <a:pt x="110933" y="115736"/>
                  </a:lnTo>
                  <a:lnTo>
                    <a:pt x="111560" y="114517"/>
                  </a:lnTo>
                  <a:lnTo>
                    <a:pt x="111880" y="113914"/>
                  </a:lnTo>
                  <a:lnTo>
                    <a:pt x="112199" y="113311"/>
                  </a:lnTo>
                  <a:lnTo>
                    <a:pt x="112471" y="112837"/>
                  </a:lnTo>
                  <a:lnTo>
                    <a:pt x="112743" y="112376"/>
                  </a:lnTo>
                  <a:lnTo>
                    <a:pt x="113039" y="111927"/>
                  </a:lnTo>
                  <a:lnTo>
                    <a:pt x="113335" y="111477"/>
                  </a:lnTo>
                  <a:lnTo>
                    <a:pt x="113926" y="110578"/>
                  </a:lnTo>
                  <a:lnTo>
                    <a:pt x="114210" y="110116"/>
                  </a:lnTo>
                  <a:lnTo>
                    <a:pt x="114482" y="109655"/>
                  </a:lnTo>
                  <a:lnTo>
                    <a:pt x="114754" y="109691"/>
                  </a:lnTo>
                  <a:lnTo>
                    <a:pt x="115015" y="109691"/>
                  </a:lnTo>
                  <a:lnTo>
                    <a:pt x="115263" y="109679"/>
                  </a:lnTo>
                  <a:lnTo>
                    <a:pt x="115523" y="109643"/>
                  </a:lnTo>
                  <a:lnTo>
                    <a:pt x="115772" y="109584"/>
                  </a:lnTo>
                  <a:lnTo>
                    <a:pt x="116020" y="109513"/>
                  </a:lnTo>
                  <a:lnTo>
                    <a:pt x="116257" y="109430"/>
                  </a:lnTo>
                  <a:lnTo>
                    <a:pt x="116493" y="109324"/>
                  </a:lnTo>
                  <a:lnTo>
                    <a:pt x="116730" y="109206"/>
                  </a:lnTo>
                  <a:lnTo>
                    <a:pt x="116955" y="109087"/>
                  </a:lnTo>
                  <a:lnTo>
                    <a:pt x="117180" y="108945"/>
                  </a:lnTo>
                  <a:lnTo>
                    <a:pt x="117392" y="108803"/>
                  </a:lnTo>
                  <a:lnTo>
                    <a:pt x="117605" y="108650"/>
                  </a:lnTo>
                  <a:lnTo>
                    <a:pt x="117807" y="108484"/>
                  </a:lnTo>
                  <a:lnTo>
                    <a:pt x="118008" y="108318"/>
                  </a:lnTo>
                  <a:lnTo>
                    <a:pt x="118197" y="108153"/>
                  </a:lnTo>
                  <a:lnTo>
                    <a:pt x="118469" y="107857"/>
                  </a:lnTo>
                  <a:lnTo>
                    <a:pt x="118741" y="107549"/>
                  </a:lnTo>
                  <a:lnTo>
                    <a:pt x="119001" y="107242"/>
                  </a:lnTo>
                  <a:lnTo>
                    <a:pt x="119238" y="106910"/>
                  </a:lnTo>
                  <a:lnTo>
                    <a:pt x="119475" y="106579"/>
                  </a:lnTo>
                  <a:lnTo>
                    <a:pt x="119688" y="106248"/>
                  </a:lnTo>
                  <a:lnTo>
                    <a:pt x="119900" y="105905"/>
                  </a:lnTo>
                  <a:lnTo>
                    <a:pt x="120102" y="105550"/>
                  </a:lnTo>
                  <a:lnTo>
                    <a:pt x="120303" y="105195"/>
                  </a:lnTo>
                  <a:lnTo>
                    <a:pt x="120492" y="104828"/>
                  </a:lnTo>
                  <a:lnTo>
                    <a:pt x="120847" y="104107"/>
                  </a:lnTo>
                  <a:lnTo>
                    <a:pt x="121178" y="103361"/>
                  </a:lnTo>
                  <a:lnTo>
                    <a:pt x="121509" y="102628"/>
                  </a:lnTo>
                  <a:lnTo>
                    <a:pt x="122278" y="100865"/>
                  </a:lnTo>
                  <a:lnTo>
                    <a:pt x="123059" y="99126"/>
                  </a:lnTo>
                  <a:lnTo>
                    <a:pt x="123852" y="97387"/>
                  </a:lnTo>
                  <a:lnTo>
                    <a:pt x="124680" y="95648"/>
                  </a:lnTo>
                  <a:lnTo>
                    <a:pt x="125094" y="94796"/>
                  </a:lnTo>
                  <a:lnTo>
                    <a:pt x="125520" y="93933"/>
                  </a:lnTo>
                  <a:lnTo>
                    <a:pt x="125958" y="93081"/>
                  </a:lnTo>
                  <a:lnTo>
                    <a:pt x="126395" y="92229"/>
                  </a:lnTo>
                  <a:lnTo>
                    <a:pt x="126845" y="91389"/>
                  </a:lnTo>
                  <a:lnTo>
                    <a:pt x="127294" y="90537"/>
                  </a:lnTo>
                  <a:lnTo>
                    <a:pt x="127768" y="89709"/>
                  </a:lnTo>
                  <a:lnTo>
                    <a:pt x="128229" y="88869"/>
                  </a:lnTo>
                  <a:lnTo>
                    <a:pt x="128205" y="89366"/>
                  </a:lnTo>
                  <a:lnTo>
                    <a:pt x="128170" y="89851"/>
                  </a:lnTo>
                  <a:lnTo>
                    <a:pt x="128123" y="90348"/>
                  </a:lnTo>
                  <a:lnTo>
                    <a:pt x="128075" y="90833"/>
                  </a:lnTo>
                  <a:lnTo>
                    <a:pt x="127969" y="91827"/>
                  </a:lnTo>
                  <a:lnTo>
                    <a:pt x="127921" y="92312"/>
                  </a:lnTo>
                  <a:lnTo>
                    <a:pt x="127886" y="92809"/>
                  </a:lnTo>
                  <a:lnTo>
                    <a:pt x="127756" y="93980"/>
                  </a:lnTo>
                  <a:lnTo>
                    <a:pt x="127709" y="94560"/>
                  </a:lnTo>
                  <a:lnTo>
                    <a:pt x="127685" y="95151"/>
                  </a:lnTo>
                  <a:lnTo>
                    <a:pt x="127673" y="95447"/>
                  </a:lnTo>
                  <a:lnTo>
                    <a:pt x="127685" y="95743"/>
                  </a:lnTo>
                  <a:lnTo>
                    <a:pt x="127697" y="96038"/>
                  </a:lnTo>
                  <a:lnTo>
                    <a:pt x="127732" y="96322"/>
                  </a:lnTo>
                  <a:lnTo>
                    <a:pt x="127768" y="96618"/>
                  </a:lnTo>
                  <a:lnTo>
                    <a:pt x="127827" y="96902"/>
                  </a:lnTo>
                  <a:lnTo>
                    <a:pt x="127886" y="97186"/>
                  </a:lnTo>
                  <a:lnTo>
                    <a:pt x="127969" y="97470"/>
                  </a:lnTo>
                  <a:lnTo>
                    <a:pt x="128099" y="97896"/>
                  </a:lnTo>
                  <a:lnTo>
                    <a:pt x="128170" y="98097"/>
                  </a:lnTo>
                  <a:lnTo>
                    <a:pt x="128253" y="98310"/>
                  </a:lnTo>
                  <a:lnTo>
                    <a:pt x="128336" y="98511"/>
                  </a:lnTo>
                  <a:lnTo>
                    <a:pt x="128430" y="98712"/>
                  </a:lnTo>
                  <a:lnTo>
                    <a:pt x="128525" y="98901"/>
                  </a:lnTo>
                  <a:lnTo>
                    <a:pt x="128643" y="99091"/>
                  </a:lnTo>
                  <a:lnTo>
                    <a:pt x="128761" y="99280"/>
                  </a:lnTo>
                  <a:lnTo>
                    <a:pt x="128892" y="99457"/>
                  </a:lnTo>
                  <a:lnTo>
                    <a:pt x="129022" y="99611"/>
                  </a:lnTo>
                  <a:lnTo>
                    <a:pt x="129175" y="99765"/>
                  </a:lnTo>
                  <a:lnTo>
                    <a:pt x="129341" y="99919"/>
                  </a:lnTo>
                  <a:lnTo>
                    <a:pt x="129519" y="100037"/>
                  </a:lnTo>
                  <a:lnTo>
                    <a:pt x="129708" y="100155"/>
                  </a:lnTo>
                  <a:lnTo>
                    <a:pt x="129909" y="100262"/>
                  </a:lnTo>
                  <a:lnTo>
                    <a:pt x="130063" y="100321"/>
                  </a:lnTo>
                  <a:lnTo>
                    <a:pt x="130217" y="100380"/>
                  </a:lnTo>
                  <a:lnTo>
                    <a:pt x="130382" y="100439"/>
                  </a:lnTo>
                  <a:lnTo>
                    <a:pt x="130536" y="100487"/>
                  </a:lnTo>
                  <a:lnTo>
                    <a:pt x="130702" y="100522"/>
                  </a:lnTo>
                  <a:lnTo>
                    <a:pt x="130867" y="100546"/>
                  </a:lnTo>
                  <a:lnTo>
                    <a:pt x="131187" y="100581"/>
                  </a:lnTo>
                  <a:lnTo>
                    <a:pt x="131506" y="100593"/>
                  </a:lnTo>
                  <a:lnTo>
                    <a:pt x="131837" y="100593"/>
                  </a:lnTo>
                  <a:lnTo>
                    <a:pt x="132169" y="100558"/>
                  </a:lnTo>
                  <a:lnTo>
                    <a:pt x="132488" y="100498"/>
                  </a:lnTo>
                  <a:lnTo>
                    <a:pt x="132819" y="100427"/>
                  </a:lnTo>
                  <a:lnTo>
                    <a:pt x="133139" y="100333"/>
                  </a:lnTo>
                  <a:lnTo>
                    <a:pt x="133458" y="100226"/>
                  </a:lnTo>
                  <a:lnTo>
                    <a:pt x="133766" y="100108"/>
                  </a:lnTo>
                  <a:lnTo>
                    <a:pt x="134073" y="99978"/>
                  </a:lnTo>
                  <a:lnTo>
                    <a:pt x="134369" y="99836"/>
                  </a:lnTo>
                  <a:lnTo>
                    <a:pt x="134665" y="99694"/>
                  </a:lnTo>
                  <a:lnTo>
                    <a:pt x="134949" y="99540"/>
                  </a:lnTo>
                  <a:lnTo>
                    <a:pt x="135173" y="99410"/>
                  </a:lnTo>
                  <a:lnTo>
                    <a:pt x="135386" y="99280"/>
                  </a:lnTo>
                  <a:lnTo>
                    <a:pt x="135812" y="98996"/>
                  </a:lnTo>
                  <a:lnTo>
                    <a:pt x="136215" y="98688"/>
                  </a:lnTo>
                  <a:lnTo>
                    <a:pt x="136605" y="98369"/>
                  </a:lnTo>
                  <a:lnTo>
                    <a:pt x="136972" y="98026"/>
                  </a:lnTo>
                  <a:lnTo>
                    <a:pt x="137327" y="97659"/>
                  </a:lnTo>
                  <a:lnTo>
                    <a:pt x="137670" y="97281"/>
                  </a:lnTo>
                  <a:lnTo>
                    <a:pt x="137989" y="96890"/>
                  </a:lnTo>
                  <a:lnTo>
                    <a:pt x="138297" y="96488"/>
                  </a:lnTo>
                  <a:lnTo>
                    <a:pt x="138581" y="96062"/>
                  </a:lnTo>
                  <a:lnTo>
                    <a:pt x="138853" y="95636"/>
                  </a:lnTo>
                  <a:lnTo>
                    <a:pt x="139101" y="95198"/>
                  </a:lnTo>
                  <a:lnTo>
                    <a:pt x="139338" y="94749"/>
                  </a:lnTo>
                  <a:lnTo>
                    <a:pt x="139551" y="94288"/>
                  </a:lnTo>
                  <a:lnTo>
                    <a:pt x="139752" y="93826"/>
                  </a:lnTo>
                  <a:lnTo>
                    <a:pt x="139941" y="93353"/>
                  </a:lnTo>
                  <a:lnTo>
                    <a:pt x="140012" y="93152"/>
                  </a:lnTo>
                  <a:lnTo>
                    <a:pt x="140083" y="92939"/>
                  </a:lnTo>
                  <a:lnTo>
                    <a:pt x="140142" y="92726"/>
                  </a:lnTo>
                  <a:lnTo>
                    <a:pt x="140190" y="92513"/>
                  </a:lnTo>
                  <a:lnTo>
                    <a:pt x="140225" y="92288"/>
                  </a:lnTo>
                  <a:lnTo>
                    <a:pt x="140261" y="92075"/>
                  </a:lnTo>
                  <a:lnTo>
                    <a:pt x="140272" y="91850"/>
                  </a:lnTo>
                  <a:lnTo>
                    <a:pt x="140284" y="91638"/>
                  </a:lnTo>
                  <a:lnTo>
                    <a:pt x="140284" y="91413"/>
                  </a:lnTo>
                  <a:lnTo>
                    <a:pt x="140261" y="91200"/>
                  </a:lnTo>
                  <a:lnTo>
                    <a:pt x="140237" y="90975"/>
                  </a:lnTo>
                  <a:lnTo>
                    <a:pt x="140201" y="90762"/>
                  </a:lnTo>
                  <a:lnTo>
                    <a:pt x="140154" y="90549"/>
                  </a:lnTo>
                  <a:lnTo>
                    <a:pt x="140095" y="90336"/>
                  </a:lnTo>
                  <a:lnTo>
                    <a:pt x="140024" y="90123"/>
                  </a:lnTo>
                  <a:lnTo>
                    <a:pt x="139941" y="89922"/>
                  </a:lnTo>
                  <a:lnTo>
                    <a:pt x="140521" y="90277"/>
                  </a:lnTo>
                  <a:lnTo>
                    <a:pt x="141124" y="90596"/>
                  </a:lnTo>
                  <a:lnTo>
                    <a:pt x="141727" y="90904"/>
                  </a:lnTo>
                  <a:lnTo>
                    <a:pt x="142343" y="91188"/>
                  </a:lnTo>
                  <a:lnTo>
                    <a:pt x="142970" y="91448"/>
                  </a:lnTo>
                  <a:lnTo>
                    <a:pt x="143597" y="91697"/>
                  </a:lnTo>
                  <a:lnTo>
                    <a:pt x="144235" y="91933"/>
                  </a:lnTo>
                  <a:lnTo>
                    <a:pt x="144886" y="92146"/>
                  </a:lnTo>
                  <a:lnTo>
                    <a:pt x="145537" y="92359"/>
                  </a:lnTo>
                  <a:lnTo>
                    <a:pt x="146188" y="92548"/>
                  </a:lnTo>
                  <a:lnTo>
                    <a:pt x="146838" y="92738"/>
                  </a:lnTo>
                  <a:lnTo>
                    <a:pt x="147501" y="92915"/>
                  </a:lnTo>
                  <a:lnTo>
                    <a:pt x="148814" y="93258"/>
                  </a:lnTo>
                  <a:lnTo>
                    <a:pt x="150127" y="93590"/>
                  </a:lnTo>
                  <a:lnTo>
                    <a:pt x="151511" y="93897"/>
                  </a:lnTo>
                  <a:lnTo>
                    <a:pt x="152197" y="94039"/>
                  </a:lnTo>
                  <a:lnTo>
                    <a:pt x="152895" y="94169"/>
                  </a:lnTo>
                  <a:lnTo>
                    <a:pt x="153238" y="94228"/>
                  </a:lnTo>
                  <a:lnTo>
                    <a:pt x="153593" y="94276"/>
                  </a:lnTo>
                  <a:lnTo>
                    <a:pt x="153936" y="94323"/>
                  </a:lnTo>
                  <a:lnTo>
                    <a:pt x="154291" y="94347"/>
                  </a:lnTo>
                  <a:lnTo>
                    <a:pt x="154646" y="94370"/>
                  </a:lnTo>
                  <a:lnTo>
                    <a:pt x="154989" y="94382"/>
                  </a:lnTo>
                  <a:lnTo>
                    <a:pt x="155344" y="94382"/>
                  </a:lnTo>
                  <a:lnTo>
                    <a:pt x="155699" y="94370"/>
                  </a:lnTo>
                  <a:lnTo>
                    <a:pt x="155865" y="94678"/>
                  </a:lnTo>
                  <a:lnTo>
                    <a:pt x="156054" y="94974"/>
                  </a:lnTo>
                  <a:lnTo>
                    <a:pt x="156255" y="95258"/>
                  </a:lnTo>
                  <a:lnTo>
                    <a:pt x="156468" y="95542"/>
                  </a:lnTo>
                  <a:lnTo>
                    <a:pt x="156693" y="95814"/>
                  </a:lnTo>
                  <a:lnTo>
                    <a:pt x="156918" y="96074"/>
                  </a:lnTo>
                  <a:lnTo>
                    <a:pt x="157391" y="96594"/>
                  </a:lnTo>
                  <a:lnTo>
                    <a:pt x="157698" y="96961"/>
                  </a:lnTo>
                  <a:lnTo>
                    <a:pt x="158030" y="97316"/>
                  </a:lnTo>
                  <a:lnTo>
                    <a:pt x="158361" y="97659"/>
                  </a:lnTo>
                  <a:lnTo>
                    <a:pt x="158692" y="98002"/>
                  </a:lnTo>
                  <a:lnTo>
                    <a:pt x="159035" y="98333"/>
                  </a:lnTo>
                  <a:lnTo>
                    <a:pt x="159390" y="98665"/>
                  </a:lnTo>
                  <a:lnTo>
                    <a:pt x="159757" y="98984"/>
                  </a:lnTo>
                  <a:lnTo>
                    <a:pt x="160124" y="99280"/>
                  </a:lnTo>
                  <a:lnTo>
                    <a:pt x="160360" y="99481"/>
                  </a:lnTo>
                  <a:lnTo>
                    <a:pt x="160597" y="99658"/>
                  </a:lnTo>
                  <a:lnTo>
                    <a:pt x="161082" y="100013"/>
                  </a:lnTo>
                  <a:lnTo>
                    <a:pt x="161579" y="100345"/>
                  </a:lnTo>
                  <a:lnTo>
                    <a:pt x="162099" y="100652"/>
                  </a:lnTo>
                  <a:lnTo>
                    <a:pt x="162620" y="100960"/>
                  </a:lnTo>
                  <a:lnTo>
                    <a:pt x="163140" y="101244"/>
                  </a:lnTo>
                  <a:lnTo>
                    <a:pt x="163685" y="101516"/>
                  </a:lnTo>
                  <a:lnTo>
                    <a:pt x="164217" y="101788"/>
                  </a:lnTo>
                  <a:lnTo>
                    <a:pt x="164808" y="102036"/>
                  </a:lnTo>
                  <a:lnTo>
                    <a:pt x="165116" y="102155"/>
                  </a:lnTo>
                  <a:lnTo>
                    <a:pt x="165424" y="102261"/>
                  </a:lnTo>
                  <a:lnTo>
                    <a:pt x="165731" y="102356"/>
                  </a:lnTo>
                  <a:lnTo>
                    <a:pt x="166039" y="102450"/>
                  </a:lnTo>
                  <a:lnTo>
                    <a:pt x="166346" y="102533"/>
                  </a:lnTo>
                  <a:lnTo>
                    <a:pt x="166666" y="102604"/>
                  </a:lnTo>
                  <a:lnTo>
                    <a:pt x="166973" y="102675"/>
                  </a:lnTo>
                  <a:lnTo>
                    <a:pt x="167293" y="102723"/>
                  </a:lnTo>
                  <a:lnTo>
                    <a:pt x="167612" y="102770"/>
                  </a:lnTo>
                  <a:lnTo>
                    <a:pt x="167932" y="102805"/>
                  </a:lnTo>
                  <a:lnTo>
                    <a:pt x="168251" y="102829"/>
                  </a:lnTo>
                  <a:lnTo>
                    <a:pt x="168902" y="102829"/>
                  </a:lnTo>
                  <a:lnTo>
                    <a:pt x="169221" y="102805"/>
                  </a:lnTo>
                  <a:lnTo>
                    <a:pt x="169316" y="105585"/>
                  </a:lnTo>
                  <a:lnTo>
                    <a:pt x="169363" y="106970"/>
                  </a:lnTo>
                  <a:lnTo>
                    <a:pt x="169399" y="108366"/>
                  </a:lnTo>
                  <a:lnTo>
                    <a:pt x="169410" y="108768"/>
                  </a:lnTo>
                  <a:lnTo>
                    <a:pt x="169422" y="109170"/>
                  </a:lnTo>
                  <a:lnTo>
                    <a:pt x="169410" y="109975"/>
                  </a:lnTo>
                  <a:lnTo>
                    <a:pt x="169387" y="110779"/>
                  </a:lnTo>
                  <a:lnTo>
                    <a:pt x="169339" y="111583"/>
                  </a:lnTo>
                  <a:lnTo>
                    <a:pt x="169221" y="113192"/>
                  </a:lnTo>
                  <a:lnTo>
                    <a:pt x="169162" y="113997"/>
                  </a:lnTo>
                  <a:lnTo>
                    <a:pt x="169115" y="114801"/>
                  </a:lnTo>
                  <a:lnTo>
                    <a:pt x="168878" y="114931"/>
                  </a:lnTo>
                  <a:lnTo>
                    <a:pt x="168665" y="115085"/>
                  </a:lnTo>
                  <a:lnTo>
                    <a:pt x="168452" y="115251"/>
                  </a:lnTo>
                  <a:lnTo>
                    <a:pt x="168263" y="115440"/>
                  </a:lnTo>
                  <a:lnTo>
                    <a:pt x="168074" y="115629"/>
                  </a:lnTo>
                  <a:lnTo>
                    <a:pt x="167896" y="115831"/>
                  </a:lnTo>
                  <a:lnTo>
                    <a:pt x="167541" y="116233"/>
                  </a:lnTo>
                  <a:lnTo>
                    <a:pt x="166784" y="117179"/>
                  </a:lnTo>
                  <a:lnTo>
                    <a:pt x="166417" y="117652"/>
                  </a:lnTo>
                  <a:lnTo>
                    <a:pt x="166051" y="118137"/>
                  </a:lnTo>
                  <a:lnTo>
                    <a:pt x="165684" y="118622"/>
                  </a:lnTo>
                  <a:lnTo>
                    <a:pt x="165329" y="119108"/>
                  </a:lnTo>
                  <a:lnTo>
                    <a:pt x="164998" y="119604"/>
                  </a:lnTo>
                  <a:lnTo>
                    <a:pt x="164666" y="120113"/>
                  </a:lnTo>
                  <a:lnTo>
                    <a:pt x="164359" y="120586"/>
                  </a:lnTo>
                  <a:lnTo>
                    <a:pt x="164063" y="121071"/>
                  </a:lnTo>
                  <a:lnTo>
                    <a:pt x="163921" y="121320"/>
                  </a:lnTo>
                  <a:lnTo>
                    <a:pt x="163791" y="121568"/>
                  </a:lnTo>
                  <a:lnTo>
                    <a:pt x="163661" y="121817"/>
                  </a:lnTo>
                  <a:lnTo>
                    <a:pt x="163543" y="122077"/>
                  </a:lnTo>
                  <a:lnTo>
                    <a:pt x="163436" y="122337"/>
                  </a:lnTo>
                  <a:lnTo>
                    <a:pt x="163341" y="122597"/>
                  </a:lnTo>
                  <a:lnTo>
                    <a:pt x="163259" y="122870"/>
                  </a:lnTo>
                  <a:lnTo>
                    <a:pt x="163188" y="123142"/>
                  </a:lnTo>
                  <a:lnTo>
                    <a:pt x="163140" y="123414"/>
                  </a:lnTo>
                  <a:lnTo>
                    <a:pt x="163105" y="123686"/>
                  </a:lnTo>
                  <a:lnTo>
                    <a:pt x="163081" y="123970"/>
                  </a:lnTo>
                  <a:lnTo>
                    <a:pt x="163093" y="124266"/>
                  </a:lnTo>
                  <a:lnTo>
                    <a:pt x="162762" y="124597"/>
                  </a:lnTo>
                  <a:lnTo>
                    <a:pt x="162442" y="124940"/>
                  </a:lnTo>
                  <a:lnTo>
                    <a:pt x="162135" y="125283"/>
                  </a:lnTo>
                  <a:lnTo>
                    <a:pt x="161827" y="125650"/>
                  </a:lnTo>
                  <a:lnTo>
                    <a:pt x="161543" y="126016"/>
                  </a:lnTo>
                  <a:lnTo>
                    <a:pt x="161259" y="126383"/>
                  </a:lnTo>
                  <a:lnTo>
                    <a:pt x="160975" y="126762"/>
                  </a:lnTo>
                  <a:lnTo>
                    <a:pt x="160715" y="127152"/>
                  </a:lnTo>
                  <a:lnTo>
                    <a:pt x="160455" y="127543"/>
                  </a:lnTo>
                  <a:lnTo>
                    <a:pt x="160206" y="127933"/>
                  </a:lnTo>
                  <a:lnTo>
                    <a:pt x="159970" y="128335"/>
                  </a:lnTo>
                  <a:lnTo>
                    <a:pt x="159733" y="128749"/>
                  </a:lnTo>
                  <a:lnTo>
                    <a:pt x="159508" y="129163"/>
                  </a:lnTo>
                  <a:lnTo>
                    <a:pt x="159296" y="129577"/>
                  </a:lnTo>
                  <a:lnTo>
                    <a:pt x="159094" y="129991"/>
                  </a:lnTo>
                  <a:lnTo>
                    <a:pt x="158893" y="130417"/>
                  </a:lnTo>
                  <a:lnTo>
                    <a:pt x="158645" y="130973"/>
                  </a:lnTo>
                  <a:lnTo>
                    <a:pt x="158408" y="131541"/>
                  </a:lnTo>
                  <a:lnTo>
                    <a:pt x="158183" y="132109"/>
                  </a:lnTo>
                  <a:lnTo>
                    <a:pt x="157971" y="132677"/>
                  </a:lnTo>
                  <a:lnTo>
                    <a:pt x="157781" y="133268"/>
                  </a:lnTo>
                  <a:lnTo>
                    <a:pt x="157616" y="133848"/>
                  </a:lnTo>
                  <a:lnTo>
                    <a:pt x="157545" y="134144"/>
                  </a:lnTo>
                  <a:lnTo>
                    <a:pt x="157485" y="134451"/>
                  </a:lnTo>
                  <a:lnTo>
                    <a:pt x="157426" y="134747"/>
                  </a:lnTo>
                  <a:lnTo>
                    <a:pt x="157367" y="135043"/>
                  </a:lnTo>
                  <a:lnTo>
                    <a:pt x="157355" y="135126"/>
                  </a:lnTo>
                  <a:lnTo>
                    <a:pt x="157332" y="135185"/>
                  </a:lnTo>
                  <a:lnTo>
                    <a:pt x="157273" y="135315"/>
                  </a:lnTo>
                  <a:lnTo>
                    <a:pt x="157190" y="135433"/>
                  </a:lnTo>
                  <a:lnTo>
                    <a:pt x="157107" y="135552"/>
                  </a:lnTo>
                  <a:lnTo>
                    <a:pt x="156906" y="135765"/>
                  </a:lnTo>
                  <a:lnTo>
                    <a:pt x="156811" y="135883"/>
                  </a:lnTo>
                  <a:lnTo>
                    <a:pt x="156728" y="135989"/>
                  </a:lnTo>
                  <a:lnTo>
                    <a:pt x="155900" y="137113"/>
                  </a:lnTo>
                  <a:lnTo>
                    <a:pt x="155072" y="138237"/>
                  </a:lnTo>
                  <a:lnTo>
                    <a:pt x="154256" y="139361"/>
                  </a:lnTo>
                  <a:lnTo>
                    <a:pt x="153830" y="139917"/>
                  </a:lnTo>
                  <a:lnTo>
                    <a:pt x="153404" y="140473"/>
                  </a:lnTo>
                  <a:lnTo>
                    <a:pt x="152801" y="141301"/>
                  </a:lnTo>
                  <a:lnTo>
                    <a:pt x="152493" y="141727"/>
                  </a:lnTo>
                  <a:lnTo>
                    <a:pt x="152209" y="142153"/>
                  </a:lnTo>
                  <a:lnTo>
                    <a:pt x="151925" y="142579"/>
                  </a:lnTo>
                  <a:lnTo>
                    <a:pt x="151641" y="143017"/>
                  </a:lnTo>
                  <a:lnTo>
                    <a:pt x="151381" y="143466"/>
                  </a:lnTo>
                  <a:lnTo>
                    <a:pt x="151133" y="143916"/>
                  </a:lnTo>
                  <a:lnTo>
                    <a:pt x="150896" y="144377"/>
                  </a:lnTo>
                  <a:lnTo>
                    <a:pt x="150695" y="144862"/>
                  </a:lnTo>
                  <a:lnTo>
                    <a:pt x="150600" y="145099"/>
                  </a:lnTo>
                  <a:lnTo>
                    <a:pt x="150517" y="145347"/>
                  </a:lnTo>
                  <a:lnTo>
                    <a:pt x="150435" y="145596"/>
                  </a:lnTo>
                  <a:lnTo>
                    <a:pt x="150364" y="145856"/>
                  </a:lnTo>
                  <a:lnTo>
                    <a:pt x="150316" y="146104"/>
                  </a:lnTo>
                  <a:lnTo>
                    <a:pt x="150269" y="146365"/>
                  </a:lnTo>
                  <a:lnTo>
                    <a:pt x="150245" y="146625"/>
                  </a:lnTo>
                  <a:lnTo>
                    <a:pt x="150222" y="146873"/>
                  </a:lnTo>
                  <a:lnTo>
                    <a:pt x="150222" y="147134"/>
                  </a:lnTo>
                  <a:lnTo>
                    <a:pt x="150245" y="147394"/>
                  </a:lnTo>
                  <a:lnTo>
                    <a:pt x="150281" y="147654"/>
                  </a:lnTo>
                  <a:lnTo>
                    <a:pt x="150340" y="147914"/>
                  </a:lnTo>
                  <a:lnTo>
                    <a:pt x="149630" y="148884"/>
                  </a:lnTo>
                  <a:lnTo>
                    <a:pt x="148932" y="149854"/>
                  </a:lnTo>
                  <a:lnTo>
                    <a:pt x="148589" y="150351"/>
                  </a:lnTo>
                  <a:lnTo>
                    <a:pt x="148246" y="150848"/>
                  </a:lnTo>
                  <a:lnTo>
                    <a:pt x="147915" y="151357"/>
                  </a:lnTo>
                  <a:lnTo>
                    <a:pt x="147595" y="151866"/>
                  </a:lnTo>
                  <a:lnTo>
                    <a:pt x="147288" y="152374"/>
                  </a:lnTo>
                  <a:lnTo>
                    <a:pt x="146980" y="152895"/>
                  </a:lnTo>
                  <a:lnTo>
                    <a:pt x="146684" y="153415"/>
                  </a:lnTo>
                  <a:lnTo>
                    <a:pt x="146400" y="153948"/>
                  </a:lnTo>
                  <a:lnTo>
                    <a:pt x="146128" y="154480"/>
                  </a:lnTo>
                  <a:lnTo>
                    <a:pt x="145868" y="155024"/>
                  </a:lnTo>
                  <a:lnTo>
                    <a:pt x="145631" y="155580"/>
                  </a:lnTo>
                  <a:lnTo>
                    <a:pt x="145395" y="156136"/>
                  </a:lnTo>
                  <a:lnTo>
                    <a:pt x="145277" y="156456"/>
                  </a:lnTo>
                  <a:lnTo>
                    <a:pt x="145158" y="156787"/>
                  </a:lnTo>
                  <a:lnTo>
                    <a:pt x="145064" y="157130"/>
                  </a:lnTo>
                  <a:lnTo>
                    <a:pt x="144981" y="157461"/>
                  </a:lnTo>
                  <a:lnTo>
                    <a:pt x="144910" y="157804"/>
                  </a:lnTo>
                  <a:lnTo>
                    <a:pt x="144851" y="158148"/>
                  </a:lnTo>
                  <a:lnTo>
                    <a:pt x="144803" y="158491"/>
                  </a:lnTo>
                  <a:lnTo>
                    <a:pt x="144768" y="158846"/>
                  </a:lnTo>
                  <a:lnTo>
                    <a:pt x="144756" y="159189"/>
                  </a:lnTo>
                  <a:lnTo>
                    <a:pt x="144744" y="159543"/>
                  </a:lnTo>
                  <a:lnTo>
                    <a:pt x="144756" y="159887"/>
                  </a:lnTo>
                  <a:lnTo>
                    <a:pt x="144780" y="160230"/>
                  </a:lnTo>
                  <a:lnTo>
                    <a:pt x="144815" y="160585"/>
                  </a:lnTo>
                  <a:lnTo>
                    <a:pt x="144863" y="160928"/>
                  </a:lnTo>
                  <a:lnTo>
                    <a:pt x="144933" y="161271"/>
                  </a:lnTo>
                  <a:lnTo>
                    <a:pt x="145004" y="161614"/>
                  </a:lnTo>
                  <a:lnTo>
                    <a:pt x="144910" y="161779"/>
                  </a:lnTo>
                  <a:lnTo>
                    <a:pt x="144815" y="161957"/>
                  </a:lnTo>
                  <a:lnTo>
                    <a:pt x="144650" y="162300"/>
                  </a:lnTo>
                  <a:lnTo>
                    <a:pt x="144496" y="162667"/>
                  </a:lnTo>
                  <a:lnTo>
                    <a:pt x="144354" y="163022"/>
                  </a:lnTo>
                  <a:lnTo>
                    <a:pt x="144094" y="163767"/>
                  </a:lnTo>
                  <a:lnTo>
                    <a:pt x="143963" y="164134"/>
                  </a:lnTo>
                  <a:lnTo>
                    <a:pt x="143821" y="164489"/>
                  </a:lnTo>
                  <a:lnTo>
                    <a:pt x="143502" y="165293"/>
                  </a:lnTo>
                  <a:lnTo>
                    <a:pt x="143183" y="166097"/>
                  </a:lnTo>
                  <a:lnTo>
                    <a:pt x="142567" y="167718"/>
                  </a:lnTo>
                  <a:lnTo>
                    <a:pt x="141952" y="169339"/>
                  </a:lnTo>
                  <a:lnTo>
                    <a:pt x="141325" y="170948"/>
                  </a:lnTo>
                  <a:lnTo>
                    <a:pt x="140888" y="172048"/>
                  </a:lnTo>
                  <a:lnTo>
                    <a:pt x="140438" y="173148"/>
                  </a:lnTo>
                  <a:lnTo>
                    <a:pt x="139988" y="174249"/>
                  </a:lnTo>
                  <a:lnTo>
                    <a:pt x="139563" y="175361"/>
                  </a:lnTo>
                  <a:lnTo>
                    <a:pt x="139361" y="175917"/>
                  </a:lnTo>
                  <a:lnTo>
                    <a:pt x="139160" y="176484"/>
                  </a:lnTo>
                  <a:lnTo>
                    <a:pt x="138971" y="177041"/>
                  </a:lnTo>
                  <a:lnTo>
                    <a:pt x="138805" y="177608"/>
                  </a:lnTo>
                  <a:lnTo>
                    <a:pt x="138640" y="178176"/>
                  </a:lnTo>
                  <a:lnTo>
                    <a:pt x="138486" y="178756"/>
                  </a:lnTo>
                  <a:lnTo>
                    <a:pt x="138356" y="179336"/>
                  </a:lnTo>
                  <a:lnTo>
                    <a:pt x="138238" y="179915"/>
                  </a:lnTo>
                  <a:lnTo>
                    <a:pt x="138131" y="180187"/>
                  </a:lnTo>
                  <a:lnTo>
                    <a:pt x="138072" y="180329"/>
                  </a:lnTo>
                  <a:lnTo>
                    <a:pt x="138036" y="180471"/>
                  </a:lnTo>
                  <a:lnTo>
                    <a:pt x="138025" y="180530"/>
                  </a:lnTo>
                  <a:lnTo>
                    <a:pt x="138025" y="180601"/>
                  </a:lnTo>
                  <a:lnTo>
                    <a:pt x="138036" y="180672"/>
                  </a:lnTo>
                  <a:lnTo>
                    <a:pt x="138048" y="180732"/>
                  </a:lnTo>
                  <a:lnTo>
                    <a:pt x="138084" y="180791"/>
                  </a:lnTo>
                  <a:lnTo>
                    <a:pt x="138119" y="180850"/>
                  </a:lnTo>
                  <a:lnTo>
                    <a:pt x="138178" y="180909"/>
                  </a:lnTo>
                  <a:lnTo>
                    <a:pt x="138249" y="180956"/>
                  </a:lnTo>
                  <a:lnTo>
                    <a:pt x="138415" y="181027"/>
                  </a:lnTo>
                  <a:lnTo>
                    <a:pt x="138581" y="181086"/>
                  </a:lnTo>
                  <a:lnTo>
                    <a:pt x="138758" y="181146"/>
                  </a:lnTo>
                  <a:lnTo>
                    <a:pt x="138924" y="181193"/>
                  </a:lnTo>
                  <a:lnTo>
                    <a:pt x="139279" y="181264"/>
                  </a:lnTo>
                  <a:lnTo>
                    <a:pt x="139633" y="181311"/>
                  </a:lnTo>
                  <a:lnTo>
                    <a:pt x="140000" y="181347"/>
                  </a:lnTo>
                  <a:lnTo>
                    <a:pt x="140367" y="181370"/>
                  </a:lnTo>
                  <a:lnTo>
                    <a:pt x="140722" y="181406"/>
                  </a:lnTo>
                  <a:lnTo>
                    <a:pt x="141077" y="181441"/>
                  </a:lnTo>
                  <a:lnTo>
                    <a:pt x="141384" y="181477"/>
                  </a:lnTo>
                  <a:lnTo>
                    <a:pt x="141692" y="181501"/>
                  </a:lnTo>
                  <a:lnTo>
                    <a:pt x="142295" y="181548"/>
                  </a:lnTo>
                  <a:lnTo>
                    <a:pt x="142910" y="181560"/>
                  </a:lnTo>
                  <a:lnTo>
                    <a:pt x="143526" y="181572"/>
                  </a:lnTo>
                  <a:lnTo>
                    <a:pt x="145359" y="181572"/>
                  </a:lnTo>
                  <a:lnTo>
                    <a:pt x="145963" y="181595"/>
                  </a:lnTo>
                  <a:lnTo>
                    <a:pt x="146625" y="181572"/>
                  </a:lnTo>
                  <a:lnTo>
                    <a:pt x="147276" y="181560"/>
                  </a:lnTo>
                  <a:lnTo>
                    <a:pt x="148589" y="181572"/>
                  </a:lnTo>
                  <a:lnTo>
                    <a:pt x="149902" y="181583"/>
                  </a:lnTo>
                  <a:lnTo>
                    <a:pt x="150565" y="181572"/>
                  </a:lnTo>
                  <a:lnTo>
                    <a:pt x="151215" y="181548"/>
                  </a:lnTo>
                  <a:lnTo>
                    <a:pt x="151890" y="181607"/>
                  </a:lnTo>
                  <a:lnTo>
                    <a:pt x="152576" y="181631"/>
                  </a:lnTo>
                  <a:lnTo>
                    <a:pt x="153250" y="181642"/>
                  </a:lnTo>
                  <a:lnTo>
                    <a:pt x="153936" y="181619"/>
                  </a:lnTo>
                  <a:lnTo>
                    <a:pt x="154611" y="181572"/>
                  </a:lnTo>
                  <a:lnTo>
                    <a:pt x="154942" y="181548"/>
                  </a:lnTo>
                  <a:lnTo>
                    <a:pt x="155285" y="181501"/>
                  </a:lnTo>
                  <a:lnTo>
                    <a:pt x="155616" y="181453"/>
                  </a:lnTo>
                  <a:lnTo>
                    <a:pt x="155959" y="181406"/>
                  </a:lnTo>
                  <a:lnTo>
                    <a:pt x="156291" y="181347"/>
                  </a:lnTo>
                  <a:lnTo>
                    <a:pt x="156622" y="181276"/>
                  </a:lnTo>
                  <a:lnTo>
                    <a:pt x="156858" y="181453"/>
                  </a:lnTo>
                  <a:lnTo>
                    <a:pt x="157083" y="181642"/>
                  </a:lnTo>
                  <a:lnTo>
                    <a:pt x="157308" y="181844"/>
                  </a:lnTo>
                  <a:lnTo>
                    <a:pt x="157545" y="182033"/>
                  </a:lnTo>
                  <a:lnTo>
                    <a:pt x="157663" y="182128"/>
                  </a:lnTo>
                  <a:lnTo>
                    <a:pt x="157793" y="182199"/>
                  </a:lnTo>
                  <a:lnTo>
                    <a:pt x="157911" y="182270"/>
                  </a:lnTo>
                  <a:lnTo>
                    <a:pt x="158053" y="182329"/>
                  </a:lnTo>
                  <a:lnTo>
                    <a:pt x="158183" y="182376"/>
                  </a:lnTo>
                  <a:lnTo>
                    <a:pt x="158325" y="182400"/>
                  </a:lnTo>
                  <a:lnTo>
                    <a:pt x="158479" y="182411"/>
                  </a:lnTo>
                  <a:lnTo>
                    <a:pt x="158633" y="182400"/>
                  </a:lnTo>
                  <a:lnTo>
                    <a:pt x="158988" y="182364"/>
                  </a:lnTo>
                  <a:lnTo>
                    <a:pt x="159331" y="182329"/>
                  </a:lnTo>
                  <a:lnTo>
                    <a:pt x="159674" y="182270"/>
                  </a:lnTo>
                  <a:lnTo>
                    <a:pt x="160017" y="182210"/>
                  </a:lnTo>
                  <a:lnTo>
                    <a:pt x="160703" y="182068"/>
                  </a:lnTo>
                  <a:lnTo>
                    <a:pt x="161378" y="181915"/>
                  </a:lnTo>
                  <a:lnTo>
                    <a:pt x="162738" y="181572"/>
                  </a:lnTo>
                  <a:lnTo>
                    <a:pt x="163412" y="181406"/>
                  </a:lnTo>
                  <a:lnTo>
                    <a:pt x="164087" y="181252"/>
                  </a:lnTo>
                  <a:lnTo>
                    <a:pt x="164690" y="181134"/>
                  </a:lnTo>
                  <a:lnTo>
                    <a:pt x="165293" y="181004"/>
                  </a:lnTo>
                  <a:lnTo>
                    <a:pt x="165897" y="180862"/>
                  </a:lnTo>
                  <a:lnTo>
                    <a:pt x="166488" y="180720"/>
                  </a:lnTo>
                  <a:lnTo>
                    <a:pt x="167080" y="180566"/>
                  </a:lnTo>
                  <a:lnTo>
                    <a:pt x="167683" y="180412"/>
                  </a:lnTo>
                  <a:lnTo>
                    <a:pt x="168854" y="180069"/>
                  </a:lnTo>
                  <a:lnTo>
                    <a:pt x="170037" y="179702"/>
                  </a:lnTo>
                  <a:lnTo>
                    <a:pt x="171209" y="179324"/>
                  </a:lnTo>
                  <a:lnTo>
                    <a:pt x="172368" y="178933"/>
                  </a:lnTo>
                  <a:lnTo>
                    <a:pt x="173527" y="178531"/>
                  </a:lnTo>
                  <a:lnTo>
                    <a:pt x="173693" y="178472"/>
                  </a:lnTo>
                  <a:lnTo>
                    <a:pt x="173847" y="178401"/>
                  </a:lnTo>
                  <a:lnTo>
                    <a:pt x="173989" y="178318"/>
                  </a:lnTo>
                  <a:lnTo>
                    <a:pt x="174119" y="178212"/>
                  </a:lnTo>
                  <a:lnTo>
                    <a:pt x="174249" y="178105"/>
                  </a:lnTo>
                  <a:lnTo>
                    <a:pt x="174379" y="177987"/>
                  </a:lnTo>
                  <a:lnTo>
                    <a:pt x="174486" y="177869"/>
                  </a:lnTo>
                  <a:lnTo>
                    <a:pt x="174592" y="177727"/>
                  </a:lnTo>
                  <a:lnTo>
                    <a:pt x="174876" y="177809"/>
                  </a:lnTo>
                  <a:lnTo>
                    <a:pt x="175160" y="177869"/>
                  </a:lnTo>
                  <a:lnTo>
                    <a:pt x="175444" y="177904"/>
                  </a:lnTo>
                  <a:lnTo>
                    <a:pt x="175728" y="177928"/>
                  </a:lnTo>
                  <a:lnTo>
                    <a:pt x="176012" y="177940"/>
                  </a:lnTo>
                  <a:lnTo>
                    <a:pt x="176296" y="177928"/>
                  </a:lnTo>
                  <a:lnTo>
                    <a:pt x="176580" y="177904"/>
                  </a:lnTo>
                  <a:lnTo>
                    <a:pt x="176864" y="177869"/>
                  </a:lnTo>
                  <a:lnTo>
                    <a:pt x="177147" y="177821"/>
                  </a:lnTo>
                  <a:lnTo>
                    <a:pt x="177431" y="177762"/>
                  </a:lnTo>
                  <a:lnTo>
                    <a:pt x="177715" y="177703"/>
                  </a:lnTo>
                  <a:lnTo>
                    <a:pt x="177999" y="177620"/>
                  </a:lnTo>
                  <a:lnTo>
                    <a:pt x="178543" y="177455"/>
                  </a:lnTo>
                  <a:lnTo>
                    <a:pt x="179088" y="177265"/>
                  </a:lnTo>
                  <a:lnTo>
                    <a:pt x="179466" y="177111"/>
                  </a:lnTo>
                  <a:lnTo>
                    <a:pt x="179833" y="176958"/>
                  </a:lnTo>
                  <a:lnTo>
                    <a:pt x="180200" y="176792"/>
                  </a:lnTo>
                  <a:lnTo>
                    <a:pt x="180566" y="176615"/>
                  </a:lnTo>
                  <a:lnTo>
                    <a:pt x="181288" y="176260"/>
                  </a:lnTo>
                  <a:lnTo>
                    <a:pt x="181998" y="175869"/>
                  </a:lnTo>
                  <a:lnTo>
                    <a:pt x="182696" y="175467"/>
                  </a:lnTo>
                  <a:lnTo>
                    <a:pt x="183382" y="175053"/>
                  </a:lnTo>
                  <a:lnTo>
                    <a:pt x="184068" y="174603"/>
                  </a:lnTo>
                  <a:lnTo>
                    <a:pt x="184731" y="174154"/>
                  </a:lnTo>
                  <a:lnTo>
                    <a:pt x="185393" y="173693"/>
                  </a:lnTo>
                  <a:lnTo>
                    <a:pt x="186056" y="173219"/>
                  </a:lnTo>
                  <a:lnTo>
                    <a:pt x="186706" y="172734"/>
                  </a:lnTo>
                  <a:lnTo>
                    <a:pt x="187345" y="172237"/>
                  </a:lnTo>
                  <a:lnTo>
                    <a:pt x="188623" y="171244"/>
                  </a:lnTo>
                  <a:lnTo>
                    <a:pt x="189889" y="170250"/>
                  </a:lnTo>
                  <a:lnTo>
                    <a:pt x="190906" y="169469"/>
                  </a:lnTo>
                  <a:lnTo>
                    <a:pt x="191912" y="168700"/>
                  </a:lnTo>
                  <a:lnTo>
                    <a:pt x="192409" y="168298"/>
                  </a:lnTo>
                  <a:lnTo>
                    <a:pt x="192906" y="167896"/>
                  </a:lnTo>
                  <a:lnTo>
                    <a:pt x="193379" y="167482"/>
                  </a:lnTo>
                  <a:lnTo>
                    <a:pt x="193852" y="167044"/>
                  </a:lnTo>
                  <a:lnTo>
                    <a:pt x="194124" y="166973"/>
                  </a:lnTo>
                  <a:lnTo>
                    <a:pt x="194396" y="166878"/>
                  </a:lnTo>
                  <a:lnTo>
                    <a:pt x="194645" y="166760"/>
                  </a:lnTo>
                  <a:lnTo>
                    <a:pt x="194905" y="166630"/>
                  </a:lnTo>
                  <a:lnTo>
                    <a:pt x="195402" y="166358"/>
                  </a:lnTo>
                  <a:lnTo>
                    <a:pt x="195650" y="166216"/>
                  </a:lnTo>
                  <a:lnTo>
                    <a:pt x="195899" y="166086"/>
                  </a:lnTo>
                  <a:lnTo>
                    <a:pt x="196183" y="165932"/>
                  </a:lnTo>
                  <a:lnTo>
                    <a:pt x="196455" y="165766"/>
                  </a:lnTo>
                  <a:lnTo>
                    <a:pt x="196715" y="165589"/>
                  </a:lnTo>
                  <a:lnTo>
                    <a:pt x="196975" y="165399"/>
                  </a:lnTo>
                  <a:lnTo>
                    <a:pt x="197224" y="165198"/>
                  </a:lnTo>
                  <a:lnTo>
                    <a:pt x="197472" y="164997"/>
                  </a:lnTo>
                  <a:lnTo>
                    <a:pt x="197957" y="164583"/>
                  </a:lnTo>
                  <a:lnTo>
                    <a:pt x="198489" y="164098"/>
                  </a:lnTo>
                  <a:lnTo>
                    <a:pt x="199010" y="163601"/>
                  </a:lnTo>
                  <a:lnTo>
                    <a:pt x="199519" y="163093"/>
                  </a:lnTo>
                  <a:lnTo>
                    <a:pt x="200016" y="162572"/>
                  </a:lnTo>
                  <a:lnTo>
                    <a:pt x="200512" y="162040"/>
                  </a:lnTo>
                  <a:lnTo>
                    <a:pt x="200986" y="161507"/>
                  </a:lnTo>
                  <a:lnTo>
                    <a:pt x="201447" y="160951"/>
                  </a:lnTo>
                  <a:lnTo>
                    <a:pt x="201897" y="160383"/>
                  </a:lnTo>
                  <a:lnTo>
                    <a:pt x="202110" y="160100"/>
                  </a:lnTo>
                  <a:lnTo>
                    <a:pt x="202322" y="159804"/>
                  </a:lnTo>
                  <a:lnTo>
                    <a:pt x="202512" y="159496"/>
                  </a:lnTo>
                  <a:lnTo>
                    <a:pt x="202701" y="159200"/>
                  </a:lnTo>
                  <a:lnTo>
                    <a:pt x="203091" y="158585"/>
                  </a:lnTo>
                  <a:lnTo>
                    <a:pt x="203293" y="158289"/>
                  </a:lnTo>
                  <a:lnTo>
                    <a:pt x="203505" y="158006"/>
                  </a:lnTo>
                  <a:lnTo>
                    <a:pt x="203446" y="158514"/>
                  </a:lnTo>
                  <a:lnTo>
                    <a:pt x="203411" y="159023"/>
                  </a:lnTo>
                  <a:lnTo>
                    <a:pt x="203352" y="160040"/>
                  </a:lnTo>
                  <a:lnTo>
                    <a:pt x="203316" y="161070"/>
                  </a:lnTo>
                  <a:lnTo>
                    <a:pt x="203293" y="162087"/>
                  </a:lnTo>
                  <a:lnTo>
                    <a:pt x="203293" y="163116"/>
                  </a:lnTo>
                  <a:lnTo>
                    <a:pt x="203293" y="164134"/>
                  </a:lnTo>
                  <a:lnTo>
                    <a:pt x="203304" y="166192"/>
                  </a:lnTo>
                  <a:lnTo>
                    <a:pt x="203304" y="166263"/>
                  </a:lnTo>
                  <a:lnTo>
                    <a:pt x="203316" y="166322"/>
                  </a:lnTo>
                  <a:lnTo>
                    <a:pt x="203328" y="166393"/>
                  </a:lnTo>
                  <a:lnTo>
                    <a:pt x="203352" y="166452"/>
                  </a:lnTo>
                  <a:lnTo>
                    <a:pt x="203387" y="166500"/>
                  </a:lnTo>
                  <a:lnTo>
                    <a:pt x="203423" y="166547"/>
                  </a:lnTo>
                  <a:lnTo>
                    <a:pt x="203505" y="166642"/>
                  </a:lnTo>
                  <a:lnTo>
                    <a:pt x="203612" y="166724"/>
                  </a:lnTo>
                  <a:lnTo>
                    <a:pt x="203718" y="166795"/>
                  </a:lnTo>
                  <a:lnTo>
                    <a:pt x="203837" y="166855"/>
                  </a:lnTo>
                  <a:lnTo>
                    <a:pt x="203955" y="166902"/>
                  </a:lnTo>
                  <a:lnTo>
                    <a:pt x="203920" y="167399"/>
                  </a:lnTo>
                  <a:lnTo>
                    <a:pt x="203908" y="167896"/>
                  </a:lnTo>
                  <a:lnTo>
                    <a:pt x="203896" y="168393"/>
                  </a:lnTo>
                  <a:lnTo>
                    <a:pt x="203896" y="168889"/>
                  </a:lnTo>
                  <a:lnTo>
                    <a:pt x="203908" y="169883"/>
                  </a:lnTo>
                  <a:lnTo>
                    <a:pt x="203908" y="170877"/>
                  </a:lnTo>
                  <a:lnTo>
                    <a:pt x="203931" y="171634"/>
                  </a:lnTo>
                  <a:lnTo>
                    <a:pt x="203943" y="172403"/>
                  </a:lnTo>
                  <a:lnTo>
                    <a:pt x="203967" y="172782"/>
                  </a:lnTo>
                  <a:lnTo>
                    <a:pt x="204002" y="173160"/>
                  </a:lnTo>
                  <a:lnTo>
                    <a:pt x="204050" y="173539"/>
                  </a:lnTo>
                  <a:lnTo>
                    <a:pt x="204121" y="173905"/>
                  </a:lnTo>
                  <a:lnTo>
                    <a:pt x="204144" y="173965"/>
                  </a:lnTo>
                  <a:lnTo>
                    <a:pt x="204168" y="174012"/>
                  </a:lnTo>
                  <a:lnTo>
                    <a:pt x="204192" y="174059"/>
                  </a:lnTo>
                  <a:lnTo>
                    <a:pt x="204227" y="174095"/>
                  </a:lnTo>
                  <a:lnTo>
                    <a:pt x="204310" y="174166"/>
                  </a:lnTo>
                  <a:lnTo>
                    <a:pt x="204416" y="174225"/>
                  </a:lnTo>
                  <a:lnTo>
                    <a:pt x="204523" y="174249"/>
                  </a:lnTo>
                  <a:lnTo>
                    <a:pt x="204629" y="174249"/>
                  </a:lnTo>
                  <a:lnTo>
                    <a:pt x="204689" y="174237"/>
                  </a:lnTo>
                  <a:lnTo>
                    <a:pt x="204736" y="174225"/>
                  </a:lnTo>
                  <a:lnTo>
                    <a:pt x="204783" y="174189"/>
                  </a:lnTo>
                  <a:lnTo>
                    <a:pt x="204830" y="174154"/>
                  </a:lnTo>
                  <a:lnTo>
                    <a:pt x="204972" y="174012"/>
                  </a:lnTo>
                  <a:lnTo>
                    <a:pt x="205091" y="173858"/>
                  </a:lnTo>
                  <a:lnTo>
                    <a:pt x="205209" y="173693"/>
                  </a:lnTo>
                  <a:lnTo>
                    <a:pt x="205304" y="173515"/>
                  </a:lnTo>
                  <a:lnTo>
                    <a:pt x="205505" y="173160"/>
                  </a:lnTo>
                  <a:lnTo>
                    <a:pt x="205599" y="172983"/>
                  </a:lnTo>
                  <a:lnTo>
                    <a:pt x="205718" y="172817"/>
                  </a:lnTo>
                  <a:lnTo>
                    <a:pt x="205848" y="173219"/>
                  </a:lnTo>
                  <a:lnTo>
                    <a:pt x="205966" y="173622"/>
                  </a:lnTo>
                  <a:lnTo>
                    <a:pt x="206085" y="174036"/>
                  </a:lnTo>
                  <a:lnTo>
                    <a:pt x="206191" y="174450"/>
                  </a:lnTo>
                  <a:lnTo>
                    <a:pt x="206297" y="174864"/>
                  </a:lnTo>
                  <a:lnTo>
                    <a:pt x="206380" y="175278"/>
                  </a:lnTo>
                  <a:lnTo>
                    <a:pt x="206463" y="175692"/>
                  </a:lnTo>
                  <a:lnTo>
                    <a:pt x="206534" y="176106"/>
                  </a:lnTo>
                  <a:lnTo>
                    <a:pt x="206605" y="176520"/>
                  </a:lnTo>
                  <a:lnTo>
                    <a:pt x="206652" y="176946"/>
                  </a:lnTo>
                  <a:lnTo>
                    <a:pt x="206700" y="177372"/>
                  </a:lnTo>
                  <a:lnTo>
                    <a:pt x="206735" y="177786"/>
                  </a:lnTo>
                  <a:lnTo>
                    <a:pt x="206759" y="178212"/>
                  </a:lnTo>
                  <a:lnTo>
                    <a:pt x="206771" y="178638"/>
                  </a:lnTo>
                  <a:lnTo>
                    <a:pt x="206782" y="179063"/>
                  </a:lnTo>
                  <a:lnTo>
                    <a:pt x="206771" y="179489"/>
                  </a:lnTo>
                  <a:lnTo>
                    <a:pt x="206806" y="179844"/>
                  </a:lnTo>
                  <a:lnTo>
                    <a:pt x="206842" y="180211"/>
                  </a:lnTo>
                  <a:lnTo>
                    <a:pt x="206901" y="180590"/>
                  </a:lnTo>
                  <a:lnTo>
                    <a:pt x="206948" y="180767"/>
                  </a:lnTo>
                  <a:lnTo>
                    <a:pt x="206995" y="180945"/>
                  </a:lnTo>
                  <a:lnTo>
                    <a:pt x="207055" y="181122"/>
                  </a:lnTo>
                  <a:lnTo>
                    <a:pt x="207126" y="181288"/>
                  </a:lnTo>
                  <a:lnTo>
                    <a:pt x="207208" y="181453"/>
                  </a:lnTo>
                  <a:lnTo>
                    <a:pt x="207303" y="181595"/>
                  </a:lnTo>
                  <a:lnTo>
                    <a:pt x="207421" y="181737"/>
                  </a:lnTo>
                  <a:lnTo>
                    <a:pt x="207551" y="181867"/>
                  </a:lnTo>
                  <a:lnTo>
                    <a:pt x="207693" y="181986"/>
                  </a:lnTo>
                  <a:lnTo>
                    <a:pt x="207859" y="182080"/>
                  </a:lnTo>
                  <a:lnTo>
                    <a:pt x="207528" y="182695"/>
                  </a:lnTo>
                  <a:lnTo>
                    <a:pt x="207350" y="183003"/>
                  </a:lnTo>
                  <a:lnTo>
                    <a:pt x="207161" y="183311"/>
                  </a:lnTo>
                  <a:lnTo>
                    <a:pt x="206984" y="183606"/>
                  </a:lnTo>
                  <a:lnTo>
                    <a:pt x="206782" y="183902"/>
                  </a:lnTo>
                  <a:lnTo>
                    <a:pt x="206570" y="184186"/>
                  </a:lnTo>
                  <a:lnTo>
                    <a:pt x="206357" y="184458"/>
                  </a:lnTo>
                  <a:lnTo>
                    <a:pt x="206108" y="184742"/>
                  </a:lnTo>
                  <a:lnTo>
                    <a:pt x="205860" y="185026"/>
                  </a:lnTo>
                  <a:lnTo>
                    <a:pt x="205599" y="185286"/>
                  </a:lnTo>
                  <a:lnTo>
                    <a:pt x="205327" y="185546"/>
                  </a:lnTo>
                  <a:lnTo>
                    <a:pt x="204783" y="186067"/>
                  </a:lnTo>
                  <a:lnTo>
                    <a:pt x="204523" y="186327"/>
                  </a:lnTo>
                  <a:lnTo>
                    <a:pt x="204263" y="186599"/>
                  </a:lnTo>
                  <a:lnTo>
                    <a:pt x="204192" y="186682"/>
                  </a:lnTo>
                  <a:lnTo>
                    <a:pt x="204121" y="186765"/>
                  </a:lnTo>
                  <a:lnTo>
                    <a:pt x="204050" y="186871"/>
                  </a:lnTo>
                  <a:lnTo>
                    <a:pt x="204014" y="186978"/>
                  </a:lnTo>
                  <a:lnTo>
                    <a:pt x="203991" y="187073"/>
                  </a:lnTo>
                  <a:lnTo>
                    <a:pt x="203979" y="187132"/>
                  </a:lnTo>
                  <a:lnTo>
                    <a:pt x="203991" y="187179"/>
                  </a:lnTo>
                  <a:lnTo>
                    <a:pt x="204002" y="187238"/>
                  </a:lnTo>
                  <a:lnTo>
                    <a:pt x="204026" y="187286"/>
                  </a:lnTo>
                  <a:lnTo>
                    <a:pt x="204062" y="187333"/>
                  </a:lnTo>
                  <a:lnTo>
                    <a:pt x="204109" y="187380"/>
                  </a:lnTo>
                  <a:lnTo>
                    <a:pt x="204251" y="187428"/>
                  </a:lnTo>
                  <a:lnTo>
                    <a:pt x="204393" y="187451"/>
                  </a:lnTo>
                  <a:lnTo>
                    <a:pt x="204535" y="187463"/>
                  </a:lnTo>
                  <a:lnTo>
                    <a:pt x="204689" y="187451"/>
                  </a:lnTo>
                  <a:lnTo>
                    <a:pt x="204830" y="187439"/>
                  </a:lnTo>
                  <a:lnTo>
                    <a:pt x="204984" y="187404"/>
                  </a:lnTo>
                  <a:lnTo>
                    <a:pt x="205268" y="187345"/>
                  </a:lnTo>
                  <a:lnTo>
                    <a:pt x="205493" y="187286"/>
                  </a:lnTo>
                  <a:lnTo>
                    <a:pt x="205706" y="187215"/>
                  </a:lnTo>
                  <a:lnTo>
                    <a:pt x="205919" y="187144"/>
                  </a:lnTo>
                  <a:lnTo>
                    <a:pt x="206132" y="187049"/>
                  </a:lnTo>
                  <a:lnTo>
                    <a:pt x="206333" y="186954"/>
                  </a:lnTo>
                  <a:lnTo>
                    <a:pt x="206534" y="186848"/>
                  </a:lnTo>
                  <a:lnTo>
                    <a:pt x="206735" y="186730"/>
                  </a:lnTo>
                  <a:lnTo>
                    <a:pt x="206924" y="186611"/>
                  </a:lnTo>
                  <a:lnTo>
                    <a:pt x="207114" y="186469"/>
                  </a:lnTo>
                  <a:lnTo>
                    <a:pt x="207291" y="186339"/>
                  </a:lnTo>
                  <a:lnTo>
                    <a:pt x="207469" y="186197"/>
                  </a:lnTo>
                  <a:lnTo>
                    <a:pt x="207646" y="186043"/>
                  </a:lnTo>
                  <a:lnTo>
                    <a:pt x="207812" y="185890"/>
                  </a:lnTo>
                  <a:lnTo>
                    <a:pt x="207966" y="185724"/>
                  </a:lnTo>
                  <a:lnTo>
                    <a:pt x="208273" y="185393"/>
                  </a:lnTo>
                  <a:lnTo>
                    <a:pt x="208261" y="185452"/>
                  </a:lnTo>
                  <a:lnTo>
                    <a:pt x="208249" y="185511"/>
                  </a:lnTo>
                  <a:lnTo>
                    <a:pt x="208249" y="185582"/>
                  </a:lnTo>
                  <a:lnTo>
                    <a:pt x="208249" y="185653"/>
                  </a:lnTo>
                  <a:lnTo>
                    <a:pt x="208261" y="185712"/>
                  </a:lnTo>
                  <a:lnTo>
                    <a:pt x="208285" y="185783"/>
                  </a:lnTo>
                  <a:lnTo>
                    <a:pt x="208309" y="185842"/>
                  </a:lnTo>
                  <a:lnTo>
                    <a:pt x="208344" y="185890"/>
                  </a:lnTo>
                  <a:lnTo>
                    <a:pt x="208391" y="185937"/>
                  </a:lnTo>
                  <a:lnTo>
                    <a:pt x="208427" y="185972"/>
                  </a:lnTo>
                  <a:lnTo>
                    <a:pt x="208474" y="185996"/>
                  </a:lnTo>
                  <a:lnTo>
                    <a:pt x="208533" y="186008"/>
                  </a:lnTo>
                  <a:lnTo>
                    <a:pt x="208593" y="185996"/>
                  </a:lnTo>
                  <a:lnTo>
                    <a:pt x="208652" y="185984"/>
                  </a:lnTo>
                  <a:lnTo>
                    <a:pt x="208711" y="185949"/>
                  </a:lnTo>
                  <a:lnTo>
                    <a:pt x="208782" y="185890"/>
                  </a:lnTo>
                  <a:lnTo>
                    <a:pt x="208947" y="185712"/>
                  </a:lnTo>
                  <a:lnTo>
                    <a:pt x="209113" y="185523"/>
                  </a:lnTo>
                  <a:lnTo>
                    <a:pt x="209267" y="185322"/>
                  </a:lnTo>
                  <a:lnTo>
                    <a:pt x="209409" y="185121"/>
                  </a:lnTo>
                  <a:lnTo>
                    <a:pt x="209551" y="184919"/>
                  </a:lnTo>
                  <a:lnTo>
                    <a:pt x="209681" y="184695"/>
                  </a:lnTo>
                  <a:lnTo>
                    <a:pt x="209799" y="184482"/>
                  </a:lnTo>
                  <a:lnTo>
                    <a:pt x="209906" y="184257"/>
                  </a:lnTo>
                  <a:lnTo>
                    <a:pt x="210012" y="184020"/>
                  </a:lnTo>
                  <a:lnTo>
                    <a:pt x="210107" y="183796"/>
                  </a:lnTo>
                  <a:lnTo>
                    <a:pt x="210190" y="183559"/>
                  </a:lnTo>
                  <a:lnTo>
                    <a:pt x="210261" y="183311"/>
                  </a:lnTo>
                  <a:lnTo>
                    <a:pt x="210332" y="183074"/>
                  </a:lnTo>
                  <a:lnTo>
                    <a:pt x="210391" y="182826"/>
                  </a:lnTo>
                  <a:lnTo>
                    <a:pt x="210438" y="182589"/>
                  </a:lnTo>
                  <a:lnTo>
                    <a:pt x="210474" y="182340"/>
                  </a:lnTo>
                  <a:lnTo>
                    <a:pt x="210687" y="182305"/>
                  </a:lnTo>
                  <a:lnTo>
                    <a:pt x="210911" y="182281"/>
                  </a:lnTo>
                  <a:lnTo>
                    <a:pt x="211018" y="182258"/>
                  </a:lnTo>
                  <a:lnTo>
                    <a:pt x="211124" y="182234"/>
                  </a:lnTo>
                  <a:lnTo>
                    <a:pt x="211219" y="182199"/>
                  </a:lnTo>
                  <a:lnTo>
                    <a:pt x="211314" y="182139"/>
                  </a:lnTo>
                  <a:lnTo>
                    <a:pt x="211373" y="182068"/>
                  </a:lnTo>
                  <a:lnTo>
                    <a:pt x="211432" y="181997"/>
                  </a:lnTo>
                  <a:lnTo>
                    <a:pt x="211467" y="181926"/>
                  </a:lnTo>
                  <a:lnTo>
                    <a:pt x="211503" y="181855"/>
                  </a:lnTo>
                  <a:lnTo>
                    <a:pt x="211526" y="181773"/>
                  </a:lnTo>
                  <a:lnTo>
                    <a:pt x="211538" y="181690"/>
                  </a:lnTo>
                  <a:lnTo>
                    <a:pt x="211562" y="181524"/>
                  </a:lnTo>
                  <a:lnTo>
                    <a:pt x="211562" y="181347"/>
                  </a:lnTo>
                  <a:lnTo>
                    <a:pt x="211550" y="181169"/>
                  </a:lnTo>
                  <a:lnTo>
                    <a:pt x="211515" y="180838"/>
                  </a:lnTo>
                  <a:lnTo>
                    <a:pt x="211455" y="180495"/>
                  </a:lnTo>
                  <a:lnTo>
                    <a:pt x="211384" y="180140"/>
                  </a:lnTo>
                  <a:lnTo>
                    <a:pt x="211314" y="179797"/>
                  </a:lnTo>
                  <a:lnTo>
                    <a:pt x="211231" y="179454"/>
                  </a:lnTo>
                  <a:lnTo>
                    <a:pt x="211053" y="178768"/>
                  </a:lnTo>
                  <a:lnTo>
                    <a:pt x="210852" y="178093"/>
                  </a:lnTo>
                  <a:lnTo>
                    <a:pt x="210627" y="177419"/>
                  </a:lnTo>
                  <a:lnTo>
                    <a:pt x="210391" y="176745"/>
                  </a:lnTo>
                  <a:lnTo>
                    <a:pt x="210130" y="176094"/>
                  </a:lnTo>
                  <a:lnTo>
                    <a:pt x="209870" y="175432"/>
                  </a:lnTo>
                  <a:lnTo>
                    <a:pt x="209752" y="175148"/>
                  </a:lnTo>
                  <a:lnTo>
                    <a:pt x="209622" y="174864"/>
                  </a:lnTo>
                  <a:lnTo>
                    <a:pt x="209362" y="174296"/>
                  </a:lnTo>
                  <a:lnTo>
                    <a:pt x="209066" y="173752"/>
                  </a:lnTo>
                  <a:lnTo>
                    <a:pt x="208770" y="173207"/>
                  </a:lnTo>
                  <a:lnTo>
                    <a:pt x="208451" y="172675"/>
                  </a:lnTo>
                  <a:lnTo>
                    <a:pt x="208131" y="172143"/>
                  </a:lnTo>
                  <a:lnTo>
                    <a:pt x="207480" y="171078"/>
                  </a:lnTo>
                  <a:lnTo>
                    <a:pt x="207528" y="170936"/>
                  </a:lnTo>
                  <a:lnTo>
                    <a:pt x="207563" y="170782"/>
                  </a:lnTo>
                  <a:lnTo>
                    <a:pt x="207587" y="170628"/>
                  </a:lnTo>
                  <a:lnTo>
                    <a:pt x="207599" y="170475"/>
                  </a:lnTo>
                  <a:lnTo>
                    <a:pt x="207599" y="170321"/>
                  </a:lnTo>
                  <a:lnTo>
                    <a:pt x="207575" y="170167"/>
                  </a:lnTo>
                  <a:lnTo>
                    <a:pt x="207551" y="170013"/>
                  </a:lnTo>
                  <a:lnTo>
                    <a:pt x="207504" y="169871"/>
                  </a:lnTo>
                  <a:lnTo>
                    <a:pt x="207374" y="169469"/>
                  </a:lnTo>
                  <a:lnTo>
                    <a:pt x="207268" y="169067"/>
                  </a:lnTo>
                  <a:lnTo>
                    <a:pt x="207055" y="168262"/>
                  </a:lnTo>
                  <a:lnTo>
                    <a:pt x="206842" y="167446"/>
                  </a:lnTo>
                  <a:lnTo>
                    <a:pt x="206735" y="167044"/>
                  </a:lnTo>
                  <a:lnTo>
                    <a:pt x="206617" y="166642"/>
                  </a:lnTo>
                  <a:lnTo>
                    <a:pt x="206759" y="166512"/>
                  </a:lnTo>
                  <a:lnTo>
                    <a:pt x="206865" y="166370"/>
                  </a:lnTo>
                  <a:lnTo>
                    <a:pt x="206960" y="166228"/>
                  </a:lnTo>
                  <a:lnTo>
                    <a:pt x="207031" y="166074"/>
                  </a:lnTo>
                  <a:lnTo>
                    <a:pt x="207090" y="165908"/>
                  </a:lnTo>
                  <a:lnTo>
                    <a:pt x="207126" y="165743"/>
                  </a:lnTo>
                  <a:lnTo>
                    <a:pt x="207149" y="165565"/>
                  </a:lnTo>
                  <a:lnTo>
                    <a:pt x="207161" y="165388"/>
                  </a:lnTo>
                  <a:lnTo>
                    <a:pt x="207173" y="165210"/>
                  </a:lnTo>
                  <a:lnTo>
                    <a:pt x="207173" y="165021"/>
                  </a:lnTo>
                  <a:lnTo>
                    <a:pt x="207149" y="164654"/>
                  </a:lnTo>
                  <a:lnTo>
                    <a:pt x="207126" y="164299"/>
                  </a:lnTo>
                  <a:lnTo>
                    <a:pt x="207126" y="163944"/>
                  </a:lnTo>
                  <a:lnTo>
                    <a:pt x="207043" y="163223"/>
                  </a:lnTo>
                  <a:lnTo>
                    <a:pt x="206960" y="162489"/>
                  </a:lnTo>
                  <a:lnTo>
                    <a:pt x="206818" y="161034"/>
                  </a:lnTo>
                  <a:lnTo>
                    <a:pt x="206735" y="160312"/>
                  </a:lnTo>
                  <a:lnTo>
                    <a:pt x="206641" y="159579"/>
                  </a:lnTo>
                  <a:lnTo>
                    <a:pt x="206534" y="158857"/>
                  </a:lnTo>
                  <a:lnTo>
                    <a:pt x="206416" y="158136"/>
                  </a:lnTo>
                  <a:lnTo>
                    <a:pt x="206534" y="157958"/>
                  </a:lnTo>
                  <a:lnTo>
                    <a:pt x="206664" y="157781"/>
                  </a:lnTo>
                  <a:lnTo>
                    <a:pt x="206712" y="157686"/>
                  </a:lnTo>
                  <a:lnTo>
                    <a:pt x="206759" y="157580"/>
                  </a:lnTo>
                  <a:lnTo>
                    <a:pt x="206794" y="157485"/>
                  </a:lnTo>
                  <a:lnTo>
                    <a:pt x="206806" y="157379"/>
                  </a:lnTo>
                  <a:lnTo>
                    <a:pt x="206830" y="157012"/>
                  </a:lnTo>
                  <a:lnTo>
                    <a:pt x="206842" y="156657"/>
                  </a:lnTo>
                  <a:lnTo>
                    <a:pt x="206830" y="156290"/>
                  </a:lnTo>
                  <a:lnTo>
                    <a:pt x="206818" y="155923"/>
                  </a:lnTo>
                  <a:lnTo>
                    <a:pt x="206782" y="155569"/>
                  </a:lnTo>
                  <a:lnTo>
                    <a:pt x="206747" y="155214"/>
                  </a:lnTo>
                  <a:lnTo>
                    <a:pt x="206664" y="154492"/>
                  </a:lnTo>
                  <a:lnTo>
                    <a:pt x="207197" y="153841"/>
                  </a:lnTo>
                  <a:lnTo>
                    <a:pt x="207705" y="153191"/>
                  </a:lnTo>
                  <a:lnTo>
                    <a:pt x="208202" y="152516"/>
                  </a:lnTo>
                  <a:lnTo>
                    <a:pt x="208687" y="151842"/>
                  </a:lnTo>
                  <a:lnTo>
                    <a:pt x="208924" y="151487"/>
                  </a:lnTo>
                  <a:lnTo>
                    <a:pt x="209149" y="151144"/>
                  </a:lnTo>
                  <a:lnTo>
                    <a:pt x="209373" y="150789"/>
                  </a:lnTo>
                  <a:lnTo>
                    <a:pt x="209586" y="150434"/>
                  </a:lnTo>
                  <a:lnTo>
                    <a:pt x="209787" y="150067"/>
                  </a:lnTo>
                  <a:lnTo>
                    <a:pt x="209989" y="149701"/>
                  </a:lnTo>
                  <a:lnTo>
                    <a:pt x="210178" y="149334"/>
                  </a:lnTo>
                  <a:lnTo>
                    <a:pt x="210367" y="148955"/>
                  </a:lnTo>
                  <a:lnTo>
                    <a:pt x="210521" y="148908"/>
                  </a:lnTo>
                  <a:lnTo>
                    <a:pt x="210675" y="148849"/>
                  </a:lnTo>
                  <a:lnTo>
                    <a:pt x="210817" y="148778"/>
                  </a:lnTo>
                  <a:lnTo>
                    <a:pt x="210959" y="148707"/>
                  </a:lnTo>
                  <a:lnTo>
                    <a:pt x="211101" y="148624"/>
                  </a:lnTo>
                  <a:lnTo>
                    <a:pt x="211243" y="148541"/>
                  </a:lnTo>
                  <a:lnTo>
                    <a:pt x="211503" y="148352"/>
                  </a:lnTo>
                  <a:lnTo>
                    <a:pt x="211763" y="148151"/>
                  </a:lnTo>
                  <a:lnTo>
                    <a:pt x="212000" y="147926"/>
                  </a:lnTo>
                  <a:lnTo>
                    <a:pt x="212473" y="147477"/>
                  </a:lnTo>
                  <a:lnTo>
                    <a:pt x="212792" y="147134"/>
                  </a:lnTo>
                  <a:lnTo>
                    <a:pt x="213088" y="146767"/>
                  </a:lnTo>
                  <a:lnTo>
                    <a:pt x="213372" y="146388"/>
                  </a:lnTo>
                  <a:lnTo>
                    <a:pt x="213644" y="146010"/>
                  </a:lnTo>
                  <a:lnTo>
                    <a:pt x="213916" y="145619"/>
                  </a:lnTo>
                  <a:lnTo>
                    <a:pt x="214165" y="145229"/>
                  </a:lnTo>
                  <a:lnTo>
                    <a:pt x="214662" y="144424"/>
                  </a:lnTo>
                  <a:lnTo>
                    <a:pt x="214969" y="143904"/>
                  </a:lnTo>
                  <a:lnTo>
                    <a:pt x="215265" y="143360"/>
                  </a:lnTo>
                  <a:lnTo>
                    <a:pt x="215549" y="142827"/>
                  </a:lnTo>
                  <a:lnTo>
                    <a:pt x="215821" y="142271"/>
                  </a:lnTo>
                  <a:lnTo>
                    <a:pt x="216081" y="141727"/>
                  </a:lnTo>
                  <a:lnTo>
                    <a:pt x="216318" y="141171"/>
                  </a:lnTo>
                  <a:lnTo>
                    <a:pt x="216554" y="140603"/>
                  </a:lnTo>
                  <a:lnTo>
                    <a:pt x="216779" y="140035"/>
                  </a:lnTo>
                  <a:lnTo>
                    <a:pt x="217004" y="139467"/>
                  </a:lnTo>
                  <a:lnTo>
                    <a:pt x="217205" y="138888"/>
                  </a:lnTo>
                  <a:lnTo>
                    <a:pt x="217406" y="138320"/>
                  </a:lnTo>
                  <a:lnTo>
                    <a:pt x="217595" y="137740"/>
                  </a:lnTo>
                  <a:lnTo>
                    <a:pt x="217962" y="136569"/>
                  </a:lnTo>
                  <a:lnTo>
                    <a:pt x="218305" y="135398"/>
                  </a:lnTo>
                  <a:lnTo>
                    <a:pt x="218684" y="134097"/>
                  </a:lnTo>
                  <a:lnTo>
                    <a:pt x="219051" y="132795"/>
                  </a:lnTo>
                  <a:lnTo>
                    <a:pt x="219216" y="132133"/>
                  </a:lnTo>
                  <a:lnTo>
                    <a:pt x="219370" y="131470"/>
                  </a:lnTo>
                  <a:lnTo>
                    <a:pt x="219524" y="130808"/>
                  </a:lnTo>
                  <a:lnTo>
                    <a:pt x="219654" y="130145"/>
                  </a:lnTo>
                  <a:lnTo>
                    <a:pt x="219808" y="129364"/>
                  </a:lnTo>
                  <a:lnTo>
                    <a:pt x="219950" y="128584"/>
                  </a:lnTo>
                  <a:lnTo>
                    <a:pt x="220092" y="127791"/>
                  </a:lnTo>
                  <a:lnTo>
                    <a:pt x="220222" y="127010"/>
                  </a:lnTo>
                  <a:lnTo>
                    <a:pt x="220340" y="126218"/>
                  </a:lnTo>
                  <a:lnTo>
                    <a:pt x="220447" y="125437"/>
                  </a:lnTo>
                  <a:lnTo>
                    <a:pt x="220541" y="124644"/>
                  </a:lnTo>
                  <a:lnTo>
                    <a:pt x="220636" y="123851"/>
                  </a:lnTo>
                  <a:lnTo>
                    <a:pt x="220707" y="123059"/>
                  </a:lnTo>
                  <a:lnTo>
                    <a:pt x="220778" y="122266"/>
                  </a:lnTo>
                  <a:lnTo>
                    <a:pt x="220825" y="121474"/>
                  </a:lnTo>
                  <a:lnTo>
                    <a:pt x="220861" y="120669"/>
                  </a:lnTo>
                  <a:lnTo>
                    <a:pt x="220884" y="119876"/>
                  </a:lnTo>
                  <a:lnTo>
                    <a:pt x="220896" y="119084"/>
                  </a:lnTo>
                  <a:lnTo>
                    <a:pt x="220884" y="118279"/>
                  </a:lnTo>
                  <a:lnTo>
                    <a:pt x="220872" y="117487"/>
                  </a:lnTo>
                  <a:lnTo>
                    <a:pt x="220872" y="117179"/>
                  </a:lnTo>
                  <a:lnTo>
                    <a:pt x="220872" y="116872"/>
                  </a:lnTo>
                  <a:lnTo>
                    <a:pt x="220849" y="116256"/>
                  </a:lnTo>
                  <a:lnTo>
                    <a:pt x="220813" y="115641"/>
                  </a:lnTo>
                  <a:lnTo>
                    <a:pt x="220742" y="115038"/>
                  </a:lnTo>
                  <a:lnTo>
                    <a:pt x="220659" y="114423"/>
                  </a:lnTo>
                  <a:lnTo>
                    <a:pt x="220565" y="113819"/>
                  </a:lnTo>
                  <a:lnTo>
                    <a:pt x="220458" y="113216"/>
                  </a:lnTo>
                  <a:lnTo>
                    <a:pt x="220352" y="112613"/>
                  </a:lnTo>
                  <a:lnTo>
                    <a:pt x="220636" y="112494"/>
                  </a:lnTo>
                  <a:lnTo>
                    <a:pt x="223144" y="114352"/>
                  </a:lnTo>
                  <a:lnTo>
                    <a:pt x="225652" y="116221"/>
                  </a:lnTo>
                  <a:lnTo>
                    <a:pt x="226894" y="117167"/>
                  </a:lnTo>
                  <a:lnTo>
                    <a:pt x="228136" y="118114"/>
                  </a:lnTo>
                  <a:lnTo>
                    <a:pt x="229367" y="119084"/>
                  </a:lnTo>
                  <a:lnTo>
                    <a:pt x="230585" y="120054"/>
                  </a:lnTo>
                  <a:lnTo>
                    <a:pt x="232206" y="121272"/>
                  </a:lnTo>
                  <a:lnTo>
                    <a:pt x="233838" y="122491"/>
                  </a:lnTo>
                  <a:lnTo>
                    <a:pt x="235483" y="123686"/>
                  </a:lnTo>
                  <a:lnTo>
                    <a:pt x="237127" y="124869"/>
                  </a:lnTo>
                  <a:lnTo>
                    <a:pt x="237754" y="125295"/>
                  </a:lnTo>
                  <a:lnTo>
                    <a:pt x="238381" y="125732"/>
                  </a:lnTo>
                  <a:lnTo>
                    <a:pt x="239624" y="126608"/>
                  </a:lnTo>
                  <a:lnTo>
                    <a:pt x="240251" y="127034"/>
                  </a:lnTo>
                  <a:lnTo>
                    <a:pt x="240889" y="127448"/>
                  </a:lnTo>
                  <a:lnTo>
                    <a:pt x="241540" y="127850"/>
                  </a:lnTo>
                  <a:lnTo>
                    <a:pt x="241871" y="128039"/>
                  </a:lnTo>
                  <a:lnTo>
                    <a:pt x="242203" y="128229"/>
                  </a:lnTo>
                  <a:lnTo>
                    <a:pt x="242747" y="128524"/>
                  </a:lnTo>
                  <a:lnTo>
                    <a:pt x="243291" y="128844"/>
                  </a:lnTo>
                  <a:lnTo>
                    <a:pt x="243835" y="129163"/>
                  </a:lnTo>
                  <a:lnTo>
                    <a:pt x="244367" y="129483"/>
                  </a:lnTo>
                  <a:lnTo>
                    <a:pt x="244888" y="129826"/>
                  </a:lnTo>
                  <a:lnTo>
                    <a:pt x="245420" y="130169"/>
                  </a:lnTo>
                  <a:lnTo>
                    <a:pt x="245929" y="130524"/>
                  </a:lnTo>
                  <a:lnTo>
                    <a:pt x="246450" y="130890"/>
                  </a:lnTo>
                  <a:lnTo>
                    <a:pt x="246958" y="131257"/>
                  </a:lnTo>
                  <a:lnTo>
                    <a:pt x="247479" y="131600"/>
                  </a:lnTo>
                  <a:lnTo>
                    <a:pt x="247999" y="131943"/>
                  </a:lnTo>
                  <a:lnTo>
                    <a:pt x="248532" y="132275"/>
                  </a:lnTo>
                  <a:lnTo>
                    <a:pt x="249596" y="132937"/>
                  </a:lnTo>
                  <a:lnTo>
                    <a:pt x="250673" y="133600"/>
                  </a:lnTo>
                  <a:lnTo>
                    <a:pt x="251300" y="133978"/>
                  </a:lnTo>
                  <a:lnTo>
                    <a:pt x="251927" y="134345"/>
                  </a:lnTo>
                  <a:lnTo>
                    <a:pt x="252566" y="134712"/>
                  </a:lnTo>
                  <a:lnTo>
                    <a:pt x="253205" y="135067"/>
                  </a:lnTo>
                  <a:lnTo>
                    <a:pt x="253855" y="135410"/>
                  </a:lnTo>
                  <a:lnTo>
                    <a:pt x="254506" y="135753"/>
                  </a:lnTo>
                  <a:lnTo>
                    <a:pt x="255157" y="136084"/>
                  </a:lnTo>
                  <a:lnTo>
                    <a:pt x="255819" y="136415"/>
                  </a:lnTo>
                  <a:lnTo>
                    <a:pt x="257132" y="137042"/>
                  </a:lnTo>
                  <a:lnTo>
                    <a:pt x="258469" y="137657"/>
                  </a:lnTo>
                  <a:lnTo>
                    <a:pt x="259818" y="138249"/>
                  </a:lnTo>
                  <a:lnTo>
                    <a:pt x="261167" y="138829"/>
                  </a:lnTo>
                  <a:lnTo>
                    <a:pt x="262350" y="139326"/>
                  </a:lnTo>
                  <a:lnTo>
                    <a:pt x="263533" y="139822"/>
                  </a:lnTo>
                  <a:lnTo>
                    <a:pt x="265899" y="140840"/>
                  </a:lnTo>
                  <a:lnTo>
                    <a:pt x="268253" y="141857"/>
                  </a:lnTo>
                  <a:lnTo>
                    <a:pt x="270619" y="142875"/>
                  </a:lnTo>
                  <a:lnTo>
                    <a:pt x="272985" y="143880"/>
                  </a:lnTo>
                  <a:lnTo>
                    <a:pt x="274168" y="144377"/>
                  </a:lnTo>
                  <a:lnTo>
                    <a:pt x="275363" y="144862"/>
                  </a:lnTo>
                  <a:lnTo>
                    <a:pt x="276558" y="145335"/>
                  </a:lnTo>
                  <a:lnTo>
                    <a:pt x="277753" y="145797"/>
                  </a:lnTo>
                  <a:lnTo>
                    <a:pt x="278959" y="146258"/>
                  </a:lnTo>
                  <a:lnTo>
                    <a:pt x="280166" y="146696"/>
                  </a:lnTo>
                  <a:lnTo>
                    <a:pt x="280639" y="146861"/>
                  </a:lnTo>
                  <a:lnTo>
                    <a:pt x="281113" y="147015"/>
                  </a:lnTo>
                  <a:lnTo>
                    <a:pt x="281586" y="147169"/>
                  </a:lnTo>
                  <a:lnTo>
                    <a:pt x="282071" y="147299"/>
                  </a:lnTo>
                  <a:lnTo>
                    <a:pt x="282556" y="147406"/>
                  </a:lnTo>
                  <a:lnTo>
                    <a:pt x="283041" y="147488"/>
                  </a:lnTo>
                  <a:lnTo>
                    <a:pt x="283289" y="147524"/>
                  </a:lnTo>
                  <a:lnTo>
                    <a:pt x="283538" y="147548"/>
                  </a:lnTo>
                  <a:lnTo>
                    <a:pt x="283786" y="147559"/>
                  </a:lnTo>
                  <a:lnTo>
                    <a:pt x="284035" y="147571"/>
                  </a:lnTo>
                  <a:lnTo>
                    <a:pt x="284283" y="147559"/>
                  </a:lnTo>
                  <a:lnTo>
                    <a:pt x="284531" y="147536"/>
                  </a:lnTo>
                  <a:lnTo>
                    <a:pt x="284650" y="147500"/>
                  </a:lnTo>
                  <a:lnTo>
                    <a:pt x="284768" y="147477"/>
                  </a:lnTo>
                  <a:lnTo>
                    <a:pt x="284886" y="147429"/>
                  </a:lnTo>
                  <a:lnTo>
                    <a:pt x="285005" y="147382"/>
                  </a:lnTo>
                  <a:lnTo>
                    <a:pt x="285123" y="147335"/>
                  </a:lnTo>
                  <a:lnTo>
                    <a:pt x="285229" y="147264"/>
                  </a:lnTo>
                  <a:lnTo>
                    <a:pt x="285324" y="147193"/>
                  </a:lnTo>
                  <a:lnTo>
                    <a:pt x="285419" y="147110"/>
                  </a:lnTo>
                  <a:lnTo>
                    <a:pt x="285502" y="147027"/>
                  </a:lnTo>
                  <a:lnTo>
                    <a:pt x="285573" y="146921"/>
                  </a:lnTo>
                  <a:lnTo>
                    <a:pt x="285632" y="146814"/>
                  </a:lnTo>
                  <a:lnTo>
                    <a:pt x="285691" y="146696"/>
                  </a:lnTo>
                  <a:lnTo>
                    <a:pt x="285715" y="146577"/>
                  </a:lnTo>
                  <a:lnTo>
                    <a:pt x="285738" y="146459"/>
                  </a:lnTo>
                  <a:lnTo>
                    <a:pt x="285750" y="146341"/>
                  </a:lnTo>
                  <a:lnTo>
                    <a:pt x="285750" y="146223"/>
                  </a:lnTo>
                  <a:lnTo>
                    <a:pt x="285738" y="146104"/>
                  </a:lnTo>
                  <a:lnTo>
                    <a:pt x="285715" y="145986"/>
                  </a:lnTo>
                  <a:lnTo>
                    <a:pt x="285655" y="145749"/>
                  </a:lnTo>
                  <a:lnTo>
                    <a:pt x="285573" y="145513"/>
                  </a:lnTo>
                  <a:lnTo>
                    <a:pt x="285478" y="145300"/>
                  </a:lnTo>
                  <a:lnTo>
                    <a:pt x="285371" y="145075"/>
                  </a:lnTo>
                  <a:lnTo>
                    <a:pt x="285253" y="144874"/>
                  </a:lnTo>
                  <a:lnTo>
                    <a:pt x="285076" y="144602"/>
                  </a:lnTo>
                  <a:lnTo>
                    <a:pt x="284898" y="144342"/>
                  </a:lnTo>
                  <a:lnTo>
                    <a:pt x="284721" y="144081"/>
                  </a:lnTo>
                  <a:lnTo>
                    <a:pt x="284531" y="143821"/>
                  </a:lnTo>
                  <a:lnTo>
                    <a:pt x="284141" y="143324"/>
                  </a:lnTo>
                  <a:lnTo>
                    <a:pt x="283727" y="142839"/>
                  </a:lnTo>
                  <a:lnTo>
                    <a:pt x="283313" y="142366"/>
                  </a:lnTo>
                  <a:lnTo>
                    <a:pt x="282887" y="141893"/>
                  </a:lnTo>
                  <a:lnTo>
                    <a:pt x="282023" y="140946"/>
                  </a:lnTo>
                  <a:lnTo>
                    <a:pt x="281550" y="140449"/>
                  </a:lnTo>
                  <a:lnTo>
                    <a:pt x="281089" y="139941"/>
                  </a:lnTo>
                  <a:lnTo>
                    <a:pt x="280154" y="138935"/>
                  </a:lnTo>
                  <a:lnTo>
                    <a:pt x="279693" y="138426"/>
                  </a:lnTo>
                  <a:lnTo>
                    <a:pt x="279220" y="137930"/>
                  </a:lnTo>
                  <a:lnTo>
                    <a:pt x="278735" y="137433"/>
                  </a:lnTo>
                  <a:lnTo>
                    <a:pt x="278250" y="136948"/>
                  </a:lnTo>
                  <a:lnTo>
                    <a:pt x="277930" y="136616"/>
                  </a:lnTo>
                  <a:lnTo>
                    <a:pt x="277599" y="136297"/>
                  </a:lnTo>
                  <a:lnTo>
                    <a:pt x="276925" y="135682"/>
                  </a:lnTo>
                  <a:lnTo>
                    <a:pt x="276238" y="135055"/>
                  </a:lnTo>
                  <a:lnTo>
                    <a:pt x="275907" y="134747"/>
                  </a:lnTo>
                  <a:lnTo>
                    <a:pt x="275588" y="134416"/>
                  </a:lnTo>
                  <a:lnTo>
                    <a:pt x="275044" y="134002"/>
                  </a:lnTo>
                  <a:lnTo>
                    <a:pt x="274511" y="133576"/>
                  </a:lnTo>
                  <a:lnTo>
                    <a:pt x="273991" y="133138"/>
                  </a:lnTo>
                  <a:lnTo>
                    <a:pt x="273482" y="132701"/>
                  </a:lnTo>
                  <a:lnTo>
                    <a:pt x="272465" y="131801"/>
                  </a:lnTo>
                  <a:lnTo>
                    <a:pt x="271435" y="130902"/>
                  </a:lnTo>
                  <a:lnTo>
                    <a:pt x="269613" y="129353"/>
                  </a:lnTo>
                  <a:lnTo>
                    <a:pt x="267803" y="127803"/>
                  </a:lnTo>
                  <a:lnTo>
                    <a:pt x="266892" y="127010"/>
                  </a:lnTo>
                  <a:lnTo>
                    <a:pt x="266005" y="126218"/>
                  </a:lnTo>
                  <a:lnTo>
                    <a:pt x="265130" y="125413"/>
                  </a:lnTo>
                  <a:lnTo>
                    <a:pt x="264254" y="124585"/>
                  </a:lnTo>
                  <a:lnTo>
                    <a:pt x="264006" y="124313"/>
                  </a:lnTo>
                  <a:lnTo>
                    <a:pt x="263746" y="124041"/>
                  </a:lnTo>
                  <a:lnTo>
                    <a:pt x="263213" y="123520"/>
                  </a:lnTo>
                  <a:lnTo>
                    <a:pt x="262669" y="123012"/>
                  </a:lnTo>
                  <a:lnTo>
                    <a:pt x="262113" y="122515"/>
                  </a:lnTo>
                  <a:lnTo>
                    <a:pt x="261557" y="122006"/>
                  </a:lnTo>
                  <a:lnTo>
                    <a:pt x="261013" y="121509"/>
                  </a:lnTo>
                  <a:lnTo>
                    <a:pt x="260469" y="120989"/>
                  </a:lnTo>
                  <a:lnTo>
                    <a:pt x="260208" y="120716"/>
                  </a:lnTo>
                  <a:lnTo>
                    <a:pt x="259960" y="120444"/>
                  </a:lnTo>
                  <a:lnTo>
                    <a:pt x="259782" y="120255"/>
                  </a:lnTo>
                  <a:lnTo>
                    <a:pt x="259593" y="120066"/>
                  </a:lnTo>
                  <a:lnTo>
                    <a:pt x="259215" y="119687"/>
                  </a:lnTo>
                  <a:lnTo>
                    <a:pt x="258836" y="119332"/>
                  </a:lnTo>
                  <a:lnTo>
                    <a:pt x="258457" y="118966"/>
                  </a:lnTo>
                  <a:lnTo>
                    <a:pt x="258079" y="118587"/>
                  </a:lnTo>
                  <a:lnTo>
                    <a:pt x="257901" y="118398"/>
                  </a:lnTo>
                  <a:lnTo>
                    <a:pt x="257736" y="118197"/>
                  </a:lnTo>
                  <a:lnTo>
                    <a:pt x="257570" y="117984"/>
                  </a:lnTo>
                  <a:lnTo>
                    <a:pt x="257416" y="117771"/>
                  </a:lnTo>
                  <a:lnTo>
                    <a:pt x="257274" y="117558"/>
                  </a:lnTo>
                  <a:lnTo>
                    <a:pt x="257144" y="117321"/>
                  </a:lnTo>
                  <a:lnTo>
                    <a:pt x="254128" y="114174"/>
                  </a:lnTo>
                  <a:lnTo>
                    <a:pt x="252613" y="112601"/>
                  </a:lnTo>
                  <a:lnTo>
                    <a:pt x="251087" y="111051"/>
                  </a:lnTo>
                  <a:lnTo>
                    <a:pt x="250638" y="110649"/>
                  </a:lnTo>
                  <a:lnTo>
                    <a:pt x="250200" y="110247"/>
                  </a:lnTo>
                  <a:lnTo>
                    <a:pt x="249289" y="109466"/>
                  </a:lnTo>
                  <a:lnTo>
                    <a:pt x="248378" y="108685"/>
                  </a:lnTo>
                  <a:lnTo>
                    <a:pt x="247467" y="107904"/>
                  </a:lnTo>
                  <a:lnTo>
                    <a:pt x="246887" y="107407"/>
                  </a:lnTo>
                  <a:lnTo>
                    <a:pt x="246296" y="106910"/>
                  </a:lnTo>
                  <a:lnTo>
                    <a:pt x="245136" y="105917"/>
                  </a:lnTo>
                  <a:lnTo>
                    <a:pt x="244545" y="105432"/>
                  </a:lnTo>
                  <a:lnTo>
                    <a:pt x="243942" y="104947"/>
                  </a:lnTo>
                  <a:lnTo>
                    <a:pt x="243338" y="104485"/>
                  </a:lnTo>
                  <a:lnTo>
                    <a:pt x="242723" y="104036"/>
                  </a:lnTo>
                  <a:lnTo>
                    <a:pt x="242333" y="103764"/>
                  </a:lnTo>
                  <a:lnTo>
                    <a:pt x="241966" y="103480"/>
                  </a:lnTo>
                  <a:lnTo>
                    <a:pt x="241232" y="102900"/>
                  </a:lnTo>
                  <a:lnTo>
                    <a:pt x="240511" y="102308"/>
                  </a:lnTo>
                  <a:lnTo>
                    <a:pt x="240144" y="102025"/>
                  </a:lnTo>
                  <a:lnTo>
                    <a:pt x="239777" y="101741"/>
                  </a:lnTo>
                  <a:lnTo>
                    <a:pt x="239316" y="101398"/>
                  </a:lnTo>
                  <a:lnTo>
                    <a:pt x="238855" y="101054"/>
                  </a:lnTo>
                  <a:lnTo>
                    <a:pt x="237955" y="100333"/>
                  </a:lnTo>
                  <a:lnTo>
                    <a:pt x="237056" y="99623"/>
                  </a:lnTo>
                  <a:lnTo>
                    <a:pt x="236595" y="99280"/>
                  </a:lnTo>
                  <a:lnTo>
                    <a:pt x="236134" y="98937"/>
                  </a:lnTo>
                  <a:lnTo>
                    <a:pt x="235104" y="98192"/>
                  </a:lnTo>
                  <a:lnTo>
                    <a:pt x="234075" y="97458"/>
                  </a:lnTo>
                  <a:lnTo>
                    <a:pt x="233034" y="96725"/>
                  </a:lnTo>
                  <a:lnTo>
                    <a:pt x="231993" y="96003"/>
                  </a:lnTo>
                  <a:lnTo>
                    <a:pt x="229911" y="94548"/>
                  </a:lnTo>
                  <a:lnTo>
                    <a:pt x="228870" y="93814"/>
                  </a:lnTo>
                  <a:lnTo>
                    <a:pt x="227841" y="93081"/>
                  </a:lnTo>
                  <a:lnTo>
                    <a:pt x="227131" y="92619"/>
                  </a:lnTo>
                  <a:lnTo>
                    <a:pt x="226433" y="92158"/>
                  </a:lnTo>
                  <a:lnTo>
                    <a:pt x="225037" y="91212"/>
                  </a:lnTo>
                  <a:lnTo>
                    <a:pt x="224327" y="90750"/>
                  </a:lnTo>
                  <a:lnTo>
                    <a:pt x="223617" y="90289"/>
                  </a:lnTo>
                  <a:lnTo>
                    <a:pt x="222907" y="89851"/>
                  </a:lnTo>
                  <a:lnTo>
                    <a:pt x="222186" y="89413"/>
                  </a:lnTo>
                  <a:lnTo>
                    <a:pt x="221239" y="88846"/>
                  </a:lnTo>
                  <a:lnTo>
                    <a:pt x="220305" y="88254"/>
                  </a:lnTo>
                  <a:lnTo>
                    <a:pt x="219370" y="87674"/>
                  </a:lnTo>
                  <a:lnTo>
                    <a:pt x="218424" y="87095"/>
                  </a:lnTo>
                  <a:lnTo>
                    <a:pt x="217394" y="86480"/>
                  </a:lnTo>
                  <a:lnTo>
                    <a:pt x="216377" y="85853"/>
                  </a:lnTo>
                  <a:lnTo>
                    <a:pt x="214342" y="84599"/>
                  </a:lnTo>
                  <a:lnTo>
                    <a:pt x="212307" y="83333"/>
                  </a:lnTo>
                  <a:lnTo>
                    <a:pt x="211290" y="82717"/>
                  </a:lnTo>
                  <a:lnTo>
                    <a:pt x="210261" y="82102"/>
                  </a:lnTo>
                  <a:lnTo>
                    <a:pt x="207185" y="80138"/>
                  </a:lnTo>
                  <a:lnTo>
                    <a:pt x="204097" y="78210"/>
                  </a:lnTo>
                  <a:lnTo>
                    <a:pt x="200997" y="76294"/>
                  </a:lnTo>
                  <a:lnTo>
                    <a:pt x="197874" y="74401"/>
                  </a:lnTo>
                  <a:lnTo>
                    <a:pt x="197780" y="73691"/>
                  </a:lnTo>
                  <a:lnTo>
                    <a:pt x="197649" y="72981"/>
                  </a:lnTo>
                  <a:lnTo>
                    <a:pt x="197508" y="72271"/>
                  </a:lnTo>
                  <a:lnTo>
                    <a:pt x="197342" y="71573"/>
                  </a:lnTo>
                  <a:lnTo>
                    <a:pt x="197164" y="70875"/>
                  </a:lnTo>
                  <a:lnTo>
                    <a:pt x="196951" y="70189"/>
                  </a:lnTo>
                  <a:lnTo>
                    <a:pt x="196727" y="69503"/>
                  </a:lnTo>
                  <a:lnTo>
                    <a:pt x="196466" y="68829"/>
                  </a:lnTo>
                  <a:lnTo>
                    <a:pt x="196301" y="68415"/>
                  </a:lnTo>
                  <a:lnTo>
                    <a:pt x="196123" y="68001"/>
                  </a:lnTo>
                  <a:lnTo>
                    <a:pt x="195922" y="67598"/>
                  </a:lnTo>
                  <a:lnTo>
                    <a:pt x="195721" y="67196"/>
                  </a:lnTo>
                  <a:lnTo>
                    <a:pt x="195496" y="66806"/>
                  </a:lnTo>
                  <a:lnTo>
                    <a:pt x="195378" y="66616"/>
                  </a:lnTo>
                  <a:lnTo>
                    <a:pt x="195248" y="66439"/>
                  </a:lnTo>
                  <a:lnTo>
                    <a:pt x="195118" y="66262"/>
                  </a:lnTo>
                  <a:lnTo>
                    <a:pt x="194976" y="66084"/>
                  </a:lnTo>
                  <a:lnTo>
                    <a:pt x="194834" y="65907"/>
                  </a:lnTo>
                  <a:lnTo>
                    <a:pt x="194680" y="65753"/>
                  </a:lnTo>
                  <a:lnTo>
                    <a:pt x="194491" y="65575"/>
                  </a:lnTo>
                  <a:lnTo>
                    <a:pt x="194301" y="65398"/>
                  </a:lnTo>
                  <a:lnTo>
                    <a:pt x="194112" y="65232"/>
                  </a:lnTo>
                  <a:lnTo>
                    <a:pt x="193899" y="65079"/>
                  </a:lnTo>
                  <a:lnTo>
                    <a:pt x="193698" y="64937"/>
                  </a:lnTo>
                  <a:lnTo>
                    <a:pt x="193485" y="64795"/>
                  </a:lnTo>
                  <a:lnTo>
                    <a:pt x="193260" y="64664"/>
                  </a:lnTo>
                  <a:lnTo>
                    <a:pt x="193036" y="64534"/>
                  </a:lnTo>
                  <a:lnTo>
                    <a:pt x="192811" y="64428"/>
                  </a:lnTo>
                  <a:lnTo>
                    <a:pt x="192574" y="64321"/>
                  </a:lnTo>
                  <a:lnTo>
                    <a:pt x="192338" y="64227"/>
                  </a:lnTo>
                  <a:lnTo>
                    <a:pt x="192089" y="64144"/>
                  </a:lnTo>
                  <a:lnTo>
                    <a:pt x="191853" y="64073"/>
                  </a:lnTo>
                  <a:lnTo>
                    <a:pt x="191604" y="64014"/>
                  </a:lnTo>
                  <a:lnTo>
                    <a:pt x="191344" y="63966"/>
                  </a:lnTo>
                  <a:lnTo>
                    <a:pt x="191095" y="63931"/>
                  </a:lnTo>
                  <a:lnTo>
                    <a:pt x="190942" y="63931"/>
                  </a:lnTo>
                  <a:lnTo>
                    <a:pt x="190800" y="63943"/>
                  </a:lnTo>
                  <a:lnTo>
                    <a:pt x="190658" y="63966"/>
                  </a:lnTo>
                  <a:lnTo>
                    <a:pt x="190516" y="64014"/>
                  </a:lnTo>
                  <a:lnTo>
                    <a:pt x="190386" y="64061"/>
                  </a:lnTo>
                  <a:lnTo>
                    <a:pt x="190256" y="64108"/>
                  </a:lnTo>
                  <a:lnTo>
                    <a:pt x="189995" y="64239"/>
                  </a:lnTo>
                  <a:lnTo>
                    <a:pt x="189735" y="64392"/>
                  </a:lnTo>
                  <a:lnTo>
                    <a:pt x="189487" y="64546"/>
                  </a:lnTo>
                  <a:lnTo>
                    <a:pt x="189238" y="64700"/>
                  </a:lnTo>
                  <a:lnTo>
                    <a:pt x="188990" y="64842"/>
                  </a:lnTo>
                  <a:lnTo>
                    <a:pt x="188765" y="64948"/>
                  </a:lnTo>
                  <a:lnTo>
                    <a:pt x="188552" y="65067"/>
                  </a:lnTo>
                  <a:lnTo>
                    <a:pt x="188351" y="65209"/>
                  </a:lnTo>
                  <a:lnTo>
                    <a:pt x="188162" y="65351"/>
                  </a:lnTo>
                  <a:lnTo>
                    <a:pt x="187972" y="65504"/>
                  </a:lnTo>
                  <a:lnTo>
                    <a:pt x="187795" y="65670"/>
                  </a:lnTo>
                  <a:lnTo>
                    <a:pt x="187629" y="65847"/>
                  </a:lnTo>
                  <a:lnTo>
                    <a:pt x="187464" y="66037"/>
                  </a:lnTo>
                  <a:lnTo>
                    <a:pt x="187322" y="66238"/>
                  </a:lnTo>
                  <a:lnTo>
                    <a:pt x="187191" y="66439"/>
                  </a:lnTo>
                  <a:lnTo>
                    <a:pt x="187061" y="66652"/>
                  </a:lnTo>
                  <a:lnTo>
                    <a:pt x="186955" y="66865"/>
                  </a:lnTo>
                  <a:lnTo>
                    <a:pt x="186860" y="67090"/>
                  </a:lnTo>
                  <a:lnTo>
                    <a:pt x="186777" y="67326"/>
                  </a:lnTo>
                  <a:lnTo>
                    <a:pt x="186706" y="67551"/>
                  </a:lnTo>
                  <a:lnTo>
                    <a:pt x="186647" y="67799"/>
                  </a:lnTo>
                  <a:lnTo>
                    <a:pt x="185973" y="67397"/>
                  </a:lnTo>
                  <a:lnTo>
                    <a:pt x="185287" y="67019"/>
                  </a:lnTo>
                  <a:lnTo>
                    <a:pt x="183914" y="66273"/>
                  </a:lnTo>
                  <a:lnTo>
                    <a:pt x="183228" y="65895"/>
                  </a:lnTo>
                  <a:lnTo>
                    <a:pt x="182542" y="65504"/>
                  </a:lnTo>
                  <a:lnTo>
                    <a:pt x="181868" y="65102"/>
                  </a:lnTo>
                  <a:lnTo>
                    <a:pt x="181548" y="64901"/>
                  </a:lnTo>
                  <a:lnTo>
                    <a:pt x="181217" y="64676"/>
                  </a:lnTo>
                  <a:lnTo>
                    <a:pt x="181122" y="64357"/>
                  </a:lnTo>
                  <a:lnTo>
                    <a:pt x="181052" y="64037"/>
                  </a:lnTo>
                  <a:lnTo>
                    <a:pt x="180992" y="63718"/>
                  </a:lnTo>
                  <a:lnTo>
                    <a:pt x="180957" y="63387"/>
                  </a:lnTo>
                  <a:lnTo>
                    <a:pt x="180933" y="63067"/>
                  </a:lnTo>
                  <a:lnTo>
                    <a:pt x="180933" y="62736"/>
                  </a:lnTo>
                  <a:lnTo>
                    <a:pt x="180933" y="62417"/>
                  </a:lnTo>
                  <a:lnTo>
                    <a:pt x="180945" y="62085"/>
                  </a:lnTo>
                  <a:lnTo>
                    <a:pt x="180992" y="61423"/>
                  </a:lnTo>
                  <a:lnTo>
                    <a:pt x="181063" y="60772"/>
                  </a:lnTo>
                  <a:lnTo>
                    <a:pt x="181134" y="60110"/>
                  </a:lnTo>
                  <a:lnTo>
                    <a:pt x="181193" y="59459"/>
                  </a:lnTo>
                  <a:lnTo>
                    <a:pt x="182199" y="59648"/>
                  </a:lnTo>
                  <a:lnTo>
                    <a:pt x="183205" y="59850"/>
                  </a:lnTo>
                  <a:lnTo>
                    <a:pt x="184198" y="60062"/>
                  </a:lnTo>
                  <a:lnTo>
                    <a:pt x="185204" y="60275"/>
                  </a:lnTo>
                  <a:lnTo>
                    <a:pt x="186198" y="60488"/>
                  </a:lnTo>
                  <a:lnTo>
                    <a:pt x="187203" y="60689"/>
                  </a:lnTo>
                  <a:lnTo>
                    <a:pt x="188209" y="60867"/>
                  </a:lnTo>
                  <a:lnTo>
                    <a:pt x="188718" y="60950"/>
                  </a:lnTo>
                  <a:lnTo>
                    <a:pt x="189226" y="61021"/>
                  </a:lnTo>
                  <a:lnTo>
                    <a:pt x="189889" y="61068"/>
                  </a:lnTo>
                  <a:lnTo>
                    <a:pt x="190563" y="61104"/>
                  </a:lnTo>
                  <a:lnTo>
                    <a:pt x="191226" y="61115"/>
                  </a:lnTo>
                  <a:lnTo>
                    <a:pt x="191900" y="61104"/>
                  </a:lnTo>
                  <a:lnTo>
                    <a:pt x="192574" y="61092"/>
                  </a:lnTo>
                  <a:lnTo>
                    <a:pt x="193237" y="61056"/>
                  </a:lnTo>
                  <a:lnTo>
                    <a:pt x="193911" y="61009"/>
                  </a:lnTo>
                  <a:lnTo>
                    <a:pt x="194574" y="60938"/>
                  </a:lnTo>
                  <a:lnTo>
                    <a:pt x="195248" y="60867"/>
                  </a:lnTo>
                  <a:lnTo>
                    <a:pt x="195910" y="60784"/>
                  </a:lnTo>
                  <a:lnTo>
                    <a:pt x="196573" y="60678"/>
                  </a:lnTo>
                  <a:lnTo>
                    <a:pt x="197235" y="60571"/>
                  </a:lnTo>
                  <a:lnTo>
                    <a:pt x="197898" y="60453"/>
                  </a:lnTo>
                  <a:lnTo>
                    <a:pt x="198549" y="60323"/>
                  </a:lnTo>
                  <a:lnTo>
                    <a:pt x="199211" y="60181"/>
                  </a:lnTo>
                  <a:lnTo>
                    <a:pt x="199862" y="60039"/>
                  </a:lnTo>
                  <a:lnTo>
                    <a:pt x="202808" y="59483"/>
                  </a:lnTo>
                  <a:lnTo>
                    <a:pt x="204286" y="59223"/>
                  </a:lnTo>
                  <a:lnTo>
                    <a:pt x="205765" y="58962"/>
                  </a:lnTo>
                  <a:lnTo>
                    <a:pt x="207244" y="58726"/>
                  </a:lnTo>
                  <a:lnTo>
                    <a:pt x="208735" y="58513"/>
                  </a:lnTo>
                  <a:lnTo>
                    <a:pt x="209480" y="58418"/>
                  </a:lnTo>
                  <a:lnTo>
                    <a:pt x="210213" y="58323"/>
                  </a:lnTo>
                  <a:lnTo>
                    <a:pt x="210959" y="58241"/>
                  </a:lnTo>
                  <a:lnTo>
                    <a:pt x="211716" y="58170"/>
                  </a:lnTo>
                  <a:lnTo>
                    <a:pt x="213242" y="58134"/>
                  </a:lnTo>
                  <a:lnTo>
                    <a:pt x="215525" y="58134"/>
                  </a:lnTo>
                  <a:lnTo>
                    <a:pt x="216294" y="58158"/>
                  </a:lnTo>
                  <a:lnTo>
                    <a:pt x="217051" y="58181"/>
                  </a:lnTo>
                  <a:lnTo>
                    <a:pt x="217820" y="58217"/>
                  </a:lnTo>
                  <a:lnTo>
                    <a:pt x="218577" y="58252"/>
                  </a:lnTo>
                  <a:lnTo>
                    <a:pt x="219346" y="58312"/>
                  </a:lnTo>
                  <a:lnTo>
                    <a:pt x="220103" y="58383"/>
                  </a:lnTo>
                  <a:lnTo>
                    <a:pt x="220861" y="58454"/>
                  </a:lnTo>
                  <a:lnTo>
                    <a:pt x="221618" y="58548"/>
                  </a:lnTo>
                  <a:lnTo>
                    <a:pt x="222375" y="58643"/>
                  </a:lnTo>
                  <a:lnTo>
                    <a:pt x="223132" y="58761"/>
                  </a:lnTo>
                  <a:lnTo>
                    <a:pt x="223889" y="58891"/>
                  </a:lnTo>
                  <a:lnTo>
                    <a:pt x="224587" y="59033"/>
                  </a:lnTo>
                  <a:lnTo>
                    <a:pt x="225285" y="59199"/>
                  </a:lnTo>
                  <a:lnTo>
                    <a:pt x="225971" y="59388"/>
                  </a:lnTo>
                  <a:lnTo>
                    <a:pt x="226657" y="59577"/>
                  </a:lnTo>
                  <a:lnTo>
                    <a:pt x="227344" y="59790"/>
                  </a:lnTo>
                  <a:lnTo>
                    <a:pt x="228030" y="60003"/>
                  </a:lnTo>
                  <a:lnTo>
                    <a:pt x="229390" y="60453"/>
                  </a:lnTo>
                  <a:lnTo>
                    <a:pt x="230207" y="60749"/>
                  </a:lnTo>
                  <a:lnTo>
                    <a:pt x="231035" y="61056"/>
                  </a:lnTo>
                  <a:lnTo>
                    <a:pt x="231839" y="61387"/>
                  </a:lnTo>
                  <a:lnTo>
                    <a:pt x="232644" y="61731"/>
                  </a:lnTo>
                  <a:lnTo>
                    <a:pt x="234264" y="62405"/>
                  </a:lnTo>
                  <a:lnTo>
                    <a:pt x="235069" y="62724"/>
                  </a:lnTo>
                  <a:lnTo>
                    <a:pt x="235885" y="63044"/>
                  </a:lnTo>
                  <a:lnTo>
                    <a:pt x="236465" y="63257"/>
                  </a:lnTo>
                  <a:lnTo>
                    <a:pt x="237056" y="63446"/>
                  </a:lnTo>
                  <a:lnTo>
                    <a:pt x="237636" y="63635"/>
                  </a:lnTo>
                  <a:lnTo>
                    <a:pt x="238228" y="63813"/>
                  </a:lnTo>
                  <a:lnTo>
                    <a:pt x="238819" y="63990"/>
                  </a:lnTo>
                  <a:lnTo>
                    <a:pt x="239411" y="64144"/>
                  </a:lnTo>
                  <a:lnTo>
                    <a:pt x="240002" y="64286"/>
                  </a:lnTo>
                  <a:lnTo>
                    <a:pt x="240605" y="64428"/>
                  </a:lnTo>
                  <a:lnTo>
                    <a:pt x="240889" y="64475"/>
                  </a:lnTo>
                  <a:lnTo>
                    <a:pt x="241161" y="64522"/>
                  </a:lnTo>
                  <a:lnTo>
                    <a:pt x="241445" y="64558"/>
                  </a:lnTo>
                  <a:lnTo>
                    <a:pt x="241729" y="64582"/>
                  </a:lnTo>
                  <a:lnTo>
                    <a:pt x="242013" y="64593"/>
                  </a:lnTo>
                  <a:lnTo>
                    <a:pt x="242297" y="64593"/>
                  </a:lnTo>
                  <a:lnTo>
                    <a:pt x="242581" y="64582"/>
                  </a:lnTo>
                  <a:lnTo>
                    <a:pt x="242865" y="64558"/>
                  </a:lnTo>
                  <a:lnTo>
                    <a:pt x="243149" y="64522"/>
                  </a:lnTo>
                  <a:lnTo>
                    <a:pt x="243421" y="64487"/>
                  </a:lnTo>
                  <a:lnTo>
                    <a:pt x="243705" y="64428"/>
                  </a:lnTo>
                  <a:lnTo>
                    <a:pt x="243977" y="64357"/>
                  </a:lnTo>
                  <a:lnTo>
                    <a:pt x="244249" y="64274"/>
                  </a:lnTo>
                  <a:lnTo>
                    <a:pt x="244521" y="64179"/>
                  </a:lnTo>
                  <a:lnTo>
                    <a:pt x="244782" y="64085"/>
                  </a:lnTo>
                  <a:lnTo>
                    <a:pt x="245042" y="63966"/>
                  </a:lnTo>
                  <a:lnTo>
                    <a:pt x="245207" y="63872"/>
                  </a:lnTo>
                  <a:lnTo>
                    <a:pt x="245361" y="63777"/>
                  </a:lnTo>
                  <a:lnTo>
                    <a:pt x="245503" y="63659"/>
                  </a:lnTo>
                  <a:lnTo>
                    <a:pt x="245633" y="63541"/>
                  </a:lnTo>
                  <a:lnTo>
                    <a:pt x="245752" y="63410"/>
                  </a:lnTo>
                  <a:lnTo>
                    <a:pt x="245870" y="63257"/>
                  </a:lnTo>
                  <a:lnTo>
                    <a:pt x="245965" y="63115"/>
                  </a:lnTo>
                  <a:lnTo>
                    <a:pt x="246059" y="62949"/>
                  </a:lnTo>
                  <a:lnTo>
                    <a:pt x="246142" y="62795"/>
                  </a:lnTo>
                  <a:lnTo>
                    <a:pt x="246213" y="62618"/>
                  </a:lnTo>
                  <a:lnTo>
                    <a:pt x="246272" y="62452"/>
                  </a:lnTo>
                  <a:lnTo>
                    <a:pt x="246331" y="62275"/>
                  </a:lnTo>
                  <a:lnTo>
                    <a:pt x="246390" y="62097"/>
                  </a:lnTo>
                  <a:lnTo>
                    <a:pt x="246426" y="61920"/>
                  </a:lnTo>
                  <a:lnTo>
                    <a:pt x="246497" y="61565"/>
                  </a:lnTo>
                  <a:lnTo>
                    <a:pt x="246532" y="61281"/>
                  </a:lnTo>
                  <a:lnTo>
                    <a:pt x="246544" y="60985"/>
                  </a:lnTo>
                  <a:lnTo>
                    <a:pt x="246544" y="60701"/>
                  </a:lnTo>
                  <a:lnTo>
                    <a:pt x="246521" y="60406"/>
                  </a:lnTo>
                  <a:lnTo>
                    <a:pt x="246485" y="60122"/>
                  </a:lnTo>
                  <a:lnTo>
                    <a:pt x="246438" y="59838"/>
                  </a:lnTo>
                  <a:lnTo>
                    <a:pt x="246367" y="59554"/>
                  </a:lnTo>
                  <a:lnTo>
                    <a:pt x="246296" y="59270"/>
                  </a:lnTo>
                  <a:lnTo>
                    <a:pt x="246213" y="58998"/>
                  </a:lnTo>
                  <a:lnTo>
                    <a:pt x="246107" y="58726"/>
                  </a:lnTo>
                  <a:lnTo>
                    <a:pt x="246000" y="58454"/>
                  </a:lnTo>
                  <a:lnTo>
                    <a:pt x="245882" y="58181"/>
                  </a:lnTo>
                  <a:lnTo>
                    <a:pt x="245763" y="57921"/>
                  </a:lnTo>
                  <a:lnTo>
                    <a:pt x="245633" y="57661"/>
                  </a:lnTo>
                  <a:lnTo>
                    <a:pt x="245349" y="57152"/>
                  </a:lnTo>
                  <a:lnTo>
                    <a:pt x="245207" y="56951"/>
                  </a:lnTo>
                  <a:lnTo>
                    <a:pt x="245065" y="56738"/>
                  </a:lnTo>
                  <a:lnTo>
                    <a:pt x="244924" y="56537"/>
                  </a:lnTo>
                  <a:lnTo>
                    <a:pt x="244770" y="56348"/>
                  </a:lnTo>
                  <a:lnTo>
                    <a:pt x="244438" y="55969"/>
                  </a:lnTo>
                  <a:lnTo>
                    <a:pt x="244095" y="55614"/>
                  </a:lnTo>
                  <a:lnTo>
                    <a:pt x="243740" y="55271"/>
                  </a:lnTo>
                  <a:lnTo>
                    <a:pt x="243362" y="54940"/>
                  </a:lnTo>
                  <a:lnTo>
                    <a:pt x="242972" y="54632"/>
                  </a:lnTo>
                  <a:lnTo>
                    <a:pt x="242569" y="54337"/>
                  </a:lnTo>
                  <a:lnTo>
                    <a:pt x="242155" y="54064"/>
                  </a:lnTo>
                  <a:lnTo>
                    <a:pt x="241729" y="53792"/>
                  </a:lnTo>
                  <a:lnTo>
                    <a:pt x="241303" y="53532"/>
                  </a:lnTo>
                  <a:lnTo>
                    <a:pt x="240866" y="53296"/>
                  </a:lnTo>
                  <a:lnTo>
                    <a:pt x="240428" y="53059"/>
                  </a:lnTo>
                  <a:lnTo>
                    <a:pt x="239978" y="52822"/>
                  </a:lnTo>
                  <a:lnTo>
                    <a:pt x="239091" y="52396"/>
                  </a:lnTo>
                  <a:lnTo>
                    <a:pt x="238511" y="52112"/>
                  </a:lnTo>
                  <a:lnTo>
                    <a:pt x="237932" y="51840"/>
                  </a:lnTo>
                  <a:lnTo>
                    <a:pt x="237352" y="51580"/>
                  </a:lnTo>
                  <a:lnTo>
                    <a:pt x="236761" y="51320"/>
                  </a:lnTo>
                  <a:lnTo>
                    <a:pt x="235589" y="50823"/>
                  </a:lnTo>
                  <a:lnTo>
                    <a:pt x="234395" y="50350"/>
                  </a:lnTo>
                  <a:lnTo>
                    <a:pt x="233200" y="49888"/>
                  </a:lnTo>
                  <a:lnTo>
                    <a:pt x="232005" y="49451"/>
                  </a:lnTo>
                  <a:lnTo>
                    <a:pt x="230798" y="49013"/>
                  </a:lnTo>
                  <a:lnTo>
                    <a:pt x="229591" y="48587"/>
                  </a:lnTo>
                  <a:lnTo>
                    <a:pt x="228834" y="48350"/>
                  </a:lnTo>
                  <a:lnTo>
                    <a:pt x="228077" y="48114"/>
                  </a:lnTo>
                  <a:lnTo>
                    <a:pt x="227320" y="47901"/>
                  </a:lnTo>
                  <a:lnTo>
                    <a:pt x="226563" y="47688"/>
                  </a:lnTo>
                  <a:lnTo>
                    <a:pt x="225806" y="47487"/>
                  </a:lnTo>
                  <a:lnTo>
                    <a:pt x="225037" y="47298"/>
                  </a:lnTo>
                  <a:lnTo>
                    <a:pt x="224268" y="47120"/>
                  </a:lnTo>
                  <a:lnTo>
                    <a:pt x="223499" y="46954"/>
                  </a:lnTo>
                  <a:lnTo>
                    <a:pt x="222730" y="46789"/>
                  </a:lnTo>
                  <a:lnTo>
                    <a:pt x="221961" y="46635"/>
                  </a:lnTo>
                  <a:lnTo>
                    <a:pt x="221180" y="46481"/>
                  </a:lnTo>
                  <a:lnTo>
                    <a:pt x="220411" y="46351"/>
                  </a:lnTo>
                  <a:lnTo>
                    <a:pt x="219630" y="46221"/>
                  </a:lnTo>
                  <a:lnTo>
                    <a:pt x="218849" y="46091"/>
                  </a:lnTo>
                  <a:lnTo>
                    <a:pt x="217288" y="45866"/>
                  </a:lnTo>
                  <a:lnTo>
                    <a:pt x="215738" y="45689"/>
                  </a:lnTo>
                  <a:lnTo>
                    <a:pt x="214176" y="45523"/>
                  </a:lnTo>
                  <a:lnTo>
                    <a:pt x="212615" y="45381"/>
                  </a:lnTo>
                  <a:lnTo>
                    <a:pt x="211053" y="45263"/>
                  </a:lnTo>
                  <a:lnTo>
                    <a:pt x="209492" y="45156"/>
                  </a:lnTo>
                  <a:lnTo>
                    <a:pt x="207918" y="45062"/>
                  </a:lnTo>
                  <a:lnTo>
                    <a:pt x="206357" y="44979"/>
                  </a:lnTo>
                  <a:lnTo>
                    <a:pt x="204795" y="44920"/>
                  </a:lnTo>
                  <a:lnTo>
                    <a:pt x="204026" y="44872"/>
                  </a:lnTo>
                  <a:lnTo>
                    <a:pt x="203269" y="44837"/>
                  </a:lnTo>
                  <a:lnTo>
                    <a:pt x="202500" y="44825"/>
                  </a:lnTo>
                  <a:lnTo>
                    <a:pt x="201743" y="44813"/>
                  </a:lnTo>
                  <a:lnTo>
                    <a:pt x="200217" y="44825"/>
                  </a:lnTo>
                  <a:lnTo>
                    <a:pt x="198691" y="44825"/>
                  </a:lnTo>
                  <a:lnTo>
                    <a:pt x="197212" y="44813"/>
                  </a:lnTo>
                  <a:lnTo>
                    <a:pt x="195733" y="44837"/>
                  </a:lnTo>
                  <a:lnTo>
                    <a:pt x="194254" y="44872"/>
                  </a:lnTo>
                  <a:lnTo>
                    <a:pt x="192775" y="44943"/>
                  </a:lnTo>
                  <a:lnTo>
                    <a:pt x="191297" y="45014"/>
                  </a:lnTo>
                  <a:lnTo>
                    <a:pt x="189818" y="45109"/>
                  </a:lnTo>
                  <a:lnTo>
                    <a:pt x="188339" y="45215"/>
                  </a:lnTo>
                  <a:lnTo>
                    <a:pt x="186872" y="45322"/>
                  </a:lnTo>
                  <a:lnTo>
                    <a:pt x="185452" y="45440"/>
                  </a:lnTo>
                  <a:lnTo>
                    <a:pt x="184033" y="45582"/>
                  </a:lnTo>
                  <a:lnTo>
                    <a:pt x="182613" y="45748"/>
                  </a:lnTo>
                  <a:lnTo>
                    <a:pt x="181205" y="45925"/>
                  </a:lnTo>
                  <a:lnTo>
                    <a:pt x="179786" y="46115"/>
                  </a:lnTo>
                  <a:lnTo>
                    <a:pt x="178378" y="46327"/>
                  </a:lnTo>
                  <a:lnTo>
                    <a:pt x="176970" y="46540"/>
                  </a:lnTo>
                  <a:lnTo>
                    <a:pt x="175562" y="46753"/>
                  </a:lnTo>
                  <a:lnTo>
                    <a:pt x="175562" y="46753"/>
                  </a:lnTo>
                  <a:lnTo>
                    <a:pt x="175598" y="46611"/>
                  </a:lnTo>
                  <a:lnTo>
                    <a:pt x="175633" y="46469"/>
                  </a:lnTo>
                  <a:lnTo>
                    <a:pt x="175681" y="46174"/>
                  </a:lnTo>
                  <a:lnTo>
                    <a:pt x="175692" y="45878"/>
                  </a:lnTo>
                  <a:lnTo>
                    <a:pt x="175692" y="45594"/>
                  </a:lnTo>
                  <a:lnTo>
                    <a:pt x="175657" y="45298"/>
                  </a:lnTo>
                  <a:lnTo>
                    <a:pt x="175598" y="45014"/>
                  </a:lnTo>
                  <a:lnTo>
                    <a:pt x="175527" y="44730"/>
                  </a:lnTo>
                  <a:lnTo>
                    <a:pt x="175432" y="44446"/>
                  </a:lnTo>
                  <a:lnTo>
                    <a:pt x="175326" y="44174"/>
                  </a:lnTo>
                  <a:lnTo>
                    <a:pt x="175195" y="43902"/>
                  </a:lnTo>
                  <a:lnTo>
                    <a:pt x="175054" y="43642"/>
                  </a:lnTo>
                  <a:lnTo>
                    <a:pt x="174900" y="43382"/>
                  </a:lnTo>
                  <a:lnTo>
                    <a:pt x="174734" y="43133"/>
                  </a:lnTo>
                  <a:lnTo>
                    <a:pt x="174557" y="42897"/>
                  </a:lnTo>
                  <a:lnTo>
                    <a:pt x="174379" y="42660"/>
                  </a:lnTo>
                  <a:lnTo>
                    <a:pt x="174190" y="42435"/>
                  </a:lnTo>
                  <a:lnTo>
                    <a:pt x="173800" y="42033"/>
                  </a:lnTo>
                  <a:lnTo>
                    <a:pt x="173385" y="41631"/>
                  </a:lnTo>
                  <a:lnTo>
                    <a:pt x="172960" y="41252"/>
                  </a:lnTo>
                  <a:lnTo>
                    <a:pt x="172522" y="40886"/>
                  </a:lnTo>
                  <a:lnTo>
                    <a:pt x="172060" y="40542"/>
                  </a:lnTo>
                  <a:lnTo>
                    <a:pt x="171587" y="40223"/>
                  </a:lnTo>
                  <a:lnTo>
                    <a:pt x="171102" y="39915"/>
                  </a:lnTo>
                  <a:lnTo>
                    <a:pt x="170605" y="39632"/>
                  </a:lnTo>
                  <a:lnTo>
                    <a:pt x="170097" y="39371"/>
                  </a:lnTo>
                  <a:lnTo>
                    <a:pt x="169836" y="39253"/>
                  </a:lnTo>
                  <a:lnTo>
                    <a:pt x="169576" y="39135"/>
                  </a:lnTo>
                  <a:lnTo>
                    <a:pt x="169316" y="39040"/>
                  </a:lnTo>
                  <a:lnTo>
                    <a:pt x="169044" y="38934"/>
                  </a:lnTo>
                  <a:lnTo>
                    <a:pt x="168772" y="38851"/>
                  </a:lnTo>
                  <a:lnTo>
                    <a:pt x="168500" y="38768"/>
                  </a:lnTo>
                  <a:lnTo>
                    <a:pt x="168227" y="38685"/>
                  </a:lnTo>
                  <a:lnTo>
                    <a:pt x="167955" y="38626"/>
                  </a:lnTo>
                  <a:lnTo>
                    <a:pt x="167671" y="38567"/>
                  </a:lnTo>
                  <a:lnTo>
                    <a:pt x="167387" y="38508"/>
                  </a:lnTo>
                  <a:lnTo>
                    <a:pt x="167115" y="38472"/>
                  </a:lnTo>
                  <a:lnTo>
                    <a:pt x="166820" y="38437"/>
                  </a:lnTo>
                  <a:lnTo>
                    <a:pt x="166536" y="38413"/>
                  </a:lnTo>
                  <a:lnTo>
                    <a:pt x="166252" y="38401"/>
                  </a:lnTo>
                  <a:lnTo>
                    <a:pt x="165991" y="38389"/>
                  </a:lnTo>
                  <a:lnTo>
                    <a:pt x="165743" y="38401"/>
                  </a:lnTo>
                  <a:lnTo>
                    <a:pt x="165483" y="38425"/>
                  </a:lnTo>
                  <a:lnTo>
                    <a:pt x="165234" y="38472"/>
                  </a:lnTo>
                  <a:lnTo>
                    <a:pt x="164986" y="38531"/>
                  </a:lnTo>
                  <a:lnTo>
                    <a:pt x="164737" y="38602"/>
                  </a:lnTo>
                  <a:lnTo>
                    <a:pt x="164501" y="38697"/>
                  </a:lnTo>
                  <a:lnTo>
                    <a:pt x="164276" y="38803"/>
                  </a:lnTo>
                  <a:lnTo>
                    <a:pt x="164051" y="38934"/>
                  </a:lnTo>
                  <a:lnTo>
                    <a:pt x="163838" y="39064"/>
                  </a:lnTo>
                  <a:lnTo>
                    <a:pt x="163625" y="39217"/>
                  </a:lnTo>
                  <a:lnTo>
                    <a:pt x="163436" y="39371"/>
                  </a:lnTo>
                  <a:lnTo>
                    <a:pt x="163247" y="39549"/>
                  </a:lnTo>
                  <a:lnTo>
                    <a:pt x="163069" y="39738"/>
                  </a:lnTo>
                  <a:lnTo>
                    <a:pt x="162904" y="39927"/>
                  </a:lnTo>
                  <a:lnTo>
                    <a:pt x="162762" y="40140"/>
                  </a:lnTo>
                  <a:lnTo>
                    <a:pt x="162667" y="39880"/>
                  </a:lnTo>
                  <a:lnTo>
                    <a:pt x="162573" y="39620"/>
                  </a:lnTo>
                  <a:lnTo>
                    <a:pt x="162466" y="39359"/>
                  </a:lnTo>
                  <a:lnTo>
                    <a:pt x="162360" y="39099"/>
                  </a:lnTo>
                  <a:lnTo>
                    <a:pt x="162229" y="38851"/>
                  </a:lnTo>
                  <a:lnTo>
                    <a:pt x="162087" y="38614"/>
                  </a:lnTo>
                  <a:lnTo>
                    <a:pt x="161922" y="38389"/>
                  </a:lnTo>
                  <a:lnTo>
                    <a:pt x="161744" y="38176"/>
                  </a:lnTo>
                  <a:lnTo>
                    <a:pt x="161520" y="37928"/>
                  </a:lnTo>
                  <a:lnTo>
                    <a:pt x="161283" y="37703"/>
                  </a:lnTo>
                  <a:lnTo>
                    <a:pt x="161046" y="37478"/>
                  </a:lnTo>
                  <a:lnTo>
                    <a:pt x="160786" y="37277"/>
                  </a:lnTo>
                  <a:lnTo>
                    <a:pt x="160526" y="37088"/>
                  </a:lnTo>
                  <a:lnTo>
                    <a:pt x="160254" y="36911"/>
                  </a:lnTo>
                  <a:lnTo>
                    <a:pt x="159982" y="36733"/>
                  </a:lnTo>
                  <a:lnTo>
                    <a:pt x="159698" y="36567"/>
                  </a:lnTo>
                  <a:lnTo>
                    <a:pt x="159402" y="36426"/>
                  </a:lnTo>
                  <a:lnTo>
                    <a:pt x="159106" y="36272"/>
                  </a:lnTo>
                  <a:lnTo>
                    <a:pt x="158810" y="36142"/>
                  </a:lnTo>
                  <a:lnTo>
                    <a:pt x="158515" y="36011"/>
                  </a:lnTo>
                  <a:lnTo>
                    <a:pt x="157900" y="35775"/>
                  </a:lnTo>
                  <a:lnTo>
                    <a:pt x="157284" y="35562"/>
                  </a:lnTo>
                  <a:lnTo>
                    <a:pt x="156693" y="35361"/>
                  </a:lnTo>
                  <a:lnTo>
                    <a:pt x="156089" y="35195"/>
                  </a:lnTo>
                  <a:lnTo>
                    <a:pt x="155486" y="35053"/>
                  </a:lnTo>
                  <a:lnTo>
                    <a:pt x="154883" y="34923"/>
                  </a:lnTo>
                  <a:lnTo>
                    <a:pt x="154268" y="34817"/>
                  </a:lnTo>
                  <a:lnTo>
                    <a:pt x="153652" y="34722"/>
                  </a:lnTo>
                  <a:lnTo>
                    <a:pt x="153025" y="34639"/>
                  </a:lnTo>
                  <a:lnTo>
                    <a:pt x="152410" y="34568"/>
                  </a:lnTo>
                  <a:lnTo>
                    <a:pt x="151487" y="34521"/>
                  </a:lnTo>
                  <a:lnTo>
                    <a:pt x="150565" y="34474"/>
                  </a:lnTo>
                  <a:lnTo>
                    <a:pt x="149642" y="34450"/>
                  </a:lnTo>
                  <a:lnTo>
                    <a:pt x="148719" y="34438"/>
                  </a:lnTo>
                  <a:lnTo>
                    <a:pt x="147796" y="34450"/>
                  </a:lnTo>
                  <a:lnTo>
                    <a:pt x="146885" y="34462"/>
                  </a:lnTo>
                  <a:lnTo>
                    <a:pt x="145963" y="34497"/>
                  </a:lnTo>
                  <a:lnTo>
                    <a:pt x="145040" y="34544"/>
                  </a:lnTo>
                  <a:lnTo>
                    <a:pt x="144117" y="34615"/>
                  </a:lnTo>
                  <a:lnTo>
                    <a:pt x="143194" y="34686"/>
                  </a:lnTo>
                  <a:lnTo>
                    <a:pt x="142283" y="34781"/>
                  </a:lnTo>
                  <a:lnTo>
                    <a:pt x="141361" y="34888"/>
                  </a:lnTo>
                  <a:lnTo>
                    <a:pt x="140450" y="35018"/>
                  </a:lnTo>
                  <a:lnTo>
                    <a:pt x="139539" y="35160"/>
                  </a:lnTo>
                  <a:lnTo>
                    <a:pt x="138628" y="35325"/>
                  </a:lnTo>
                  <a:lnTo>
                    <a:pt x="137729" y="35491"/>
                  </a:lnTo>
                  <a:lnTo>
                    <a:pt x="137137" y="35597"/>
                  </a:lnTo>
                  <a:lnTo>
                    <a:pt x="136558" y="35716"/>
                  </a:lnTo>
                  <a:lnTo>
                    <a:pt x="135966" y="35846"/>
                  </a:lnTo>
                  <a:lnTo>
                    <a:pt x="135386" y="35988"/>
                  </a:lnTo>
                  <a:lnTo>
                    <a:pt x="134819" y="36130"/>
                  </a:lnTo>
                  <a:lnTo>
                    <a:pt x="134239" y="36295"/>
                  </a:lnTo>
                  <a:lnTo>
                    <a:pt x="133671" y="36461"/>
                  </a:lnTo>
                  <a:lnTo>
                    <a:pt x="133103" y="36650"/>
                  </a:lnTo>
                  <a:lnTo>
                    <a:pt x="132547" y="36840"/>
                  </a:lnTo>
                  <a:lnTo>
                    <a:pt x="131979" y="37041"/>
                  </a:lnTo>
                  <a:lnTo>
                    <a:pt x="131423" y="37254"/>
                  </a:lnTo>
                  <a:lnTo>
                    <a:pt x="130879" y="37478"/>
                  </a:lnTo>
                  <a:lnTo>
                    <a:pt x="130323" y="37715"/>
                  </a:lnTo>
                  <a:lnTo>
                    <a:pt x="129791" y="37952"/>
                  </a:lnTo>
                  <a:lnTo>
                    <a:pt x="129246" y="38212"/>
                  </a:lnTo>
                  <a:lnTo>
                    <a:pt x="128714" y="38472"/>
                  </a:lnTo>
                  <a:lnTo>
                    <a:pt x="128182" y="38744"/>
                  </a:lnTo>
                  <a:lnTo>
                    <a:pt x="127661" y="39028"/>
                  </a:lnTo>
                  <a:lnTo>
                    <a:pt x="127141" y="39324"/>
                  </a:lnTo>
                  <a:lnTo>
                    <a:pt x="126632" y="39620"/>
                  </a:lnTo>
                  <a:lnTo>
                    <a:pt x="126123" y="39939"/>
                  </a:lnTo>
                  <a:lnTo>
                    <a:pt x="125615" y="40259"/>
                  </a:lnTo>
                  <a:lnTo>
                    <a:pt x="125118" y="40578"/>
                  </a:lnTo>
                  <a:lnTo>
                    <a:pt x="124633" y="40921"/>
                  </a:lnTo>
                  <a:lnTo>
                    <a:pt x="124148" y="41264"/>
                  </a:lnTo>
                  <a:lnTo>
                    <a:pt x="123674" y="41619"/>
                  </a:lnTo>
                  <a:lnTo>
                    <a:pt x="123201" y="41986"/>
                  </a:lnTo>
                  <a:lnTo>
                    <a:pt x="122728" y="42352"/>
                  </a:lnTo>
                  <a:lnTo>
                    <a:pt x="122278" y="42731"/>
                  </a:lnTo>
                  <a:lnTo>
                    <a:pt x="121829" y="43121"/>
                  </a:lnTo>
                  <a:lnTo>
                    <a:pt x="121379" y="43524"/>
                  </a:lnTo>
                  <a:lnTo>
                    <a:pt x="120942" y="43926"/>
                  </a:lnTo>
                  <a:lnTo>
                    <a:pt x="119900" y="44872"/>
                  </a:lnTo>
                  <a:lnTo>
                    <a:pt x="119380" y="45357"/>
                  </a:lnTo>
                  <a:lnTo>
                    <a:pt x="118871" y="45854"/>
                  </a:lnTo>
                  <a:lnTo>
                    <a:pt x="118623" y="46115"/>
                  </a:lnTo>
                  <a:lnTo>
                    <a:pt x="118386" y="46375"/>
                  </a:lnTo>
                  <a:lnTo>
                    <a:pt x="118150" y="46647"/>
                  </a:lnTo>
                  <a:lnTo>
                    <a:pt x="117937" y="46919"/>
                  </a:lnTo>
                  <a:lnTo>
                    <a:pt x="117724" y="47203"/>
                  </a:lnTo>
                  <a:lnTo>
                    <a:pt x="117511" y="47487"/>
                  </a:lnTo>
                  <a:lnTo>
                    <a:pt x="117321" y="47783"/>
                  </a:lnTo>
                  <a:lnTo>
                    <a:pt x="117144" y="48090"/>
                  </a:lnTo>
                  <a:lnTo>
                    <a:pt x="117073" y="48220"/>
                  </a:lnTo>
                  <a:lnTo>
                    <a:pt x="117026" y="48362"/>
                  </a:lnTo>
                  <a:lnTo>
                    <a:pt x="116978" y="48492"/>
                  </a:lnTo>
                  <a:lnTo>
                    <a:pt x="116931" y="48623"/>
                  </a:lnTo>
                  <a:lnTo>
                    <a:pt x="116907" y="48765"/>
                  </a:lnTo>
                  <a:lnTo>
                    <a:pt x="116884" y="48906"/>
                  </a:lnTo>
                  <a:lnTo>
                    <a:pt x="116860" y="49190"/>
                  </a:lnTo>
                  <a:lnTo>
                    <a:pt x="116860" y="49474"/>
                  </a:lnTo>
                  <a:lnTo>
                    <a:pt x="116872" y="49770"/>
                  </a:lnTo>
                  <a:lnTo>
                    <a:pt x="116907" y="50054"/>
                  </a:lnTo>
                  <a:lnTo>
                    <a:pt x="116931" y="50338"/>
                  </a:lnTo>
                  <a:lnTo>
                    <a:pt x="117061" y="50279"/>
                  </a:lnTo>
                  <a:lnTo>
                    <a:pt x="117026" y="50385"/>
                  </a:lnTo>
                  <a:lnTo>
                    <a:pt x="116990" y="50504"/>
                  </a:lnTo>
                  <a:lnTo>
                    <a:pt x="116955" y="50622"/>
                  </a:lnTo>
                  <a:lnTo>
                    <a:pt x="116943" y="50740"/>
                  </a:lnTo>
                  <a:lnTo>
                    <a:pt x="117026" y="50764"/>
                  </a:lnTo>
                  <a:lnTo>
                    <a:pt x="117120" y="50776"/>
                  </a:lnTo>
                  <a:lnTo>
                    <a:pt x="117215" y="50787"/>
                  </a:lnTo>
                  <a:lnTo>
                    <a:pt x="117298" y="50776"/>
                  </a:lnTo>
                  <a:lnTo>
                    <a:pt x="117392" y="50752"/>
                  </a:lnTo>
                  <a:lnTo>
                    <a:pt x="117487" y="50728"/>
                  </a:lnTo>
                  <a:lnTo>
                    <a:pt x="117653" y="50657"/>
                  </a:lnTo>
                  <a:lnTo>
                    <a:pt x="118646" y="50231"/>
                  </a:lnTo>
                  <a:lnTo>
                    <a:pt x="119628" y="49829"/>
                  </a:lnTo>
                  <a:lnTo>
                    <a:pt x="120622" y="49427"/>
                  </a:lnTo>
                  <a:lnTo>
                    <a:pt x="121616" y="49025"/>
                  </a:lnTo>
                  <a:lnTo>
                    <a:pt x="122480" y="48705"/>
                  </a:lnTo>
                  <a:lnTo>
                    <a:pt x="123343" y="48398"/>
                  </a:lnTo>
                  <a:lnTo>
                    <a:pt x="124219" y="48114"/>
                  </a:lnTo>
                  <a:lnTo>
                    <a:pt x="125106" y="47854"/>
                  </a:lnTo>
                  <a:lnTo>
                    <a:pt x="125993" y="47605"/>
                  </a:lnTo>
                  <a:lnTo>
                    <a:pt x="126880" y="47380"/>
                  </a:lnTo>
                  <a:lnTo>
                    <a:pt x="127779" y="47167"/>
                  </a:lnTo>
                  <a:lnTo>
                    <a:pt x="128679" y="46990"/>
                  </a:lnTo>
                  <a:lnTo>
                    <a:pt x="129590" y="46824"/>
                  </a:lnTo>
                  <a:lnTo>
                    <a:pt x="130500" y="46682"/>
                  </a:lnTo>
                  <a:lnTo>
                    <a:pt x="131411" y="46564"/>
                  </a:lnTo>
                  <a:lnTo>
                    <a:pt x="132322" y="46469"/>
                  </a:lnTo>
                  <a:lnTo>
                    <a:pt x="133245" y="46387"/>
                  </a:lnTo>
                  <a:lnTo>
                    <a:pt x="134168" y="46339"/>
                  </a:lnTo>
                  <a:lnTo>
                    <a:pt x="135079" y="46316"/>
                  </a:lnTo>
                  <a:lnTo>
                    <a:pt x="136723" y="46316"/>
                  </a:lnTo>
                  <a:lnTo>
                    <a:pt x="137445" y="46327"/>
                  </a:lnTo>
                  <a:lnTo>
                    <a:pt x="138167" y="46339"/>
                  </a:lnTo>
                  <a:lnTo>
                    <a:pt x="138888" y="46363"/>
                  </a:lnTo>
                  <a:lnTo>
                    <a:pt x="139610" y="46398"/>
                  </a:lnTo>
                  <a:lnTo>
                    <a:pt x="140320" y="46458"/>
                  </a:lnTo>
                  <a:lnTo>
                    <a:pt x="141041" y="46540"/>
                  </a:lnTo>
                  <a:lnTo>
                    <a:pt x="141751" y="46635"/>
                  </a:lnTo>
                  <a:lnTo>
                    <a:pt x="142118" y="46694"/>
                  </a:lnTo>
                  <a:lnTo>
                    <a:pt x="142473" y="46765"/>
                  </a:lnTo>
                  <a:lnTo>
                    <a:pt x="143194" y="46907"/>
                  </a:lnTo>
                  <a:lnTo>
                    <a:pt x="143561" y="46966"/>
                  </a:lnTo>
                  <a:lnTo>
                    <a:pt x="143928" y="47014"/>
                  </a:lnTo>
                  <a:lnTo>
                    <a:pt x="144283" y="47049"/>
                  </a:lnTo>
                  <a:lnTo>
                    <a:pt x="144650" y="47061"/>
                  </a:lnTo>
                  <a:lnTo>
                    <a:pt x="144023" y="47475"/>
                  </a:lnTo>
                  <a:lnTo>
                    <a:pt x="143407" y="47913"/>
                  </a:lnTo>
                  <a:lnTo>
                    <a:pt x="143112" y="48138"/>
                  </a:lnTo>
                  <a:lnTo>
                    <a:pt x="142816" y="48374"/>
                  </a:lnTo>
                  <a:lnTo>
                    <a:pt x="142520" y="48611"/>
                  </a:lnTo>
                  <a:lnTo>
                    <a:pt x="142236" y="48859"/>
                  </a:lnTo>
                  <a:lnTo>
                    <a:pt x="141952" y="48871"/>
                  </a:lnTo>
                  <a:lnTo>
                    <a:pt x="141680" y="48906"/>
                  </a:lnTo>
                  <a:lnTo>
                    <a:pt x="141408" y="48966"/>
                  </a:lnTo>
                  <a:lnTo>
                    <a:pt x="141136" y="49037"/>
                  </a:lnTo>
                  <a:lnTo>
                    <a:pt x="140864" y="49119"/>
                  </a:lnTo>
                  <a:lnTo>
                    <a:pt x="140604" y="49214"/>
                  </a:lnTo>
                  <a:lnTo>
                    <a:pt x="140083" y="49415"/>
                  </a:lnTo>
                  <a:lnTo>
                    <a:pt x="139764" y="49557"/>
                  </a:lnTo>
                  <a:lnTo>
                    <a:pt x="139456" y="49711"/>
                  </a:lnTo>
                  <a:lnTo>
                    <a:pt x="138841" y="50030"/>
                  </a:lnTo>
                  <a:lnTo>
                    <a:pt x="138533" y="50184"/>
                  </a:lnTo>
                  <a:lnTo>
                    <a:pt x="138368" y="50243"/>
                  </a:lnTo>
                  <a:lnTo>
                    <a:pt x="138214" y="50302"/>
                  </a:lnTo>
                  <a:lnTo>
                    <a:pt x="138048" y="50362"/>
                  </a:lnTo>
                  <a:lnTo>
                    <a:pt x="137883" y="50397"/>
                  </a:lnTo>
                  <a:lnTo>
                    <a:pt x="137705" y="50433"/>
                  </a:lnTo>
                  <a:lnTo>
                    <a:pt x="137540" y="50456"/>
                  </a:lnTo>
                  <a:lnTo>
                    <a:pt x="137267" y="50492"/>
                  </a:lnTo>
                  <a:lnTo>
                    <a:pt x="137007" y="50504"/>
                  </a:lnTo>
                  <a:lnTo>
                    <a:pt x="136735" y="50527"/>
                  </a:lnTo>
                  <a:lnTo>
                    <a:pt x="135942" y="50527"/>
                  </a:lnTo>
                  <a:lnTo>
                    <a:pt x="135410" y="50515"/>
                  </a:lnTo>
                  <a:lnTo>
                    <a:pt x="134345" y="50444"/>
                  </a:lnTo>
                  <a:lnTo>
                    <a:pt x="133813" y="50421"/>
                  </a:lnTo>
                  <a:lnTo>
                    <a:pt x="133281" y="50397"/>
                  </a:lnTo>
                  <a:lnTo>
                    <a:pt x="133056" y="50373"/>
                  </a:lnTo>
                  <a:lnTo>
                    <a:pt x="132819" y="50350"/>
                  </a:lnTo>
                  <a:lnTo>
                    <a:pt x="132358" y="50291"/>
                  </a:lnTo>
                  <a:lnTo>
                    <a:pt x="131435" y="50149"/>
                  </a:lnTo>
                  <a:lnTo>
                    <a:pt x="131009" y="50066"/>
                  </a:lnTo>
                  <a:lnTo>
                    <a:pt x="130583" y="49959"/>
                  </a:lnTo>
                  <a:lnTo>
                    <a:pt x="129755" y="49735"/>
                  </a:lnTo>
                  <a:lnTo>
                    <a:pt x="129329" y="49616"/>
                  </a:lnTo>
                  <a:lnTo>
                    <a:pt x="128915" y="49522"/>
                  </a:lnTo>
                  <a:lnTo>
                    <a:pt x="128489" y="49439"/>
                  </a:lnTo>
                  <a:lnTo>
                    <a:pt x="128276" y="49403"/>
                  </a:lnTo>
                  <a:lnTo>
                    <a:pt x="128063" y="49380"/>
                  </a:lnTo>
                  <a:lnTo>
                    <a:pt x="127862" y="49368"/>
                  </a:lnTo>
                  <a:lnTo>
                    <a:pt x="127661" y="49356"/>
                  </a:lnTo>
                  <a:lnTo>
                    <a:pt x="127271" y="49368"/>
                  </a:lnTo>
                  <a:lnTo>
                    <a:pt x="126869" y="49392"/>
                  </a:lnTo>
                  <a:lnTo>
                    <a:pt x="126478" y="49451"/>
                  </a:lnTo>
                  <a:lnTo>
                    <a:pt x="126088" y="49510"/>
                  </a:lnTo>
                  <a:lnTo>
                    <a:pt x="125697" y="49593"/>
                  </a:lnTo>
                  <a:lnTo>
                    <a:pt x="125319" y="49687"/>
                  </a:lnTo>
                  <a:lnTo>
                    <a:pt x="124928" y="49782"/>
                  </a:lnTo>
                  <a:lnTo>
                    <a:pt x="124715" y="49853"/>
                  </a:lnTo>
                  <a:lnTo>
                    <a:pt x="124502" y="49924"/>
                  </a:lnTo>
                  <a:lnTo>
                    <a:pt x="124077" y="50078"/>
                  </a:lnTo>
                  <a:lnTo>
                    <a:pt x="123237" y="50421"/>
                  </a:lnTo>
                  <a:lnTo>
                    <a:pt x="122811" y="50586"/>
                  </a:lnTo>
                  <a:lnTo>
                    <a:pt x="122598" y="50657"/>
                  </a:lnTo>
                  <a:lnTo>
                    <a:pt x="122385" y="50728"/>
                  </a:lnTo>
                  <a:lnTo>
                    <a:pt x="122160" y="50787"/>
                  </a:lnTo>
                  <a:lnTo>
                    <a:pt x="121935" y="50835"/>
                  </a:lnTo>
                  <a:lnTo>
                    <a:pt x="121711" y="50870"/>
                  </a:lnTo>
                  <a:lnTo>
                    <a:pt x="121486" y="50894"/>
                  </a:lnTo>
                  <a:lnTo>
                    <a:pt x="121107" y="50918"/>
                  </a:lnTo>
                  <a:lnTo>
                    <a:pt x="119960" y="50918"/>
                  </a:lnTo>
                  <a:lnTo>
                    <a:pt x="119191" y="50870"/>
                  </a:lnTo>
                  <a:lnTo>
                    <a:pt x="118434" y="50811"/>
                  </a:lnTo>
                  <a:lnTo>
                    <a:pt x="118019" y="50799"/>
                  </a:lnTo>
                  <a:lnTo>
                    <a:pt x="117807" y="50799"/>
                  </a:lnTo>
                  <a:lnTo>
                    <a:pt x="117605" y="50823"/>
                  </a:lnTo>
                  <a:lnTo>
                    <a:pt x="117392" y="50847"/>
                  </a:lnTo>
                  <a:lnTo>
                    <a:pt x="117191" y="50882"/>
                  </a:lnTo>
                  <a:lnTo>
                    <a:pt x="116990" y="50929"/>
                  </a:lnTo>
                  <a:lnTo>
                    <a:pt x="116801" y="51000"/>
                  </a:lnTo>
                  <a:lnTo>
                    <a:pt x="116789" y="50350"/>
                  </a:lnTo>
                  <a:lnTo>
                    <a:pt x="116777" y="49687"/>
                  </a:lnTo>
                  <a:lnTo>
                    <a:pt x="116765" y="49368"/>
                  </a:lnTo>
                  <a:lnTo>
                    <a:pt x="116730" y="49037"/>
                  </a:lnTo>
                  <a:lnTo>
                    <a:pt x="116694" y="48717"/>
                  </a:lnTo>
                  <a:lnTo>
                    <a:pt x="116623" y="48398"/>
                  </a:lnTo>
                  <a:lnTo>
                    <a:pt x="116541" y="47936"/>
                  </a:lnTo>
                  <a:lnTo>
                    <a:pt x="116434" y="47475"/>
                  </a:lnTo>
                  <a:lnTo>
                    <a:pt x="116328" y="47014"/>
                  </a:lnTo>
                  <a:lnTo>
                    <a:pt x="116209" y="46564"/>
                  </a:lnTo>
                  <a:lnTo>
                    <a:pt x="116067" y="46103"/>
                  </a:lnTo>
                  <a:lnTo>
                    <a:pt x="115925" y="45653"/>
                  </a:lnTo>
                  <a:lnTo>
                    <a:pt x="115760" y="45215"/>
                  </a:lnTo>
                  <a:lnTo>
                    <a:pt x="115571" y="44778"/>
                  </a:lnTo>
                  <a:lnTo>
                    <a:pt x="115381" y="44352"/>
                  </a:lnTo>
                  <a:lnTo>
                    <a:pt x="115157" y="43938"/>
                  </a:lnTo>
                  <a:lnTo>
                    <a:pt x="114920" y="43524"/>
                  </a:lnTo>
                  <a:lnTo>
                    <a:pt x="114671" y="43133"/>
                  </a:lnTo>
                  <a:lnTo>
                    <a:pt x="114388" y="42755"/>
                  </a:lnTo>
                  <a:lnTo>
                    <a:pt x="114246" y="42577"/>
                  </a:lnTo>
                  <a:lnTo>
                    <a:pt x="114092" y="42400"/>
                  </a:lnTo>
                  <a:lnTo>
                    <a:pt x="113926" y="42222"/>
                  </a:lnTo>
                  <a:lnTo>
                    <a:pt x="113772" y="42057"/>
                  </a:lnTo>
                  <a:lnTo>
                    <a:pt x="113595" y="41891"/>
                  </a:lnTo>
                  <a:lnTo>
                    <a:pt x="113417" y="41725"/>
                  </a:lnTo>
                  <a:lnTo>
                    <a:pt x="113216" y="41548"/>
                  </a:lnTo>
                  <a:lnTo>
                    <a:pt x="113003" y="41382"/>
                  </a:lnTo>
                  <a:lnTo>
                    <a:pt x="112779" y="41240"/>
                  </a:lnTo>
                  <a:lnTo>
                    <a:pt x="112530" y="41122"/>
                  </a:lnTo>
                  <a:lnTo>
                    <a:pt x="112412" y="41075"/>
                  </a:lnTo>
                  <a:lnTo>
                    <a:pt x="112282" y="41027"/>
                  </a:lnTo>
                  <a:lnTo>
                    <a:pt x="112152" y="40992"/>
                  </a:lnTo>
                  <a:lnTo>
                    <a:pt x="112021" y="40968"/>
                  </a:lnTo>
                  <a:lnTo>
                    <a:pt x="111891" y="40945"/>
                  </a:lnTo>
                  <a:lnTo>
                    <a:pt x="111749" y="40933"/>
                  </a:lnTo>
                  <a:lnTo>
                    <a:pt x="111619" y="40933"/>
                  </a:lnTo>
                  <a:lnTo>
                    <a:pt x="111477" y="40945"/>
                  </a:lnTo>
                  <a:lnTo>
                    <a:pt x="111359" y="40744"/>
                  </a:lnTo>
                  <a:lnTo>
                    <a:pt x="111241" y="40554"/>
                  </a:lnTo>
                  <a:lnTo>
                    <a:pt x="111111" y="40365"/>
                  </a:lnTo>
                  <a:lnTo>
                    <a:pt x="110969" y="40188"/>
                  </a:lnTo>
                  <a:lnTo>
                    <a:pt x="110815" y="40022"/>
                  </a:lnTo>
                  <a:lnTo>
                    <a:pt x="110661" y="39856"/>
                  </a:lnTo>
                  <a:lnTo>
                    <a:pt x="110507" y="39691"/>
                  </a:lnTo>
                  <a:lnTo>
                    <a:pt x="110342" y="39537"/>
                  </a:lnTo>
                  <a:lnTo>
                    <a:pt x="110164" y="39395"/>
                  </a:lnTo>
                  <a:lnTo>
                    <a:pt x="109987" y="39241"/>
                  </a:lnTo>
                  <a:lnTo>
                    <a:pt x="109620" y="38969"/>
                  </a:lnTo>
                  <a:lnTo>
                    <a:pt x="109241" y="38721"/>
                  </a:lnTo>
                  <a:lnTo>
                    <a:pt x="108863" y="38484"/>
                  </a:lnTo>
                  <a:lnTo>
                    <a:pt x="108496" y="38295"/>
                  </a:lnTo>
                  <a:lnTo>
                    <a:pt x="108129" y="38117"/>
                  </a:lnTo>
                  <a:lnTo>
                    <a:pt x="107751" y="37952"/>
                  </a:lnTo>
                  <a:lnTo>
                    <a:pt x="107360" y="37810"/>
                  </a:lnTo>
                  <a:lnTo>
                    <a:pt x="106970" y="37691"/>
                  </a:lnTo>
                  <a:lnTo>
                    <a:pt x="106568" y="37585"/>
                  </a:lnTo>
                  <a:lnTo>
                    <a:pt x="106165" y="37490"/>
                  </a:lnTo>
                  <a:lnTo>
                    <a:pt x="105763" y="37431"/>
                  </a:lnTo>
                  <a:lnTo>
                    <a:pt x="105349" y="37384"/>
                  </a:lnTo>
                  <a:lnTo>
                    <a:pt x="104935" y="37360"/>
                  </a:lnTo>
                  <a:lnTo>
                    <a:pt x="104521" y="37348"/>
                  </a:lnTo>
                  <a:lnTo>
                    <a:pt x="104119" y="37372"/>
                  </a:lnTo>
                  <a:lnTo>
                    <a:pt x="103705" y="37407"/>
                  </a:lnTo>
                  <a:lnTo>
                    <a:pt x="103303" y="37467"/>
                  </a:lnTo>
                  <a:lnTo>
                    <a:pt x="102900" y="37561"/>
                  </a:lnTo>
                  <a:lnTo>
                    <a:pt x="102498" y="37668"/>
                  </a:lnTo>
                  <a:lnTo>
                    <a:pt x="101954" y="37833"/>
                  </a:lnTo>
                  <a:lnTo>
                    <a:pt x="101410" y="38023"/>
                  </a:lnTo>
                  <a:lnTo>
                    <a:pt x="100877" y="38236"/>
                  </a:lnTo>
                  <a:lnTo>
                    <a:pt x="100617" y="38354"/>
                  </a:lnTo>
                  <a:lnTo>
                    <a:pt x="100357" y="38484"/>
                  </a:lnTo>
                  <a:lnTo>
                    <a:pt x="100096" y="38614"/>
                  </a:lnTo>
                  <a:lnTo>
                    <a:pt x="99848" y="38744"/>
                  </a:lnTo>
                  <a:lnTo>
                    <a:pt x="99600" y="38898"/>
                  </a:lnTo>
                  <a:lnTo>
                    <a:pt x="99363" y="39040"/>
                  </a:lnTo>
                  <a:lnTo>
                    <a:pt x="99115" y="39206"/>
                  </a:lnTo>
                  <a:lnTo>
                    <a:pt x="98890" y="39371"/>
                  </a:lnTo>
                  <a:lnTo>
                    <a:pt x="98665" y="39549"/>
                  </a:lnTo>
                  <a:lnTo>
                    <a:pt x="98440" y="39738"/>
                  </a:lnTo>
                  <a:lnTo>
                    <a:pt x="98215" y="39738"/>
                  </a:lnTo>
                  <a:lnTo>
                    <a:pt x="97991" y="39762"/>
                  </a:lnTo>
                  <a:lnTo>
                    <a:pt x="97541" y="39821"/>
                  </a:lnTo>
                  <a:lnTo>
                    <a:pt x="97103" y="39880"/>
                  </a:lnTo>
                  <a:lnTo>
                    <a:pt x="96879" y="39892"/>
                  </a:lnTo>
                  <a:lnTo>
                    <a:pt x="96654" y="39904"/>
                  </a:lnTo>
                  <a:lnTo>
                    <a:pt x="96039" y="39561"/>
                  </a:lnTo>
                  <a:lnTo>
                    <a:pt x="95731" y="39407"/>
                  </a:lnTo>
                  <a:lnTo>
                    <a:pt x="95412" y="39253"/>
                  </a:lnTo>
                  <a:lnTo>
                    <a:pt x="95092" y="39111"/>
                  </a:lnTo>
                  <a:lnTo>
                    <a:pt x="94761" y="38993"/>
                  </a:lnTo>
                  <a:lnTo>
                    <a:pt x="94430" y="38874"/>
                  </a:lnTo>
                  <a:lnTo>
                    <a:pt x="94087" y="38792"/>
                  </a:lnTo>
                  <a:lnTo>
                    <a:pt x="93755" y="38756"/>
                  </a:lnTo>
                  <a:lnTo>
                    <a:pt x="93424" y="38721"/>
                  </a:lnTo>
                  <a:lnTo>
                    <a:pt x="93093" y="38697"/>
                  </a:lnTo>
                  <a:lnTo>
                    <a:pt x="92419" y="38697"/>
                  </a:lnTo>
                  <a:lnTo>
                    <a:pt x="92076" y="38721"/>
                  </a:lnTo>
                  <a:lnTo>
                    <a:pt x="91744" y="38744"/>
                  </a:lnTo>
                  <a:lnTo>
                    <a:pt x="91413" y="38792"/>
                  </a:lnTo>
                  <a:lnTo>
                    <a:pt x="91082" y="38851"/>
                  </a:lnTo>
                  <a:lnTo>
                    <a:pt x="90751" y="38934"/>
                  </a:lnTo>
                  <a:lnTo>
                    <a:pt x="90431" y="39016"/>
                  </a:lnTo>
                  <a:lnTo>
                    <a:pt x="90112" y="39123"/>
                  </a:lnTo>
                  <a:lnTo>
                    <a:pt x="89804" y="39253"/>
                  </a:lnTo>
                  <a:lnTo>
                    <a:pt x="89497" y="39395"/>
                  </a:lnTo>
                  <a:lnTo>
                    <a:pt x="89201" y="39561"/>
                  </a:lnTo>
                  <a:lnTo>
                    <a:pt x="88917" y="39738"/>
                  </a:lnTo>
                  <a:lnTo>
                    <a:pt x="88905" y="39513"/>
                  </a:lnTo>
                  <a:lnTo>
                    <a:pt x="88893" y="39277"/>
                  </a:lnTo>
                  <a:lnTo>
                    <a:pt x="88870" y="39052"/>
                  </a:lnTo>
                  <a:lnTo>
                    <a:pt x="88846" y="38827"/>
                  </a:lnTo>
                  <a:lnTo>
                    <a:pt x="88810" y="38602"/>
                  </a:lnTo>
                  <a:lnTo>
                    <a:pt x="88763" y="38389"/>
                  </a:lnTo>
                  <a:lnTo>
                    <a:pt x="88704" y="38165"/>
                  </a:lnTo>
                  <a:lnTo>
                    <a:pt x="88645" y="37952"/>
                  </a:lnTo>
                  <a:lnTo>
                    <a:pt x="88574" y="37739"/>
                  </a:lnTo>
                  <a:lnTo>
                    <a:pt x="88491" y="37526"/>
                  </a:lnTo>
                  <a:lnTo>
                    <a:pt x="88396" y="37325"/>
                  </a:lnTo>
                  <a:lnTo>
                    <a:pt x="88290" y="37123"/>
                  </a:lnTo>
                  <a:lnTo>
                    <a:pt x="88172" y="36934"/>
                  </a:lnTo>
                  <a:lnTo>
                    <a:pt x="88041" y="36745"/>
                  </a:lnTo>
                  <a:lnTo>
                    <a:pt x="87899" y="36567"/>
                  </a:lnTo>
                  <a:lnTo>
                    <a:pt x="87746" y="36390"/>
                  </a:lnTo>
                  <a:lnTo>
                    <a:pt x="87852" y="35763"/>
                  </a:lnTo>
                  <a:lnTo>
                    <a:pt x="87923" y="35124"/>
                  </a:lnTo>
                  <a:lnTo>
                    <a:pt x="87994" y="34485"/>
                  </a:lnTo>
                  <a:lnTo>
                    <a:pt x="88030" y="33847"/>
                  </a:lnTo>
                  <a:lnTo>
                    <a:pt x="88053" y="33208"/>
                  </a:lnTo>
                  <a:lnTo>
                    <a:pt x="88053" y="32557"/>
                  </a:lnTo>
                  <a:lnTo>
                    <a:pt x="88041" y="32238"/>
                  </a:lnTo>
                  <a:lnTo>
                    <a:pt x="88018" y="31918"/>
                  </a:lnTo>
                  <a:lnTo>
                    <a:pt x="87994" y="31599"/>
                  </a:lnTo>
                  <a:lnTo>
                    <a:pt x="87959" y="31279"/>
                  </a:lnTo>
                  <a:lnTo>
                    <a:pt x="87805" y="30274"/>
                  </a:lnTo>
                  <a:lnTo>
                    <a:pt x="87627" y="29256"/>
                  </a:lnTo>
                  <a:lnTo>
                    <a:pt x="87426" y="28251"/>
                  </a:lnTo>
                  <a:lnTo>
                    <a:pt x="87201" y="27257"/>
                  </a:lnTo>
                  <a:lnTo>
                    <a:pt x="86941" y="26263"/>
                  </a:lnTo>
                  <a:lnTo>
                    <a:pt x="86811" y="25766"/>
                  </a:lnTo>
                  <a:lnTo>
                    <a:pt x="86669" y="25281"/>
                  </a:lnTo>
                  <a:lnTo>
                    <a:pt x="86515" y="24784"/>
                  </a:lnTo>
                  <a:lnTo>
                    <a:pt x="86361" y="24299"/>
                  </a:lnTo>
                  <a:lnTo>
                    <a:pt x="86196" y="23814"/>
                  </a:lnTo>
                  <a:lnTo>
                    <a:pt x="86018" y="23329"/>
                  </a:lnTo>
                  <a:lnTo>
                    <a:pt x="84871" y="20076"/>
                  </a:lnTo>
                  <a:lnTo>
                    <a:pt x="84303" y="18443"/>
                  </a:lnTo>
                  <a:lnTo>
                    <a:pt x="83711" y="16823"/>
                  </a:lnTo>
                  <a:lnTo>
                    <a:pt x="83487" y="16255"/>
                  </a:lnTo>
                  <a:lnTo>
                    <a:pt x="83250" y="15699"/>
                  </a:lnTo>
                  <a:lnTo>
                    <a:pt x="83013" y="15143"/>
                  </a:lnTo>
                  <a:lnTo>
                    <a:pt x="82753" y="14587"/>
                  </a:lnTo>
                  <a:lnTo>
                    <a:pt x="82256" y="13487"/>
                  </a:lnTo>
                  <a:lnTo>
                    <a:pt x="82008" y="12931"/>
                  </a:lnTo>
                  <a:lnTo>
                    <a:pt x="81783" y="12375"/>
                  </a:lnTo>
                  <a:lnTo>
                    <a:pt x="81535" y="11901"/>
                  </a:lnTo>
                  <a:lnTo>
                    <a:pt x="81298" y="11428"/>
                  </a:lnTo>
                  <a:lnTo>
                    <a:pt x="81061" y="10955"/>
                  </a:lnTo>
                  <a:lnTo>
                    <a:pt x="80849" y="10470"/>
                  </a:lnTo>
                  <a:lnTo>
                    <a:pt x="80636" y="9985"/>
                  </a:lnTo>
                  <a:lnTo>
                    <a:pt x="80434" y="9488"/>
                  </a:lnTo>
                  <a:lnTo>
                    <a:pt x="80245" y="8991"/>
                  </a:lnTo>
                  <a:lnTo>
                    <a:pt x="80056" y="8494"/>
                  </a:lnTo>
                  <a:lnTo>
                    <a:pt x="79961" y="8210"/>
                  </a:lnTo>
                  <a:lnTo>
                    <a:pt x="79878" y="7914"/>
                  </a:lnTo>
                  <a:lnTo>
                    <a:pt x="79796" y="7619"/>
                  </a:lnTo>
                  <a:lnTo>
                    <a:pt x="79725" y="7323"/>
                  </a:lnTo>
                  <a:lnTo>
                    <a:pt x="79606" y="6720"/>
                  </a:lnTo>
                  <a:lnTo>
                    <a:pt x="79512" y="6116"/>
                  </a:lnTo>
                  <a:lnTo>
                    <a:pt x="79322" y="4910"/>
                  </a:lnTo>
                  <a:lnTo>
                    <a:pt x="79240" y="4306"/>
                  </a:lnTo>
                  <a:lnTo>
                    <a:pt x="79133" y="3703"/>
                  </a:lnTo>
                  <a:lnTo>
                    <a:pt x="79086" y="3502"/>
                  </a:lnTo>
                  <a:lnTo>
                    <a:pt x="79038" y="3312"/>
                  </a:lnTo>
                  <a:lnTo>
                    <a:pt x="78920" y="2946"/>
                  </a:lnTo>
                  <a:lnTo>
                    <a:pt x="78790" y="2579"/>
                  </a:lnTo>
                  <a:lnTo>
                    <a:pt x="78636" y="2212"/>
                  </a:lnTo>
                  <a:lnTo>
                    <a:pt x="78459" y="1857"/>
                  </a:lnTo>
                  <a:lnTo>
                    <a:pt x="78281" y="1514"/>
                  </a:lnTo>
                  <a:lnTo>
                    <a:pt x="77915" y="816"/>
                  </a:lnTo>
                  <a:lnTo>
                    <a:pt x="77832" y="674"/>
                  </a:lnTo>
                  <a:lnTo>
                    <a:pt x="77725" y="532"/>
                  </a:lnTo>
                  <a:lnTo>
                    <a:pt x="77619" y="414"/>
                  </a:lnTo>
                  <a:lnTo>
                    <a:pt x="77489" y="296"/>
                  </a:lnTo>
                  <a:lnTo>
                    <a:pt x="77347" y="201"/>
                  </a:lnTo>
                  <a:lnTo>
                    <a:pt x="77193" y="130"/>
                  </a:lnTo>
                  <a:lnTo>
                    <a:pt x="77039" y="59"/>
                  </a:lnTo>
                  <a:lnTo>
                    <a:pt x="76874" y="24"/>
                  </a:lnTo>
                  <a:lnTo>
                    <a:pt x="76779" y="12"/>
                  </a:lnTo>
                  <a:lnTo>
                    <a:pt x="76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p17">
              <a:extLst>
                <a:ext uri="{FF2B5EF4-FFF2-40B4-BE49-F238E27FC236}">
                  <a16:creationId xmlns:a16="http://schemas.microsoft.com/office/drawing/2014/main" id="{E74B2B69-5538-F2C4-8B7E-FCFBB4C4D047}"/>
                </a:ext>
              </a:extLst>
            </p:cNvPr>
            <p:cNvSpPr/>
            <p:nvPr/>
          </p:nvSpPr>
          <p:spPr>
            <a:xfrm>
              <a:off x="4306575" y="456430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2;p17">
              <a:extLst>
                <a:ext uri="{FF2B5EF4-FFF2-40B4-BE49-F238E27FC236}">
                  <a16:creationId xmlns:a16="http://schemas.microsoft.com/office/drawing/2014/main" id="{FABFA9CC-510B-31FA-1B30-489461885FC5}"/>
                </a:ext>
              </a:extLst>
            </p:cNvPr>
            <p:cNvSpPr/>
            <p:nvPr/>
          </p:nvSpPr>
          <p:spPr>
            <a:xfrm>
              <a:off x="4242375" y="4524075"/>
              <a:ext cx="64225" cy="41125"/>
            </a:xfrm>
            <a:custGeom>
              <a:avLst/>
              <a:gdLst/>
              <a:ahLst/>
              <a:cxnLst/>
              <a:rect l="l" t="t" r="r" b="b"/>
              <a:pathLst>
                <a:path w="2569" h="1645" extrusionOk="0">
                  <a:moveTo>
                    <a:pt x="1" y="0"/>
                  </a:moveTo>
                  <a:lnTo>
                    <a:pt x="356" y="343"/>
                  </a:lnTo>
                  <a:lnTo>
                    <a:pt x="723" y="675"/>
                  </a:lnTo>
                  <a:lnTo>
                    <a:pt x="758" y="698"/>
                  </a:lnTo>
                  <a:lnTo>
                    <a:pt x="1409" y="1169"/>
                  </a:lnTo>
                  <a:lnTo>
                    <a:pt x="1480" y="888"/>
                  </a:lnTo>
                  <a:lnTo>
                    <a:pt x="1219" y="1006"/>
                  </a:lnTo>
                  <a:lnTo>
                    <a:pt x="1267" y="805"/>
                  </a:lnTo>
                  <a:lnTo>
                    <a:pt x="734" y="580"/>
                  </a:lnTo>
                  <a:lnTo>
                    <a:pt x="758" y="497"/>
                  </a:lnTo>
                  <a:lnTo>
                    <a:pt x="569" y="367"/>
                  </a:lnTo>
                  <a:lnTo>
                    <a:pt x="380" y="249"/>
                  </a:lnTo>
                  <a:lnTo>
                    <a:pt x="1" y="0"/>
                  </a:lnTo>
                  <a:close/>
                  <a:moveTo>
                    <a:pt x="1409" y="1169"/>
                  </a:moveTo>
                  <a:lnTo>
                    <a:pt x="1409" y="1171"/>
                  </a:lnTo>
                  <a:lnTo>
                    <a:pt x="1409" y="1171"/>
                  </a:lnTo>
                  <a:lnTo>
                    <a:pt x="1412" y="1170"/>
                  </a:lnTo>
                  <a:lnTo>
                    <a:pt x="1412" y="1170"/>
                  </a:lnTo>
                  <a:lnTo>
                    <a:pt x="1409" y="1169"/>
                  </a:lnTo>
                  <a:close/>
                  <a:moveTo>
                    <a:pt x="1764" y="1053"/>
                  </a:moveTo>
                  <a:lnTo>
                    <a:pt x="1412" y="1170"/>
                  </a:lnTo>
                  <a:lnTo>
                    <a:pt x="1412" y="1170"/>
                  </a:lnTo>
                  <a:lnTo>
                    <a:pt x="1823" y="1467"/>
                  </a:lnTo>
                  <a:lnTo>
                    <a:pt x="2130" y="1408"/>
                  </a:lnTo>
                  <a:lnTo>
                    <a:pt x="2130" y="1408"/>
                  </a:lnTo>
                  <a:lnTo>
                    <a:pt x="2083" y="1645"/>
                  </a:lnTo>
                  <a:lnTo>
                    <a:pt x="2568" y="1609"/>
                  </a:lnTo>
                  <a:lnTo>
                    <a:pt x="2544" y="1574"/>
                  </a:lnTo>
                  <a:lnTo>
                    <a:pt x="2509" y="1538"/>
                  </a:lnTo>
                  <a:lnTo>
                    <a:pt x="2414" y="1467"/>
                  </a:lnTo>
                  <a:lnTo>
                    <a:pt x="2308" y="1420"/>
                  </a:lnTo>
                  <a:lnTo>
                    <a:pt x="2201" y="1384"/>
                  </a:lnTo>
                  <a:lnTo>
                    <a:pt x="1965" y="1313"/>
                  </a:lnTo>
                  <a:lnTo>
                    <a:pt x="1858" y="1278"/>
                  </a:lnTo>
                  <a:lnTo>
                    <a:pt x="1764" y="1242"/>
                  </a:lnTo>
                  <a:lnTo>
                    <a:pt x="1764" y="10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3;p17">
              <a:extLst>
                <a:ext uri="{FF2B5EF4-FFF2-40B4-BE49-F238E27FC236}">
                  <a16:creationId xmlns:a16="http://schemas.microsoft.com/office/drawing/2014/main" id="{486E4402-069A-FC89-8726-63E1F08D85C6}"/>
                </a:ext>
              </a:extLst>
            </p:cNvPr>
            <p:cNvSpPr/>
            <p:nvPr/>
          </p:nvSpPr>
          <p:spPr>
            <a:xfrm>
              <a:off x="2276775" y="1055425"/>
              <a:ext cx="67175" cy="37000"/>
            </a:xfrm>
            <a:custGeom>
              <a:avLst/>
              <a:gdLst/>
              <a:ahLst/>
              <a:cxnLst/>
              <a:rect l="l" t="t" r="r" b="b"/>
              <a:pathLst>
                <a:path w="2687" h="1480" extrusionOk="0">
                  <a:moveTo>
                    <a:pt x="2686" y="0"/>
                  </a:moveTo>
                  <a:lnTo>
                    <a:pt x="2201" y="284"/>
                  </a:lnTo>
                  <a:lnTo>
                    <a:pt x="1704" y="556"/>
                  </a:lnTo>
                  <a:lnTo>
                    <a:pt x="1219" y="817"/>
                  </a:lnTo>
                  <a:lnTo>
                    <a:pt x="734" y="1101"/>
                  </a:lnTo>
                  <a:lnTo>
                    <a:pt x="474" y="1077"/>
                  </a:lnTo>
                  <a:lnTo>
                    <a:pt x="474" y="1254"/>
                  </a:lnTo>
                  <a:lnTo>
                    <a:pt x="1" y="1396"/>
                  </a:lnTo>
                  <a:lnTo>
                    <a:pt x="628" y="1479"/>
                  </a:lnTo>
                  <a:lnTo>
                    <a:pt x="628" y="1337"/>
                  </a:lnTo>
                  <a:lnTo>
                    <a:pt x="793" y="1302"/>
                  </a:lnTo>
                  <a:lnTo>
                    <a:pt x="947" y="1254"/>
                  </a:lnTo>
                  <a:lnTo>
                    <a:pt x="1113" y="1207"/>
                  </a:lnTo>
                  <a:lnTo>
                    <a:pt x="1266" y="1148"/>
                  </a:lnTo>
                  <a:lnTo>
                    <a:pt x="1574" y="1006"/>
                  </a:lnTo>
                  <a:lnTo>
                    <a:pt x="1870" y="852"/>
                  </a:lnTo>
                  <a:lnTo>
                    <a:pt x="2686" y="403"/>
                  </a:lnTo>
                  <a:lnTo>
                    <a:pt x="2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74;p17">
              <a:extLst>
                <a:ext uri="{FF2B5EF4-FFF2-40B4-BE49-F238E27FC236}">
                  <a16:creationId xmlns:a16="http://schemas.microsoft.com/office/drawing/2014/main" id="{FA76B58C-D0A6-D1A0-6F4B-C5629682809C}"/>
                </a:ext>
              </a:extLst>
            </p:cNvPr>
            <p:cNvSpPr/>
            <p:nvPr/>
          </p:nvSpPr>
          <p:spPr>
            <a:xfrm>
              <a:off x="4022650" y="1691000"/>
              <a:ext cx="52950" cy="22800"/>
            </a:xfrm>
            <a:custGeom>
              <a:avLst/>
              <a:gdLst/>
              <a:ahLst/>
              <a:cxnLst/>
              <a:rect l="l" t="t" r="r" b="b"/>
              <a:pathLst>
                <a:path w="2118" h="912" extrusionOk="0">
                  <a:moveTo>
                    <a:pt x="237" y="1"/>
                  </a:moveTo>
                  <a:lnTo>
                    <a:pt x="0" y="48"/>
                  </a:lnTo>
                  <a:lnTo>
                    <a:pt x="59" y="119"/>
                  </a:lnTo>
                  <a:lnTo>
                    <a:pt x="118" y="190"/>
                  </a:lnTo>
                  <a:lnTo>
                    <a:pt x="189" y="261"/>
                  </a:lnTo>
                  <a:lnTo>
                    <a:pt x="260" y="320"/>
                  </a:lnTo>
                  <a:lnTo>
                    <a:pt x="414" y="415"/>
                  </a:lnTo>
                  <a:lnTo>
                    <a:pt x="592" y="509"/>
                  </a:lnTo>
                  <a:lnTo>
                    <a:pt x="769" y="616"/>
                  </a:lnTo>
                  <a:lnTo>
                    <a:pt x="946" y="699"/>
                  </a:lnTo>
                  <a:lnTo>
                    <a:pt x="1124" y="782"/>
                  </a:lnTo>
                  <a:lnTo>
                    <a:pt x="1313" y="841"/>
                  </a:lnTo>
                  <a:lnTo>
                    <a:pt x="1514" y="888"/>
                  </a:lnTo>
                  <a:lnTo>
                    <a:pt x="1704" y="912"/>
                  </a:lnTo>
                  <a:lnTo>
                    <a:pt x="1905" y="912"/>
                  </a:lnTo>
                  <a:lnTo>
                    <a:pt x="2011" y="900"/>
                  </a:lnTo>
                  <a:lnTo>
                    <a:pt x="2118" y="876"/>
                  </a:lnTo>
                  <a:lnTo>
                    <a:pt x="1727" y="663"/>
                  </a:lnTo>
                  <a:lnTo>
                    <a:pt x="1349" y="439"/>
                  </a:lnTo>
                  <a:lnTo>
                    <a:pt x="1148" y="403"/>
                  </a:lnTo>
                  <a:lnTo>
                    <a:pt x="946" y="368"/>
                  </a:lnTo>
                  <a:lnTo>
                    <a:pt x="745" y="356"/>
                  </a:lnTo>
                  <a:lnTo>
                    <a:pt x="556" y="356"/>
                  </a:lnTo>
                  <a:lnTo>
                    <a:pt x="568" y="166"/>
                  </a:lnTo>
                  <a:lnTo>
                    <a:pt x="225" y="249"/>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75;p17">
              <a:extLst>
                <a:ext uri="{FF2B5EF4-FFF2-40B4-BE49-F238E27FC236}">
                  <a16:creationId xmlns:a16="http://schemas.microsoft.com/office/drawing/2014/main" id="{4EB32F3B-ADA6-A31B-20BA-B4798454B06A}"/>
                </a:ext>
              </a:extLst>
            </p:cNvPr>
            <p:cNvSpPr/>
            <p:nvPr/>
          </p:nvSpPr>
          <p:spPr>
            <a:xfrm>
              <a:off x="4558250" y="1867275"/>
              <a:ext cx="94375" cy="95850"/>
            </a:xfrm>
            <a:custGeom>
              <a:avLst/>
              <a:gdLst/>
              <a:ahLst/>
              <a:cxnLst/>
              <a:rect l="l" t="t" r="r" b="b"/>
              <a:pathLst>
                <a:path w="3775" h="3834" extrusionOk="0">
                  <a:moveTo>
                    <a:pt x="273" y="1"/>
                  </a:moveTo>
                  <a:lnTo>
                    <a:pt x="60" y="178"/>
                  </a:lnTo>
                  <a:lnTo>
                    <a:pt x="1" y="427"/>
                  </a:lnTo>
                  <a:lnTo>
                    <a:pt x="166" y="675"/>
                  </a:lnTo>
                  <a:lnTo>
                    <a:pt x="332" y="912"/>
                  </a:lnTo>
                  <a:lnTo>
                    <a:pt x="509" y="1136"/>
                  </a:lnTo>
                  <a:lnTo>
                    <a:pt x="699" y="1361"/>
                  </a:lnTo>
                  <a:lnTo>
                    <a:pt x="900" y="1562"/>
                  </a:lnTo>
                  <a:lnTo>
                    <a:pt x="1101" y="1775"/>
                  </a:lnTo>
                  <a:lnTo>
                    <a:pt x="1527" y="2166"/>
                  </a:lnTo>
                  <a:lnTo>
                    <a:pt x="1976" y="2556"/>
                  </a:lnTo>
                  <a:lnTo>
                    <a:pt x="2414" y="2935"/>
                  </a:lnTo>
                  <a:lnTo>
                    <a:pt x="2852" y="3325"/>
                  </a:lnTo>
                  <a:lnTo>
                    <a:pt x="3065" y="3526"/>
                  </a:lnTo>
                  <a:lnTo>
                    <a:pt x="3266" y="3727"/>
                  </a:lnTo>
                  <a:lnTo>
                    <a:pt x="3775" y="3834"/>
                  </a:lnTo>
                  <a:lnTo>
                    <a:pt x="3574" y="3585"/>
                  </a:lnTo>
                  <a:lnTo>
                    <a:pt x="3361" y="3337"/>
                  </a:lnTo>
                  <a:lnTo>
                    <a:pt x="3136" y="3100"/>
                  </a:lnTo>
                  <a:lnTo>
                    <a:pt x="2911" y="2864"/>
                  </a:lnTo>
                  <a:lnTo>
                    <a:pt x="2450" y="2414"/>
                  </a:lnTo>
                  <a:lnTo>
                    <a:pt x="1976" y="1964"/>
                  </a:lnTo>
                  <a:lnTo>
                    <a:pt x="1515" y="1503"/>
                  </a:lnTo>
                  <a:lnTo>
                    <a:pt x="1290" y="1278"/>
                  </a:lnTo>
                  <a:lnTo>
                    <a:pt x="1065" y="1030"/>
                  </a:lnTo>
                  <a:lnTo>
                    <a:pt x="853" y="793"/>
                  </a:lnTo>
                  <a:lnTo>
                    <a:pt x="651" y="533"/>
                  </a:lnTo>
                  <a:lnTo>
                    <a:pt x="462" y="273"/>
                  </a:lnTo>
                  <a:lnTo>
                    <a:pt x="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76;p17">
              <a:extLst>
                <a:ext uri="{FF2B5EF4-FFF2-40B4-BE49-F238E27FC236}">
                  <a16:creationId xmlns:a16="http://schemas.microsoft.com/office/drawing/2014/main" id="{D582269F-762C-3C84-33AD-C41D6A354D2F}"/>
                </a:ext>
              </a:extLst>
            </p:cNvPr>
            <p:cNvSpPr/>
            <p:nvPr/>
          </p:nvSpPr>
          <p:spPr>
            <a:xfrm>
              <a:off x="4534300" y="1905125"/>
              <a:ext cx="111525" cy="99400"/>
            </a:xfrm>
            <a:custGeom>
              <a:avLst/>
              <a:gdLst/>
              <a:ahLst/>
              <a:cxnLst/>
              <a:rect l="l" t="t" r="r" b="b"/>
              <a:pathLst>
                <a:path w="4461" h="3976" extrusionOk="0">
                  <a:moveTo>
                    <a:pt x="1" y="1"/>
                  </a:moveTo>
                  <a:lnTo>
                    <a:pt x="12" y="143"/>
                  </a:lnTo>
                  <a:lnTo>
                    <a:pt x="36" y="285"/>
                  </a:lnTo>
                  <a:lnTo>
                    <a:pt x="60" y="415"/>
                  </a:lnTo>
                  <a:lnTo>
                    <a:pt x="107" y="545"/>
                  </a:lnTo>
                  <a:lnTo>
                    <a:pt x="166" y="675"/>
                  </a:lnTo>
                  <a:lnTo>
                    <a:pt x="225" y="794"/>
                  </a:lnTo>
                  <a:lnTo>
                    <a:pt x="296" y="912"/>
                  </a:lnTo>
                  <a:lnTo>
                    <a:pt x="379" y="1018"/>
                  </a:lnTo>
                  <a:lnTo>
                    <a:pt x="568" y="1243"/>
                  </a:lnTo>
                  <a:lnTo>
                    <a:pt x="758" y="1444"/>
                  </a:lnTo>
                  <a:lnTo>
                    <a:pt x="971" y="1634"/>
                  </a:lnTo>
                  <a:lnTo>
                    <a:pt x="1184" y="1811"/>
                  </a:lnTo>
                  <a:lnTo>
                    <a:pt x="1917" y="2355"/>
                  </a:lnTo>
                  <a:lnTo>
                    <a:pt x="2651" y="2899"/>
                  </a:lnTo>
                  <a:lnTo>
                    <a:pt x="3396" y="3432"/>
                  </a:lnTo>
                  <a:lnTo>
                    <a:pt x="4129" y="3976"/>
                  </a:lnTo>
                  <a:lnTo>
                    <a:pt x="4461" y="3952"/>
                  </a:lnTo>
                  <a:lnTo>
                    <a:pt x="4354" y="3763"/>
                  </a:lnTo>
                  <a:lnTo>
                    <a:pt x="4200" y="3562"/>
                  </a:lnTo>
                  <a:lnTo>
                    <a:pt x="4035" y="3373"/>
                  </a:lnTo>
                  <a:lnTo>
                    <a:pt x="3561" y="2982"/>
                  </a:lnTo>
                  <a:lnTo>
                    <a:pt x="3088" y="2592"/>
                  </a:lnTo>
                  <a:lnTo>
                    <a:pt x="2603" y="2213"/>
                  </a:lnTo>
                  <a:lnTo>
                    <a:pt x="2118" y="1835"/>
                  </a:lnTo>
                  <a:lnTo>
                    <a:pt x="1657" y="1444"/>
                  </a:lnTo>
                  <a:lnTo>
                    <a:pt x="1420" y="1231"/>
                  </a:lnTo>
                  <a:lnTo>
                    <a:pt x="1207" y="1030"/>
                  </a:lnTo>
                  <a:lnTo>
                    <a:pt x="994" y="805"/>
                  </a:lnTo>
                  <a:lnTo>
                    <a:pt x="793" y="581"/>
                  </a:lnTo>
                  <a:lnTo>
                    <a:pt x="592" y="332"/>
                  </a:lnTo>
                  <a:lnTo>
                    <a:pt x="415" y="8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77;p17">
              <a:extLst>
                <a:ext uri="{FF2B5EF4-FFF2-40B4-BE49-F238E27FC236}">
                  <a16:creationId xmlns:a16="http://schemas.microsoft.com/office/drawing/2014/main" id="{A1B238E1-B51D-375F-E451-03AC5D72CDD9}"/>
                </a:ext>
              </a:extLst>
            </p:cNvPr>
            <p:cNvSpPr/>
            <p:nvPr/>
          </p:nvSpPr>
          <p:spPr>
            <a:xfrm>
              <a:off x="4233525" y="1991500"/>
              <a:ext cx="76325" cy="38475"/>
            </a:xfrm>
            <a:custGeom>
              <a:avLst/>
              <a:gdLst/>
              <a:ahLst/>
              <a:cxnLst/>
              <a:rect l="l" t="t" r="r" b="b"/>
              <a:pathLst>
                <a:path w="3053" h="1539" extrusionOk="0">
                  <a:moveTo>
                    <a:pt x="2473" y="0"/>
                  </a:moveTo>
                  <a:lnTo>
                    <a:pt x="2484" y="142"/>
                  </a:lnTo>
                  <a:lnTo>
                    <a:pt x="2082" y="296"/>
                  </a:lnTo>
                  <a:lnTo>
                    <a:pt x="1621" y="545"/>
                  </a:lnTo>
                  <a:lnTo>
                    <a:pt x="1266" y="710"/>
                  </a:lnTo>
                  <a:lnTo>
                    <a:pt x="1290" y="805"/>
                  </a:lnTo>
                  <a:lnTo>
                    <a:pt x="864" y="1006"/>
                  </a:lnTo>
                  <a:lnTo>
                    <a:pt x="627" y="982"/>
                  </a:lnTo>
                  <a:lnTo>
                    <a:pt x="639" y="1160"/>
                  </a:lnTo>
                  <a:lnTo>
                    <a:pt x="438" y="1172"/>
                  </a:lnTo>
                  <a:lnTo>
                    <a:pt x="390" y="1337"/>
                  </a:lnTo>
                  <a:lnTo>
                    <a:pt x="0" y="1456"/>
                  </a:lnTo>
                  <a:lnTo>
                    <a:pt x="390" y="1538"/>
                  </a:lnTo>
                  <a:lnTo>
                    <a:pt x="745" y="1337"/>
                  </a:lnTo>
                  <a:lnTo>
                    <a:pt x="1112" y="1148"/>
                  </a:lnTo>
                  <a:lnTo>
                    <a:pt x="1112" y="1006"/>
                  </a:lnTo>
                  <a:lnTo>
                    <a:pt x="1432" y="1041"/>
                  </a:lnTo>
                  <a:lnTo>
                    <a:pt x="1443" y="888"/>
                  </a:lnTo>
                  <a:lnTo>
                    <a:pt x="2295" y="474"/>
                  </a:lnTo>
                  <a:lnTo>
                    <a:pt x="2271" y="367"/>
                  </a:lnTo>
                  <a:lnTo>
                    <a:pt x="3052" y="24"/>
                  </a:lnTo>
                  <a:lnTo>
                    <a:pt x="2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78;p17">
              <a:extLst>
                <a:ext uri="{FF2B5EF4-FFF2-40B4-BE49-F238E27FC236}">
                  <a16:creationId xmlns:a16="http://schemas.microsoft.com/office/drawing/2014/main" id="{4938635C-2035-96B1-74B1-394482681445}"/>
                </a:ext>
              </a:extLst>
            </p:cNvPr>
            <p:cNvSpPr/>
            <p:nvPr/>
          </p:nvSpPr>
          <p:spPr>
            <a:xfrm>
              <a:off x="4796350" y="2367700"/>
              <a:ext cx="107675" cy="54150"/>
            </a:xfrm>
            <a:custGeom>
              <a:avLst/>
              <a:gdLst/>
              <a:ahLst/>
              <a:cxnLst/>
              <a:rect l="l" t="t" r="r" b="b"/>
              <a:pathLst>
                <a:path w="4307" h="2166" extrusionOk="0">
                  <a:moveTo>
                    <a:pt x="4224" y="1"/>
                  </a:moveTo>
                  <a:lnTo>
                    <a:pt x="3916" y="107"/>
                  </a:lnTo>
                  <a:lnTo>
                    <a:pt x="3620" y="202"/>
                  </a:lnTo>
                  <a:lnTo>
                    <a:pt x="3620" y="296"/>
                  </a:lnTo>
                  <a:lnTo>
                    <a:pt x="3194" y="415"/>
                  </a:lnTo>
                  <a:lnTo>
                    <a:pt x="2863" y="592"/>
                  </a:lnTo>
                  <a:lnTo>
                    <a:pt x="2520" y="758"/>
                  </a:lnTo>
                  <a:lnTo>
                    <a:pt x="1290" y="1349"/>
                  </a:lnTo>
                  <a:lnTo>
                    <a:pt x="675" y="1633"/>
                  </a:lnTo>
                  <a:lnTo>
                    <a:pt x="59" y="1905"/>
                  </a:lnTo>
                  <a:lnTo>
                    <a:pt x="0" y="2118"/>
                  </a:lnTo>
                  <a:lnTo>
                    <a:pt x="48" y="2142"/>
                  </a:lnTo>
                  <a:lnTo>
                    <a:pt x="107" y="2154"/>
                  </a:lnTo>
                  <a:lnTo>
                    <a:pt x="213" y="2165"/>
                  </a:lnTo>
                  <a:lnTo>
                    <a:pt x="320" y="2154"/>
                  </a:lnTo>
                  <a:lnTo>
                    <a:pt x="426" y="2118"/>
                  </a:lnTo>
                  <a:lnTo>
                    <a:pt x="533" y="2071"/>
                  </a:lnTo>
                  <a:lnTo>
                    <a:pt x="639" y="2024"/>
                  </a:lnTo>
                  <a:lnTo>
                    <a:pt x="745" y="1976"/>
                  </a:lnTo>
                  <a:lnTo>
                    <a:pt x="840" y="1929"/>
                  </a:lnTo>
                  <a:lnTo>
                    <a:pt x="1514" y="1609"/>
                  </a:lnTo>
                  <a:lnTo>
                    <a:pt x="2189" y="1266"/>
                  </a:lnTo>
                  <a:lnTo>
                    <a:pt x="2851" y="923"/>
                  </a:lnTo>
                  <a:lnTo>
                    <a:pt x="3502" y="557"/>
                  </a:lnTo>
                  <a:lnTo>
                    <a:pt x="3904" y="332"/>
                  </a:lnTo>
                  <a:lnTo>
                    <a:pt x="4306" y="95"/>
                  </a:lnTo>
                  <a:lnTo>
                    <a:pt x="4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79;p17">
              <a:extLst>
                <a:ext uri="{FF2B5EF4-FFF2-40B4-BE49-F238E27FC236}">
                  <a16:creationId xmlns:a16="http://schemas.microsoft.com/office/drawing/2014/main" id="{1B82CAC0-5066-308E-676A-248F046073B6}"/>
                </a:ext>
              </a:extLst>
            </p:cNvPr>
            <p:cNvSpPr/>
            <p:nvPr/>
          </p:nvSpPr>
          <p:spPr>
            <a:xfrm>
              <a:off x="3877425" y="2497550"/>
              <a:ext cx="180125" cy="302275"/>
            </a:xfrm>
            <a:custGeom>
              <a:avLst/>
              <a:gdLst/>
              <a:ahLst/>
              <a:cxnLst/>
              <a:rect l="l" t="t" r="r" b="b"/>
              <a:pathLst>
                <a:path w="7205" h="12091" extrusionOk="0">
                  <a:moveTo>
                    <a:pt x="7158" y="0"/>
                  </a:moveTo>
                  <a:lnTo>
                    <a:pt x="6862" y="497"/>
                  </a:lnTo>
                  <a:lnTo>
                    <a:pt x="6673" y="769"/>
                  </a:lnTo>
                  <a:lnTo>
                    <a:pt x="6507" y="1053"/>
                  </a:lnTo>
                  <a:lnTo>
                    <a:pt x="6353" y="1349"/>
                  </a:lnTo>
                  <a:lnTo>
                    <a:pt x="6199" y="1644"/>
                  </a:lnTo>
                  <a:lnTo>
                    <a:pt x="5904" y="2236"/>
                  </a:lnTo>
                  <a:lnTo>
                    <a:pt x="5608" y="2839"/>
                  </a:lnTo>
                  <a:lnTo>
                    <a:pt x="4650" y="4720"/>
                  </a:lnTo>
                  <a:lnTo>
                    <a:pt x="4176" y="5667"/>
                  </a:lnTo>
                  <a:lnTo>
                    <a:pt x="3680" y="6601"/>
                  </a:lnTo>
                  <a:lnTo>
                    <a:pt x="3183" y="7536"/>
                  </a:lnTo>
                  <a:lnTo>
                    <a:pt x="2674" y="8459"/>
                  </a:lnTo>
                  <a:lnTo>
                    <a:pt x="2153" y="9381"/>
                  </a:lnTo>
                  <a:lnTo>
                    <a:pt x="1609" y="10281"/>
                  </a:lnTo>
                  <a:lnTo>
                    <a:pt x="1290" y="10789"/>
                  </a:lnTo>
                  <a:lnTo>
                    <a:pt x="1112" y="11038"/>
                  </a:lnTo>
                  <a:lnTo>
                    <a:pt x="935" y="11274"/>
                  </a:lnTo>
                  <a:lnTo>
                    <a:pt x="734" y="11499"/>
                  </a:lnTo>
                  <a:lnTo>
                    <a:pt x="627" y="11606"/>
                  </a:lnTo>
                  <a:lnTo>
                    <a:pt x="521" y="11700"/>
                  </a:lnTo>
                  <a:lnTo>
                    <a:pt x="403" y="11795"/>
                  </a:lnTo>
                  <a:lnTo>
                    <a:pt x="272" y="11878"/>
                  </a:lnTo>
                  <a:lnTo>
                    <a:pt x="142" y="11949"/>
                  </a:lnTo>
                  <a:lnTo>
                    <a:pt x="0" y="12008"/>
                  </a:lnTo>
                  <a:lnTo>
                    <a:pt x="119" y="12020"/>
                  </a:lnTo>
                  <a:lnTo>
                    <a:pt x="225" y="12043"/>
                  </a:lnTo>
                  <a:lnTo>
                    <a:pt x="462" y="12079"/>
                  </a:lnTo>
                  <a:lnTo>
                    <a:pt x="580" y="12091"/>
                  </a:lnTo>
                  <a:lnTo>
                    <a:pt x="698" y="12079"/>
                  </a:lnTo>
                  <a:lnTo>
                    <a:pt x="746" y="12067"/>
                  </a:lnTo>
                  <a:lnTo>
                    <a:pt x="805" y="12043"/>
                  </a:lnTo>
                  <a:lnTo>
                    <a:pt x="852" y="12008"/>
                  </a:lnTo>
                  <a:lnTo>
                    <a:pt x="899" y="11972"/>
                  </a:lnTo>
                  <a:lnTo>
                    <a:pt x="1124" y="11771"/>
                  </a:lnTo>
                  <a:lnTo>
                    <a:pt x="1337" y="11558"/>
                  </a:lnTo>
                  <a:lnTo>
                    <a:pt x="1538" y="11322"/>
                  </a:lnTo>
                  <a:lnTo>
                    <a:pt x="1728" y="11085"/>
                  </a:lnTo>
                  <a:lnTo>
                    <a:pt x="1905" y="10825"/>
                  </a:lnTo>
                  <a:lnTo>
                    <a:pt x="2071" y="10576"/>
                  </a:lnTo>
                  <a:lnTo>
                    <a:pt x="2390" y="10056"/>
                  </a:lnTo>
                  <a:lnTo>
                    <a:pt x="2816" y="9322"/>
                  </a:lnTo>
                  <a:lnTo>
                    <a:pt x="3230" y="8589"/>
                  </a:lnTo>
                  <a:lnTo>
                    <a:pt x="3632" y="7844"/>
                  </a:lnTo>
                  <a:lnTo>
                    <a:pt x="4023" y="7098"/>
                  </a:lnTo>
                  <a:lnTo>
                    <a:pt x="4792" y="5596"/>
                  </a:lnTo>
                  <a:lnTo>
                    <a:pt x="5549" y="4081"/>
                  </a:lnTo>
                  <a:lnTo>
                    <a:pt x="6010" y="3123"/>
                  </a:lnTo>
                  <a:lnTo>
                    <a:pt x="6247" y="2638"/>
                  </a:lnTo>
                  <a:lnTo>
                    <a:pt x="6472" y="2153"/>
                  </a:lnTo>
                  <a:lnTo>
                    <a:pt x="6684" y="1668"/>
                  </a:lnTo>
                  <a:lnTo>
                    <a:pt x="6874" y="1171"/>
                  </a:lnTo>
                  <a:lnTo>
                    <a:pt x="7051" y="663"/>
                  </a:lnTo>
                  <a:lnTo>
                    <a:pt x="7134" y="414"/>
                  </a:lnTo>
                  <a:lnTo>
                    <a:pt x="7205" y="154"/>
                  </a:lnTo>
                  <a:lnTo>
                    <a:pt x="7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80;p17">
              <a:extLst>
                <a:ext uri="{FF2B5EF4-FFF2-40B4-BE49-F238E27FC236}">
                  <a16:creationId xmlns:a16="http://schemas.microsoft.com/office/drawing/2014/main" id="{D0574FF4-7686-4A67-B826-262C3B9287D0}"/>
                </a:ext>
              </a:extLst>
            </p:cNvPr>
            <p:cNvSpPr/>
            <p:nvPr/>
          </p:nvSpPr>
          <p:spPr>
            <a:xfrm>
              <a:off x="4938600" y="2508175"/>
              <a:ext cx="115375" cy="41450"/>
            </a:xfrm>
            <a:custGeom>
              <a:avLst/>
              <a:gdLst/>
              <a:ahLst/>
              <a:cxnLst/>
              <a:rect l="l" t="t" r="r" b="b"/>
              <a:pathLst>
                <a:path w="4615" h="1658" extrusionOk="0">
                  <a:moveTo>
                    <a:pt x="4484" y="1"/>
                  </a:moveTo>
                  <a:lnTo>
                    <a:pt x="4342" y="25"/>
                  </a:lnTo>
                  <a:lnTo>
                    <a:pt x="4212" y="48"/>
                  </a:lnTo>
                  <a:lnTo>
                    <a:pt x="4094" y="96"/>
                  </a:lnTo>
                  <a:lnTo>
                    <a:pt x="3656" y="131"/>
                  </a:lnTo>
                  <a:lnTo>
                    <a:pt x="3680" y="249"/>
                  </a:lnTo>
                  <a:lnTo>
                    <a:pt x="3550" y="273"/>
                  </a:lnTo>
                  <a:lnTo>
                    <a:pt x="3431" y="285"/>
                  </a:lnTo>
                  <a:lnTo>
                    <a:pt x="3313" y="320"/>
                  </a:lnTo>
                  <a:lnTo>
                    <a:pt x="3195" y="356"/>
                  </a:lnTo>
                  <a:lnTo>
                    <a:pt x="2970" y="450"/>
                  </a:lnTo>
                  <a:lnTo>
                    <a:pt x="2733" y="545"/>
                  </a:lnTo>
                  <a:lnTo>
                    <a:pt x="1882" y="876"/>
                  </a:lnTo>
                  <a:lnTo>
                    <a:pt x="1468" y="1054"/>
                  </a:lnTo>
                  <a:lnTo>
                    <a:pt x="1053" y="1231"/>
                  </a:lnTo>
                  <a:lnTo>
                    <a:pt x="793" y="1326"/>
                  </a:lnTo>
                  <a:lnTo>
                    <a:pt x="521" y="1409"/>
                  </a:lnTo>
                  <a:lnTo>
                    <a:pt x="1" y="1574"/>
                  </a:lnTo>
                  <a:lnTo>
                    <a:pt x="119" y="1610"/>
                  </a:lnTo>
                  <a:lnTo>
                    <a:pt x="249" y="1633"/>
                  </a:lnTo>
                  <a:lnTo>
                    <a:pt x="379" y="1657"/>
                  </a:lnTo>
                  <a:lnTo>
                    <a:pt x="639" y="1657"/>
                  </a:lnTo>
                  <a:lnTo>
                    <a:pt x="770" y="1633"/>
                  </a:lnTo>
                  <a:lnTo>
                    <a:pt x="900" y="1610"/>
                  </a:lnTo>
                  <a:lnTo>
                    <a:pt x="1030" y="1574"/>
                  </a:lnTo>
                  <a:lnTo>
                    <a:pt x="1444" y="1373"/>
                  </a:lnTo>
                  <a:lnTo>
                    <a:pt x="1870" y="1196"/>
                  </a:lnTo>
                  <a:lnTo>
                    <a:pt x="2177" y="1077"/>
                  </a:lnTo>
                  <a:lnTo>
                    <a:pt x="2473" y="947"/>
                  </a:lnTo>
                  <a:lnTo>
                    <a:pt x="2769" y="805"/>
                  </a:lnTo>
                  <a:lnTo>
                    <a:pt x="3065" y="640"/>
                  </a:lnTo>
                  <a:lnTo>
                    <a:pt x="3337" y="675"/>
                  </a:lnTo>
                  <a:lnTo>
                    <a:pt x="3301" y="510"/>
                  </a:lnTo>
                  <a:lnTo>
                    <a:pt x="3502" y="462"/>
                  </a:lnTo>
                  <a:lnTo>
                    <a:pt x="3703" y="403"/>
                  </a:lnTo>
                  <a:lnTo>
                    <a:pt x="4106" y="261"/>
                  </a:lnTo>
                  <a:lnTo>
                    <a:pt x="4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81;p17">
              <a:extLst>
                <a:ext uri="{FF2B5EF4-FFF2-40B4-BE49-F238E27FC236}">
                  <a16:creationId xmlns:a16="http://schemas.microsoft.com/office/drawing/2014/main" id="{5B00D2A6-B21E-485E-6042-FC52B6B4C9D4}"/>
                </a:ext>
              </a:extLst>
            </p:cNvPr>
            <p:cNvSpPr/>
            <p:nvPr/>
          </p:nvSpPr>
          <p:spPr>
            <a:xfrm>
              <a:off x="4602625" y="2545150"/>
              <a:ext cx="26650" cy="81375"/>
            </a:xfrm>
            <a:custGeom>
              <a:avLst/>
              <a:gdLst/>
              <a:ahLst/>
              <a:cxnLst/>
              <a:rect l="l" t="t" r="r" b="b"/>
              <a:pathLst>
                <a:path w="1066" h="3255" extrusionOk="0">
                  <a:moveTo>
                    <a:pt x="332" y="1"/>
                  </a:moveTo>
                  <a:lnTo>
                    <a:pt x="0" y="24"/>
                  </a:lnTo>
                  <a:lnTo>
                    <a:pt x="107" y="214"/>
                  </a:lnTo>
                  <a:lnTo>
                    <a:pt x="190" y="403"/>
                  </a:lnTo>
                  <a:lnTo>
                    <a:pt x="261" y="592"/>
                  </a:lnTo>
                  <a:lnTo>
                    <a:pt x="332" y="782"/>
                  </a:lnTo>
                  <a:lnTo>
                    <a:pt x="379" y="983"/>
                  </a:lnTo>
                  <a:lnTo>
                    <a:pt x="426" y="1184"/>
                  </a:lnTo>
                  <a:lnTo>
                    <a:pt x="497" y="1586"/>
                  </a:lnTo>
                  <a:lnTo>
                    <a:pt x="556" y="2000"/>
                  </a:lnTo>
                  <a:lnTo>
                    <a:pt x="604" y="2414"/>
                  </a:lnTo>
                  <a:lnTo>
                    <a:pt x="651" y="2828"/>
                  </a:lnTo>
                  <a:lnTo>
                    <a:pt x="722" y="3230"/>
                  </a:lnTo>
                  <a:lnTo>
                    <a:pt x="982" y="3254"/>
                  </a:lnTo>
                  <a:lnTo>
                    <a:pt x="1018" y="3053"/>
                  </a:lnTo>
                  <a:lnTo>
                    <a:pt x="1053" y="2840"/>
                  </a:lnTo>
                  <a:lnTo>
                    <a:pt x="1065" y="2627"/>
                  </a:lnTo>
                  <a:lnTo>
                    <a:pt x="1065" y="2414"/>
                  </a:lnTo>
                  <a:lnTo>
                    <a:pt x="1065" y="2201"/>
                  </a:lnTo>
                  <a:lnTo>
                    <a:pt x="1041" y="1988"/>
                  </a:lnTo>
                  <a:lnTo>
                    <a:pt x="1006" y="1775"/>
                  </a:lnTo>
                  <a:lnTo>
                    <a:pt x="970" y="1574"/>
                  </a:lnTo>
                  <a:lnTo>
                    <a:pt x="923" y="1361"/>
                  </a:lnTo>
                  <a:lnTo>
                    <a:pt x="864" y="1148"/>
                  </a:lnTo>
                  <a:lnTo>
                    <a:pt x="793" y="947"/>
                  </a:lnTo>
                  <a:lnTo>
                    <a:pt x="710" y="746"/>
                  </a:lnTo>
                  <a:lnTo>
                    <a:pt x="627" y="557"/>
                  </a:lnTo>
                  <a:lnTo>
                    <a:pt x="533" y="367"/>
                  </a:lnTo>
                  <a:lnTo>
                    <a:pt x="438" y="178"/>
                  </a:lnTo>
                  <a:lnTo>
                    <a:pt x="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82;p17">
              <a:extLst>
                <a:ext uri="{FF2B5EF4-FFF2-40B4-BE49-F238E27FC236}">
                  <a16:creationId xmlns:a16="http://schemas.microsoft.com/office/drawing/2014/main" id="{38B0F0CD-E553-CD38-8C99-4A3B5A0A8669}"/>
                </a:ext>
              </a:extLst>
            </p:cNvPr>
            <p:cNvSpPr/>
            <p:nvPr/>
          </p:nvSpPr>
          <p:spPr>
            <a:xfrm>
              <a:off x="3966150" y="2695100"/>
              <a:ext cx="85200" cy="128675"/>
            </a:xfrm>
            <a:custGeom>
              <a:avLst/>
              <a:gdLst/>
              <a:ahLst/>
              <a:cxnLst/>
              <a:rect l="l" t="t" r="r" b="b"/>
              <a:pathLst>
                <a:path w="3408" h="5147" extrusionOk="0">
                  <a:moveTo>
                    <a:pt x="3408" y="1"/>
                  </a:moveTo>
                  <a:lnTo>
                    <a:pt x="3325" y="24"/>
                  </a:lnTo>
                  <a:lnTo>
                    <a:pt x="3254" y="48"/>
                  </a:lnTo>
                  <a:lnTo>
                    <a:pt x="3195" y="95"/>
                  </a:lnTo>
                  <a:lnTo>
                    <a:pt x="3135" y="131"/>
                  </a:lnTo>
                  <a:lnTo>
                    <a:pt x="3029" y="237"/>
                  </a:lnTo>
                  <a:lnTo>
                    <a:pt x="2934" y="356"/>
                  </a:lnTo>
                  <a:lnTo>
                    <a:pt x="2852" y="486"/>
                  </a:lnTo>
                  <a:lnTo>
                    <a:pt x="2781" y="628"/>
                  </a:lnTo>
                  <a:lnTo>
                    <a:pt x="2710" y="758"/>
                  </a:lnTo>
                  <a:lnTo>
                    <a:pt x="2627" y="888"/>
                  </a:lnTo>
                  <a:lnTo>
                    <a:pt x="2307" y="1432"/>
                  </a:lnTo>
                  <a:lnTo>
                    <a:pt x="1988" y="1964"/>
                  </a:lnTo>
                  <a:lnTo>
                    <a:pt x="1337" y="3029"/>
                  </a:lnTo>
                  <a:lnTo>
                    <a:pt x="0" y="5147"/>
                  </a:lnTo>
                  <a:lnTo>
                    <a:pt x="556" y="5111"/>
                  </a:lnTo>
                  <a:lnTo>
                    <a:pt x="852" y="4697"/>
                  </a:lnTo>
                  <a:lnTo>
                    <a:pt x="1136" y="4271"/>
                  </a:lnTo>
                  <a:lnTo>
                    <a:pt x="1408" y="3834"/>
                  </a:lnTo>
                  <a:lnTo>
                    <a:pt x="1680" y="3396"/>
                  </a:lnTo>
                  <a:lnTo>
                    <a:pt x="2201" y="2521"/>
                  </a:lnTo>
                  <a:lnTo>
                    <a:pt x="2698" y="1621"/>
                  </a:lnTo>
                  <a:lnTo>
                    <a:pt x="2911" y="1231"/>
                  </a:lnTo>
                  <a:lnTo>
                    <a:pt x="3124" y="841"/>
                  </a:lnTo>
                  <a:lnTo>
                    <a:pt x="3206" y="640"/>
                  </a:lnTo>
                  <a:lnTo>
                    <a:pt x="3289" y="427"/>
                  </a:lnTo>
                  <a:lnTo>
                    <a:pt x="3360" y="214"/>
                  </a:lnTo>
                  <a:lnTo>
                    <a:pt x="3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83;p17">
              <a:extLst>
                <a:ext uri="{FF2B5EF4-FFF2-40B4-BE49-F238E27FC236}">
                  <a16:creationId xmlns:a16="http://schemas.microsoft.com/office/drawing/2014/main" id="{EC4ED508-BCFF-882C-B2B3-9F8127E698D6}"/>
                </a:ext>
              </a:extLst>
            </p:cNvPr>
            <p:cNvSpPr/>
            <p:nvPr/>
          </p:nvSpPr>
          <p:spPr>
            <a:xfrm>
              <a:off x="5226975" y="2713725"/>
              <a:ext cx="123350" cy="71900"/>
            </a:xfrm>
            <a:custGeom>
              <a:avLst/>
              <a:gdLst/>
              <a:ahLst/>
              <a:cxnLst/>
              <a:rect l="l" t="t" r="r" b="b"/>
              <a:pathLst>
                <a:path w="4934" h="2876" extrusionOk="0">
                  <a:moveTo>
                    <a:pt x="4827" y="1"/>
                  </a:moveTo>
                  <a:lnTo>
                    <a:pt x="4720" y="13"/>
                  </a:lnTo>
                  <a:lnTo>
                    <a:pt x="4614" y="36"/>
                  </a:lnTo>
                  <a:lnTo>
                    <a:pt x="4519" y="60"/>
                  </a:lnTo>
                  <a:lnTo>
                    <a:pt x="4425" y="107"/>
                  </a:lnTo>
                  <a:lnTo>
                    <a:pt x="4342" y="155"/>
                  </a:lnTo>
                  <a:lnTo>
                    <a:pt x="4259" y="214"/>
                  </a:lnTo>
                  <a:lnTo>
                    <a:pt x="4176" y="285"/>
                  </a:lnTo>
                  <a:lnTo>
                    <a:pt x="3608" y="545"/>
                  </a:lnTo>
                  <a:lnTo>
                    <a:pt x="3644" y="652"/>
                  </a:lnTo>
                  <a:lnTo>
                    <a:pt x="3230" y="794"/>
                  </a:lnTo>
                  <a:lnTo>
                    <a:pt x="2378" y="1314"/>
                  </a:lnTo>
                  <a:lnTo>
                    <a:pt x="2059" y="1480"/>
                  </a:lnTo>
                  <a:lnTo>
                    <a:pt x="1455" y="1811"/>
                  </a:lnTo>
                  <a:lnTo>
                    <a:pt x="1160" y="1988"/>
                  </a:lnTo>
                  <a:lnTo>
                    <a:pt x="864" y="2178"/>
                  </a:lnTo>
                  <a:lnTo>
                    <a:pt x="663" y="2272"/>
                  </a:lnTo>
                  <a:lnTo>
                    <a:pt x="450" y="2343"/>
                  </a:lnTo>
                  <a:lnTo>
                    <a:pt x="225" y="2391"/>
                  </a:lnTo>
                  <a:lnTo>
                    <a:pt x="0" y="2414"/>
                  </a:lnTo>
                  <a:lnTo>
                    <a:pt x="178" y="2876"/>
                  </a:lnTo>
                  <a:lnTo>
                    <a:pt x="237" y="2580"/>
                  </a:lnTo>
                  <a:lnTo>
                    <a:pt x="615" y="2556"/>
                  </a:lnTo>
                  <a:lnTo>
                    <a:pt x="793" y="2521"/>
                  </a:lnTo>
                  <a:lnTo>
                    <a:pt x="982" y="2485"/>
                  </a:lnTo>
                  <a:lnTo>
                    <a:pt x="1313" y="2272"/>
                  </a:lnTo>
                  <a:lnTo>
                    <a:pt x="1656" y="2095"/>
                  </a:lnTo>
                  <a:lnTo>
                    <a:pt x="2153" y="1764"/>
                  </a:lnTo>
                  <a:lnTo>
                    <a:pt x="2579" y="1515"/>
                  </a:lnTo>
                  <a:lnTo>
                    <a:pt x="3005" y="1255"/>
                  </a:lnTo>
                  <a:lnTo>
                    <a:pt x="3490" y="947"/>
                  </a:lnTo>
                  <a:lnTo>
                    <a:pt x="3739" y="794"/>
                  </a:lnTo>
                  <a:lnTo>
                    <a:pt x="3987" y="652"/>
                  </a:lnTo>
                  <a:lnTo>
                    <a:pt x="3928" y="474"/>
                  </a:lnTo>
                  <a:lnTo>
                    <a:pt x="4283" y="557"/>
                  </a:lnTo>
                  <a:lnTo>
                    <a:pt x="4259" y="320"/>
                  </a:lnTo>
                  <a:lnTo>
                    <a:pt x="4437" y="403"/>
                  </a:lnTo>
                  <a:lnTo>
                    <a:pt x="4437" y="356"/>
                  </a:lnTo>
                  <a:lnTo>
                    <a:pt x="4448" y="309"/>
                  </a:lnTo>
                  <a:lnTo>
                    <a:pt x="4460" y="273"/>
                  </a:lnTo>
                  <a:lnTo>
                    <a:pt x="4484" y="238"/>
                  </a:lnTo>
                  <a:lnTo>
                    <a:pt x="4543" y="178"/>
                  </a:lnTo>
                  <a:lnTo>
                    <a:pt x="4614" y="143"/>
                  </a:lnTo>
                  <a:lnTo>
                    <a:pt x="4780" y="84"/>
                  </a:lnTo>
                  <a:lnTo>
                    <a:pt x="4862" y="48"/>
                  </a:lnTo>
                  <a:lnTo>
                    <a:pt x="4933" y="13"/>
                  </a:lnTo>
                  <a:lnTo>
                    <a:pt x="4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84;p17">
              <a:extLst>
                <a:ext uri="{FF2B5EF4-FFF2-40B4-BE49-F238E27FC236}">
                  <a16:creationId xmlns:a16="http://schemas.microsoft.com/office/drawing/2014/main" id="{D4EE8AB6-AB22-7FD7-8EBB-9BA466D47F3D}"/>
                </a:ext>
              </a:extLst>
            </p:cNvPr>
            <p:cNvSpPr/>
            <p:nvPr/>
          </p:nvSpPr>
          <p:spPr>
            <a:xfrm>
              <a:off x="3465425" y="2722025"/>
              <a:ext cx="104425" cy="61825"/>
            </a:xfrm>
            <a:custGeom>
              <a:avLst/>
              <a:gdLst/>
              <a:ahLst/>
              <a:cxnLst/>
              <a:rect l="l" t="t" r="r" b="b"/>
              <a:pathLst>
                <a:path w="4177" h="2473" extrusionOk="0">
                  <a:moveTo>
                    <a:pt x="4011" y="0"/>
                  </a:moveTo>
                  <a:lnTo>
                    <a:pt x="3609" y="260"/>
                  </a:lnTo>
                  <a:lnTo>
                    <a:pt x="3207" y="509"/>
                  </a:lnTo>
                  <a:lnTo>
                    <a:pt x="2390" y="994"/>
                  </a:lnTo>
                  <a:lnTo>
                    <a:pt x="1787" y="1313"/>
                  </a:lnTo>
                  <a:lnTo>
                    <a:pt x="1196" y="1645"/>
                  </a:lnTo>
                  <a:lnTo>
                    <a:pt x="852" y="1822"/>
                  </a:lnTo>
                  <a:lnTo>
                    <a:pt x="521" y="2000"/>
                  </a:lnTo>
                  <a:lnTo>
                    <a:pt x="1" y="2248"/>
                  </a:lnTo>
                  <a:lnTo>
                    <a:pt x="12" y="2473"/>
                  </a:lnTo>
                  <a:lnTo>
                    <a:pt x="391" y="2343"/>
                  </a:lnTo>
                  <a:lnTo>
                    <a:pt x="758" y="2201"/>
                  </a:lnTo>
                  <a:lnTo>
                    <a:pt x="1196" y="1964"/>
                  </a:lnTo>
                  <a:lnTo>
                    <a:pt x="1621" y="1739"/>
                  </a:lnTo>
                  <a:lnTo>
                    <a:pt x="2059" y="1503"/>
                  </a:lnTo>
                  <a:lnTo>
                    <a:pt x="2485" y="1254"/>
                  </a:lnTo>
                  <a:lnTo>
                    <a:pt x="2710" y="1124"/>
                  </a:lnTo>
                  <a:lnTo>
                    <a:pt x="2935" y="994"/>
                  </a:lnTo>
                  <a:lnTo>
                    <a:pt x="3159" y="852"/>
                  </a:lnTo>
                  <a:lnTo>
                    <a:pt x="3372" y="698"/>
                  </a:lnTo>
                  <a:lnTo>
                    <a:pt x="3585" y="544"/>
                  </a:lnTo>
                  <a:lnTo>
                    <a:pt x="3786" y="379"/>
                  </a:lnTo>
                  <a:lnTo>
                    <a:pt x="3987" y="201"/>
                  </a:lnTo>
                  <a:lnTo>
                    <a:pt x="4177" y="24"/>
                  </a:lnTo>
                  <a:lnTo>
                    <a:pt x="4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85;p17">
              <a:extLst>
                <a:ext uri="{FF2B5EF4-FFF2-40B4-BE49-F238E27FC236}">
                  <a16:creationId xmlns:a16="http://schemas.microsoft.com/office/drawing/2014/main" id="{1A03C6F7-FB08-A864-D28C-CA49672DE7D6}"/>
                </a:ext>
              </a:extLst>
            </p:cNvPr>
            <p:cNvSpPr/>
            <p:nvPr/>
          </p:nvSpPr>
          <p:spPr>
            <a:xfrm>
              <a:off x="3942775" y="2719050"/>
              <a:ext cx="58000" cy="97925"/>
            </a:xfrm>
            <a:custGeom>
              <a:avLst/>
              <a:gdLst/>
              <a:ahLst/>
              <a:cxnLst/>
              <a:rect l="l" t="t" r="r" b="b"/>
              <a:pathLst>
                <a:path w="2320" h="3917" extrusionOk="0">
                  <a:moveTo>
                    <a:pt x="2130" y="1"/>
                  </a:moveTo>
                  <a:lnTo>
                    <a:pt x="2118" y="309"/>
                  </a:lnTo>
                  <a:lnTo>
                    <a:pt x="1965" y="356"/>
                  </a:lnTo>
                  <a:lnTo>
                    <a:pt x="1870" y="581"/>
                  </a:lnTo>
                  <a:lnTo>
                    <a:pt x="1764" y="805"/>
                  </a:lnTo>
                  <a:lnTo>
                    <a:pt x="1539" y="1243"/>
                  </a:lnTo>
                  <a:lnTo>
                    <a:pt x="1302" y="1681"/>
                  </a:lnTo>
                  <a:lnTo>
                    <a:pt x="1042" y="2095"/>
                  </a:lnTo>
                  <a:lnTo>
                    <a:pt x="510" y="2935"/>
                  </a:lnTo>
                  <a:lnTo>
                    <a:pt x="249" y="3349"/>
                  </a:lnTo>
                  <a:lnTo>
                    <a:pt x="1" y="3775"/>
                  </a:lnTo>
                  <a:lnTo>
                    <a:pt x="84" y="3917"/>
                  </a:lnTo>
                  <a:lnTo>
                    <a:pt x="320" y="3858"/>
                  </a:lnTo>
                  <a:lnTo>
                    <a:pt x="510" y="3656"/>
                  </a:lnTo>
                  <a:lnTo>
                    <a:pt x="663" y="3444"/>
                  </a:lnTo>
                  <a:lnTo>
                    <a:pt x="817" y="3231"/>
                  </a:lnTo>
                  <a:lnTo>
                    <a:pt x="959" y="2994"/>
                  </a:lnTo>
                  <a:lnTo>
                    <a:pt x="1219" y="2533"/>
                  </a:lnTo>
                  <a:lnTo>
                    <a:pt x="1491" y="2059"/>
                  </a:lnTo>
                  <a:lnTo>
                    <a:pt x="1752" y="1551"/>
                  </a:lnTo>
                  <a:lnTo>
                    <a:pt x="2024" y="1054"/>
                  </a:lnTo>
                  <a:lnTo>
                    <a:pt x="2130" y="450"/>
                  </a:lnTo>
                  <a:lnTo>
                    <a:pt x="2320" y="474"/>
                  </a:lnTo>
                  <a:lnTo>
                    <a:pt x="2225" y="238"/>
                  </a:lnTo>
                  <a:lnTo>
                    <a:pt x="2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86;p17">
              <a:extLst>
                <a:ext uri="{FF2B5EF4-FFF2-40B4-BE49-F238E27FC236}">
                  <a16:creationId xmlns:a16="http://schemas.microsoft.com/office/drawing/2014/main" id="{1280B1B4-A734-1E56-1A8F-E2F61F555283}"/>
                </a:ext>
              </a:extLst>
            </p:cNvPr>
            <p:cNvSpPr/>
            <p:nvPr/>
          </p:nvSpPr>
          <p:spPr>
            <a:xfrm>
              <a:off x="2062350" y="2726150"/>
              <a:ext cx="152625" cy="38175"/>
            </a:xfrm>
            <a:custGeom>
              <a:avLst/>
              <a:gdLst/>
              <a:ahLst/>
              <a:cxnLst/>
              <a:rect l="l" t="t" r="r" b="b"/>
              <a:pathLst>
                <a:path w="6105" h="1527" extrusionOk="0">
                  <a:moveTo>
                    <a:pt x="5490" y="1"/>
                  </a:moveTo>
                  <a:lnTo>
                    <a:pt x="5123" y="13"/>
                  </a:lnTo>
                  <a:lnTo>
                    <a:pt x="4946" y="25"/>
                  </a:lnTo>
                  <a:lnTo>
                    <a:pt x="4768" y="36"/>
                  </a:lnTo>
                  <a:lnTo>
                    <a:pt x="4591" y="60"/>
                  </a:lnTo>
                  <a:lnTo>
                    <a:pt x="4413" y="95"/>
                  </a:lnTo>
                  <a:lnTo>
                    <a:pt x="3916" y="190"/>
                  </a:lnTo>
                  <a:lnTo>
                    <a:pt x="3420" y="285"/>
                  </a:lnTo>
                  <a:lnTo>
                    <a:pt x="2934" y="403"/>
                  </a:lnTo>
                  <a:lnTo>
                    <a:pt x="2438" y="521"/>
                  </a:lnTo>
                  <a:lnTo>
                    <a:pt x="1467" y="782"/>
                  </a:lnTo>
                  <a:lnTo>
                    <a:pt x="971" y="912"/>
                  </a:lnTo>
                  <a:lnTo>
                    <a:pt x="486" y="1030"/>
                  </a:lnTo>
                  <a:lnTo>
                    <a:pt x="391" y="1054"/>
                  </a:lnTo>
                  <a:lnTo>
                    <a:pt x="296" y="1077"/>
                  </a:lnTo>
                  <a:lnTo>
                    <a:pt x="190" y="1125"/>
                  </a:lnTo>
                  <a:lnTo>
                    <a:pt x="95" y="1172"/>
                  </a:lnTo>
                  <a:lnTo>
                    <a:pt x="60" y="1196"/>
                  </a:lnTo>
                  <a:lnTo>
                    <a:pt x="36" y="1231"/>
                  </a:lnTo>
                  <a:lnTo>
                    <a:pt x="12" y="1267"/>
                  </a:lnTo>
                  <a:lnTo>
                    <a:pt x="1" y="1314"/>
                  </a:lnTo>
                  <a:lnTo>
                    <a:pt x="1" y="1361"/>
                  </a:lnTo>
                  <a:lnTo>
                    <a:pt x="12" y="1409"/>
                  </a:lnTo>
                  <a:lnTo>
                    <a:pt x="48" y="1468"/>
                  </a:lnTo>
                  <a:lnTo>
                    <a:pt x="83" y="1527"/>
                  </a:lnTo>
                  <a:lnTo>
                    <a:pt x="486" y="1527"/>
                  </a:lnTo>
                  <a:lnTo>
                    <a:pt x="1870" y="1125"/>
                  </a:lnTo>
                  <a:lnTo>
                    <a:pt x="2568" y="924"/>
                  </a:lnTo>
                  <a:lnTo>
                    <a:pt x="3266" y="734"/>
                  </a:lnTo>
                  <a:lnTo>
                    <a:pt x="3964" y="569"/>
                  </a:lnTo>
                  <a:lnTo>
                    <a:pt x="4319" y="498"/>
                  </a:lnTo>
                  <a:lnTo>
                    <a:pt x="4674" y="439"/>
                  </a:lnTo>
                  <a:lnTo>
                    <a:pt x="5028" y="379"/>
                  </a:lnTo>
                  <a:lnTo>
                    <a:pt x="5383" y="332"/>
                  </a:lnTo>
                  <a:lnTo>
                    <a:pt x="5738" y="297"/>
                  </a:lnTo>
                  <a:lnTo>
                    <a:pt x="6105" y="273"/>
                  </a:lnTo>
                  <a:lnTo>
                    <a:pt x="5797" y="202"/>
                  </a:lnTo>
                  <a:lnTo>
                    <a:pt x="5845" y="13"/>
                  </a:lnTo>
                  <a:lnTo>
                    <a:pt x="5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87;p17">
              <a:extLst>
                <a:ext uri="{FF2B5EF4-FFF2-40B4-BE49-F238E27FC236}">
                  <a16:creationId xmlns:a16="http://schemas.microsoft.com/office/drawing/2014/main" id="{F68B7E3E-821F-B57A-4643-8916323F374A}"/>
                </a:ext>
              </a:extLst>
            </p:cNvPr>
            <p:cNvSpPr/>
            <p:nvPr/>
          </p:nvSpPr>
          <p:spPr>
            <a:xfrm>
              <a:off x="2079800" y="2810750"/>
              <a:ext cx="80475" cy="23375"/>
            </a:xfrm>
            <a:custGeom>
              <a:avLst/>
              <a:gdLst/>
              <a:ahLst/>
              <a:cxnLst/>
              <a:rect l="l" t="t" r="r" b="b"/>
              <a:pathLst>
                <a:path w="3219" h="935" extrusionOk="0">
                  <a:moveTo>
                    <a:pt x="2438" y="0"/>
                  </a:moveTo>
                  <a:lnTo>
                    <a:pt x="2461" y="178"/>
                  </a:lnTo>
                  <a:lnTo>
                    <a:pt x="2225" y="166"/>
                  </a:lnTo>
                  <a:lnTo>
                    <a:pt x="1976" y="178"/>
                  </a:lnTo>
                  <a:lnTo>
                    <a:pt x="1858" y="190"/>
                  </a:lnTo>
                  <a:lnTo>
                    <a:pt x="1740" y="213"/>
                  </a:lnTo>
                  <a:lnTo>
                    <a:pt x="1621" y="249"/>
                  </a:lnTo>
                  <a:lnTo>
                    <a:pt x="1515" y="284"/>
                  </a:lnTo>
                  <a:lnTo>
                    <a:pt x="793" y="414"/>
                  </a:lnTo>
                  <a:lnTo>
                    <a:pt x="72" y="556"/>
                  </a:lnTo>
                  <a:lnTo>
                    <a:pt x="1" y="935"/>
                  </a:lnTo>
                  <a:lnTo>
                    <a:pt x="403" y="864"/>
                  </a:lnTo>
                  <a:lnTo>
                    <a:pt x="604" y="828"/>
                  </a:lnTo>
                  <a:lnTo>
                    <a:pt x="805" y="781"/>
                  </a:lnTo>
                  <a:lnTo>
                    <a:pt x="1077" y="698"/>
                  </a:lnTo>
                  <a:lnTo>
                    <a:pt x="1361" y="615"/>
                  </a:lnTo>
                  <a:lnTo>
                    <a:pt x="1633" y="556"/>
                  </a:lnTo>
                  <a:lnTo>
                    <a:pt x="1917" y="497"/>
                  </a:lnTo>
                  <a:lnTo>
                    <a:pt x="1905" y="367"/>
                  </a:lnTo>
                  <a:lnTo>
                    <a:pt x="2603" y="367"/>
                  </a:lnTo>
                  <a:lnTo>
                    <a:pt x="2568" y="201"/>
                  </a:lnTo>
                  <a:lnTo>
                    <a:pt x="3218" y="107"/>
                  </a:lnTo>
                  <a:lnTo>
                    <a:pt x="3029" y="71"/>
                  </a:lnTo>
                  <a:lnTo>
                    <a:pt x="2828" y="48"/>
                  </a:lnTo>
                  <a:lnTo>
                    <a:pt x="2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88;p17">
              <a:extLst>
                <a:ext uri="{FF2B5EF4-FFF2-40B4-BE49-F238E27FC236}">
                  <a16:creationId xmlns:a16="http://schemas.microsoft.com/office/drawing/2014/main" id="{0E91CD11-C0B3-BF73-8C11-0E6E152EE9CE}"/>
                </a:ext>
              </a:extLst>
            </p:cNvPr>
            <p:cNvSpPr/>
            <p:nvPr/>
          </p:nvSpPr>
          <p:spPr>
            <a:xfrm>
              <a:off x="4458300" y="2923725"/>
              <a:ext cx="76025" cy="46450"/>
            </a:xfrm>
            <a:custGeom>
              <a:avLst/>
              <a:gdLst/>
              <a:ahLst/>
              <a:cxnLst/>
              <a:rect l="l" t="t" r="r" b="b"/>
              <a:pathLst>
                <a:path w="3041" h="1858" extrusionOk="0">
                  <a:moveTo>
                    <a:pt x="3041" y="0"/>
                  </a:moveTo>
                  <a:lnTo>
                    <a:pt x="2863" y="24"/>
                  </a:lnTo>
                  <a:lnTo>
                    <a:pt x="2709" y="60"/>
                  </a:lnTo>
                  <a:lnTo>
                    <a:pt x="2544" y="107"/>
                  </a:lnTo>
                  <a:lnTo>
                    <a:pt x="2473" y="142"/>
                  </a:lnTo>
                  <a:lnTo>
                    <a:pt x="2402" y="190"/>
                  </a:lnTo>
                  <a:lnTo>
                    <a:pt x="1822" y="521"/>
                  </a:lnTo>
                  <a:lnTo>
                    <a:pt x="1219" y="829"/>
                  </a:lnTo>
                  <a:lnTo>
                    <a:pt x="615" y="1113"/>
                  </a:lnTo>
                  <a:lnTo>
                    <a:pt x="0" y="1373"/>
                  </a:lnTo>
                  <a:lnTo>
                    <a:pt x="24" y="1858"/>
                  </a:lnTo>
                  <a:lnTo>
                    <a:pt x="142" y="1846"/>
                  </a:lnTo>
                  <a:lnTo>
                    <a:pt x="260" y="1822"/>
                  </a:lnTo>
                  <a:lnTo>
                    <a:pt x="497" y="1763"/>
                  </a:lnTo>
                  <a:lnTo>
                    <a:pt x="722" y="1680"/>
                  </a:lnTo>
                  <a:lnTo>
                    <a:pt x="935" y="1574"/>
                  </a:lnTo>
                  <a:lnTo>
                    <a:pt x="1148" y="1467"/>
                  </a:lnTo>
                  <a:lnTo>
                    <a:pt x="1361" y="1349"/>
                  </a:lnTo>
                  <a:lnTo>
                    <a:pt x="1786" y="1113"/>
                  </a:lnTo>
                  <a:lnTo>
                    <a:pt x="2141" y="888"/>
                  </a:lnTo>
                  <a:lnTo>
                    <a:pt x="2331" y="781"/>
                  </a:lnTo>
                  <a:lnTo>
                    <a:pt x="2508" y="651"/>
                  </a:lnTo>
                  <a:lnTo>
                    <a:pt x="2662" y="521"/>
                  </a:lnTo>
                  <a:lnTo>
                    <a:pt x="2816" y="367"/>
                  </a:lnTo>
                  <a:lnTo>
                    <a:pt x="2875" y="284"/>
                  </a:lnTo>
                  <a:lnTo>
                    <a:pt x="2934" y="202"/>
                  </a:lnTo>
                  <a:lnTo>
                    <a:pt x="2993" y="107"/>
                  </a:lnTo>
                  <a:lnTo>
                    <a:pt x="3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89;p17">
              <a:extLst>
                <a:ext uri="{FF2B5EF4-FFF2-40B4-BE49-F238E27FC236}">
                  <a16:creationId xmlns:a16="http://schemas.microsoft.com/office/drawing/2014/main" id="{1E2B03E2-23BA-8A31-55FF-0E284D170408}"/>
                </a:ext>
              </a:extLst>
            </p:cNvPr>
            <p:cNvSpPr/>
            <p:nvPr/>
          </p:nvSpPr>
          <p:spPr>
            <a:xfrm>
              <a:off x="3137425" y="2979325"/>
              <a:ext cx="113000" cy="26350"/>
            </a:xfrm>
            <a:custGeom>
              <a:avLst/>
              <a:gdLst/>
              <a:ahLst/>
              <a:cxnLst/>
              <a:rect l="l" t="t" r="r" b="b"/>
              <a:pathLst>
                <a:path w="4520" h="1054" extrusionOk="0">
                  <a:moveTo>
                    <a:pt x="131" y="1"/>
                  </a:moveTo>
                  <a:lnTo>
                    <a:pt x="1" y="24"/>
                  </a:lnTo>
                  <a:lnTo>
                    <a:pt x="155" y="107"/>
                  </a:lnTo>
                  <a:lnTo>
                    <a:pt x="332" y="178"/>
                  </a:lnTo>
                  <a:lnTo>
                    <a:pt x="510" y="225"/>
                  </a:lnTo>
                  <a:lnTo>
                    <a:pt x="687" y="249"/>
                  </a:lnTo>
                  <a:lnTo>
                    <a:pt x="687" y="379"/>
                  </a:lnTo>
                  <a:lnTo>
                    <a:pt x="1125" y="415"/>
                  </a:lnTo>
                  <a:lnTo>
                    <a:pt x="1633" y="592"/>
                  </a:lnTo>
                  <a:lnTo>
                    <a:pt x="1894" y="675"/>
                  </a:lnTo>
                  <a:lnTo>
                    <a:pt x="2154" y="746"/>
                  </a:lnTo>
                  <a:lnTo>
                    <a:pt x="2426" y="817"/>
                  </a:lnTo>
                  <a:lnTo>
                    <a:pt x="2686" y="864"/>
                  </a:lnTo>
                  <a:lnTo>
                    <a:pt x="2958" y="900"/>
                  </a:lnTo>
                  <a:lnTo>
                    <a:pt x="3230" y="912"/>
                  </a:lnTo>
                  <a:lnTo>
                    <a:pt x="3230" y="1053"/>
                  </a:lnTo>
                  <a:lnTo>
                    <a:pt x="3869" y="1053"/>
                  </a:lnTo>
                  <a:lnTo>
                    <a:pt x="4201" y="1042"/>
                  </a:lnTo>
                  <a:lnTo>
                    <a:pt x="4520" y="994"/>
                  </a:lnTo>
                  <a:lnTo>
                    <a:pt x="4378" y="959"/>
                  </a:lnTo>
                  <a:lnTo>
                    <a:pt x="4236" y="923"/>
                  </a:lnTo>
                  <a:lnTo>
                    <a:pt x="4094" y="900"/>
                  </a:lnTo>
                  <a:lnTo>
                    <a:pt x="3952" y="876"/>
                  </a:lnTo>
                  <a:lnTo>
                    <a:pt x="3656" y="864"/>
                  </a:lnTo>
                  <a:lnTo>
                    <a:pt x="3361" y="864"/>
                  </a:lnTo>
                  <a:lnTo>
                    <a:pt x="3372" y="722"/>
                  </a:lnTo>
                  <a:lnTo>
                    <a:pt x="2781" y="675"/>
                  </a:lnTo>
                  <a:lnTo>
                    <a:pt x="2686" y="628"/>
                  </a:lnTo>
                  <a:lnTo>
                    <a:pt x="2603" y="580"/>
                  </a:lnTo>
                  <a:lnTo>
                    <a:pt x="2509" y="557"/>
                  </a:lnTo>
                  <a:lnTo>
                    <a:pt x="2414" y="533"/>
                  </a:lnTo>
                  <a:lnTo>
                    <a:pt x="2213" y="521"/>
                  </a:lnTo>
                  <a:lnTo>
                    <a:pt x="2024" y="509"/>
                  </a:lnTo>
                  <a:lnTo>
                    <a:pt x="2024" y="403"/>
                  </a:lnTo>
                  <a:lnTo>
                    <a:pt x="1764" y="355"/>
                  </a:lnTo>
                  <a:lnTo>
                    <a:pt x="1515" y="285"/>
                  </a:lnTo>
                  <a:lnTo>
                    <a:pt x="1018" y="131"/>
                  </a:lnTo>
                  <a:lnTo>
                    <a:pt x="770" y="72"/>
                  </a:lnTo>
                  <a:lnTo>
                    <a:pt x="521" y="24"/>
                  </a:lnTo>
                  <a:lnTo>
                    <a:pt x="391" y="12"/>
                  </a:lnTo>
                  <a:lnTo>
                    <a:pt x="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90;p17">
              <a:extLst>
                <a:ext uri="{FF2B5EF4-FFF2-40B4-BE49-F238E27FC236}">
                  <a16:creationId xmlns:a16="http://schemas.microsoft.com/office/drawing/2014/main" id="{94EDDBC1-D921-7521-F7CC-76AC6CEBF8B6}"/>
                </a:ext>
              </a:extLst>
            </p:cNvPr>
            <p:cNvSpPr/>
            <p:nvPr/>
          </p:nvSpPr>
          <p:spPr>
            <a:xfrm>
              <a:off x="3118800" y="3012150"/>
              <a:ext cx="97625" cy="23975"/>
            </a:xfrm>
            <a:custGeom>
              <a:avLst/>
              <a:gdLst/>
              <a:ahLst/>
              <a:cxnLst/>
              <a:rect l="l" t="t" r="r" b="b"/>
              <a:pathLst>
                <a:path w="3905" h="959" extrusionOk="0">
                  <a:moveTo>
                    <a:pt x="12" y="1"/>
                  </a:moveTo>
                  <a:lnTo>
                    <a:pt x="1" y="237"/>
                  </a:lnTo>
                  <a:lnTo>
                    <a:pt x="580" y="474"/>
                  </a:lnTo>
                  <a:lnTo>
                    <a:pt x="876" y="580"/>
                  </a:lnTo>
                  <a:lnTo>
                    <a:pt x="1184" y="687"/>
                  </a:lnTo>
                  <a:lnTo>
                    <a:pt x="1882" y="817"/>
                  </a:lnTo>
                  <a:lnTo>
                    <a:pt x="2130" y="876"/>
                  </a:lnTo>
                  <a:lnTo>
                    <a:pt x="2378" y="912"/>
                  </a:lnTo>
                  <a:lnTo>
                    <a:pt x="2639" y="947"/>
                  </a:lnTo>
                  <a:lnTo>
                    <a:pt x="2899" y="959"/>
                  </a:lnTo>
                  <a:lnTo>
                    <a:pt x="3147" y="947"/>
                  </a:lnTo>
                  <a:lnTo>
                    <a:pt x="3408" y="924"/>
                  </a:lnTo>
                  <a:lnTo>
                    <a:pt x="3656" y="876"/>
                  </a:lnTo>
                  <a:lnTo>
                    <a:pt x="3905" y="817"/>
                  </a:lnTo>
                  <a:lnTo>
                    <a:pt x="3514" y="782"/>
                  </a:lnTo>
                  <a:lnTo>
                    <a:pt x="3124" y="758"/>
                  </a:lnTo>
                  <a:lnTo>
                    <a:pt x="2745" y="734"/>
                  </a:lnTo>
                  <a:lnTo>
                    <a:pt x="2355" y="699"/>
                  </a:lnTo>
                  <a:lnTo>
                    <a:pt x="2189" y="628"/>
                  </a:lnTo>
                  <a:lnTo>
                    <a:pt x="2012" y="580"/>
                  </a:lnTo>
                  <a:lnTo>
                    <a:pt x="1669" y="498"/>
                  </a:lnTo>
                  <a:lnTo>
                    <a:pt x="1408" y="415"/>
                  </a:lnTo>
                  <a:lnTo>
                    <a:pt x="1148" y="344"/>
                  </a:lnTo>
                  <a:lnTo>
                    <a:pt x="663" y="143"/>
                  </a:lnTo>
                  <a:lnTo>
                    <a:pt x="332" y="60"/>
                  </a:ln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91;p17">
              <a:extLst>
                <a:ext uri="{FF2B5EF4-FFF2-40B4-BE49-F238E27FC236}">
                  <a16:creationId xmlns:a16="http://schemas.microsoft.com/office/drawing/2014/main" id="{37F106E6-B447-896C-2710-4FD7E4046ACD}"/>
                </a:ext>
              </a:extLst>
            </p:cNvPr>
            <p:cNvSpPr/>
            <p:nvPr/>
          </p:nvSpPr>
          <p:spPr>
            <a:xfrm>
              <a:off x="4479575" y="3686200"/>
              <a:ext cx="68650" cy="31075"/>
            </a:xfrm>
            <a:custGeom>
              <a:avLst/>
              <a:gdLst/>
              <a:ahLst/>
              <a:cxnLst/>
              <a:rect l="l" t="t" r="r" b="b"/>
              <a:pathLst>
                <a:path w="2746" h="1243" extrusionOk="0">
                  <a:moveTo>
                    <a:pt x="2296" y="0"/>
                  </a:moveTo>
                  <a:lnTo>
                    <a:pt x="2201" y="12"/>
                  </a:lnTo>
                  <a:lnTo>
                    <a:pt x="2012" y="47"/>
                  </a:lnTo>
                  <a:lnTo>
                    <a:pt x="1752" y="130"/>
                  </a:lnTo>
                  <a:lnTo>
                    <a:pt x="1492" y="213"/>
                  </a:lnTo>
                  <a:lnTo>
                    <a:pt x="995" y="402"/>
                  </a:lnTo>
                  <a:lnTo>
                    <a:pt x="498" y="615"/>
                  </a:lnTo>
                  <a:lnTo>
                    <a:pt x="1" y="840"/>
                  </a:lnTo>
                  <a:lnTo>
                    <a:pt x="36" y="1242"/>
                  </a:lnTo>
                  <a:lnTo>
                    <a:pt x="261" y="1112"/>
                  </a:lnTo>
                  <a:lnTo>
                    <a:pt x="498" y="994"/>
                  </a:lnTo>
                  <a:lnTo>
                    <a:pt x="746" y="875"/>
                  </a:lnTo>
                  <a:lnTo>
                    <a:pt x="983" y="781"/>
                  </a:lnTo>
                  <a:lnTo>
                    <a:pt x="1480" y="580"/>
                  </a:lnTo>
                  <a:lnTo>
                    <a:pt x="1977" y="402"/>
                  </a:lnTo>
                  <a:lnTo>
                    <a:pt x="2237" y="284"/>
                  </a:lnTo>
                  <a:lnTo>
                    <a:pt x="2497" y="166"/>
                  </a:lnTo>
                  <a:lnTo>
                    <a:pt x="2746" y="106"/>
                  </a:lnTo>
                  <a:lnTo>
                    <a:pt x="2663" y="47"/>
                  </a:lnTo>
                  <a:lnTo>
                    <a:pt x="2580" y="24"/>
                  </a:lnTo>
                  <a:lnTo>
                    <a:pt x="2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92;p17">
              <a:extLst>
                <a:ext uri="{FF2B5EF4-FFF2-40B4-BE49-F238E27FC236}">
                  <a16:creationId xmlns:a16="http://schemas.microsoft.com/office/drawing/2014/main" id="{95FF35A5-40DC-5A92-4264-B4A88C0B2E5F}"/>
                </a:ext>
              </a:extLst>
            </p:cNvPr>
            <p:cNvSpPr/>
            <p:nvPr/>
          </p:nvSpPr>
          <p:spPr>
            <a:xfrm>
              <a:off x="4307750" y="3853575"/>
              <a:ext cx="115375" cy="171875"/>
            </a:xfrm>
            <a:custGeom>
              <a:avLst/>
              <a:gdLst/>
              <a:ahLst/>
              <a:cxnLst/>
              <a:rect l="l" t="t" r="r" b="b"/>
              <a:pathLst>
                <a:path w="4615" h="6875" extrusionOk="0">
                  <a:moveTo>
                    <a:pt x="4094" y="1"/>
                  </a:moveTo>
                  <a:lnTo>
                    <a:pt x="3999" y="25"/>
                  </a:lnTo>
                  <a:lnTo>
                    <a:pt x="3904" y="48"/>
                  </a:lnTo>
                  <a:lnTo>
                    <a:pt x="3810" y="96"/>
                  </a:lnTo>
                  <a:lnTo>
                    <a:pt x="3727" y="155"/>
                  </a:lnTo>
                  <a:lnTo>
                    <a:pt x="3632" y="226"/>
                  </a:lnTo>
                  <a:lnTo>
                    <a:pt x="3561" y="297"/>
                  </a:lnTo>
                  <a:lnTo>
                    <a:pt x="3490" y="380"/>
                  </a:lnTo>
                  <a:lnTo>
                    <a:pt x="3419" y="462"/>
                  </a:lnTo>
                  <a:lnTo>
                    <a:pt x="3360" y="557"/>
                  </a:lnTo>
                  <a:lnTo>
                    <a:pt x="3325" y="652"/>
                  </a:lnTo>
                  <a:lnTo>
                    <a:pt x="3218" y="853"/>
                  </a:lnTo>
                  <a:lnTo>
                    <a:pt x="3100" y="1054"/>
                  </a:lnTo>
                  <a:lnTo>
                    <a:pt x="2958" y="1255"/>
                  </a:lnTo>
                  <a:lnTo>
                    <a:pt x="2816" y="1432"/>
                  </a:lnTo>
                  <a:lnTo>
                    <a:pt x="2733" y="1515"/>
                  </a:lnTo>
                  <a:lnTo>
                    <a:pt x="2639" y="1598"/>
                  </a:lnTo>
                  <a:lnTo>
                    <a:pt x="2556" y="1669"/>
                  </a:lnTo>
                  <a:lnTo>
                    <a:pt x="2461" y="1728"/>
                  </a:lnTo>
                  <a:lnTo>
                    <a:pt x="2355" y="1787"/>
                  </a:lnTo>
                  <a:lnTo>
                    <a:pt x="2248" y="1835"/>
                  </a:lnTo>
                  <a:lnTo>
                    <a:pt x="2142" y="1882"/>
                  </a:lnTo>
                  <a:lnTo>
                    <a:pt x="2023" y="1906"/>
                  </a:lnTo>
                  <a:lnTo>
                    <a:pt x="1929" y="1645"/>
                  </a:lnTo>
                  <a:lnTo>
                    <a:pt x="1870" y="1515"/>
                  </a:lnTo>
                  <a:lnTo>
                    <a:pt x="1811" y="1373"/>
                  </a:lnTo>
                  <a:lnTo>
                    <a:pt x="1740" y="1255"/>
                  </a:lnTo>
                  <a:lnTo>
                    <a:pt x="1657" y="1149"/>
                  </a:lnTo>
                  <a:lnTo>
                    <a:pt x="1609" y="1101"/>
                  </a:lnTo>
                  <a:lnTo>
                    <a:pt x="1550" y="1054"/>
                  </a:lnTo>
                  <a:lnTo>
                    <a:pt x="1491" y="1018"/>
                  </a:lnTo>
                  <a:lnTo>
                    <a:pt x="1420" y="995"/>
                  </a:lnTo>
                  <a:lnTo>
                    <a:pt x="1337" y="959"/>
                  </a:lnTo>
                  <a:lnTo>
                    <a:pt x="1243" y="924"/>
                  </a:lnTo>
                  <a:lnTo>
                    <a:pt x="1136" y="912"/>
                  </a:lnTo>
                  <a:lnTo>
                    <a:pt x="1042" y="900"/>
                  </a:lnTo>
                  <a:lnTo>
                    <a:pt x="935" y="900"/>
                  </a:lnTo>
                  <a:lnTo>
                    <a:pt x="840" y="912"/>
                  </a:lnTo>
                  <a:lnTo>
                    <a:pt x="734" y="924"/>
                  </a:lnTo>
                  <a:lnTo>
                    <a:pt x="639" y="947"/>
                  </a:lnTo>
                  <a:lnTo>
                    <a:pt x="545" y="983"/>
                  </a:lnTo>
                  <a:lnTo>
                    <a:pt x="450" y="1030"/>
                  </a:lnTo>
                  <a:lnTo>
                    <a:pt x="379" y="1089"/>
                  </a:lnTo>
                  <a:lnTo>
                    <a:pt x="296" y="1149"/>
                  </a:lnTo>
                  <a:lnTo>
                    <a:pt x="237" y="1219"/>
                  </a:lnTo>
                  <a:lnTo>
                    <a:pt x="178" y="1302"/>
                  </a:lnTo>
                  <a:lnTo>
                    <a:pt x="131" y="1385"/>
                  </a:lnTo>
                  <a:lnTo>
                    <a:pt x="95" y="1492"/>
                  </a:lnTo>
                  <a:lnTo>
                    <a:pt x="36" y="1740"/>
                  </a:lnTo>
                  <a:lnTo>
                    <a:pt x="12" y="1988"/>
                  </a:lnTo>
                  <a:lnTo>
                    <a:pt x="0" y="2249"/>
                  </a:lnTo>
                  <a:lnTo>
                    <a:pt x="0" y="2509"/>
                  </a:lnTo>
                  <a:lnTo>
                    <a:pt x="24" y="2769"/>
                  </a:lnTo>
                  <a:lnTo>
                    <a:pt x="71" y="3018"/>
                  </a:lnTo>
                  <a:lnTo>
                    <a:pt x="119" y="3278"/>
                  </a:lnTo>
                  <a:lnTo>
                    <a:pt x="202" y="3526"/>
                  </a:lnTo>
                  <a:lnTo>
                    <a:pt x="332" y="4000"/>
                  </a:lnTo>
                  <a:lnTo>
                    <a:pt x="474" y="4485"/>
                  </a:lnTo>
                  <a:lnTo>
                    <a:pt x="556" y="4721"/>
                  </a:lnTo>
                  <a:lnTo>
                    <a:pt x="651" y="4958"/>
                  </a:lnTo>
                  <a:lnTo>
                    <a:pt x="769" y="5183"/>
                  </a:lnTo>
                  <a:lnTo>
                    <a:pt x="900" y="5396"/>
                  </a:lnTo>
                  <a:lnTo>
                    <a:pt x="982" y="5514"/>
                  </a:lnTo>
                  <a:lnTo>
                    <a:pt x="1065" y="5620"/>
                  </a:lnTo>
                  <a:lnTo>
                    <a:pt x="1160" y="5715"/>
                  </a:lnTo>
                  <a:lnTo>
                    <a:pt x="1254" y="5810"/>
                  </a:lnTo>
                  <a:lnTo>
                    <a:pt x="1467" y="5987"/>
                  </a:lnTo>
                  <a:lnTo>
                    <a:pt x="1692" y="6153"/>
                  </a:lnTo>
                  <a:lnTo>
                    <a:pt x="1929" y="6295"/>
                  </a:lnTo>
                  <a:lnTo>
                    <a:pt x="2165" y="6437"/>
                  </a:lnTo>
                  <a:lnTo>
                    <a:pt x="2662" y="6685"/>
                  </a:lnTo>
                  <a:lnTo>
                    <a:pt x="2816" y="6756"/>
                  </a:lnTo>
                  <a:lnTo>
                    <a:pt x="2970" y="6815"/>
                  </a:lnTo>
                  <a:lnTo>
                    <a:pt x="3136" y="6851"/>
                  </a:lnTo>
                  <a:lnTo>
                    <a:pt x="3301" y="6874"/>
                  </a:lnTo>
                  <a:lnTo>
                    <a:pt x="3467" y="6874"/>
                  </a:lnTo>
                  <a:lnTo>
                    <a:pt x="3632" y="6851"/>
                  </a:lnTo>
                  <a:lnTo>
                    <a:pt x="3798" y="6803"/>
                  </a:lnTo>
                  <a:lnTo>
                    <a:pt x="3881" y="6768"/>
                  </a:lnTo>
                  <a:lnTo>
                    <a:pt x="3952" y="6732"/>
                  </a:lnTo>
                  <a:lnTo>
                    <a:pt x="4035" y="6685"/>
                  </a:lnTo>
                  <a:lnTo>
                    <a:pt x="4106" y="6626"/>
                  </a:lnTo>
                  <a:lnTo>
                    <a:pt x="4177" y="6555"/>
                  </a:lnTo>
                  <a:lnTo>
                    <a:pt x="4224" y="6484"/>
                  </a:lnTo>
                  <a:lnTo>
                    <a:pt x="4271" y="6401"/>
                  </a:lnTo>
                  <a:lnTo>
                    <a:pt x="4295" y="6307"/>
                  </a:lnTo>
                  <a:lnTo>
                    <a:pt x="4319" y="6224"/>
                  </a:lnTo>
                  <a:lnTo>
                    <a:pt x="4330" y="6129"/>
                  </a:lnTo>
                  <a:lnTo>
                    <a:pt x="4330" y="6034"/>
                  </a:lnTo>
                  <a:lnTo>
                    <a:pt x="4330" y="5940"/>
                  </a:lnTo>
                  <a:lnTo>
                    <a:pt x="4307" y="5845"/>
                  </a:lnTo>
                  <a:lnTo>
                    <a:pt x="4283" y="5751"/>
                  </a:lnTo>
                  <a:lnTo>
                    <a:pt x="4259" y="5656"/>
                  </a:lnTo>
                  <a:lnTo>
                    <a:pt x="4212" y="5573"/>
                  </a:lnTo>
                  <a:lnTo>
                    <a:pt x="4165" y="5502"/>
                  </a:lnTo>
                  <a:lnTo>
                    <a:pt x="4106" y="5431"/>
                  </a:lnTo>
                  <a:lnTo>
                    <a:pt x="3964" y="5277"/>
                  </a:lnTo>
                  <a:lnTo>
                    <a:pt x="3822" y="5135"/>
                  </a:lnTo>
                  <a:lnTo>
                    <a:pt x="3656" y="5017"/>
                  </a:lnTo>
                  <a:lnTo>
                    <a:pt x="3479" y="4911"/>
                  </a:lnTo>
                  <a:lnTo>
                    <a:pt x="3136" y="4698"/>
                  </a:lnTo>
                  <a:lnTo>
                    <a:pt x="2958" y="4591"/>
                  </a:lnTo>
                  <a:lnTo>
                    <a:pt x="2792" y="4473"/>
                  </a:lnTo>
                  <a:lnTo>
                    <a:pt x="2804" y="4307"/>
                  </a:lnTo>
                  <a:lnTo>
                    <a:pt x="2828" y="4153"/>
                  </a:lnTo>
                  <a:lnTo>
                    <a:pt x="2887" y="3834"/>
                  </a:lnTo>
                  <a:lnTo>
                    <a:pt x="2946" y="3515"/>
                  </a:lnTo>
                  <a:lnTo>
                    <a:pt x="2958" y="3349"/>
                  </a:lnTo>
                  <a:lnTo>
                    <a:pt x="2970" y="3183"/>
                  </a:lnTo>
                  <a:lnTo>
                    <a:pt x="2958" y="3089"/>
                  </a:lnTo>
                  <a:lnTo>
                    <a:pt x="2970" y="2982"/>
                  </a:lnTo>
                  <a:lnTo>
                    <a:pt x="2982" y="2888"/>
                  </a:lnTo>
                  <a:lnTo>
                    <a:pt x="3005" y="2793"/>
                  </a:lnTo>
                  <a:lnTo>
                    <a:pt x="3076" y="2615"/>
                  </a:lnTo>
                  <a:lnTo>
                    <a:pt x="3159" y="2450"/>
                  </a:lnTo>
                  <a:lnTo>
                    <a:pt x="3360" y="2107"/>
                  </a:lnTo>
                  <a:lnTo>
                    <a:pt x="3455" y="1929"/>
                  </a:lnTo>
                  <a:lnTo>
                    <a:pt x="3526" y="1740"/>
                  </a:lnTo>
                  <a:lnTo>
                    <a:pt x="3561" y="1634"/>
                  </a:lnTo>
                  <a:lnTo>
                    <a:pt x="3609" y="1527"/>
                  </a:lnTo>
                  <a:lnTo>
                    <a:pt x="3668" y="1432"/>
                  </a:lnTo>
                  <a:lnTo>
                    <a:pt x="3727" y="1338"/>
                  </a:lnTo>
                  <a:lnTo>
                    <a:pt x="3881" y="1160"/>
                  </a:lnTo>
                  <a:lnTo>
                    <a:pt x="4035" y="995"/>
                  </a:lnTo>
                  <a:lnTo>
                    <a:pt x="4200" y="829"/>
                  </a:lnTo>
                  <a:lnTo>
                    <a:pt x="4354" y="663"/>
                  </a:lnTo>
                  <a:lnTo>
                    <a:pt x="4425" y="569"/>
                  </a:lnTo>
                  <a:lnTo>
                    <a:pt x="4496" y="486"/>
                  </a:lnTo>
                  <a:lnTo>
                    <a:pt x="4555" y="380"/>
                  </a:lnTo>
                  <a:lnTo>
                    <a:pt x="4614" y="285"/>
                  </a:lnTo>
                  <a:lnTo>
                    <a:pt x="4531" y="178"/>
                  </a:lnTo>
                  <a:lnTo>
                    <a:pt x="4449" y="96"/>
                  </a:lnTo>
                  <a:lnTo>
                    <a:pt x="4366" y="48"/>
                  </a:lnTo>
                  <a:lnTo>
                    <a:pt x="4283" y="13"/>
                  </a:lnTo>
                  <a:lnTo>
                    <a:pt x="4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93;p17">
              <a:extLst>
                <a:ext uri="{FF2B5EF4-FFF2-40B4-BE49-F238E27FC236}">
                  <a16:creationId xmlns:a16="http://schemas.microsoft.com/office/drawing/2014/main" id="{793D90E2-E788-1335-9432-BBCAF28E2680}"/>
                </a:ext>
              </a:extLst>
            </p:cNvPr>
            <p:cNvSpPr/>
            <p:nvPr/>
          </p:nvSpPr>
          <p:spPr>
            <a:xfrm>
              <a:off x="5397025" y="3944100"/>
              <a:ext cx="134000" cy="123050"/>
            </a:xfrm>
            <a:custGeom>
              <a:avLst/>
              <a:gdLst/>
              <a:ahLst/>
              <a:cxnLst/>
              <a:rect l="l" t="t" r="r" b="b"/>
              <a:pathLst>
                <a:path w="5360" h="4922" extrusionOk="0">
                  <a:moveTo>
                    <a:pt x="3147" y="0"/>
                  </a:moveTo>
                  <a:lnTo>
                    <a:pt x="2911" y="12"/>
                  </a:lnTo>
                  <a:lnTo>
                    <a:pt x="2686" y="36"/>
                  </a:lnTo>
                  <a:lnTo>
                    <a:pt x="2449" y="71"/>
                  </a:lnTo>
                  <a:lnTo>
                    <a:pt x="2225" y="142"/>
                  </a:lnTo>
                  <a:lnTo>
                    <a:pt x="2000" y="213"/>
                  </a:lnTo>
                  <a:lnTo>
                    <a:pt x="1787" y="319"/>
                  </a:lnTo>
                  <a:lnTo>
                    <a:pt x="1586" y="426"/>
                  </a:lnTo>
                  <a:lnTo>
                    <a:pt x="1385" y="568"/>
                  </a:lnTo>
                  <a:lnTo>
                    <a:pt x="1207" y="710"/>
                  </a:lnTo>
                  <a:lnTo>
                    <a:pt x="1042" y="875"/>
                  </a:lnTo>
                  <a:lnTo>
                    <a:pt x="888" y="1053"/>
                  </a:lnTo>
                  <a:lnTo>
                    <a:pt x="616" y="970"/>
                  </a:lnTo>
                  <a:lnTo>
                    <a:pt x="497" y="1148"/>
                  </a:lnTo>
                  <a:lnTo>
                    <a:pt x="391" y="1337"/>
                  </a:lnTo>
                  <a:lnTo>
                    <a:pt x="296" y="1526"/>
                  </a:lnTo>
                  <a:lnTo>
                    <a:pt x="214" y="1739"/>
                  </a:lnTo>
                  <a:lnTo>
                    <a:pt x="143" y="1940"/>
                  </a:lnTo>
                  <a:lnTo>
                    <a:pt x="83" y="2153"/>
                  </a:lnTo>
                  <a:lnTo>
                    <a:pt x="36" y="2378"/>
                  </a:lnTo>
                  <a:lnTo>
                    <a:pt x="12" y="2591"/>
                  </a:lnTo>
                  <a:lnTo>
                    <a:pt x="1" y="2816"/>
                  </a:lnTo>
                  <a:lnTo>
                    <a:pt x="12" y="3029"/>
                  </a:lnTo>
                  <a:lnTo>
                    <a:pt x="36" y="3242"/>
                  </a:lnTo>
                  <a:lnTo>
                    <a:pt x="83" y="3454"/>
                  </a:lnTo>
                  <a:lnTo>
                    <a:pt x="154" y="3656"/>
                  </a:lnTo>
                  <a:lnTo>
                    <a:pt x="249" y="3845"/>
                  </a:lnTo>
                  <a:lnTo>
                    <a:pt x="367" y="4034"/>
                  </a:lnTo>
                  <a:lnTo>
                    <a:pt x="509" y="4200"/>
                  </a:lnTo>
                  <a:lnTo>
                    <a:pt x="663" y="4330"/>
                  </a:lnTo>
                  <a:lnTo>
                    <a:pt x="829" y="4436"/>
                  </a:lnTo>
                  <a:lnTo>
                    <a:pt x="994" y="4543"/>
                  </a:lnTo>
                  <a:lnTo>
                    <a:pt x="1172" y="4626"/>
                  </a:lnTo>
                  <a:lnTo>
                    <a:pt x="1349" y="4709"/>
                  </a:lnTo>
                  <a:lnTo>
                    <a:pt x="1539" y="4779"/>
                  </a:lnTo>
                  <a:lnTo>
                    <a:pt x="1728" y="4839"/>
                  </a:lnTo>
                  <a:lnTo>
                    <a:pt x="1929" y="4874"/>
                  </a:lnTo>
                  <a:lnTo>
                    <a:pt x="2118" y="4910"/>
                  </a:lnTo>
                  <a:lnTo>
                    <a:pt x="2319" y="4921"/>
                  </a:lnTo>
                  <a:lnTo>
                    <a:pt x="2520" y="4921"/>
                  </a:lnTo>
                  <a:lnTo>
                    <a:pt x="2710" y="4910"/>
                  </a:lnTo>
                  <a:lnTo>
                    <a:pt x="2911" y="4886"/>
                  </a:lnTo>
                  <a:lnTo>
                    <a:pt x="3100" y="4850"/>
                  </a:lnTo>
                  <a:lnTo>
                    <a:pt x="3289" y="4791"/>
                  </a:lnTo>
                  <a:lnTo>
                    <a:pt x="3479" y="4720"/>
                  </a:lnTo>
                  <a:lnTo>
                    <a:pt x="3763" y="4590"/>
                  </a:lnTo>
                  <a:lnTo>
                    <a:pt x="4047" y="4436"/>
                  </a:lnTo>
                  <a:lnTo>
                    <a:pt x="4319" y="4271"/>
                  </a:lnTo>
                  <a:lnTo>
                    <a:pt x="4449" y="4176"/>
                  </a:lnTo>
                  <a:lnTo>
                    <a:pt x="4567" y="4070"/>
                  </a:lnTo>
                  <a:lnTo>
                    <a:pt x="4685" y="3963"/>
                  </a:lnTo>
                  <a:lnTo>
                    <a:pt x="4804" y="3857"/>
                  </a:lnTo>
                  <a:lnTo>
                    <a:pt x="4898" y="3738"/>
                  </a:lnTo>
                  <a:lnTo>
                    <a:pt x="4993" y="3608"/>
                  </a:lnTo>
                  <a:lnTo>
                    <a:pt x="5076" y="3478"/>
                  </a:lnTo>
                  <a:lnTo>
                    <a:pt x="5159" y="3336"/>
                  </a:lnTo>
                  <a:lnTo>
                    <a:pt x="5218" y="3194"/>
                  </a:lnTo>
                  <a:lnTo>
                    <a:pt x="5265" y="3040"/>
                  </a:lnTo>
                  <a:lnTo>
                    <a:pt x="5312" y="2851"/>
                  </a:lnTo>
                  <a:lnTo>
                    <a:pt x="5348" y="2650"/>
                  </a:lnTo>
                  <a:lnTo>
                    <a:pt x="5360" y="2449"/>
                  </a:lnTo>
                  <a:lnTo>
                    <a:pt x="5360" y="2260"/>
                  </a:lnTo>
                  <a:lnTo>
                    <a:pt x="5360" y="2059"/>
                  </a:lnTo>
                  <a:lnTo>
                    <a:pt x="5324" y="1857"/>
                  </a:lnTo>
                  <a:lnTo>
                    <a:pt x="5289" y="1656"/>
                  </a:lnTo>
                  <a:lnTo>
                    <a:pt x="5241" y="1467"/>
                  </a:lnTo>
                  <a:lnTo>
                    <a:pt x="5170" y="1278"/>
                  </a:lnTo>
                  <a:lnTo>
                    <a:pt x="5088" y="1100"/>
                  </a:lnTo>
                  <a:lnTo>
                    <a:pt x="4993" y="935"/>
                  </a:lnTo>
                  <a:lnTo>
                    <a:pt x="4887" y="769"/>
                  </a:lnTo>
                  <a:lnTo>
                    <a:pt x="4756" y="627"/>
                  </a:lnTo>
                  <a:lnTo>
                    <a:pt x="4614" y="485"/>
                  </a:lnTo>
                  <a:lnTo>
                    <a:pt x="4449" y="367"/>
                  </a:lnTo>
                  <a:lnTo>
                    <a:pt x="4283" y="260"/>
                  </a:lnTo>
                  <a:lnTo>
                    <a:pt x="4070" y="177"/>
                  </a:lnTo>
                  <a:lnTo>
                    <a:pt x="3845" y="95"/>
                  </a:lnTo>
                  <a:lnTo>
                    <a:pt x="3621" y="47"/>
                  </a:lnTo>
                  <a:lnTo>
                    <a:pt x="3384" y="12"/>
                  </a:lnTo>
                  <a:lnTo>
                    <a:pt x="3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94;p17">
              <a:extLst>
                <a:ext uri="{FF2B5EF4-FFF2-40B4-BE49-F238E27FC236}">
                  <a16:creationId xmlns:a16="http://schemas.microsoft.com/office/drawing/2014/main" id="{E1A5E388-FA76-A70D-5973-44B25A6D423F}"/>
                </a:ext>
              </a:extLst>
            </p:cNvPr>
            <p:cNvSpPr/>
            <p:nvPr/>
          </p:nvSpPr>
          <p:spPr>
            <a:xfrm>
              <a:off x="4629525" y="4769850"/>
              <a:ext cx="71025" cy="66850"/>
            </a:xfrm>
            <a:custGeom>
              <a:avLst/>
              <a:gdLst/>
              <a:ahLst/>
              <a:cxnLst/>
              <a:rect l="l" t="t" r="r" b="b"/>
              <a:pathLst>
                <a:path w="2841" h="2674" extrusionOk="0">
                  <a:moveTo>
                    <a:pt x="1491" y="0"/>
                  </a:moveTo>
                  <a:lnTo>
                    <a:pt x="1397" y="12"/>
                  </a:lnTo>
                  <a:lnTo>
                    <a:pt x="1314" y="24"/>
                  </a:lnTo>
                  <a:lnTo>
                    <a:pt x="1231" y="48"/>
                  </a:lnTo>
                  <a:lnTo>
                    <a:pt x="1137" y="71"/>
                  </a:lnTo>
                  <a:lnTo>
                    <a:pt x="1006" y="142"/>
                  </a:lnTo>
                  <a:lnTo>
                    <a:pt x="876" y="213"/>
                  </a:lnTo>
                  <a:lnTo>
                    <a:pt x="746" y="308"/>
                  </a:lnTo>
                  <a:lnTo>
                    <a:pt x="616" y="414"/>
                  </a:lnTo>
                  <a:lnTo>
                    <a:pt x="498" y="533"/>
                  </a:lnTo>
                  <a:lnTo>
                    <a:pt x="391" y="651"/>
                  </a:lnTo>
                  <a:lnTo>
                    <a:pt x="297" y="781"/>
                  </a:lnTo>
                  <a:lnTo>
                    <a:pt x="214" y="923"/>
                  </a:lnTo>
                  <a:lnTo>
                    <a:pt x="131" y="1065"/>
                  </a:lnTo>
                  <a:lnTo>
                    <a:pt x="72" y="1207"/>
                  </a:lnTo>
                  <a:lnTo>
                    <a:pt x="36" y="1361"/>
                  </a:lnTo>
                  <a:lnTo>
                    <a:pt x="1" y="1515"/>
                  </a:lnTo>
                  <a:lnTo>
                    <a:pt x="1" y="1668"/>
                  </a:lnTo>
                  <a:lnTo>
                    <a:pt x="13" y="1822"/>
                  </a:lnTo>
                  <a:lnTo>
                    <a:pt x="48" y="1976"/>
                  </a:lnTo>
                  <a:lnTo>
                    <a:pt x="107" y="2130"/>
                  </a:lnTo>
                  <a:lnTo>
                    <a:pt x="178" y="2201"/>
                  </a:lnTo>
                  <a:lnTo>
                    <a:pt x="249" y="2284"/>
                  </a:lnTo>
                  <a:lnTo>
                    <a:pt x="332" y="2343"/>
                  </a:lnTo>
                  <a:lnTo>
                    <a:pt x="415" y="2402"/>
                  </a:lnTo>
                  <a:lnTo>
                    <a:pt x="498" y="2461"/>
                  </a:lnTo>
                  <a:lnTo>
                    <a:pt x="592" y="2508"/>
                  </a:lnTo>
                  <a:lnTo>
                    <a:pt x="782" y="2591"/>
                  </a:lnTo>
                  <a:lnTo>
                    <a:pt x="983" y="2638"/>
                  </a:lnTo>
                  <a:lnTo>
                    <a:pt x="1196" y="2674"/>
                  </a:lnTo>
                  <a:lnTo>
                    <a:pt x="1397" y="2674"/>
                  </a:lnTo>
                  <a:lnTo>
                    <a:pt x="1610" y="2662"/>
                  </a:lnTo>
                  <a:lnTo>
                    <a:pt x="1811" y="2615"/>
                  </a:lnTo>
                  <a:lnTo>
                    <a:pt x="2012" y="2556"/>
                  </a:lnTo>
                  <a:lnTo>
                    <a:pt x="2189" y="2461"/>
                  </a:lnTo>
                  <a:lnTo>
                    <a:pt x="2272" y="2414"/>
                  </a:lnTo>
                  <a:lnTo>
                    <a:pt x="2355" y="2354"/>
                  </a:lnTo>
                  <a:lnTo>
                    <a:pt x="2438" y="2284"/>
                  </a:lnTo>
                  <a:lnTo>
                    <a:pt x="2509" y="2213"/>
                  </a:lnTo>
                  <a:lnTo>
                    <a:pt x="2568" y="2130"/>
                  </a:lnTo>
                  <a:lnTo>
                    <a:pt x="2627" y="2047"/>
                  </a:lnTo>
                  <a:lnTo>
                    <a:pt x="2686" y="1964"/>
                  </a:lnTo>
                  <a:lnTo>
                    <a:pt x="2734" y="1869"/>
                  </a:lnTo>
                  <a:lnTo>
                    <a:pt x="2769" y="1763"/>
                  </a:lnTo>
                  <a:lnTo>
                    <a:pt x="2793" y="1656"/>
                  </a:lnTo>
                  <a:lnTo>
                    <a:pt x="2816" y="1574"/>
                  </a:lnTo>
                  <a:lnTo>
                    <a:pt x="2840" y="1479"/>
                  </a:lnTo>
                  <a:lnTo>
                    <a:pt x="2840" y="1313"/>
                  </a:lnTo>
                  <a:lnTo>
                    <a:pt x="2828" y="1136"/>
                  </a:lnTo>
                  <a:lnTo>
                    <a:pt x="2793" y="970"/>
                  </a:lnTo>
                  <a:lnTo>
                    <a:pt x="2722" y="805"/>
                  </a:lnTo>
                  <a:lnTo>
                    <a:pt x="2639" y="651"/>
                  </a:lnTo>
                  <a:lnTo>
                    <a:pt x="2544" y="521"/>
                  </a:lnTo>
                  <a:lnTo>
                    <a:pt x="2426" y="391"/>
                  </a:lnTo>
                  <a:lnTo>
                    <a:pt x="2284" y="272"/>
                  </a:lnTo>
                  <a:lnTo>
                    <a:pt x="2142" y="178"/>
                  </a:lnTo>
                  <a:lnTo>
                    <a:pt x="1988" y="95"/>
                  </a:lnTo>
                  <a:lnTo>
                    <a:pt x="1823" y="48"/>
                  </a:lnTo>
                  <a:lnTo>
                    <a:pt x="1657" y="12"/>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95;p17">
              <a:extLst>
                <a:ext uri="{FF2B5EF4-FFF2-40B4-BE49-F238E27FC236}">
                  <a16:creationId xmlns:a16="http://schemas.microsoft.com/office/drawing/2014/main" id="{0A06EBC2-8735-010A-6293-F617BBEE76B4}"/>
                </a:ext>
              </a:extLst>
            </p:cNvPr>
            <p:cNvSpPr/>
            <p:nvPr/>
          </p:nvSpPr>
          <p:spPr>
            <a:xfrm>
              <a:off x="4210750" y="4950250"/>
              <a:ext cx="76900" cy="63625"/>
            </a:xfrm>
            <a:custGeom>
              <a:avLst/>
              <a:gdLst/>
              <a:ahLst/>
              <a:cxnLst/>
              <a:rect l="l" t="t" r="r" b="b"/>
              <a:pathLst>
                <a:path w="3076" h="2545" extrusionOk="0">
                  <a:moveTo>
                    <a:pt x="1018" y="1"/>
                  </a:moveTo>
                  <a:lnTo>
                    <a:pt x="911" y="13"/>
                  </a:lnTo>
                  <a:lnTo>
                    <a:pt x="805" y="24"/>
                  </a:lnTo>
                  <a:lnTo>
                    <a:pt x="698" y="48"/>
                  </a:lnTo>
                  <a:lnTo>
                    <a:pt x="580" y="84"/>
                  </a:lnTo>
                  <a:lnTo>
                    <a:pt x="473" y="119"/>
                  </a:lnTo>
                  <a:lnTo>
                    <a:pt x="355" y="155"/>
                  </a:lnTo>
                  <a:lnTo>
                    <a:pt x="260" y="202"/>
                  </a:lnTo>
                  <a:lnTo>
                    <a:pt x="178" y="261"/>
                  </a:lnTo>
                  <a:lnTo>
                    <a:pt x="118" y="344"/>
                  </a:lnTo>
                  <a:lnTo>
                    <a:pt x="71" y="427"/>
                  </a:lnTo>
                  <a:lnTo>
                    <a:pt x="36" y="521"/>
                  </a:lnTo>
                  <a:lnTo>
                    <a:pt x="12" y="616"/>
                  </a:lnTo>
                  <a:lnTo>
                    <a:pt x="0" y="722"/>
                  </a:lnTo>
                  <a:lnTo>
                    <a:pt x="0" y="829"/>
                  </a:lnTo>
                  <a:lnTo>
                    <a:pt x="12" y="935"/>
                  </a:lnTo>
                  <a:lnTo>
                    <a:pt x="36" y="1042"/>
                  </a:lnTo>
                  <a:lnTo>
                    <a:pt x="59" y="1160"/>
                  </a:lnTo>
                  <a:lnTo>
                    <a:pt x="130" y="1361"/>
                  </a:lnTo>
                  <a:lnTo>
                    <a:pt x="225" y="1551"/>
                  </a:lnTo>
                  <a:lnTo>
                    <a:pt x="308" y="1657"/>
                  </a:lnTo>
                  <a:lnTo>
                    <a:pt x="391" y="1752"/>
                  </a:lnTo>
                  <a:lnTo>
                    <a:pt x="497" y="1834"/>
                  </a:lnTo>
                  <a:lnTo>
                    <a:pt x="603" y="1917"/>
                  </a:lnTo>
                  <a:lnTo>
                    <a:pt x="710" y="2000"/>
                  </a:lnTo>
                  <a:lnTo>
                    <a:pt x="816" y="2071"/>
                  </a:lnTo>
                  <a:lnTo>
                    <a:pt x="1065" y="2189"/>
                  </a:lnTo>
                  <a:lnTo>
                    <a:pt x="1313" y="2284"/>
                  </a:lnTo>
                  <a:lnTo>
                    <a:pt x="1574" y="2367"/>
                  </a:lnTo>
                  <a:lnTo>
                    <a:pt x="1834" y="2438"/>
                  </a:lnTo>
                  <a:lnTo>
                    <a:pt x="2082" y="2509"/>
                  </a:lnTo>
                  <a:lnTo>
                    <a:pt x="2177" y="2532"/>
                  </a:lnTo>
                  <a:lnTo>
                    <a:pt x="2272" y="2544"/>
                  </a:lnTo>
                  <a:lnTo>
                    <a:pt x="2366" y="2544"/>
                  </a:lnTo>
                  <a:lnTo>
                    <a:pt x="2449" y="2532"/>
                  </a:lnTo>
                  <a:lnTo>
                    <a:pt x="2544" y="2509"/>
                  </a:lnTo>
                  <a:lnTo>
                    <a:pt x="2638" y="2485"/>
                  </a:lnTo>
                  <a:lnTo>
                    <a:pt x="2721" y="2438"/>
                  </a:lnTo>
                  <a:lnTo>
                    <a:pt x="2792" y="2390"/>
                  </a:lnTo>
                  <a:lnTo>
                    <a:pt x="2863" y="2331"/>
                  </a:lnTo>
                  <a:lnTo>
                    <a:pt x="2934" y="2260"/>
                  </a:lnTo>
                  <a:lnTo>
                    <a:pt x="2981" y="2189"/>
                  </a:lnTo>
                  <a:lnTo>
                    <a:pt x="3029" y="2107"/>
                  </a:lnTo>
                  <a:lnTo>
                    <a:pt x="3052" y="2024"/>
                  </a:lnTo>
                  <a:lnTo>
                    <a:pt x="3076" y="1929"/>
                  </a:lnTo>
                  <a:lnTo>
                    <a:pt x="3076" y="1834"/>
                  </a:lnTo>
                  <a:lnTo>
                    <a:pt x="3064" y="1740"/>
                  </a:lnTo>
                  <a:lnTo>
                    <a:pt x="2993" y="1539"/>
                  </a:lnTo>
                  <a:lnTo>
                    <a:pt x="2910" y="1349"/>
                  </a:lnTo>
                  <a:lnTo>
                    <a:pt x="2816" y="1160"/>
                  </a:lnTo>
                  <a:lnTo>
                    <a:pt x="2697" y="971"/>
                  </a:lnTo>
                  <a:lnTo>
                    <a:pt x="2567" y="793"/>
                  </a:lnTo>
                  <a:lnTo>
                    <a:pt x="2425" y="640"/>
                  </a:lnTo>
                  <a:lnTo>
                    <a:pt x="2260" y="486"/>
                  </a:lnTo>
                  <a:lnTo>
                    <a:pt x="2094" y="356"/>
                  </a:lnTo>
                  <a:lnTo>
                    <a:pt x="1917" y="237"/>
                  </a:lnTo>
                  <a:lnTo>
                    <a:pt x="1727" y="143"/>
                  </a:lnTo>
                  <a:lnTo>
                    <a:pt x="1526" y="72"/>
                  </a:lnTo>
                  <a:lnTo>
                    <a:pt x="1325" y="24"/>
                  </a:lnTo>
                  <a:lnTo>
                    <a:pt x="1230" y="13"/>
                  </a:lnTo>
                  <a:lnTo>
                    <a:pt x="11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4" name="Google Shape;96;p17">
            <a:extLst>
              <a:ext uri="{FF2B5EF4-FFF2-40B4-BE49-F238E27FC236}">
                <a16:creationId xmlns:a16="http://schemas.microsoft.com/office/drawing/2014/main" id="{6CCF17EB-6474-FCCE-5F56-31BA426C9690}"/>
              </a:ext>
            </a:extLst>
          </p:cNvPr>
          <p:cNvGrpSpPr/>
          <p:nvPr/>
        </p:nvGrpSpPr>
        <p:grpSpPr>
          <a:xfrm>
            <a:off x="7020658" y="1869223"/>
            <a:ext cx="569874" cy="786392"/>
            <a:chOff x="1665725" y="238125"/>
            <a:chExt cx="4288550" cy="5238750"/>
          </a:xfrm>
        </p:grpSpPr>
        <p:sp>
          <p:nvSpPr>
            <p:cNvPr id="11415" name="Google Shape;97;p17">
              <a:extLst>
                <a:ext uri="{FF2B5EF4-FFF2-40B4-BE49-F238E27FC236}">
                  <a16:creationId xmlns:a16="http://schemas.microsoft.com/office/drawing/2014/main" id="{A9F8C398-3DF3-D590-6F83-2F35EFCE863C}"/>
                </a:ext>
              </a:extLst>
            </p:cNvPr>
            <p:cNvSpPr/>
            <p:nvPr/>
          </p:nvSpPr>
          <p:spPr>
            <a:xfrm>
              <a:off x="1665725" y="238125"/>
              <a:ext cx="4288550" cy="5238750"/>
            </a:xfrm>
            <a:custGeom>
              <a:avLst/>
              <a:gdLst/>
              <a:ahLst/>
              <a:cxnLst/>
              <a:rect l="l" t="t" r="r" b="b"/>
              <a:pathLst>
                <a:path w="171542" h="209550" extrusionOk="0">
                  <a:moveTo>
                    <a:pt x="101732" y="27270"/>
                  </a:moveTo>
                  <a:lnTo>
                    <a:pt x="101903" y="27287"/>
                  </a:lnTo>
                  <a:lnTo>
                    <a:pt x="102073" y="27304"/>
                  </a:lnTo>
                  <a:lnTo>
                    <a:pt x="102261" y="27338"/>
                  </a:lnTo>
                  <a:lnTo>
                    <a:pt x="102431" y="27389"/>
                  </a:lnTo>
                  <a:lnTo>
                    <a:pt x="102601" y="27440"/>
                  </a:lnTo>
                  <a:lnTo>
                    <a:pt x="102772" y="27525"/>
                  </a:lnTo>
                  <a:lnTo>
                    <a:pt x="103027" y="27645"/>
                  </a:lnTo>
                  <a:lnTo>
                    <a:pt x="103266" y="27781"/>
                  </a:lnTo>
                  <a:lnTo>
                    <a:pt x="103760" y="28088"/>
                  </a:lnTo>
                  <a:lnTo>
                    <a:pt x="104221" y="28412"/>
                  </a:lnTo>
                  <a:lnTo>
                    <a:pt x="104664" y="28752"/>
                  </a:lnTo>
                  <a:lnTo>
                    <a:pt x="105090" y="29110"/>
                  </a:lnTo>
                  <a:lnTo>
                    <a:pt x="105516" y="29502"/>
                  </a:lnTo>
                  <a:lnTo>
                    <a:pt x="106334" y="30286"/>
                  </a:lnTo>
                  <a:lnTo>
                    <a:pt x="107169" y="31070"/>
                  </a:lnTo>
                  <a:lnTo>
                    <a:pt x="107578" y="31445"/>
                  </a:lnTo>
                  <a:lnTo>
                    <a:pt x="108004" y="31820"/>
                  </a:lnTo>
                  <a:lnTo>
                    <a:pt x="108447" y="32178"/>
                  </a:lnTo>
                  <a:lnTo>
                    <a:pt x="108907" y="32502"/>
                  </a:lnTo>
                  <a:lnTo>
                    <a:pt x="109385" y="32809"/>
                  </a:lnTo>
                  <a:lnTo>
                    <a:pt x="109623" y="32962"/>
                  </a:lnTo>
                  <a:lnTo>
                    <a:pt x="109879" y="33099"/>
                  </a:lnTo>
                  <a:lnTo>
                    <a:pt x="110458" y="33388"/>
                  </a:lnTo>
                  <a:lnTo>
                    <a:pt x="111038" y="33695"/>
                  </a:lnTo>
                  <a:lnTo>
                    <a:pt x="111617" y="33985"/>
                  </a:lnTo>
                  <a:lnTo>
                    <a:pt x="112214" y="34275"/>
                  </a:lnTo>
                  <a:lnTo>
                    <a:pt x="112521" y="34394"/>
                  </a:lnTo>
                  <a:lnTo>
                    <a:pt x="112827" y="34496"/>
                  </a:lnTo>
                  <a:lnTo>
                    <a:pt x="113134" y="34598"/>
                  </a:lnTo>
                  <a:lnTo>
                    <a:pt x="113441" y="34667"/>
                  </a:lnTo>
                  <a:lnTo>
                    <a:pt x="113765" y="34718"/>
                  </a:lnTo>
                  <a:lnTo>
                    <a:pt x="114089" y="34752"/>
                  </a:lnTo>
                  <a:lnTo>
                    <a:pt x="114430" y="34752"/>
                  </a:lnTo>
                  <a:lnTo>
                    <a:pt x="114753" y="34718"/>
                  </a:lnTo>
                  <a:lnTo>
                    <a:pt x="115708" y="36916"/>
                  </a:lnTo>
                  <a:lnTo>
                    <a:pt x="116662" y="39115"/>
                  </a:lnTo>
                  <a:lnTo>
                    <a:pt x="117139" y="40206"/>
                  </a:lnTo>
                  <a:lnTo>
                    <a:pt x="117634" y="41296"/>
                  </a:lnTo>
                  <a:lnTo>
                    <a:pt x="118145" y="42370"/>
                  </a:lnTo>
                  <a:lnTo>
                    <a:pt x="118673" y="43444"/>
                  </a:lnTo>
                  <a:lnTo>
                    <a:pt x="118179" y="43001"/>
                  </a:lnTo>
                  <a:lnTo>
                    <a:pt x="117668" y="42575"/>
                  </a:lnTo>
                  <a:lnTo>
                    <a:pt x="117139" y="42183"/>
                  </a:lnTo>
                  <a:lnTo>
                    <a:pt x="116611" y="41774"/>
                  </a:lnTo>
                  <a:lnTo>
                    <a:pt x="115537" y="41007"/>
                  </a:lnTo>
                  <a:lnTo>
                    <a:pt x="114464" y="40223"/>
                  </a:lnTo>
                  <a:lnTo>
                    <a:pt x="113441" y="39558"/>
                  </a:lnTo>
                  <a:lnTo>
                    <a:pt x="112930" y="39234"/>
                  </a:lnTo>
                  <a:lnTo>
                    <a:pt x="112401" y="38910"/>
                  </a:lnTo>
                  <a:lnTo>
                    <a:pt x="111873" y="38621"/>
                  </a:lnTo>
                  <a:lnTo>
                    <a:pt x="111328" y="38331"/>
                  </a:lnTo>
                  <a:lnTo>
                    <a:pt x="110765" y="38075"/>
                  </a:lnTo>
                  <a:lnTo>
                    <a:pt x="110492" y="37973"/>
                  </a:lnTo>
                  <a:lnTo>
                    <a:pt x="110203" y="37871"/>
                  </a:lnTo>
                  <a:lnTo>
                    <a:pt x="109811" y="37717"/>
                  </a:lnTo>
                  <a:lnTo>
                    <a:pt x="109606" y="37632"/>
                  </a:lnTo>
                  <a:lnTo>
                    <a:pt x="109419" y="37530"/>
                  </a:lnTo>
                  <a:lnTo>
                    <a:pt x="109248" y="37428"/>
                  </a:lnTo>
                  <a:lnTo>
                    <a:pt x="109061" y="37308"/>
                  </a:lnTo>
                  <a:lnTo>
                    <a:pt x="108907" y="37172"/>
                  </a:lnTo>
                  <a:lnTo>
                    <a:pt x="108754" y="37019"/>
                  </a:lnTo>
                  <a:lnTo>
                    <a:pt x="108158" y="36422"/>
                  </a:lnTo>
                  <a:lnTo>
                    <a:pt x="107851" y="36115"/>
                  </a:lnTo>
                  <a:lnTo>
                    <a:pt x="107544" y="35825"/>
                  </a:lnTo>
                  <a:lnTo>
                    <a:pt x="107220" y="35553"/>
                  </a:lnTo>
                  <a:lnTo>
                    <a:pt x="106879" y="35280"/>
                  </a:lnTo>
                  <a:lnTo>
                    <a:pt x="106538" y="35024"/>
                  </a:lnTo>
                  <a:lnTo>
                    <a:pt x="106198" y="34786"/>
                  </a:lnTo>
                  <a:lnTo>
                    <a:pt x="104749" y="33917"/>
                  </a:lnTo>
                  <a:lnTo>
                    <a:pt x="103317" y="33047"/>
                  </a:lnTo>
                  <a:lnTo>
                    <a:pt x="100454" y="31309"/>
                  </a:lnTo>
                  <a:lnTo>
                    <a:pt x="100147" y="31121"/>
                  </a:lnTo>
                  <a:lnTo>
                    <a:pt x="100147" y="30712"/>
                  </a:lnTo>
                  <a:lnTo>
                    <a:pt x="100164" y="30286"/>
                  </a:lnTo>
                  <a:lnTo>
                    <a:pt x="100181" y="29451"/>
                  </a:lnTo>
                  <a:lnTo>
                    <a:pt x="100181" y="29025"/>
                  </a:lnTo>
                  <a:lnTo>
                    <a:pt x="100164" y="28616"/>
                  </a:lnTo>
                  <a:lnTo>
                    <a:pt x="100113" y="28190"/>
                  </a:lnTo>
                  <a:lnTo>
                    <a:pt x="100079" y="27985"/>
                  </a:lnTo>
                  <a:lnTo>
                    <a:pt x="100028" y="27781"/>
                  </a:lnTo>
                  <a:lnTo>
                    <a:pt x="100335" y="27628"/>
                  </a:lnTo>
                  <a:lnTo>
                    <a:pt x="100675" y="27474"/>
                  </a:lnTo>
                  <a:lnTo>
                    <a:pt x="101016" y="27372"/>
                  </a:lnTo>
                  <a:lnTo>
                    <a:pt x="101204" y="27338"/>
                  </a:lnTo>
                  <a:lnTo>
                    <a:pt x="101374" y="27304"/>
                  </a:lnTo>
                  <a:lnTo>
                    <a:pt x="101545" y="27287"/>
                  </a:lnTo>
                  <a:lnTo>
                    <a:pt x="101732" y="27270"/>
                  </a:lnTo>
                  <a:close/>
                  <a:moveTo>
                    <a:pt x="59908" y="28650"/>
                  </a:moveTo>
                  <a:lnTo>
                    <a:pt x="60061" y="28667"/>
                  </a:lnTo>
                  <a:lnTo>
                    <a:pt x="60197" y="28718"/>
                  </a:lnTo>
                  <a:lnTo>
                    <a:pt x="61152" y="28940"/>
                  </a:lnTo>
                  <a:lnTo>
                    <a:pt x="62089" y="29196"/>
                  </a:lnTo>
                  <a:lnTo>
                    <a:pt x="63027" y="29451"/>
                  </a:lnTo>
                  <a:lnTo>
                    <a:pt x="63947" y="29724"/>
                  </a:lnTo>
                  <a:lnTo>
                    <a:pt x="64884" y="29997"/>
                  </a:lnTo>
                  <a:lnTo>
                    <a:pt x="65805" y="30303"/>
                  </a:lnTo>
                  <a:lnTo>
                    <a:pt x="66725" y="30610"/>
                  </a:lnTo>
                  <a:lnTo>
                    <a:pt x="67628" y="30951"/>
                  </a:lnTo>
                  <a:lnTo>
                    <a:pt x="68174" y="31121"/>
                  </a:lnTo>
                  <a:lnTo>
                    <a:pt x="68702" y="31309"/>
                  </a:lnTo>
                  <a:lnTo>
                    <a:pt x="69759" y="31718"/>
                  </a:lnTo>
                  <a:lnTo>
                    <a:pt x="70815" y="32127"/>
                  </a:lnTo>
                  <a:lnTo>
                    <a:pt x="71344" y="32332"/>
                  </a:lnTo>
                  <a:lnTo>
                    <a:pt x="71872" y="32519"/>
                  </a:lnTo>
                  <a:lnTo>
                    <a:pt x="72043" y="32689"/>
                  </a:lnTo>
                  <a:lnTo>
                    <a:pt x="71412" y="32655"/>
                  </a:lnTo>
                  <a:lnTo>
                    <a:pt x="70781" y="32655"/>
                  </a:lnTo>
                  <a:lnTo>
                    <a:pt x="70168" y="32672"/>
                  </a:lnTo>
                  <a:lnTo>
                    <a:pt x="69537" y="32707"/>
                  </a:lnTo>
                  <a:lnTo>
                    <a:pt x="68924" y="32758"/>
                  </a:lnTo>
                  <a:lnTo>
                    <a:pt x="68293" y="32843"/>
                  </a:lnTo>
                  <a:lnTo>
                    <a:pt x="67679" y="32945"/>
                  </a:lnTo>
                  <a:lnTo>
                    <a:pt x="67066" y="33064"/>
                  </a:lnTo>
                  <a:lnTo>
                    <a:pt x="66452" y="33201"/>
                  </a:lnTo>
                  <a:lnTo>
                    <a:pt x="65839" y="33354"/>
                  </a:lnTo>
                  <a:lnTo>
                    <a:pt x="65242" y="33508"/>
                  </a:lnTo>
                  <a:lnTo>
                    <a:pt x="64629" y="33678"/>
                  </a:lnTo>
                  <a:lnTo>
                    <a:pt x="64032" y="33865"/>
                  </a:lnTo>
                  <a:lnTo>
                    <a:pt x="63436" y="34070"/>
                  </a:lnTo>
                  <a:lnTo>
                    <a:pt x="62260" y="34479"/>
                  </a:lnTo>
                  <a:lnTo>
                    <a:pt x="61220" y="34905"/>
                  </a:lnTo>
                  <a:lnTo>
                    <a:pt x="60197" y="35348"/>
                  </a:lnTo>
                  <a:lnTo>
                    <a:pt x="59175" y="35808"/>
                  </a:lnTo>
                  <a:lnTo>
                    <a:pt x="58169" y="36303"/>
                  </a:lnTo>
                  <a:lnTo>
                    <a:pt x="57181" y="36831"/>
                  </a:lnTo>
                  <a:lnTo>
                    <a:pt x="56192" y="37359"/>
                  </a:lnTo>
                  <a:lnTo>
                    <a:pt x="55221" y="37922"/>
                  </a:lnTo>
                  <a:lnTo>
                    <a:pt x="54266" y="38518"/>
                  </a:lnTo>
                  <a:lnTo>
                    <a:pt x="53329" y="39132"/>
                  </a:lnTo>
                  <a:lnTo>
                    <a:pt x="52409" y="39763"/>
                  </a:lnTo>
                  <a:lnTo>
                    <a:pt x="51488" y="40410"/>
                  </a:lnTo>
                  <a:lnTo>
                    <a:pt x="50602" y="41075"/>
                  </a:lnTo>
                  <a:lnTo>
                    <a:pt x="49716" y="41774"/>
                  </a:lnTo>
                  <a:lnTo>
                    <a:pt x="48863" y="42489"/>
                  </a:lnTo>
                  <a:lnTo>
                    <a:pt x="48011" y="43222"/>
                  </a:lnTo>
                  <a:lnTo>
                    <a:pt x="47176" y="43989"/>
                  </a:lnTo>
                  <a:lnTo>
                    <a:pt x="46375" y="44722"/>
                  </a:lnTo>
                  <a:lnTo>
                    <a:pt x="45591" y="45472"/>
                  </a:lnTo>
                  <a:lnTo>
                    <a:pt x="44807" y="46239"/>
                  </a:lnTo>
                  <a:lnTo>
                    <a:pt x="44040" y="47023"/>
                  </a:lnTo>
                  <a:lnTo>
                    <a:pt x="43273" y="47790"/>
                  </a:lnTo>
                  <a:lnTo>
                    <a:pt x="42506" y="48591"/>
                  </a:lnTo>
                  <a:lnTo>
                    <a:pt x="41024" y="50176"/>
                  </a:lnTo>
                  <a:lnTo>
                    <a:pt x="40427" y="50858"/>
                  </a:lnTo>
                  <a:lnTo>
                    <a:pt x="40137" y="51199"/>
                  </a:lnTo>
                  <a:lnTo>
                    <a:pt x="39865" y="51540"/>
                  </a:lnTo>
                  <a:lnTo>
                    <a:pt x="39592" y="51915"/>
                  </a:lnTo>
                  <a:lnTo>
                    <a:pt x="39353" y="52272"/>
                  </a:lnTo>
                  <a:lnTo>
                    <a:pt x="39115" y="52664"/>
                  </a:lnTo>
                  <a:lnTo>
                    <a:pt x="38893" y="53056"/>
                  </a:lnTo>
                  <a:lnTo>
                    <a:pt x="37121" y="52494"/>
                  </a:lnTo>
                  <a:lnTo>
                    <a:pt x="35348" y="51949"/>
                  </a:lnTo>
                  <a:lnTo>
                    <a:pt x="34462" y="51676"/>
                  </a:lnTo>
                  <a:lnTo>
                    <a:pt x="33576" y="51420"/>
                  </a:lnTo>
                  <a:lnTo>
                    <a:pt x="32672" y="51182"/>
                  </a:lnTo>
                  <a:lnTo>
                    <a:pt x="31769" y="50960"/>
                  </a:lnTo>
                  <a:lnTo>
                    <a:pt x="32042" y="50466"/>
                  </a:lnTo>
                  <a:lnTo>
                    <a:pt x="32331" y="49972"/>
                  </a:lnTo>
                  <a:lnTo>
                    <a:pt x="32621" y="49477"/>
                  </a:lnTo>
                  <a:lnTo>
                    <a:pt x="32928" y="49000"/>
                  </a:lnTo>
                  <a:lnTo>
                    <a:pt x="33558" y="48046"/>
                  </a:lnTo>
                  <a:lnTo>
                    <a:pt x="34206" y="47125"/>
                  </a:lnTo>
                  <a:lnTo>
                    <a:pt x="34888" y="46222"/>
                  </a:lnTo>
                  <a:lnTo>
                    <a:pt x="35587" y="45319"/>
                  </a:lnTo>
                  <a:lnTo>
                    <a:pt x="36302" y="44432"/>
                  </a:lnTo>
                  <a:lnTo>
                    <a:pt x="37018" y="43563"/>
                  </a:lnTo>
                  <a:lnTo>
                    <a:pt x="37632" y="42864"/>
                  </a:lnTo>
                  <a:lnTo>
                    <a:pt x="38245" y="42183"/>
                  </a:lnTo>
                  <a:lnTo>
                    <a:pt x="38876" y="41501"/>
                  </a:lnTo>
                  <a:lnTo>
                    <a:pt x="39524" y="40853"/>
                  </a:lnTo>
                  <a:lnTo>
                    <a:pt x="40171" y="40206"/>
                  </a:lnTo>
                  <a:lnTo>
                    <a:pt x="40853" y="39558"/>
                  </a:lnTo>
                  <a:lnTo>
                    <a:pt x="41518" y="38944"/>
                  </a:lnTo>
                  <a:lnTo>
                    <a:pt x="42217" y="38331"/>
                  </a:lnTo>
                  <a:lnTo>
                    <a:pt x="42915" y="37717"/>
                  </a:lnTo>
                  <a:lnTo>
                    <a:pt x="43614" y="37121"/>
                  </a:lnTo>
                  <a:lnTo>
                    <a:pt x="44330" y="36541"/>
                  </a:lnTo>
                  <a:lnTo>
                    <a:pt x="45063" y="35979"/>
                  </a:lnTo>
                  <a:lnTo>
                    <a:pt x="45796" y="35416"/>
                  </a:lnTo>
                  <a:lnTo>
                    <a:pt x="46529" y="34854"/>
                  </a:lnTo>
                  <a:lnTo>
                    <a:pt x="47278" y="34309"/>
                  </a:lnTo>
                  <a:lnTo>
                    <a:pt x="48028" y="33780"/>
                  </a:lnTo>
                  <a:lnTo>
                    <a:pt x="48454" y="33456"/>
                  </a:lnTo>
                  <a:lnTo>
                    <a:pt x="48881" y="33167"/>
                  </a:lnTo>
                  <a:lnTo>
                    <a:pt x="49324" y="32877"/>
                  </a:lnTo>
                  <a:lnTo>
                    <a:pt x="49784" y="32604"/>
                  </a:lnTo>
                  <a:lnTo>
                    <a:pt x="50704" y="32093"/>
                  </a:lnTo>
                  <a:lnTo>
                    <a:pt x="51625" y="31599"/>
                  </a:lnTo>
                  <a:lnTo>
                    <a:pt x="52391" y="31224"/>
                  </a:lnTo>
                  <a:lnTo>
                    <a:pt x="53141" y="30849"/>
                  </a:lnTo>
                  <a:lnTo>
                    <a:pt x="53908" y="30508"/>
                  </a:lnTo>
                  <a:lnTo>
                    <a:pt x="54692" y="30167"/>
                  </a:lnTo>
                  <a:lnTo>
                    <a:pt x="55476" y="29860"/>
                  </a:lnTo>
                  <a:lnTo>
                    <a:pt x="56277" y="29588"/>
                  </a:lnTo>
                  <a:lnTo>
                    <a:pt x="57078" y="29332"/>
                  </a:lnTo>
                  <a:lnTo>
                    <a:pt x="57896" y="29127"/>
                  </a:lnTo>
                  <a:lnTo>
                    <a:pt x="58186" y="29059"/>
                  </a:lnTo>
                  <a:lnTo>
                    <a:pt x="58459" y="28957"/>
                  </a:lnTo>
                  <a:lnTo>
                    <a:pt x="58749" y="28855"/>
                  </a:lnTo>
                  <a:lnTo>
                    <a:pt x="59038" y="28769"/>
                  </a:lnTo>
                  <a:lnTo>
                    <a:pt x="59328" y="28684"/>
                  </a:lnTo>
                  <a:lnTo>
                    <a:pt x="59464" y="28667"/>
                  </a:lnTo>
                  <a:lnTo>
                    <a:pt x="59618" y="28650"/>
                  </a:lnTo>
                  <a:close/>
                  <a:moveTo>
                    <a:pt x="109538" y="38331"/>
                  </a:moveTo>
                  <a:lnTo>
                    <a:pt x="109845" y="38416"/>
                  </a:lnTo>
                  <a:lnTo>
                    <a:pt x="110152" y="38501"/>
                  </a:lnTo>
                  <a:lnTo>
                    <a:pt x="110441" y="38604"/>
                  </a:lnTo>
                  <a:lnTo>
                    <a:pt x="110731" y="38723"/>
                  </a:lnTo>
                  <a:lnTo>
                    <a:pt x="111294" y="38979"/>
                  </a:lnTo>
                  <a:lnTo>
                    <a:pt x="111839" y="39268"/>
                  </a:lnTo>
                  <a:lnTo>
                    <a:pt x="112384" y="39575"/>
                  </a:lnTo>
                  <a:lnTo>
                    <a:pt x="112913" y="39899"/>
                  </a:lnTo>
                  <a:lnTo>
                    <a:pt x="113952" y="40564"/>
                  </a:lnTo>
                  <a:lnTo>
                    <a:pt x="115162" y="41416"/>
                  </a:lnTo>
                  <a:lnTo>
                    <a:pt x="116338" y="42285"/>
                  </a:lnTo>
                  <a:lnTo>
                    <a:pt x="117514" y="43188"/>
                  </a:lnTo>
                  <a:lnTo>
                    <a:pt x="118673" y="44109"/>
                  </a:lnTo>
                  <a:lnTo>
                    <a:pt x="118827" y="43836"/>
                  </a:lnTo>
                  <a:lnTo>
                    <a:pt x="119202" y="44484"/>
                  </a:lnTo>
                  <a:lnTo>
                    <a:pt x="119611" y="45097"/>
                  </a:lnTo>
                  <a:lnTo>
                    <a:pt x="120054" y="45711"/>
                  </a:lnTo>
                  <a:lnTo>
                    <a:pt x="120514" y="46290"/>
                  </a:lnTo>
                  <a:lnTo>
                    <a:pt x="120991" y="46853"/>
                  </a:lnTo>
                  <a:lnTo>
                    <a:pt x="121485" y="47415"/>
                  </a:lnTo>
                  <a:lnTo>
                    <a:pt x="122014" y="47943"/>
                  </a:lnTo>
                  <a:lnTo>
                    <a:pt x="122559" y="48455"/>
                  </a:lnTo>
                  <a:lnTo>
                    <a:pt x="122372" y="48489"/>
                  </a:lnTo>
                  <a:lnTo>
                    <a:pt x="122184" y="48557"/>
                  </a:lnTo>
                  <a:lnTo>
                    <a:pt x="122014" y="48625"/>
                  </a:lnTo>
                  <a:lnTo>
                    <a:pt x="121843" y="48710"/>
                  </a:lnTo>
                  <a:lnTo>
                    <a:pt x="121690" y="48796"/>
                  </a:lnTo>
                  <a:lnTo>
                    <a:pt x="121537" y="48915"/>
                  </a:lnTo>
                  <a:lnTo>
                    <a:pt x="121400" y="49034"/>
                  </a:lnTo>
                  <a:lnTo>
                    <a:pt x="121264" y="49153"/>
                  </a:lnTo>
                  <a:lnTo>
                    <a:pt x="121128" y="49290"/>
                  </a:lnTo>
                  <a:lnTo>
                    <a:pt x="121008" y="49443"/>
                  </a:lnTo>
                  <a:lnTo>
                    <a:pt x="120906" y="49597"/>
                  </a:lnTo>
                  <a:lnTo>
                    <a:pt x="120787" y="49750"/>
                  </a:lnTo>
                  <a:lnTo>
                    <a:pt x="120616" y="50074"/>
                  </a:lnTo>
                  <a:lnTo>
                    <a:pt x="120463" y="50415"/>
                  </a:lnTo>
                  <a:lnTo>
                    <a:pt x="120275" y="51028"/>
                  </a:lnTo>
                  <a:lnTo>
                    <a:pt x="120088" y="51659"/>
                  </a:lnTo>
                  <a:lnTo>
                    <a:pt x="119952" y="52290"/>
                  </a:lnTo>
                  <a:lnTo>
                    <a:pt x="119832" y="52920"/>
                  </a:lnTo>
                  <a:lnTo>
                    <a:pt x="119798" y="53176"/>
                  </a:lnTo>
                  <a:lnTo>
                    <a:pt x="119781" y="53448"/>
                  </a:lnTo>
                  <a:lnTo>
                    <a:pt x="119781" y="53960"/>
                  </a:lnTo>
                  <a:lnTo>
                    <a:pt x="119798" y="54471"/>
                  </a:lnTo>
                  <a:lnTo>
                    <a:pt x="119781" y="54999"/>
                  </a:lnTo>
                  <a:lnTo>
                    <a:pt x="119253" y="54590"/>
                  </a:lnTo>
                  <a:lnTo>
                    <a:pt x="118724" y="54181"/>
                  </a:lnTo>
                  <a:lnTo>
                    <a:pt x="118196" y="53772"/>
                  </a:lnTo>
                  <a:lnTo>
                    <a:pt x="117940" y="53551"/>
                  </a:lnTo>
                  <a:lnTo>
                    <a:pt x="117702" y="53312"/>
                  </a:lnTo>
                  <a:lnTo>
                    <a:pt x="117225" y="52886"/>
                  </a:lnTo>
                  <a:lnTo>
                    <a:pt x="116986" y="52664"/>
                  </a:lnTo>
                  <a:lnTo>
                    <a:pt x="116747" y="52443"/>
                  </a:lnTo>
                  <a:lnTo>
                    <a:pt x="116492" y="52238"/>
                  </a:lnTo>
                  <a:lnTo>
                    <a:pt x="116236" y="52068"/>
                  </a:lnTo>
                  <a:lnTo>
                    <a:pt x="115963" y="51898"/>
                  </a:lnTo>
                  <a:lnTo>
                    <a:pt x="115657" y="51778"/>
                  </a:lnTo>
                  <a:lnTo>
                    <a:pt x="115623" y="51506"/>
                  </a:lnTo>
                  <a:lnTo>
                    <a:pt x="115571" y="51250"/>
                  </a:lnTo>
                  <a:lnTo>
                    <a:pt x="115418" y="50721"/>
                  </a:lnTo>
                  <a:lnTo>
                    <a:pt x="115248" y="50210"/>
                  </a:lnTo>
                  <a:lnTo>
                    <a:pt x="115094" y="49682"/>
                  </a:lnTo>
                  <a:lnTo>
                    <a:pt x="114975" y="49273"/>
                  </a:lnTo>
                  <a:lnTo>
                    <a:pt x="114839" y="48864"/>
                  </a:lnTo>
                  <a:lnTo>
                    <a:pt x="114668" y="48472"/>
                  </a:lnTo>
                  <a:lnTo>
                    <a:pt x="114515" y="48080"/>
                  </a:lnTo>
                  <a:lnTo>
                    <a:pt x="114327" y="47705"/>
                  </a:lnTo>
                  <a:lnTo>
                    <a:pt x="114140" y="47313"/>
                  </a:lnTo>
                  <a:lnTo>
                    <a:pt x="113731" y="46563"/>
                  </a:lnTo>
                  <a:lnTo>
                    <a:pt x="112896" y="45080"/>
                  </a:lnTo>
                  <a:lnTo>
                    <a:pt x="112504" y="44313"/>
                  </a:lnTo>
                  <a:lnTo>
                    <a:pt x="112316" y="43938"/>
                  </a:lnTo>
                  <a:lnTo>
                    <a:pt x="112129" y="43546"/>
                  </a:lnTo>
                  <a:lnTo>
                    <a:pt x="111873" y="42864"/>
                  </a:lnTo>
                  <a:lnTo>
                    <a:pt x="111583" y="42200"/>
                  </a:lnTo>
                  <a:lnTo>
                    <a:pt x="111294" y="41518"/>
                  </a:lnTo>
                  <a:lnTo>
                    <a:pt x="110970" y="40870"/>
                  </a:lnTo>
                  <a:lnTo>
                    <a:pt x="110646" y="40206"/>
                  </a:lnTo>
                  <a:lnTo>
                    <a:pt x="110305" y="39575"/>
                  </a:lnTo>
                  <a:lnTo>
                    <a:pt x="109930" y="38944"/>
                  </a:lnTo>
                  <a:lnTo>
                    <a:pt x="109538" y="38331"/>
                  </a:lnTo>
                  <a:close/>
                  <a:moveTo>
                    <a:pt x="79030" y="36678"/>
                  </a:moveTo>
                  <a:lnTo>
                    <a:pt x="79491" y="36984"/>
                  </a:lnTo>
                  <a:lnTo>
                    <a:pt x="79456" y="37871"/>
                  </a:lnTo>
                  <a:lnTo>
                    <a:pt x="79439" y="38757"/>
                  </a:lnTo>
                  <a:lnTo>
                    <a:pt x="79456" y="39217"/>
                  </a:lnTo>
                  <a:lnTo>
                    <a:pt x="79473" y="39660"/>
                  </a:lnTo>
                  <a:lnTo>
                    <a:pt x="79508" y="40103"/>
                  </a:lnTo>
                  <a:lnTo>
                    <a:pt x="79542" y="40547"/>
                  </a:lnTo>
                  <a:lnTo>
                    <a:pt x="79610" y="40990"/>
                  </a:lnTo>
                  <a:lnTo>
                    <a:pt x="79678" y="41433"/>
                  </a:lnTo>
                  <a:lnTo>
                    <a:pt x="79763" y="41876"/>
                  </a:lnTo>
                  <a:lnTo>
                    <a:pt x="79883" y="42302"/>
                  </a:lnTo>
                  <a:lnTo>
                    <a:pt x="80019" y="42728"/>
                  </a:lnTo>
                  <a:lnTo>
                    <a:pt x="80172" y="43137"/>
                  </a:lnTo>
                  <a:lnTo>
                    <a:pt x="80343" y="43546"/>
                  </a:lnTo>
                  <a:lnTo>
                    <a:pt x="80547" y="43955"/>
                  </a:lnTo>
                  <a:lnTo>
                    <a:pt x="80547" y="43955"/>
                  </a:lnTo>
                  <a:lnTo>
                    <a:pt x="80377" y="43887"/>
                  </a:lnTo>
                  <a:lnTo>
                    <a:pt x="80189" y="43853"/>
                  </a:lnTo>
                  <a:lnTo>
                    <a:pt x="80002" y="43819"/>
                  </a:lnTo>
                  <a:lnTo>
                    <a:pt x="79814" y="43802"/>
                  </a:lnTo>
                  <a:lnTo>
                    <a:pt x="79627" y="43802"/>
                  </a:lnTo>
                  <a:lnTo>
                    <a:pt x="79439" y="43819"/>
                  </a:lnTo>
                  <a:lnTo>
                    <a:pt x="79252" y="43836"/>
                  </a:lnTo>
                  <a:lnTo>
                    <a:pt x="79064" y="43870"/>
                  </a:lnTo>
                  <a:lnTo>
                    <a:pt x="78894" y="43921"/>
                  </a:lnTo>
                  <a:lnTo>
                    <a:pt x="78707" y="43972"/>
                  </a:lnTo>
                  <a:lnTo>
                    <a:pt x="78366" y="44126"/>
                  </a:lnTo>
                  <a:lnTo>
                    <a:pt x="78025" y="44296"/>
                  </a:lnTo>
                  <a:lnTo>
                    <a:pt x="77718" y="44501"/>
                  </a:lnTo>
                  <a:lnTo>
                    <a:pt x="76985" y="45046"/>
                  </a:lnTo>
                  <a:lnTo>
                    <a:pt x="76644" y="45336"/>
                  </a:lnTo>
                  <a:lnTo>
                    <a:pt x="76303" y="45643"/>
                  </a:lnTo>
                  <a:lnTo>
                    <a:pt x="75980" y="45966"/>
                  </a:lnTo>
                  <a:lnTo>
                    <a:pt x="75690" y="46307"/>
                  </a:lnTo>
                  <a:lnTo>
                    <a:pt x="75536" y="46478"/>
                  </a:lnTo>
                  <a:lnTo>
                    <a:pt x="75417" y="46665"/>
                  </a:lnTo>
                  <a:lnTo>
                    <a:pt x="75298" y="46870"/>
                  </a:lnTo>
                  <a:lnTo>
                    <a:pt x="75179" y="47057"/>
                  </a:lnTo>
                  <a:lnTo>
                    <a:pt x="74599" y="47176"/>
                  </a:lnTo>
                  <a:lnTo>
                    <a:pt x="74020" y="47296"/>
                  </a:lnTo>
                  <a:lnTo>
                    <a:pt x="73423" y="47432"/>
                  </a:lnTo>
                  <a:lnTo>
                    <a:pt x="72861" y="47585"/>
                  </a:lnTo>
                  <a:lnTo>
                    <a:pt x="72281" y="47756"/>
                  </a:lnTo>
                  <a:lnTo>
                    <a:pt x="71719" y="47926"/>
                  </a:lnTo>
                  <a:lnTo>
                    <a:pt x="71139" y="48131"/>
                  </a:lnTo>
                  <a:lnTo>
                    <a:pt x="70594" y="48318"/>
                  </a:lnTo>
                  <a:lnTo>
                    <a:pt x="70031" y="48540"/>
                  </a:lnTo>
                  <a:lnTo>
                    <a:pt x="69486" y="48779"/>
                  </a:lnTo>
                  <a:lnTo>
                    <a:pt x="68941" y="49017"/>
                  </a:lnTo>
                  <a:lnTo>
                    <a:pt x="68395" y="49273"/>
                  </a:lnTo>
                  <a:lnTo>
                    <a:pt x="67867" y="49545"/>
                  </a:lnTo>
                  <a:lnTo>
                    <a:pt x="67339" y="49818"/>
                  </a:lnTo>
                  <a:lnTo>
                    <a:pt x="66827" y="50125"/>
                  </a:lnTo>
                  <a:lnTo>
                    <a:pt x="66316" y="50432"/>
                  </a:lnTo>
                  <a:lnTo>
                    <a:pt x="65566" y="50892"/>
                  </a:lnTo>
                  <a:lnTo>
                    <a:pt x="64833" y="51369"/>
                  </a:lnTo>
                  <a:lnTo>
                    <a:pt x="64117" y="51846"/>
                  </a:lnTo>
                  <a:lnTo>
                    <a:pt x="63402" y="52358"/>
                  </a:lnTo>
                  <a:lnTo>
                    <a:pt x="62686" y="52869"/>
                  </a:lnTo>
                  <a:lnTo>
                    <a:pt x="62004" y="53414"/>
                  </a:lnTo>
                  <a:lnTo>
                    <a:pt x="61339" y="53977"/>
                  </a:lnTo>
                  <a:lnTo>
                    <a:pt x="60709" y="54573"/>
                  </a:lnTo>
                  <a:lnTo>
                    <a:pt x="60231" y="54335"/>
                  </a:lnTo>
                  <a:lnTo>
                    <a:pt x="59754" y="54130"/>
                  </a:lnTo>
                  <a:lnTo>
                    <a:pt x="59277" y="53926"/>
                  </a:lnTo>
                  <a:lnTo>
                    <a:pt x="58783" y="53755"/>
                  </a:lnTo>
                  <a:lnTo>
                    <a:pt x="58288" y="53602"/>
                  </a:lnTo>
                  <a:lnTo>
                    <a:pt x="57777" y="53448"/>
                  </a:lnTo>
                  <a:lnTo>
                    <a:pt x="57266" y="53329"/>
                  </a:lnTo>
                  <a:lnTo>
                    <a:pt x="56755" y="53227"/>
                  </a:lnTo>
                  <a:lnTo>
                    <a:pt x="56311" y="53193"/>
                  </a:lnTo>
                  <a:lnTo>
                    <a:pt x="55868" y="53176"/>
                  </a:lnTo>
                  <a:lnTo>
                    <a:pt x="55442" y="53193"/>
                  </a:lnTo>
                  <a:lnTo>
                    <a:pt x="54999" y="53244"/>
                  </a:lnTo>
                  <a:lnTo>
                    <a:pt x="54556" y="53329"/>
                  </a:lnTo>
                  <a:lnTo>
                    <a:pt x="54130" y="53431"/>
                  </a:lnTo>
                  <a:lnTo>
                    <a:pt x="53704" y="53568"/>
                  </a:lnTo>
                  <a:lnTo>
                    <a:pt x="53295" y="53721"/>
                  </a:lnTo>
                  <a:lnTo>
                    <a:pt x="53141" y="53789"/>
                  </a:lnTo>
                  <a:lnTo>
                    <a:pt x="52988" y="53858"/>
                  </a:lnTo>
                  <a:lnTo>
                    <a:pt x="52715" y="54045"/>
                  </a:lnTo>
                  <a:lnTo>
                    <a:pt x="52579" y="54147"/>
                  </a:lnTo>
                  <a:lnTo>
                    <a:pt x="52460" y="54250"/>
                  </a:lnTo>
                  <a:lnTo>
                    <a:pt x="52340" y="54369"/>
                  </a:lnTo>
                  <a:lnTo>
                    <a:pt x="52221" y="54488"/>
                  </a:lnTo>
                  <a:lnTo>
                    <a:pt x="52119" y="54624"/>
                  </a:lnTo>
                  <a:lnTo>
                    <a:pt x="52034" y="54761"/>
                  </a:lnTo>
                  <a:lnTo>
                    <a:pt x="51948" y="54914"/>
                  </a:lnTo>
                  <a:lnTo>
                    <a:pt x="51880" y="55051"/>
                  </a:lnTo>
                  <a:lnTo>
                    <a:pt x="51812" y="55204"/>
                  </a:lnTo>
                  <a:lnTo>
                    <a:pt x="51761" y="55374"/>
                  </a:lnTo>
                  <a:lnTo>
                    <a:pt x="51727" y="55528"/>
                  </a:lnTo>
                  <a:lnTo>
                    <a:pt x="51693" y="55698"/>
                  </a:lnTo>
                  <a:lnTo>
                    <a:pt x="51642" y="56090"/>
                  </a:lnTo>
                  <a:lnTo>
                    <a:pt x="51625" y="56482"/>
                  </a:lnTo>
                  <a:lnTo>
                    <a:pt x="51625" y="56874"/>
                  </a:lnTo>
                  <a:lnTo>
                    <a:pt x="51642" y="57266"/>
                  </a:lnTo>
                  <a:lnTo>
                    <a:pt x="51693" y="57658"/>
                  </a:lnTo>
                  <a:lnTo>
                    <a:pt x="51744" y="58050"/>
                  </a:lnTo>
                  <a:lnTo>
                    <a:pt x="51829" y="58442"/>
                  </a:lnTo>
                  <a:lnTo>
                    <a:pt x="51914" y="58834"/>
                  </a:lnTo>
                  <a:lnTo>
                    <a:pt x="51335" y="58391"/>
                  </a:lnTo>
                  <a:lnTo>
                    <a:pt x="50738" y="57965"/>
                  </a:lnTo>
                  <a:lnTo>
                    <a:pt x="50142" y="57573"/>
                  </a:lnTo>
                  <a:lnTo>
                    <a:pt x="49511" y="57181"/>
                  </a:lnTo>
                  <a:lnTo>
                    <a:pt x="48881" y="56823"/>
                  </a:lnTo>
                  <a:lnTo>
                    <a:pt x="48250" y="56465"/>
                  </a:lnTo>
                  <a:lnTo>
                    <a:pt x="46972" y="55800"/>
                  </a:lnTo>
                  <a:lnTo>
                    <a:pt x="47602" y="55136"/>
                  </a:lnTo>
                  <a:lnTo>
                    <a:pt x="48250" y="54488"/>
                  </a:lnTo>
                  <a:lnTo>
                    <a:pt x="48915" y="53858"/>
                  </a:lnTo>
                  <a:lnTo>
                    <a:pt x="49579" y="53227"/>
                  </a:lnTo>
                  <a:lnTo>
                    <a:pt x="50943" y="52000"/>
                  </a:lnTo>
                  <a:lnTo>
                    <a:pt x="52306" y="50773"/>
                  </a:lnTo>
                  <a:lnTo>
                    <a:pt x="53312" y="49886"/>
                  </a:lnTo>
                  <a:lnTo>
                    <a:pt x="54317" y="49017"/>
                  </a:lnTo>
                  <a:lnTo>
                    <a:pt x="55357" y="48165"/>
                  </a:lnTo>
                  <a:lnTo>
                    <a:pt x="56397" y="47330"/>
                  </a:lnTo>
                  <a:lnTo>
                    <a:pt x="57470" y="46512"/>
                  </a:lnTo>
                  <a:lnTo>
                    <a:pt x="58544" y="45711"/>
                  </a:lnTo>
                  <a:lnTo>
                    <a:pt x="59635" y="44944"/>
                  </a:lnTo>
                  <a:lnTo>
                    <a:pt x="60743" y="44177"/>
                  </a:lnTo>
                  <a:lnTo>
                    <a:pt x="61612" y="43580"/>
                  </a:lnTo>
                  <a:lnTo>
                    <a:pt x="62498" y="43001"/>
                  </a:lnTo>
                  <a:lnTo>
                    <a:pt x="63402" y="42455"/>
                  </a:lnTo>
                  <a:lnTo>
                    <a:pt x="64322" y="41927"/>
                  </a:lnTo>
                  <a:lnTo>
                    <a:pt x="65242" y="41416"/>
                  </a:lnTo>
                  <a:lnTo>
                    <a:pt x="66180" y="40904"/>
                  </a:lnTo>
                  <a:lnTo>
                    <a:pt x="67117" y="40427"/>
                  </a:lnTo>
                  <a:lnTo>
                    <a:pt x="68071" y="39950"/>
                  </a:lnTo>
                  <a:lnTo>
                    <a:pt x="69213" y="39422"/>
                  </a:lnTo>
                  <a:lnTo>
                    <a:pt x="70389" y="38910"/>
                  </a:lnTo>
                  <a:lnTo>
                    <a:pt x="71565" y="38450"/>
                  </a:lnTo>
                  <a:lnTo>
                    <a:pt x="72162" y="38212"/>
                  </a:lnTo>
                  <a:lnTo>
                    <a:pt x="72758" y="38007"/>
                  </a:lnTo>
                  <a:lnTo>
                    <a:pt x="73372" y="37803"/>
                  </a:lnTo>
                  <a:lnTo>
                    <a:pt x="73968" y="37615"/>
                  </a:lnTo>
                  <a:lnTo>
                    <a:pt x="74582" y="37445"/>
                  </a:lnTo>
                  <a:lnTo>
                    <a:pt x="75196" y="37291"/>
                  </a:lnTo>
                  <a:lnTo>
                    <a:pt x="75809" y="37138"/>
                  </a:lnTo>
                  <a:lnTo>
                    <a:pt x="76440" y="37019"/>
                  </a:lnTo>
                  <a:lnTo>
                    <a:pt x="77053" y="36899"/>
                  </a:lnTo>
                  <a:lnTo>
                    <a:pt x="77684" y="36814"/>
                  </a:lnTo>
                  <a:lnTo>
                    <a:pt x="77854" y="36780"/>
                  </a:lnTo>
                  <a:lnTo>
                    <a:pt x="78025" y="36780"/>
                  </a:lnTo>
                  <a:lnTo>
                    <a:pt x="78383" y="36814"/>
                  </a:lnTo>
                  <a:lnTo>
                    <a:pt x="78553" y="36831"/>
                  </a:lnTo>
                  <a:lnTo>
                    <a:pt x="78724" y="36814"/>
                  </a:lnTo>
                  <a:lnTo>
                    <a:pt x="78809" y="36797"/>
                  </a:lnTo>
                  <a:lnTo>
                    <a:pt x="78877" y="36763"/>
                  </a:lnTo>
                  <a:lnTo>
                    <a:pt x="78962" y="36729"/>
                  </a:lnTo>
                  <a:lnTo>
                    <a:pt x="79030" y="36678"/>
                  </a:lnTo>
                  <a:close/>
                  <a:moveTo>
                    <a:pt x="100045" y="31377"/>
                  </a:moveTo>
                  <a:lnTo>
                    <a:pt x="100232" y="31565"/>
                  </a:lnTo>
                  <a:lnTo>
                    <a:pt x="100420" y="31752"/>
                  </a:lnTo>
                  <a:lnTo>
                    <a:pt x="100624" y="31905"/>
                  </a:lnTo>
                  <a:lnTo>
                    <a:pt x="100829" y="32076"/>
                  </a:lnTo>
                  <a:lnTo>
                    <a:pt x="101272" y="32366"/>
                  </a:lnTo>
                  <a:lnTo>
                    <a:pt x="101715" y="32672"/>
                  </a:lnTo>
                  <a:lnTo>
                    <a:pt x="102653" y="33303"/>
                  </a:lnTo>
                  <a:lnTo>
                    <a:pt x="103607" y="33917"/>
                  </a:lnTo>
                  <a:lnTo>
                    <a:pt x="104561" y="34530"/>
                  </a:lnTo>
                  <a:lnTo>
                    <a:pt x="105533" y="35110"/>
                  </a:lnTo>
                  <a:lnTo>
                    <a:pt x="105771" y="35246"/>
                  </a:lnTo>
                  <a:lnTo>
                    <a:pt x="105993" y="35399"/>
                  </a:lnTo>
                  <a:lnTo>
                    <a:pt x="106419" y="35723"/>
                  </a:lnTo>
                  <a:lnTo>
                    <a:pt x="106845" y="36081"/>
                  </a:lnTo>
                  <a:lnTo>
                    <a:pt x="107237" y="36439"/>
                  </a:lnTo>
                  <a:lnTo>
                    <a:pt x="107629" y="36814"/>
                  </a:lnTo>
                  <a:lnTo>
                    <a:pt x="108021" y="37206"/>
                  </a:lnTo>
                  <a:lnTo>
                    <a:pt x="108771" y="37990"/>
                  </a:lnTo>
                  <a:lnTo>
                    <a:pt x="109146" y="38552"/>
                  </a:lnTo>
                  <a:lnTo>
                    <a:pt x="109487" y="39132"/>
                  </a:lnTo>
                  <a:lnTo>
                    <a:pt x="109811" y="39728"/>
                  </a:lnTo>
                  <a:lnTo>
                    <a:pt x="110118" y="40325"/>
                  </a:lnTo>
                  <a:lnTo>
                    <a:pt x="110407" y="40939"/>
                  </a:lnTo>
                  <a:lnTo>
                    <a:pt x="110697" y="41552"/>
                  </a:lnTo>
                  <a:lnTo>
                    <a:pt x="111242" y="42779"/>
                  </a:lnTo>
                  <a:lnTo>
                    <a:pt x="111379" y="43154"/>
                  </a:lnTo>
                  <a:lnTo>
                    <a:pt x="111532" y="43512"/>
                  </a:lnTo>
                  <a:lnTo>
                    <a:pt x="111856" y="44228"/>
                  </a:lnTo>
                  <a:lnTo>
                    <a:pt x="112197" y="44927"/>
                  </a:lnTo>
                  <a:lnTo>
                    <a:pt x="112572" y="45625"/>
                  </a:lnTo>
                  <a:lnTo>
                    <a:pt x="113322" y="46989"/>
                  </a:lnTo>
                  <a:lnTo>
                    <a:pt x="113697" y="47688"/>
                  </a:lnTo>
                  <a:lnTo>
                    <a:pt x="114055" y="48387"/>
                  </a:lnTo>
                  <a:lnTo>
                    <a:pt x="114378" y="49256"/>
                  </a:lnTo>
                  <a:lnTo>
                    <a:pt x="114702" y="50142"/>
                  </a:lnTo>
                  <a:lnTo>
                    <a:pt x="114975" y="51045"/>
                  </a:lnTo>
                  <a:lnTo>
                    <a:pt x="115111" y="51488"/>
                  </a:lnTo>
                  <a:lnTo>
                    <a:pt x="115231" y="51949"/>
                  </a:lnTo>
                  <a:lnTo>
                    <a:pt x="115077" y="52136"/>
                  </a:lnTo>
                  <a:lnTo>
                    <a:pt x="114924" y="52307"/>
                  </a:lnTo>
                  <a:lnTo>
                    <a:pt x="114583" y="52647"/>
                  </a:lnTo>
                  <a:lnTo>
                    <a:pt x="114242" y="52954"/>
                  </a:lnTo>
                  <a:lnTo>
                    <a:pt x="113884" y="53278"/>
                  </a:lnTo>
                  <a:lnTo>
                    <a:pt x="113782" y="53346"/>
                  </a:lnTo>
                  <a:lnTo>
                    <a:pt x="113680" y="53414"/>
                  </a:lnTo>
                  <a:lnTo>
                    <a:pt x="113458" y="53534"/>
                  </a:lnTo>
                  <a:lnTo>
                    <a:pt x="113219" y="53653"/>
                  </a:lnTo>
                  <a:lnTo>
                    <a:pt x="112981" y="53772"/>
                  </a:lnTo>
                  <a:lnTo>
                    <a:pt x="112759" y="53909"/>
                  </a:lnTo>
                  <a:lnTo>
                    <a:pt x="112674" y="53994"/>
                  </a:lnTo>
                  <a:lnTo>
                    <a:pt x="112589" y="54079"/>
                  </a:lnTo>
                  <a:lnTo>
                    <a:pt x="112521" y="54181"/>
                  </a:lnTo>
                  <a:lnTo>
                    <a:pt x="112452" y="54284"/>
                  </a:lnTo>
                  <a:lnTo>
                    <a:pt x="112418" y="54420"/>
                  </a:lnTo>
                  <a:lnTo>
                    <a:pt x="112384" y="54556"/>
                  </a:lnTo>
                  <a:lnTo>
                    <a:pt x="112384" y="54829"/>
                  </a:lnTo>
                  <a:lnTo>
                    <a:pt x="112401" y="55102"/>
                  </a:lnTo>
                  <a:lnTo>
                    <a:pt x="112470" y="55647"/>
                  </a:lnTo>
                  <a:lnTo>
                    <a:pt x="112572" y="56192"/>
                  </a:lnTo>
                  <a:lnTo>
                    <a:pt x="112674" y="56738"/>
                  </a:lnTo>
                  <a:lnTo>
                    <a:pt x="112930" y="57795"/>
                  </a:lnTo>
                  <a:lnTo>
                    <a:pt x="113049" y="58340"/>
                  </a:lnTo>
                  <a:lnTo>
                    <a:pt x="113151" y="58868"/>
                  </a:lnTo>
                  <a:lnTo>
                    <a:pt x="112998" y="58800"/>
                  </a:lnTo>
                  <a:lnTo>
                    <a:pt x="112844" y="58749"/>
                  </a:lnTo>
                  <a:lnTo>
                    <a:pt x="112674" y="58698"/>
                  </a:lnTo>
                  <a:lnTo>
                    <a:pt x="112521" y="58681"/>
                  </a:lnTo>
                  <a:lnTo>
                    <a:pt x="112350" y="58664"/>
                  </a:lnTo>
                  <a:lnTo>
                    <a:pt x="112180" y="58647"/>
                  </a:lnTo>
                  <a:lnTo>
                    <a:pt x="111856" y="58681"/>
                  </a:lnTo>
                  <a:lnTo>
                    <a:pt x="111515" y="58732"/>
                  </a:lnTo>
                  <a:lnTo>
                    <a:pt x="111191" y="58817"/>
                  </a:lnTo>
                  <a:lnTo>
                    <a:pt x="110867" y="58919"/>
                  </a:lnTo>
                  <a:lnTo>
                    <a:pt x="110561" y="59039"/>
                  </a:lnTo>
                  <a:lnTo>
                    <a:pt x="109572" y="59465"/>
                  </a:lnTo>
                  <a:lnTo>
                    <a:pt x="109061" y="59686"/>
                  </a:lnTo>
                  <a:lnTo>
                    <a:pt x="108567" y="59857"/>
                  </a:lnTo>
                  <a:lnTo>
                    <a:pt x="108379" y="59346"/>
                  </a:lnTo>
                  <a:lnTo>
                    <a:pt x="108175" y="58834"/>
                  </a:lnTo>
                  <a:lnTo>
                    <a:pt x="107953" y="58323"/>
                  </a:lnTo>
                  <a:lnTo>
                    <a:pt x="107714" y="57829"/>
                  </a:lnTo>
                  <a:lnTo>
                    <a:pt x="107220" y="56840"/>
                  </a:lnTo>
                  <a:lnTo>
                    <a:pt x="106709" y="55869"/>
                  </a:lnTo>
                  <a:lnTo>
                    <a:pt x="105993" y="54454"/>
                  </a:lnTo>
                  <a:lnTo>
                    <a:pt x="105260" y="53056"/>
                  </a:lnTo>
                  <a:lnTo>
                    <a:pt x="104510" y="51659"/>
                  </a:lnTo>
                  <a:lnTo>
                    <a:pt x="103726" y="50295"/>
                  </a:lnTo>
                  <a:lnTo>
                    <a:pt x="103266" y="49460"/>
                  </a:lnTo>
                  <a:lnTo>
                    <a:pt x="102823" y="48625"/>
                  </a:lnTo>
                  <a:lnTo>
                    <a:pt x="101937" y="46955"/>
                  </a:lnTo>
                  <a:lnTo>
                    <a:pt x="101494" y="46137"/>
                  </a:lnTo>
                  <a:lnTo>
                    <a:pt x="101050" y="45302"/>
                  </a:lnTo>
                  <a:lnTo>
                    <a:pt x="100573" y="44484"/>
                  </a:lnTo>
                  <a:lnTo>
                    <a:pt x="100096" y="43665"/>
                  </a:lnTo>
                  <a:lnTo>
                    <a:pt x="99721" y="43103"/>
                  </a:lnTo>
                  <a:lnTo>
                    <a:pt x="99329" y="42541"/>
                  </a:lnTo>
                  <a:lnTo>
                    <a:pt x="98920" y="41995"/>
                  </a:lnTo>
                  <a:lnTo>
                    <a:pt x="98698" y="41740"/>
                  </a:lnTo>
                  <a:lnTo>
                    <a:pt x="98460" y="41501"/>
                  </a:lnTo>
                  <a:lnTo>
                    <a:pt x="98238" y="41245"/>
                  </a:lnTo>
                  <a:lnTo>
                    <a:pt x="97983" y="41007"/>
                  </a:lnTo>
                  <a:lnTo>
                    <a:pt x="97727" y="40785"/>
                  </a:lnTo>
                  <a:lnTo>
                    <a:pt x="97471" y="40581"/>
                  </a:lnTo>
                  <a:lnTo>
                    <a:pt x="97199" y="40359"/>
                  </a:lnTo>
                  <a:lnTo>
                    <a:pt x="96926" y="40172"/>
                  </a:lnTo>
                  <a:lnTo>
                    <a:pt x="96636" y="39984"/>
                  </a:lnTo>
                  <a:lnTo>
                    <a:pt x="96346" y="39814"/>
                  </a:lnTo>
                  <a:lnTo>
                    <a:pt x="96551" y="39609"/>
                  </a:lnTo>
                  <a:lnTo>
                    <a:pt x="96738" y="39405"/>
                  </a:lnTo>
                  <a:lnTo>
                    <a:pt x="96926" y="39166"/>
                  </a:lnTo>
                  <a:lnTo>
                    <a:pt x="97096" y="38944"/>
                  </a:lnTo>
                  <a:lnTo>
                    <a:pt x="97250" y="38706"/>
                  </a:lnTo>
                  <a:lnTo>
                    <a:pt x="97403" y="38467"/>
                  </a:lnTo>
                  <a:lnTo>
                    <a:pt x="97676" y="37956"/>
                  </a:lnTo>
                  <a:lnTo>
                    <a:pt x="97931" y="37445"/>
                  </a:lnTo>
                  <a:lnTo>
                    <a:pt x="98170" y="36916"/>
                  </a:lnTo>
                  <a:lnTo>
                    <a:pt x="98630" y="35860"/>
                  </a:lnTo>
                  <a:lnTo>
                    <a:pt x="98852" y="35314"/>
                  </a:lnTo>
                  <a:lnTo>
                    <a:pt x="99056" y="34769"/>
                  </a:lnTo>
                  <a:lnTo>
                    <a:pt x="99261" y="34206"/>
                  </a:lnTo>
                  <a:lnTo>
                    <a:pt x="99465" y="33644"/>
                  </a:lnTo>
                  <a:lnTo>
                    <a:pt x="99636" y="33081"/>
                  </a:lnTo>
                  <a:lnTo>
                    <a:pt x="99789" y="32519"/>
                  </a:lnTo>
                  <a:lnTo>
                    <a:pt x="99926" y="31957"/>
                  </a:lnTo>
                  <a:lnTo>
                    <a:pt x="100045" y="31377"/>
                  </a:lnTo>
                  <a:close/>
                  <a:moveTo>
                    <a:pt x="91847" y="545"/>
                  </a:moveTo>
                  <a:lnTo>
                    <a:pt x="92069" y="562"/>
                  </a:lnTo>
                  <a:lnTo>
                    <a:pt x="92529" y="597"/>
                  </a:lnTo>
                  <a:lnTo>
                    <a:pt x="92972" y="665"/>
                  </a:lnTo>
                  <a:lnTo>
                    <a:pt x="93432" y="733"/>
                  </a:lnTo>
                  <a:lnTo>
                    <a:pt x="93875" y="835"/>
                  </a:lnTo>
                  <a:lnTo>
                    <a:pt x="94778" y="1023"/>
                  </a:lnTo>
                  <a:lnTo>
                    <a:pt x="95682" y="1210"/>
                  </a:lnTo>
                  <a:lnTo>
                    <a:pt x="96312" y="1363"/>
                  </a:lnTo>
                  <a:lnTo>
                    <a:pt x="96943" y="1534"/>
                  </a:lnTo>
                  <a:lnTo>
                    <a:pt x="97574" y="1721"/>
                  </a:lnTo>
                  <a:lnTo>
                    <a:pt x="98187" y="1943"/>
                  </a:lnTo>
                  <a:lnTo>
                    <a:pt x="98494" y="2079"/>
                  </a:lnTo>
                  <a:lnTo>
                    <a:pt x="98784" y="2216"/>
                  </a:lnTo>
                  <a:lnTo>
                    <a:pt x="99073" y="2352"/>
                  </a:lnTo>
                  <a:lnTo>
                    <a:pt x="99363" y="2505"/>
                  </a:lnTo>
                  <a:lnTo>
                    <a:pt x="99636" y="2676"/>
                  </a:lnTo>
                  <a:lnTo>
                    <a:pt x="99909" y="2863"/>
                  </a:lnTo>
                  <a:lnTo>
                    <a:pt x="100164" y="3068"/>
                  </a:lnTo>
                  <a:lnTo>
                    <a:pt x="100403" y="3289"/>
                  </a:lnTo>
                  <a:lnTo>
                    <a:pt x="100556" y="3409"/>
                  </a:lnTo>
                  <a:lnTo>
                    <a:pt x="100710" y="3545"/>
                  </a:lnTo>
                  <a:lnTo>
                    <a:pt x="100982" y="3835"/>
                  </a:lnTo>
                  <a:lnTo>
                    <a:pt x="101255" y="4107"/>
                  </a:lnTo>
                  <a:lnTo>
                    <a:pt x="101391" y="4244"/>
                  </a:lnTo>
                  <a:lnTo>
                    <a:pt x="101545" y="4380"/>
                  </a:lnTo>
                  <a:lnTo>
                    <a:pt x="101545" y="4704"/>
                  </a:lnTo>
                  <a:lnTo>
                    <a:pt x="101749" y="4210"/>
                  </a:lnTo>
                  <a:lnTo>
                    <a:pt x="102942" y="5505"/>
                  </a:lnTo>
                  <a:lnTo>
                    <a:pt x="103522" y="6153"/>
                  </a:lnTo>
                  <a:lnTo>
                    <a:pt x="104101" y="6817"/>
                  </a:lnTo>
                  <a:lnTo>
                    <a:pt x="104681" y="7499"/>
                  </a:lnTo>
                  <a:lnTo>
                    <a:pt x="105243" y="8181"/>
                  </a:lnTo>
                  <a:lnTo>
                    <a:pt x="105771" y="8863"/>
                  </a:lnTo>
                  <a:lnTo>
                    <a:pt x="106300" y="9578"/>
                  </a:lnTo>
                  <a:lnTo>
                    <a:pt x="106982" y="10516"/>
                  </a:lnTo>
                  <a:lnTo>
                    <a:pt x="107663" y="11453"/>
                  </a:lnTo>
                  <a:lnTo>
                    <a:pt x="108311" y="12408"/>
                  </a:lnTo>
                  <a:lnTo>
                    <a:pt x="108942" y="13379"/>
                  </a:lnTo>
                  <a:lnTo>
                    <a:pt x="109555" y="14368"/>
                  </a:lnTo>
                  <a:lnTo>
                    <a:pt x="110135" y="15356"/>
                  </a:lnTo>
                  <a:lnTo>
                    <a:pt x="110407" y="15868"/>
                  </a:lnTo>
                  <a:lnTo>
                    <a:pt x="110680" y="16379"/>
                  </a:lnTo>
                  <a:lnTo>
                    <a:pt x="110936" y="16907"/>
                  </a:lnTo>
                  <a:lnTo>
                    <a:pt x="111174" y="17436"/>
                  </a:lnTo>
                  <a:lnTo>
                    <a:pt x="113134" y="21748"/>
                  </a:lnTo>
                  <a:lnTo>
                    <a:pt x="114106" y="23912"/>
                  </a:lnTo>
                  <a:lnTo>
                    <a:pt x="115111" y="26060"/>
                  </a:lnTo>
                  <a:lnTo>
                    <a:pt x="115725" y="27389"/>
                  </a:lnTo>
                  <a:lnTo>
                    <a:pt x="116338" y="28718"/>
                  </a:lnTo>
                  <a:lnTo>
                    <a:pt x="117566" y="31377"/>
                  </a:lnTo>
                  <a:lnTo>
                    <a:pt x="118810" y="34036"/>
                  </a:lnTo>
                  <a:lnTo>
                    <a:pt x="119406" y="35382"/>
                  </a:lnTo>
                  <a:lnTo>
                    <a:pt x="119986" y="36712"/>
                  </a:lnTo>
                  <a:lnTo>
                    <a:pt x="120974" y="38944"/>
                  </a:lnTo>
                  <a:lnTo>
                    <a:pt x="121980" y="41177"/>
                  </a:lnTo>
                  <a:lnTo>
                    <a:pt x="122457" y="42285"/>
                  </a:lnTo>
                  <a:lnTo>
                    <a:pt x="122951" y="43410"/>
                  </a:lnTo>
                  <a:lnTo>
                    <a:pt x="123411" y="44535"/>
                  </a:lnTo>
                  <a:lnTo>
                    <a:pt x="123872" y="45677"/>
                  </a:lnTo>
                  <a:lnTo>
                    <a:pt x="124928" y="48250"/>
                  </a:lnTo>
                  <a:lnTo>
                    <a:pt x="125440" y="49563"/>
                  </a:lnTo>
                  <a:lnTo>
                    <a:pt x="125934" y="50858"/>
                  </a:lnTo>
                  <a:lnTo>
                    <a:pt x="125712" y="50653"/>
                  </a:lnTo>
                  <a:lnTo>
                    <a:pt x="125491" y="50432"/>
                  </a:lnTo>
                  <a:lnTo>
                    <a:pt x="125099" y="49955"/>
                  </a:lnTo>
                  <a:lnTo>
                    <a:pt x="124690" y="49494"/>
                  </a:lnTo>
                  <a:lnTo>
                    <a:pt x="124485" y="49273"/>
                  </a:lnTo>
                  <a:lnTo>
                    <a:pt x="124264" y="49068"/>
                  </a:lnTo>
                  <a:lnTo>
                    <a:pt x="123224" y="48080"/>
                  </a:lnTo>
                  <a:lnTo>
                    <a:pt x="122713" y="47585"/>
                  </a:lnTo>
                  <a:lnTo>
                    <a:pt x="122201" y="47074"/>
                  </a:lnTo>
                  <a:lnTo>
                    <a:pt x="121707" y="46563"/>
                  </a:lnTo>
                  <a:lnTo>
                    <a:pt x="121230" y="46035"/>
                  </a:lnTo>
                  <a:lnTo>
                    <a:pt x="120770" y="45472"/>
                  </a:lnTo>
                  <a:lnTo>
                    <a:pt x="120565" y="45199"/>
                  </a:lnTo>
                  <a:lnTo>
                    <a:pt x="120361" y="44893"/>
                  </a:lnTo>
                  <a:lnTo>
                    <a:pt x="120037" y="44432"/>
                  </a:lnTo>
                  <a:lnTo>
                    <a:pt x="119747" y="43938"/>
                  </a:lnTo>
                  <a:lnTo>
                    <a:pt x="119474" y="43444"/>
                  </a:lnTo>
                  <a:lnTo>
                    <a:pt x="119219" y="42933"/>
                  </a:lnTo>
                  <a:lnTo>
                    <a:pt x="118724" y="41910"/>
                  </a:lnTo>
                  <a:lnTo>
                    <a:pt x="118247" y="40887"/>
                  </a:lnTo>
                  <a:lnTo>
                    <a:pt x="117122" y="38382"/>
                  </a:lnTo>
                  <a:lnTo>
                    <a:pt x="116577" y="37121"/>
                  </a:lnTo>
                  <a:lnTo>
                    <a:pt x="116032" y="35860"/>
                  </a:lnTo>
                  <a:lnTo>
                    <a:pt x="115793" y="35297"/>
                  </a:lnTo>
                  <a:lnTo>
                    <a:pt x="115537" y="34735"/>
                  </a:lnTo>
                  <a:lnTo>
                    <a:pt x="115026" y="33644"/>
                  </a:lnTo>
                  <a:lnTo>
                    <a:pt x="114498" y="32536"/>
                  </a:lnTo>
                  <a:lnTo>
                    <a:pt x="114242" y="31991"/>
                  </a:lnTo>
                  <a:lnTo>
                    <a:pt x="114003" y="31428"/>
                  </a:lnTo>
                  <a:lnTo>
                    <a:pt x="113134" y="29502"/>
                  </a:lnTo>
                  <a:lnTo>
                    <a:pt x="112265" y="27593"/>
                  </a:lnTo>
                  <a:lnTo>
                    <a:pt x="110475" y="23759"/>
                  </a:lnTo>
                  <a:lnTo>
                    <a:pt x="110015" y="22787"/>
                  </a:lnTo>
                  <a:lnTo>
                    <a:pt x="109538" y="21833"/>
                  </a:lnTo>
                  <a:lnTo>
                    <a:pt x="109044" y="20895"/>
                  </a:lnTo>
                  <a:lnTo>
                    <a:pt x="108771" y="20418"/>
                  </a:lnTo>
                  <a:lnTo>
                    <a:pt x="108498" y="19975"/>
                  </a:lnTo>
                  <a:lnTo>
                    <a:pt x="108209" y="19515"/>
                  </a:lnTo>
                  <a:lnTo>
                    <a:pt x="107919" y="19072"/>
                  </a:lnTo>
                  <a:lnTo>
                    <a:pt x="107612" y="18646"/>
                  </a:lnTo>
                  <a:lnTo>
                    <a:pt x="107288" y="18220"/>
                  </a:lnTo>
                  <a:lnTo>
                    <a:pt x="106947" y="17810"/>
                  </a:lnTo>
                  <a:lnTo>
                    <a:pt x="106590" y="17401"/>
                  </a:lnTo>
                  <a:lnTo>
                    <a:pt x="106232" y="17009"/>
                  </a:lnTo>
                  <a:lnTo>
                    <a:pt x="105840" y="16634"/>
                  </a:lnTo>
                  <a:lnTo>
                    <a:pt x="105499" y="16703"/>
                  </a:lnTo>
                  <a:lnTo>
                    <a:pt x="105669" y="17026"/>
                  </a:lnTo>
                  <a:lnTo>
                    <a:pt x="106198" y="17691"/>
                  </a:lnTo>
                  <a:lnTo>
                    <a:pt x="106709" y="18373"/>
                  </a:lnTo>
                  <a:lnTo>
                    <a:pt x="107203" y="19072"/>
                  </a:lnTo>
                  <a:lnTo>
                    <a:pt x="107680" y="19788"/>
                  </a:lnTo>
                  <a:lnTo>
                    <a:pt x="108123" y="20520"/>
                  </a:lnTo>
                  <a:lnTo>
                    <a:pt x="108550" y="21253"/>
                  </a:lnTo>
                  <a:lnTo>
                    <a:pt x="108942" y="22020"/>
                  </a:lnTo>
                  <a:lnTo>
                    <a:pt x="109299" y="22787"/>
                  </a:lnTo>
                  <a:lnTo>
                    <a:pt x="109947" y="24202"/>
                  </a:lnTo>
                  <a:lnTo>
                    <a:pt x="110595" y="25616"/>
                  </a:lnTo>
                  <a:lnTo>
                    <a:pt x="111225" y="27031"/>
                  </a:lnTo>
                  <a:lnTo>
                    <a:pt x="111566" y="27730"/>
                  </a:lnTo>
                  <a:lnTo>
                    <a:pt x="111890" y="28429"/>
                  </a:lnTo>
                  <a:lnTo>
                    <a:pt x="113185" y="31326"/>
                  </a:lnTo>
                  <a:lnTo>
                    <a:pt x="113850" y="32758"/>
                  </a:lnTo>
                  <a:lnTo>
                    <a:pt x="114549" y="34189"/>
                  </a:lnTo>
                  <a:lnTo>
                    <a:pt x="113935" y="34104"/>
                  </a:lnTo>
                  <a:lnTo>
                    <a:pt x="113628" y="34053"/>
                  </a:lnTo>
                  <a:lnTo>
                    <a:pt x="113339" y="33985"/>
                  </a:lnTo>
                  <a:lnTo>
                    <a:pt x="113032" y="33917"/>
                  </a:lnTo>
                  <a:lnTo>
                    <a:pt x="112742" y="33831"/>
                  </a:lnTo>
                  <a:lnTo>
                    <a:pt x="112470" y="33712"/>
                  </a:lnTo>
                  <a:lnTo>
                    <a:pt x="112197" y="33576"/>
                  </a:lnTo>
                  <a:lnTo>
                    <a:pt x="111771" y="33337"/>
                  </a:lnTo>
                  <a:lnTo>
                    <a:pt x="111345" y="33099"/>
                  </a:lnTo>
                  <a:lnTo>
                    <a:pt x="110475" y="32672"/>
                  </a:lnTo>
                  <a:lnTo>
                    <a:pt x="110049" y="32451"/>
                  </a:lnTo>
                  <a:lnTo>
                    <a:pt x="109640" y="32195"/>
                  </a:lnTo>
                  <a:lnTo>
                    <a:pt x="109231" y="31940"/>
                  </a:lnTo>
                  <a:lnTo>
                    <a:pt x="108839" y="31650"/>
                  </a:lnTo>
                  <a:lnTo>
                    <a:pt x="108260" y="31173"/>
                  </a:lnTo>
                  <a:lnTo>
                    <a:pt x="107714" y="30678"/>
                  </a:lnTo>
                  <a:lnTo>
                    <a:pt x="106624" y="29656"/>
                  </a:lnTo>
                  <a:lnTo>
                    <a:pt x="106078" y="29144"/>
                  </a:lnTo>
                  <a:lnTo>
                    <a:pt x="105516" y="28650"/>
                  </a:lnTo>
                  <a:lnTo>
                    <a:pt x="104936" y="28173"/>
                  </a:lnTo>
                  <a:lnTo>
                    <a:pt x="104647" y="27951"/>
                  </a:lnTo>
                  <a:lnTo>
                    <a:pt x="104340" y="27730"/>
                  </a:lnTo>
                  <a:lnTo>
                    <a:pt x="104050" y="27542"/>
                  </a:lnTo>
                  <a:lnTo>
                    <a:pt x="103743" y="27355"/>
                  </a:lnTo>
                  <a:lnTo>
                    <a:pt x="103437" y="27201"/>
                  </a:lnTo>
                  <a:lnTo>
                    <a:pt x="103130" y="27048"/>
                  </a:lnTo>
                  <a:lnTo>
                    <a:pt x="102806" y="26912"/>
                  </a:lnTo>
                  <a:lnTo>
                    <a:pt x="102482" y="26809"/>
                  </a:lnTo>
                  <a:lnTo>
                    <a:pt x="102141" y="26741"/>
                  </a:lnTo>
                  <a:lnTo>
                    <a:pt x="101800" y="26690"/>
                  </a:lnTo>
                  <a:lnTo>
                    <a:pt x="101528" y="26707"/>
                  </a:lnTo>
                  <a:lnTo>
                    <a:pt x="101272" y="26741"/>
                  </a:lnTo>
                  <a:lnTo>
                    <a:pt x="101033" y="26792"/>
                  </a:lnTo>
                  <a:lnTo>
                    <a:pt x="100778" y="26878"/>
                  </a:lnTo>
                  <a:lnTo>
                    <a:pt x="100539" y="26980"/>
                  </a:lnTo>
                  <a:lnTo>
                    <a:pt x="100301" y="27099"/>
                  </a:lnTo>
                  <a:lnTo>
                    <a:pt x="99857" y="27355"/>
                  </a:lnTo>
                  <a:lnTo>
                    <a:pt x="99704" y="27082"/>
                  </a:lnTo>
                  <a:lnTo>
                    <a:pt x="99551" y="26809"/>
                  </a:lnTo>
                  <a:lnTo>
                    <a:pt x="99210" y="26281"/>
                  </a:lnTo>
                  <a:lnTo>
                    <a:pt x="98835" y="25787"/>
                  </a:lnTo>
                  <a:lnTo>
                    <a:pt x="98443" y="25293"/>
                  </a:lnTo>
                  <a:lnTo>
                    <a:pt x="98034" y="24815"/>
                  </a:lnTo>
                  <a:lnTo>
                    <a:pt x="97608" y="24355"/>
                  </a:lnTo>
                  <a:lnTo>
                    <a:pt x="96773" y="23435"/>
                  </a:lnTo>
                  <a:lnTo>
                    <a:pt x="96244" y="22872"/>
                  </a:lnTo>
                  <a:lnTo>
                    <a:pt x="95716" y="22310"/>
                  </a:lnTo>
                  <a:lnTo>
                    <a:pt x="94676" y="21168"/>
                  </a:lnTo>
                  <a:lnTo>
                    <a:pt x="94148" y="20606"/>
                  </a:lnTo>
                  <a:lnTo>
                    <a:pt x="93620" y="20060"/>
                  </a:lnTo>
                  <a:lnTo>
                    <a:pt x="93057" y="19515"/>
                  </a:lnTo>
                  <a:lnTo>
                    <a:pt x="92495" y="18986"/>
                  </a:lnTo>
                  <a:lnTo>
                    <a:pt x="92086" y="18935"/>
                  </a:lnTo>
                  <a:lnTo>
                    <a:pt x="92699" y="19719"/>
                  </a:lnTo>
                  <a:lnTo>
                    <a:pt x="93347" y="20469"/>
                  </a:lnTo>
                  <a:lnTo>
                    <a:pt x="93994" y="21202"/>
                  </a:lnTo>
                  <a:lnTo>
                    <a:pt x="94642" y="21952"/>
                  </a:lnTo>
                  <a:lnTo>
                    <a:pt x="95971" y="23418"/>
                  </a:lnTo>
                  <a:lnTo>
                    <a:pt x="96619" y="24168"/>
                  </a:lnTo>
                  <a:lnTo>
                    <a:pt x="97267" y="24918"/>
                  </a:lnTo>
                  <a:lnTo>
                    <a:pt x="97557" y="25276"/>
                  </a:lnTo>
                  <a:lnTo>
                    <a:pt x="97846" y="25633"/>
                  </a:lnTo>
                  <a:lnTo>
                    <a:pt x="98136" y="25991"/>
                  </a:lnTo>
                  <a:lnTo>
                    <a:pt x="98426" y="26366"/>
                  </a:lnTo>
                  <a:lnTo>
                    <a:pt x="98698" y="26741"/>
                  </a:lnTo>
                  <a:lnTo>
                    <a:pt x="98937" y="27133"/>
                  </a:lnTo>
                  <a:lnTo>
                    <a:pt x="99056" y="27338"/>
                  </a:lnTo>
                  <a:lnTo>
                    <a:pt x="99159" y="27542"/>
                  </a:lnTo>
                  <a:lnTo>
                    <a:pt x="99244" y="27747"/>
                  </a:lnTo>
                  <a:lnTo>
                    <a:pt x="99312" y="27968"/>
                  </a:lnTo>
                  <a:lnTo>
                    <a:pt x="99397" y="28156"/>
                  </a:lnTo>
                  <a:lnTo>
                    <a:pt x="99448" y="28326"/>
                  </a:lnTo>
                  <a:lnTo>
                    <a:pt x="99482" y="28514"/>
                  </a:lnTo>
                  <a:lnTo>
                    <a:pt x="99499" y="28701"/>
                  </a:lnTo>
                  <a:lnTo>
                    <a:pt x="99517" y="29076"/>
                  </a:lnTo>
                  <a:lnTo>
                    <a:pt x="99517" y="29468"/>
                  </a:lnTo>
                  <a:lnTo>
                    <a:pt x="99517" y="29894"/>
                  </a:lnTo>
                  <a:lnTo>
                    <a:pt x="99482" y="30337"/>
                  </a:lnTo>
                  <a:lnTo>
                    <a:pt x="99448" y="30764"/>
                  </a:lnTo>
                  <a:lnTo>
                    <a:pt x="99380" y="31190"/>
                  </a:lnTo>
                  <a:lnTo>
                    <a:pt x="99312" y="31633"/>
                  </a:lnTo>
                  <a:lnTo>
                    <a:pt x="99210" y="32042"/>
                  </a:lnTo>
                  <a:lnTo>
                    <a:pt x="99107" y="32468"/>
                  </a:lnTo>
                  <a:lnTo>
                    <a:pt x="98988" y="32894"/>
                  </a:lnTo>
                  <a:lnTo>
                    <a:pt x="98715" y="33712"/>
                  </a:lnTo>
                  <a:lnTo>
                    <a:pt x="98409" y="34547"/>
                  </a:lnTo>
                  <a:lnTo>
                    <a:pt x="98085" y="35348"/>
                  </a:lnTo>
                  <a:lnTo>
                    <a:pt x="97761" y="36149"/>
                  </a:lnTo>
                  <a:lnTo>
                    <a:pt x="97608" y="36541"/>
                  </a:lnTo>
                  <a:lnTo>
                    <a:pt x="97437" y="36916"/>
                  </a:lnTo>
                  <a:lnTo>
                    <a:pt x="97250" y="37274"/>
                  </a:lnTo>
                  <a:lnTo>
                    <a:pt x="97062" y="37649"/>
                  </a:lnTo>
                  <a:lnTo>
                    <a:pt x="96875" y="38007"/>
                  </a:lnTo>
                  <a:lnTo>
                    <a:pt x="96653" y="38348"/>
                  </a:lnTo>
                  <a:lnTo>
                    <a:pt x="96449" y="38706"/>
                  </a:lnTo>
                  <a:lnTo>
                    <a:pt x="96210" y="39047"/>
                  </a:lnTo>
                  <a:lnTo>
                    <a:pt x="96142" y="39132"/>
                  </a:lnTo>
                  <a:lnTo>
                    <a:pt x="96057" y="39183"/>
                  </a:lnTo>
                  <a:lnTo>
                    <a:pt x="95954" y="39200"/>
                  </a:lnTo>
                  <a:lnTo>
                    <a:pt x="95852" y="39200"/>
                  </a:lnTo>
                  <a:lnTo>
                    <a:pt x="95750" y="39183"/>
                  </a:lnTo>
                  <a:lnTo>
                    <a:pt x="95631" y="39149"/>
                  </a:lnTo>
                  <a:lnTo>
                    <a:pt x="95426" y="39098"/>
                  </a:lnTo>
                  <a:lnTo>
                    <a:pt x="95119" y="38961"/>
                  </a:lnTo>
                  <a:lnTo>
                    <a:pt x="94795" y="38825"/>
                  </a:lnTo>
                  <a:lnTo>
                    <a:pt x="94489" y="38672"/>
                  </a:lnTo>
                  <a:lnTo>
                    <a:pt x="94182" y="38501"/>
                  </a:lnTo>
                  <a:lnTo>
                    <a:pt x="93585" y="38160"/>
                  </a:lnTo>
                  <a:lnTo>
                    <a:pt x="93006" y="37785"/>
                  </a:lnTo>
                  <a:lnTo>
                    <a:pt x="91847" y="37019"/>
                  </a:lnTo>
                  <a:lnTo>
                    <a:pt x="91285" y="36644"/>
                  </a:lnTo>
                  <a:lnTo>
                    <a:pt x="90688" y="36269"/>
                  </a:lnTo>
                  <a:lnTo>
                    <a:pt x="89700" y="35638"/>
                  </a:lnTo>
                  <a:lnTo>
                    <a:pt x="88711" y="34973"/>
                  </a:lnTo>
                  <a:lnTo>
                    <a:pt x="87722" y="34292"/>
                  </a:lnTo>
                  <a:lnTo>
                    <a:pt x="86751" y="33610"/>
                  </a:lnTo>
                  <a:lnTo>
                    <a:pt x="86291" y="33695"/>
                  </a:lnTo>
                  <a:lnTo>
                    <a:pt x="86495" y="34002"/>
                  </a:lnTo>
                  <a:lnTo>
                    <a:pt x="86615" y="34155"/>
                  </a:lnTo>
                  <a:lnTo>
                    <a:pt x="86734" y="34292"/>
                  </a:lnTo>
                  <a:lnTo>
                    <a:pt x="87262" y="34752"/>
                  </a:lnTo>
                  <a:lnTo>
                    <a:pt x="87808" y="35178"/>
                  </a:lnTo>
                  <a:lnTo>
                    <a:pt x="88370" y="35587"/>
                  </a:lnTo>
                  <a:lnTo>
                    <a:pt x="88933" y="35996"/>
                  </a:lnTo>
                  <a:lnTo>
                    <a:pt x="90092" y="36746"/>
                  </a:lnTo>
                  <a:lnTo>
                    <a:pt x="91250" y="37513"/>
                  </a:lnTo>
                  <a:lnTo>
                    <a:pt x="92222" y="38160"/>
                  </a:lnTo>
                  <a:lnTo>
                    <a:pt x="92716" y="38467"/>
                  </a:lnTo>
                  <a:lnTo>
                    <a:pt x="93228" y="38774"/>
                  </a:lnTo>
                  <a:lnTo>
                    <a:pt x="93739" y="39047"/>
                  </a:lnTo>
                  <a:lnTo>
                    <a:pt x="94267" y="39302"/>
                  </a:lnTo>
                  <a:lnTo>
                    <a:pt x="94795" y="39541"/>
                  </a:lnTo>
                  <a:lnTo>
                    <a:pt x="95358" y="39745"/>
                  </a:lnTo>
                  <a:lnTo>
                    <a:pt x="95562" y="39814"/>
                  </a:lnTo>
                  <a:lnTo>
                    <a:pt x="95750" y="39916"/>
                  </a:lnTo>
                  <a:lnTo>
                    <a:pt x="95937" y="40035"/>
                  </a:lnTo>
                  <a:lnTo>
                    <a:pt x="96108" y="40155"/>
                  </a:lnTo>
                  <a:lnTo>
                    <a:pt x="96449" y="40444"/>
                  </a:lnTo>
                  <a:lnTo>
                    <a:pt x="96790" y="40717"/>
                  </a:lnTo>
                  <a:lnTo>
                    <a:pt x="97147" y="41007"/>
                  </a:lnTo>
                  <a:lnTo>
                    <a:pt x="97488" y="41313"/>
                  </a:lnTo>
                  <a:lnTo>
                    <a:pt x="97812" y="41637"/>
                  </a:lnTo>
                  <a:lnTo>
                    <a:pt x="98119" y="41978"/>
                  </a:lnTo>
                  <a:lnTo>
                    <a:pt x="98409" y="42336"/>
                  </a:lnTo>
                  <a:lnTo>
                    <a:pt x="98681" y="42694"/>
                  </a:lnTo>
                  <a:lnTo>
                    <a:pt x="98954" y="43069"/>
                  </a:lnTo>
                  <a:lnTo>
                    <a:pt x="99193" y="43444"/>
                  </a:lnTo>
                  <a:lnTo>
                    <a:pt x="99448" y="43836"/>
                  </a:lnTo>
                  <a:lnTo>
                    <a:pt x="99687" y="44228"/>
                  </a:lnTo>
                  <a:lnTo>
                    <a:pt x="100130" y="45012"/>
                  </a:lnTo>
                  <a:lnTo>
                    <a:pt x="100999" y="46614"/>
                  </a:lnTo>
                  <a:lnTo>
                    <a:pt x="101613" y="47807"/>
                  </a:lnTo>
                  <a:lnTo>
                    <a:pt x="102243" y="49000"/>
                  </a:lnTo>
                  <a:lnTo>
                    <a:pt x="103539" y="51352"/>
                  </a:lnTo>
                  <a:lnTo>
                    <a:pt x="104817" y="53687"/>
                  </a:lnTo>
                  <a:lnTo>
                    <a:pt x="105448" y="54880"/>
                  </a:lnTo>
                  <a:lnTo>
                    <a:pt x="106061" y="56073"/>
                  </a:lnTo>
                  <a:lnTo>
                    <a:pt x="106572" y="57062"/>
                  </a:lnTo>
                  <a:lnTo>
                    <a:pt x="107084" y="58050"/>
                  </a:lnTo>
                  <a:lnTo>
                    <a:pt x="107322" y="58544"/>
                  </a:lnTo>
                  <a:lnTo>
                    <a:pt x="107561" y="59039"/>
                  </a:lnTo>
                  <a:lnTo>
                    <a:pt x="107783" y="59550"/>
                  </a:lnTo>
                  <a:lnTo>
                    <a:pt x="107987" y="60061"/>
                  </a:lnTo>
                  <a:lnTo>
                    <a:pt x="107442" y="60334"/>
                  </a:lnTo>
                  <a:lnTo>
                    <a:pt x="106879" y="60607"/>
                  </a:lnTo>
                  <a:lnTo>
                    <a:pt x="106334" y="60879"/>
                  </a:lnTo>
                  <a:lnTo>
                    <a:pt x="106078" y="61050"/>
                  </a:lnTo>
                  <a:lnTo>
                    <a:pt x="105823" y="61203"/>
                  </a:lnTo>
                  <a:lnTo>
                    <a:pt x="105550" y="61425"/>
                  </a:lnTo>
                  <a:lnTo>
                    <a:pt x="105243" y="61595"/>
                  </a:lnTo>
                  <a:lnTo>
                    <a:pt x="104953" y="61732"/>
                  </a:lnTo>
                  <a:lnTo>
                    <a:pt x="104630" y="61834"/>
                  </a:lnTo>
                  <a:lnTo>
                    <a:pt x="104323" y="61919"/>
                  </a:lnTo>
                  <a:lnTo>
                    <a:pt x="103982" y="61970"/>
                  </a:lnTo>
                  <a:lnTo>
                    <a:pt x="103658" y="62004"/>
                  </a:lnTo>
                  <a:lnTo>
                    <a:pt x="103317" y="62004"/>
                  </a:lnTo>
                  <a:lnTo>
                    <a:pt x="102976" y="61987"/>
                  </a:lnTo>
                  <a:lnTo>
                    <a:pt x="102635" y="61953"/>
                  </a:lnTo>
                  <a:lnTo>
                    <a:pt x="102312" y="61902"/>
                  </a:lnTo>
                  <a:lnTo>
                    <a:pt x="101971" y="61834"/>
                  </a:lnTo>
                  <a:lnTo>
                    <a:pt x="101630" y="61749"/>
                  </a:lnTo>
                  <a:lnTo>
                    <a:pt x="101306" y="61663"/>
                  </a:lnTo>
                  <a:lnTo>
                    <a:pt x="100675" y="61459"/>
                  </a:lnTo>
                  <a:lnTo>
                    <a:pt x="99909" y="60453"/>
                  </a:lnTo>
                  <a:lnTo>
                    <a:pt x="99534" y="59942"/>
                  </a:lnTo>
                  <a:lnTo>
                    <a:pt x="99125" y="59448"/>
                  </a:lnTo>
                  <a:lnTo>
                    <a:pt x="98715" y="58971"/>
                  </a:lnTo>
                  <a:lnTo>
                    <a:pt x="98289" y="58510"/>
                  </a:lnTo>
                  <a:lnTo>
                    <a:pt x="97829" y="58067"/>
                  </a:lnTo>
                  <a:lnTo>
                    <a:pt x="97591" y="57863"/>
                  </a:lnTo>
                  <a:lnTo>
                    <a:pt x="97335" y="57658"/>
                  </a:lnTo>
                  <a:lnTo>
                    <a:pt x="95443" y="56227"/>
                  </a:lnTo>
                  <a:lnTo>
                    <a:pt x="94523" y="55494"/>
                  </a:lnTo>
                  <a:lnTo>
                    <a:pt x="94063" y="55119"/>
                  </a:lnTo>
                  <a:lnTo>
                    <a:pt x="93620" y="54727"/>
                  </a:lnTo>
                  <a:lnTo>
                    <a:pt x="93654" y="54659"/>
                  </a:lnTo>
                  <a:lnTo>
                    <a:pt x="92461" y="54079"/>
                  </a:lnTo>
                  <a:lnTo>
                    <a:pt x="91285" y="53500"/>
                  </a:lnTo>
                  <a:lnTo>
                    <a:pt x="90705" y="53193"/>
                  </a:lnTo>
                  <a:lnTo>
                    <a:pt x="90126" y="52886"/>
                  </a:lnTo>
                  <a:lnTo>
                    <a:pt x="89563" y="52562"/>
                  </a:lnTo>
                  <a:lnTo>
                    <a:pt x="89018" y="52204"/>
                  </a:lnTo>
                  <a:lnTo>
                    <a:pt x="89035" y="51846"/>
                  </a:lnTo>
                  <a:lnTo>
                    <a:pt x="88592" y="51574"/>
                  </a:lnTo>
                  <a:lnTo>
                    <a:pt x="88421" y="51540"/>
                  </a:lnTo>
                  <a:lnTo>
                    <a:pt x="88285" y="51488"/>
                  </a:lnTo>
                  <a:lnTo>
                    <a:pt x="88132" y="51437"/>
                  </a:lnTo>
                  <a:lnTo>
                    <a:pt x="87995" y="51369"/>
                  </a:lnTo>
                  <a:lnTo>
                    <a:pt x="87740" y="51199"/>
                  </a:lnTo>
                  <a:lnTo>
                    <a:pt x="87484" y="51028"/>
                  </a:lnTo>
                  <a:lnTo>
                    <a:pt x="87245" y="50824"/>
                  </a:lnTo>
                  <a:lnTo>
                    <a:pt x="87007" y="50619"/>
                  </a:lnTo>
                  <a:lnTo>
                    <a:pt x="86768" y="50415"/>
                  </a:lnTo>
                  <a:lnTo>
                    <a:pt x="86529" y="50227"/>
                  </a:lnTo>
                  <a:lnTo>
                    <a:pt x="86495" y="49920"/>
                  </a:lnTo>
                  <a:lnTo>
                    <a:pt x="86342" y="49852"/>
                  </a:lnTo>
                  <a:lnTo>
                    <a:pt x="86206" y="49784"/>
                  </a:lnTo>
                  <a:lnTo>
                    <a:pt x="86052" y="49699"/>
                  </a:lnTo>
                  <a:lnTo>
                    <a:pt x="85916" y="49597"/>
                  </a:lnTo>
                  <a:lnTo>
                    <a:pt x="85660" y="49392"/>
                  </a:lnTo>
                  <a:lnTo>
                    <a:pt x="85422" y="49171"/>
                  </a:lnTo>
                  <a:lnTo>
                    <a:pt x="84961" y="48693"/>
                  </a:lnTo>
                  <a:lnTo>
                    <a:pt x="84740" y="48455"/>
                  </a:lnTo>
                  <a:lnTo>
                    <a:pt x="84501" y="48216"/>
                  </a:lnTo>
                  <a:lnTo>
                    <a:pt x="84501" y="48046"/>
                  </a:lnTo>
                  <a:lnTo>
                    <a:pt x="84501" y="47943"/>
                  </a:lnTo>
                  <a:lnTo>
                    <a:pt x="84501" y="47858"/>
                  </a:lnTo>
                  <a:lnTo>
                    <a:pt x="84484" y="47790"/>
                  </a:lnTo>
                  <a:lnTo>
                    <a:pt x="84433" y="47722"/>
                  </a:lnTo>
                  <a:lnTo>
                    <a:pt x="84365" y="47688"/>
                  </a:lnTo>
                  <a:lnTo>
                    <a:pt x="84263" y="47654"/>
                  </a:lnTo>
                  <a:lnTo>
                    <a:pt x="84024" y="47517"/>
                  </a:lnTo>
                  <a:lnTo>
                    <a:pt x="83820" y="47364"/>
                  </a:lnTo>
                  <a:lnTo>
                    <a:pt x="83632" y="47193"/>
                  </a:lnTo>
                  <a:lnTo>
                    <a:pt x="83445" y="47006"/>
                  </a:lnTo>
                  <a:lnTo>
                    <a:pt x="83104" y="46597"/>
                  </a:lnTo>
                  <a:lnTo>
                    <a:pt x="82780" y="46205"/>
                  </a:lnTo>
                  <a:lnTo>
                    <a:pt x="82456" y="45813"/>
                  </a:lnTo>
                  <a:lnTo>
                    <a:pt x="82183" y="45438"/>
                  </a:lnTo>
                  <a:lnTo>
                    <a:pt x="81911" y="45029"/>
                  </a:lnTo>
                  <a:lnTo>
                    <a:pt x="81655" y="44620"/>
                  </a:lnTo>
                  <a:lnTo>
                    <a:pt x="81399" y="44194"/>
                  </a:lnTo>
                  <a:lnTo>
                    <a:pt x="81178" y="43768"/>
                  </a:lnTo>
                  <a:lnTo>
                    <a:pt x="80956" y="43325"/>
                  </a:lnTo>
                  <a:lnTo>
                    <a:pt x="80752" y="42899"/>
                  </a:lnTo>
                  <a:lnTo>
                    <a:pt x="80564" y="42302"/>
                  </a:lnTo>
                  <a:lnTo>
                    <a:pt x="80394" y="41705"/>
                  </a:lnTo>
                  <a:lnTo>
                    <a:pt x="80275" y="41092"/>
                  </a:lnTo>
                  <a:lnTo>
                    <a:pt x="80189" y="40495"/>
                  </a:lnTo>
                  <a:lnTo>
                    <a:pt x="80138" y="39882"/>
                  </a:lnTo>
                  <a:lnTo>
                    <a:pt x="80104" y="39268"/>
                  </a:lnTo>
                  <a:lnTo>
                    <a:pt x="80087" y="38655"/>
                  </a:lnTo>
                  <a:lnTo>
                    <a:pt x="80104" y="38024"/>
                  </a:lnTo>
                  <a:lnTo>
                    <a:pt x="80121" y="37411"/>
                  </a:lnTo>
                  <a:lnTo>
                    <a:pt x="80155" y="36797"/>
                  </a:lnTo>
                  <a:lnTo>
                    <a:pt x="80257" y="35553"/>
                  </a:lnTo>
                  <a:lnTo>
                    <a:pt x="80360" y="34326"/>
                  </a:lnTo>
                  <a:lnTo>
                    <a:pt x="80462" y="33099"/>
                  </a:lnTo>
                  <a:lnTo>
                    <a:pt x="80462" y="32417"/>
                  </a:lnTo>
                  <a:lnTo>
                    <a:pt x="80479" y="31752"/>
                  </a:lnTo>
                  <a:lnTo>
                    <a:pt x="80530" y="30406"/>
                  </a:lnTo>
                  <a:lnTo>
                    <a:pt x="80632" y="29059"/>
                  </a:lnTo>
                  <a:lnTo>
                    <a:pt x="80735" y="27713"/>
                  </a:lnTo>
                  <a:lnTo>
                    <a:pt x="80871" y="26366"/>
                  </a:lnTo>
                  <a:lnTo>
                    <a:pt x="81007" y="25020"/>
                  </a:lnTo>
                  <a:lnTo>
                    <a:pt x="81263" y="22327"/>
                  </a:lnTo>
                  <a:lnTo>
                    <a:pt x="81314" y="22003"/>
                  </a:lnTo>
                  <a:lnTo>
                    <a:pt x="81348" y="21662"/>
                  </a:lnTo>
                  <a:lnTo>
                    <a:pt x="81382" y="21304"/>
                  </a:lnTo>
                  <a:lnTo>
                    <a:pt x="81433" y="20964"/>
                  </a:lnTo>
                  <a:lnTo>
                    <a:pt x="81468" y="20793"/>
                  </a:lnTo>
                  <a:lnTo>
                    <a:pt x="81519" y="20640"/>
                  </a:lnTo>
                  <a:lnTo>
                    <a:pt x="81587" y="20486"/>
                  </a:lnTo>
                  <a:lnTo>
                    <a:pt x="81672" y="20333"/>
                  </a:lnTo>
                  <a:lnTo>
                    <a:pt x="81757" y="20197"/>
                  </a:lnTo>
                  <a:lnTo>
                    <a:pt x="81877" y="20077"/>
                  </a:lnTo>
                  <a:lnTo>
                    <a:pt x="82013" y="19958"/>
                  </a:lnTo>
                  <a:lnTo>
                    <a:pt x="82166" y="19873"/>
                  </a:lnTo>
                  <a:lnTo>
                    <a:pt x="82286" y="19788"/>
                  </a:lnTo>
                  <a:lnTo>
                    <a:pt x="82405" y="19702"/>
                  </a:lnTo>
                  <a:lnTo>
                    <a:pt x="82507" y="19617"/>
                  </a:lnTo>
                  <a:lnTo>
                    <a:pt x="82609" y="19515"/>
                  </a:lnTo>
                  <a:lnTo>
                    <a:pt x="82695" y="19396"/>
                  </a:lnTo>
                  <a:lnTo>
                    <a:pt x="82780" y="19276"/>
                  </a:lnTo>
                  <a:lnTo>
                    <a:pt x="82899" y="19021"/>
                  </a:lnTo>
                  <a:lnTo>
                    <a:pt x="83001" y="18748"/>
                  </a:lnTo>
                  <a:lnTo>
                    <a:pt x="83087" y="18458"/>
                  </a:lnTo>
                  <a:lnTo>
                    <a:pt x="83138" y="18185"/>
                  </a:lnTo>
                  <a:lnTo>
                    <a:pt x="83189" y="17896"/>
                  </a:lnTo>
                  <a:lnTo>
                    <a:pt x="83223" y="17691"/>
                  </a:lnTo>
                  <a:lnTo>
                    <a:pt x="83240" y="17470"/>
                  </a:lnTo>
                  <a:lnTo>
                    <a:pt x="83240" y="17265"/>
                  </a:lnTo>
                  <a:lnTo>
                    <a:pt x="83223" y="17061"/>
                  </a:lnTo>
                  <a:lnTo>
                    <a:pt x="83172" y="16652"/>
                  </a:lnTo>
                  <a:lnTo>
                    <a:pt x="83087" y="16242"/>
                  </a:lnTo>
                  <a:lnTo>
                    <a:pt x="82984" y="15833"/>
                  </a:lnTo>
                  <a:lnTo>
                    <a:pt x="82882" y="15424"/>
                  </a:lnTo>
                  <a:lnTo>
                    <a:pt x="82780" y="15032"/>
                  </a:lnTo>
                  <a:lnTo>
                    <a:pt x="82678" y="14623"/>
                  </a:lnTo>
                  <a:lnTo>
                    <a:pt x="82644" y="14163"/>
                  </a:lnTo>
                  <a:lnTo>
                    <a:pt x="82644" y="13686"/>
                  </a:lnTo>
                  <a:lnTo>
                    <a:pt x="82644" y="13226"/>
                  </a:lnTo>
                  <a:lnTo>
                    <a:pt x="82661" y="12766"/>
                  </a:lnTo>
                  <a:lnTo>
                    <a:pt x="82712" y="12305"/>
                  </a:lnTo>
                  <a:lnTo>
                    <a:pt x="82763" y="11845"/>
                  </a:lnTo>
                  <a:lnTo>
                    <a:pt x="82848" y="11385"/>
                  </a:lnTo>
                  <a:lnTo>
                    <a:pt x="82933" y="10925"/>
                  </a:lnTo>
                  <a:lnTo>
                    <a:pt x="83036" y="10465"/>
                  </a:lnTo>
                  <a:lnTo>
                    <a:pt x="83155" y="10022"/>
                  </a:lnTo>
                  <a:lnTo>
                    <a:pt x="83291" y="9578"/>
                  </a:lnTo>
                  <a:lnTo>
                    <a:pt x="83445" y="9135"/>
                  </a:lnTo>
                  <a:lnTo>
                    <a:pt x="83615" y="8692"/>
                  </a:lnTo>
                  <a:lnTo>
                    <a:pt x="83802" y="8266"/>
                  </a:lnTo>
                  <a:lnTo>
                    <a:pt x="83990" y="7840"/>
                  </a:lnTo>
                  <a:lnTo>
                    <a:pt x="84194" y="7431"/>
                  </a:lnTo>
                  <a:lnTo>
                    <a:pt x="84672" y="6630"/>
                  </a:lnTo>
                  <a:lnTo>
                    <a:pt x="85183" y="5846"/>
                  </a:lnTo>
                  <a:lnTo>
                    <a:pt x="85456" y="5471"/>
                  </a:lnTo>
                  <a:lnTo>
                    <a:pt x="85728" y="5096"/>
                  </a:lnTo>
                  <a:lnTo>
                    <a:pt x="86001" y="4721"/>
                  </a:lnTo>
                  <a:lnTo>
                    <a:pt x="86291" y="4346"/>
                  </a:lnTo>
                  <a:lnTo>
                    <a:pt x="86598" y="4005"/>
                  </a:lnTo>
                  <a:lnTo>
                    <a:pt x="86904" y="3647"/>
                  </a:lnTo>
                  <a:lnTo>
                    <a:pt x="87228" y="3323"/>
                  </a:lnTo>
                  <a:lnTo>
                    <a:pt x="87569" y="3000"/>
                  </a:lnTo>
                  <a:lnTo>
                    <a:pt x="87910" y="2693"/>
                  </a:lnTo>
                  <a:lnTo>
                    <a:pt x="88285" y="2386"/>
                  </a:lnTo>
                  <a:lnTo>
                    <a:pt x="88643" y="2113"/>
                  </a:lnTo>
                  <a:lnTo>
                    <a:pt x="89035" y="1858"/>
                  </a:lnTo>
                  <a:lnTo>
                    <a:pt x="89734" y="1381"/>
                  </a:lnTo>
                  <a:lnTo>
                    <a:pt x="90092" y="1142"/>
                  </a:lnTo>
                  <a:lnTo>
                    <a:pt x="90449" y="937"/>
                  </a:lnTo>
                  <a:lnTo>
                    <a:pt x="90637" y="835"/>
                  </a:lnTo>
                  <a:lnTo>
                    <a:pt x="90824" y="767"/>
                  </a:lnTo>
                  <a:lnTo>
                    <a:pt x="91029" y="682"/>
                  </a:lnTo>
                  <a:lnTo>
                    <a:pt x="91233" y="631"/>
                  </a:lnTo>
                  <a:lnTo>
                    <a:pt x="91421" y="579"/>
                  </a:lnTo>
                  <a:lnTo>
                    <a:pt x="91642" y="562"/>
                  </a:lnTo>
                  <a:lnTo>
                    <a:pt x="91847" y="545"/>
                  </a:lnTo>
                  <a:close/>
                  <a:moveTo>
                    <a:pt x="122917" y="48898"/>
                  </a:moveTo>
                  <a:lnTo>
                    <a:pt x="123019" y="48932"/>
                  </a:lnTo>
                  <a:lnTo>
                    <a:pt x="123139" y="48983"/>
                  </a:lnTo>
                  <a:lnTo>
                    <a:pt x="123224" y="49068"/>
                  </a:lnTo>
                  <a:lnTo>
                    <a:pt x="123326" y="49136"/>
                  </a:lnTo>
                  <a:lnTo>
                    <a:pt x="123497" y="49324"/>
                  </a:lnTo>
                  <a:lnTo>
                    <a:pt x="123582" y="49409"/>
                  </a:lnTo>
                  <a:lnTo>
                    <a:pt x="123684" y="49494"/>
                  </a:lnTo>
                  <a:lnTo>
                    <a:pt x="123889" y="49682"/>
                  </a:lnTo>
                  <a:lnTo>
                    <a:pt x="124110" y="49886"/>
                  </a:lnTo>
                  <a:lnTo>
                    <a:pt x="124502" y="50312"/>
                  </a:lnTo>
                  <a:lnTo>
                    <a:pt x="124894" y="50756"/>
                  </a:lnTo>
                  <a:lnTo>
                    <a:pt x="125082" y="50977"/>
                  </a:lnTo>
                  <a:lnTo>
                    <a:pt x="125303" y="51182"/>
                  </a:lnTo>
                  <a:lnTo>
                    <a:pt x="125508" y="51386"/>
                  </a:lnTo>
                  <a:lnTo>
                    <a:pt x="125695" y="51625"/>
                  </a:lnTo>
                  <a:lnTo>
                    <a:pt x="125866" y="51863"/>
                  </a:lnTo>
                  <a:lnTo>
                    <a:pt x="126036" y="52102"/>
                  </a:lnTo>
                  <a:lnTo>
                    <a:pt x="126343" y="52613"/>
                  </a:lnTo>
                  <a:lnTo>
                    <a:pt x="126667" y="53108"/>
                  </a:lnTo>
                  <a:lnTo>
                    <a:pt x="126803" y="53448"/>
                  </a:lnTo>
                  <a:lnTo>
                    <a:pt x="126922" y="53789"/>
                  </a:lnTo>
                  <a:lnTo>
                    <a:pt x="127008" y="54147"/>
                  </a:lnTo>
                  <a:lnTo>
                    <a:pt x="127042" y="54505"/>
                  </a:lnTo>
                  <a:lnTo>
                    <a:pt x="127059" y="54863"/>
                  </a:lnTo>
                  <a:lnTo>
                    <a:pt x="127042" y="55221"/>
                  </a:lnTo>
                  <a:lnTo>
                    <a:pt x="126991" y="55579"/>
                  </a:lnTo>
                  <a:lnTo>
                    <a:pt x="126922" y="55937"/>
                  </a:lnTo>
                  <a:lnTo>
                    <a:pt x="126854" y="56414"/>
                  </a:lnTo>
                  <a:lnTo>
                    <a:pt x="126786" y="56891"/>
                  </a:lnTo>
                  <a:lnTo>
                    <a:pt x="126616" y="57846"/>
                  </a:lnTo>
                  <a:lnTo>
                    <a:pt x="126428" y="58800"/>
                  </a:lnTo>
                  <a:lnTo>
                    <a:pt x="126343" y="59277"/>
                  </a:lnTo>
                  <a:lnTo>
                    <a:pt x="126275" y="59755"/>
                  </a:lnTo>
                  <a:lnTo>
                    <a:pt x="126121" y="60368"/>
                  </a:lnTo>
                  <a:lnTo>
                    <a:pt x="125951" y="60982"/>
                  </a:lnTo>
                  <a:lnTo>
                    <a:pt x="125593" y="62209"/>
                  </a:lnTo>
                  <a:lnTo>
                    <a:pt x="125235" y="63436"/>
                  </a:lnTo>
                  <a:lnTo>
                    <a:pt x="125082" y="64067"/>
                  </a:lnTo>
                  <a:lnTo>
                    <a:pt x="124928" y="64680"/>
                  </a:lnTo>
                  <a:lnTo>
                    <a:pt x="124809" y="64152"/>
                  </a:lnTo>
                  <a:lnTo>
                    <a:pt x="124656" y="63640"/>
                  </a:lnTo>
                  <a:lnTo>
                    <a:pt x="124468" y="63129"/>
                  </a:lnTo>
                  <a:lnTo>
                    <a:pt x="124281" y="62618"/>
                  </a:lnTo>
                  <a:lnTo>
                    <a:pt x="123855" y="61629"/>
                  </a:lnTo>
                  <a:lnTo>
                    <a:pt x="123428" y="60641"/>
                  </a:lnTo>
                  <a:lnTo>
                    <a:pt x="122798" y="59260"/>
                  </a:lnTo>
                  <a:lnTo>
                    <a:pt x="122457" y="58579"/>
                  </a:lnTo>
                  <a:lnTo>
                    <a:pt x="122099" y="57914"/>
                  </a:lnTo>
                  <a:lnTo>
                    <a:pt x="121912" y="57573"/>
                  </a:lnTo>
                  <a:lnTo>
                    <a:pt x="121724" y="57249"/>
                  </a:lnTo>
                  <a:lnTo>
                    <a:pt x="121503" y="56942"/>
                  </a:lnTo>
                  <a:lnTo>
                    <a:pt x="121298" y="56636"/>
                  </a:lnTo>
                  <a:lnTo>
                    <a:pt x="121059" y="56329"/>
                  </a:lnTo>
                  <a:lnTo>
                    <a:pt x="120821" y="56039"/>
                  </a:lnTo>
                  <a:lnTo>
                    <a:pt x="120565" y="55766"/>
                  </a:lnTo>
                  <a:lnTo>
                    <a:pt x="120292" y="55494"/>
                  </a:lnTo>
                  <a:lnTo>
                    <a:pt x="120327" y="55323"/>
                  </a:lnTo>
                  <a:lnTo>
                    <a:pt x="120361" y="55136"/>
                  </a:lnTo>
                  <a:lnTo>
                    <a:pt x="120412" y="54761"/>
                  </a:lnTo>
                  <a:lnTo>
                    <a:pt x="120429" y="54386"/>
                  </a:lnTo>
                  <a:lnTo>
                    <a:pt x="120429" y="54011"/>
                  </a:lnTo>
                  <a:lnTo>
                    <a:pt x="120429" y="53636"/>
                  </a:lnTo>
                  <a:lnTo>
                    <a:pt x="120446" y="53278"/>
                  </a:lnTo>
                  <a:lnTo>
                    <a:pt x="120480" y="52903"/>
                  </a:lnTo>
                  <a:lnTo>
                    <a:pt x="120514" y="52716"/>
                  </a:lnTo>
                  <a:lnTo>
                    <a:pt x="120548" y="52528"/>
                  </a:lnTo>
                  <a:lnTo>
                    <a:pt x="120736" y="51778"/>
                  </a:lnTo>
                  <a:lnTo>
                    <a:pt x="120821" y="51403"/>
                  </a:lnTo>
                  <a:lnTo>
                    <a:pt x="120940" y="51028"/>
                  </a:lnTo>
                  <a:lnTo>
                    <a:pt x="121059" y="50653"/>
                  </a:lnTo>
                  <a:lnTo>
                    <a:pt x="121213" y="50295"/>
                  </a:lnTo>
                  <a:lnTo>
                    <a:pt x="121298" y="50125"/>
                  </a:lnTo>
                  <a:lnTo>
                    <a:pt x="121400" y="49972"/>
                  </a:lnTo>
                  <a:lnTo>
                    <a:pt x="121520" y="49801"/>
                  </a:lnTo>
                  <a:lnTo>
                    <a:pt x="121639" y="49648"/>
                  </a:lnTo>
                  <a:lnTo>
                    <a:pt x="121758" y="49494"/>
                  </a:lnTo>
                  <a:lnTo>
                    <a:pt x="121895" y="49375"/>
                  </a:lnTo>
                  <a:lnTo>
                    <a:pt x="122031" y="49256"/>
                  </a:lnTo>
                  <a:lnTo>
                    <a:pt x="122201" y="49171"/>
                  </a:lnTo>
                  <a:lnTo>
                    <a:pt x="122372" y="49085"/>
                  </a:lnTo>
                  <a:lnTo>
                    <a:pt x="122559" y="49017"/>
                  </a:lnTo>
                  <a:lnTo>
                    <a:pt x="122917" y="48898"/>
                  </a:lnTo>
                  <a:close/>
                  <a:moveTo>
                    <a:pt x="57624" y="68856"/>
                  </a:moveTo>
                  <a:lnTo>
                    <a:pt x="58016" y="70134"/>
                  </a:lnTo>
                  <a:lnTo>
                    <a:pt x="58220" y="70765"/>
                  </a:lnTo>
                  <a:lnTo>
                    <a:pt x="58425" y="71395"/>
                  </a:lnTo>
                  <a:lnTo>
                    <a:pt x="58476" y="71498"/>
                  </a:lnTo>
                  <a:lnTo>
                    <a:pt x="58493" y="71617"/>
                  </a:lnTo>
                  <a:lnTo>
                    <a:pt x="58493" y="71736"/>
                  </a:lnTo>
                  <a:lnTo>
                    <a:pt x="58493" y="71838"/>
                  </a:lnTo>
                  <a:lnTo>
                    <a:pt x="58459" y="71958"/>
                  </a:lnTo>
                  <a:lnTo>
                    <a:pt x="58408" y="72043"/>
                  </a:lnTo>
                  <a:lnTo>
                    <a:pt x="58323" y="72128"/>
                  </a:lnTo>
                  <a:lnTo>
                    <a:pt x="58220" y="72196"/>
                  </a:lnTo>
                  <a:lnTo>
                    <a:pt x="58135" y="71770"/>
                  </a:lnTo>
                  <a:lnTo>
                    <a:pt x="58033" y="71361"/>
                  </a:lnTo>
                  <a:lnTo>
                    <a:pt x="57811" y="70543"/>
                  </a:lnTo>
                  <a:lnTo>
                    <a:pt x="57726" y="70117"/>
                  </a:lnTo>
                  <a:lnTo>
                    <a:pt x="57641" y="69708"/>
                  </a:lnTo>
                  <a:lnTo>
                    <a:pt x="57624" y="69486"/>
                  </a:lnTo>
                  <a:lnTo>
                    <a:pt x="57607" y="69282"/>
                  </a:lnTo>
                  <a:lnTo>
                    <a:pt x="57607" y="69077"/>
                  </a:lnTo>
                  <a:lnTo>
                    <a:pt x="57624" y="68856"/>
                  </a:lnTo>
                  <a:close/>
                  <a:moveTo>
                    <a:pt x="107561" y="71821"/>
                  </a:moveTo>
                  <a:lnTo>
                    <a:pt x="108055" y="72401"/>
                  </a:lnTo>
                  <a:lnTo>
                    <a:pt x="108550" y="72997"/>
                  </a:lnTo>
                  <a:lnTo>
                    <a:pt x="109010" y="73628"/>
                  </a:lnTo>
                  <a:lnTo>
                    <a:pt x="109214" y="73952"/>
                  </a:lnTo>
                  <a:lnTo>
                    <a:pt x="109436" y="74276"/>
                  </a:lnTo>
                  <a:lnTo>
                    <a:pt x="109299" y="74156"/>
                  </a:lnTo>
                  <a:lnTo>
                    <a:pt x="109146" y="74054"/>
                  </a:lnTo>
                  <a:lnTo>
                    <a:pt x="108856" y="73850"/>
                  </a:lnTo>
                  <a:lnTo>
                    <a:pt x="108720" y="73747"/>
                  </a:lnTo>
                  <a:lnTo>
                    <a:pt x="108584" y="73628"/>
                  </a:lnTo>
                  <a:lnTo>
                    <a:pt x="108481" y="73509"/>
                  </a:lnTo>
                  <a:lnTo>
                    <a:pt x="108379" y="73355"/>
                  </a:lnTo>
                  <a:lnTo>
                    <a:pt x="107953" y="72588"/>
                  </a:lnTo>
                  <a:lnTo>
                    <a:pt x="107748" y="72213"/>
                  </a:lnTo>
                  <a:lnTo>
                    <a:pt x="107561" y="71821"/>
                  </a:lnTo>
                  <a:close/>
                  <a:moveTo>
                    <a:pt x="58578" y="71992"/>
                  </a:moveTo>
                  <a:lnTo>
                    <a:pt x="58834" y="72639"/>
                  </a:lnTo>
                  <a:lnTo>
                    <a:pt x="59090" y="73287"/>
                  </a:lnTo>
                  <a:lnTo>
                    <a:pt x="59311" y="73952"/>
                  </a:lnTo>
                  <a:lnTo>
                    <a:pt x="59516" y="74617"/>
                  </a:lnTo>
                  <a:lnTo>
                    <a:pt x="59516" y="74617"/>
                  </a:lnTo>
                  <a:lnTo>
                    <a:pt x="59345" y="74565"/>
                  </a:lnTo>
                  <a:lnTo>
                    <a:pt x="59090" y="74974"/>
                  </a:lnTo>
                  <a:lnTo>
                    <a:pt x="58851" y="75383"/>
                  </a:lnTo>
                  <a:lnTo>
                    <a:pt x="58783" y="75247"/>
                  </a:lnTo>
                  <a:lnTo>
                    <a:pt x="58732" y="75094"/>
                  </a:lnTo>
                  <a:lnTo>
                    <a:pt x="58698" y="74940"/>
                  </a:lnTo>
                  <a:lnTo>
                    <a:pt x="58680" y="74787"/>
                  </a:lnTo>
                  <a:lnTo>
                    <a:pt x="58646" y="74463"/>
                  </a:lnTo>
                  <a:lnTo>
                    <a:pt x="58629" y="74310"/>
                  </a:lnTo>
                  <a:lnTo>
                    <a:pt x="58595" y="74156"/>
                  </a:lnTo>
                  <a:lnTo>
                    <a:pt x="58544" y="73884"/>
                  </a:lnTo>
                  <a:lnTo>
                    <a:pt x="58493" y="73611"/>
                  </a:lnTo>
                  <a:lnTo>
                    <a:pt x="58425" y="73321"/>
                  </a:lnTo>
                  <a:lnTo>
                    <a:pt x="58374" y="73049"/>
                  </a:lnTo>
                  <a:lnTo>
                    <a:pt x="58357" y="72776"/>
                  </a:lnTo>
                  <a:lnTo>
                    <a:pt x="58357" y="72639"/>
                  </a:lnTo>
                  <a:lnTo>
                    <a:pt x="58374" y="72503"/>
                  </a:lnTo>
                  <a:lnTo>
                    <a:pt x="58391" y="72367"/>
                  </a:lnTo>
                  <a:lnTo>
                    <a:pt x="58442" y="72247"/>
                  </a:lnTo>
                  <a:lnTo>
                    <a:pt x="58493" y="72111"/>
                  </a:lnTo>
                  <a:lnTo>
                    <a:pt x="58578" y="71992"/>
                  </a:lnTo>
                  <a:close/>
                  <a:moveTo>
                    <a:pt x="108856" y="74225"/>
                  </a:moveTo>
                  <a:lnTo>
                    <a:pt x="109061" y="74310"/>
                  </a:lnTo>
                  <a:lnTo>
                    <a:pt x="109231" y="74395"/>
                  </a:lnTo>
                  <a:lnTo>
                    <a:pt x="109402" y="74497"/>
                  </a:lnTo>
                  <a:lnTo>
                    <a:pt x="109572" y="74617"/>
                  </a:lnTo>
                  <a:lnTo>
                    <a:pt x="109708" y="74736"/>
                  </a:lnTo>
                  <a:lnTo>
                    <a:pt x="109862" y="74889"/>
                  </a:lnTo>
                  <a:lnTo>
                    <a:pt x="109981" y="75026"/>
                  </a:lnTo>
                  <a:lnTo>
                    <a:pt x="110118" y="75179"/>
                  </a:lnTo>
                  <a:lnTo>
                    <a:pt x="110356" y="75520"/>
                  </a:lnTo>
                  <a:lnTo>
                    <a:pt x="110578" y="75844"/>
                  </a:lnTo>
                  <a:lnTo>
                    <a:pt x="110799" y="76185"/>
                  </a:lnTo>
                  <a:lnTo>
                    <a:pt x="111038" y="76508"/>
                  </a:lnTo>
                  <a:lnTo>
                    <a:pt x="110595" y="76338"/>
                  </a:lnTo>
                  <a:lnTo>
                    <a:pt x="110373" y="76270"/>
                  </a:lnTo>
                  <a:lnTo>
                    <a:pt x="110169" y="76202"/>
                  </a:lnTo>
                  <a:lnTo>
                    <a:pt x="110032" y="76116"/>
                  </a:lnTo>
                  <a:lnTo>
                    <a:pt x="109930" y="76014"/>
                  </a:lnTo>
                  <a:lnTo>
                    <a:pt x="109828" y="75912"/>
                  </a:lnTo>
                  <a:lnTo>
                    <a:pt x="109726" y="75793"/>
                  </a:lnTo>
                  <a:lnTo>
                    <a:pt x="109555" y="75554"/>
                  </a:lnTo>
                  <a:lnTo>
                    <a:pt x="109402" y="75298"/>
                  </a:lnTo>
                  <a:lnTo>
                    <a:pt x="109146" y="74753"/>
                  </a:lnTo>
                  <a:lnTo>
                    <a:pt x="109010" y="74480"/>
                  </a:lnTo>
                  <a:lnTo>
                    <a:pt x="108856" y="74225"/>
                  </a:lnTo>
                  <a:close/>
                  <a:moveTo>
                    <a:pt x="115691" y="52307"/>
                  </a:moveTo>
                  <a:lnTo>
                    <a:pt x="115963" y="52494"/>
                  </a:lnTo>
                  <a:lnTo>
                    <a:pt x="116219" y="52699"/>
                  </a:lnTo>
                  <a:lnTo>
                    <a:pt x="116458" y="52920"/>
                  </a:lnTo>
                  <a:lnTo>
                    <a:pt x="116696" y="53125"/>
                  </a:lnTo>
                  <a:lnTo>
                    <a:pt x="117174" y="53585"/>
                  </a:lnTo>
                  <a:lnTo>
                    <a:pt x="117651" y="54028"/>
                  </a:lnTo>
                  <a:lnTo>
                    <a:pt x="117889" y="54250"/>
                  </a:lnTo>
                  <a:lnTo>
                    <a:pt x="118145" y="54454"/>
                  </a:lnTo>
                  <a:lnTo>
                    <a:pt x="118656" y="54846"/>
                  </a:lnTo>
                  <a:lnTo>
                    <a:pt x="119168" y="55238"/>
                  </a:lnTo>
                  <a:lnTo>
                    <a:pt x="119423" y="55443"/>
                  </a:lnTo>
                  <a:lnTo>
                    <a:pt x="119662" y="55664"/>
                  </a:lnTo>
                  <a:lnTo>
                    <a:pt x="119645" y="56158"/>
                  </a:lnTo>
                  <a:lnTo>
                    <a:pt x="120105" y="56124"/>
                  </a:lnTo>
                  <a:lnTo>
                    <a:pt x="120309" y="56346"/>
                  </a:lnTo>
                  <a:lnTo>
                    <a:pt x="120514" y="56584"/>
                  </a:lnTo>
                  <a:lnTo>
                    <a:pt x="120701" y="56823"/>
                  </a:lnTo>
                  <a:lnTo>
                    <a:pt x="120889" y="57062"/>
                  </a:lnTo>
                  <a:lnTo>
                    <a:pt x="121230" y="57573"/>
                  </a:lnTo>
                  <a:lnTo>
                    <a:pt x="121537" y="58084"/>
                  </a:lnTo>
                  <a:lnTo>
                    <a:pt x="121826" y="58630"/>
                  </a:lnTo>
                  <a:lnTo>
                    <a:pt x="122116" y="59175"/>
                  </a:lnTo>
                  <a:lnTo>
                    <a:pt x="122644" y="60266"/>
                  </a:lnTo>
                  <a:lnTo>
                    <a:pt x="123173" y="61442"/>
                  </a:lnTo>
                  <a:lnTo>
                    <a:pt x="123701" y="62635"/>
                  </a:lnTo>
                  <a:lnTo>
                    <a:pt x="124195" y="63828"/>
                  </a:lnTo>
                  <a:lnTo>
                    <a:pt x="124434" y="64424"/>
                  </a:lnTo>
                  <a:lnTo>
                    <a:pt x="124656" y="65038"/>
                  </a:lnTo>
                  <a:lnTo>
                    <a:pt x="124690" y="65157"/>
                  </a:lnTo>
                  <a:lnTo>
                    <a:pt x="124724" y="65294"/>
                  </a:lnTo>
                  <a:lnTo>
                    <a:pt x="124724" y="65413"/>
                  </a:lnTo>
                  <a:lnTo>
                    <a:pt x="124724" y="65549"/>
                  </a:lnTo>
                  <a:lnTo>
                    <a:pt x="124690" y="65805"/>
                  </a:lnTo>
                  <a:lnTo>
                    <a:pt x="124639" y="66061"/>
                  </a:lnTo>
                  <a:lnTo>
                    <a:pt x="124587" y="66333"/>
                  </a:lnTo>
                  <a:lnTo>
                    <a:pt x="124570" y="66606"/>
                  </a:lnTo>
                  <a:lnTo>
                    <a:pt x="124536" y="67151"/>
                  </a:lnTo>
                  <a:lnTo>
                    <a:pt x="124536" y="67714"/>
                  </a:lnTo>
                  <a:lnTo>
                    <a:pt x="124519" y="67987"/>
                  </a:lnTo>
                  <a:lnTo>
                    <a:pt x="124485" y="68259"/>
                  </a:lnTo>
                  <a:lnTo>
                    <a:pt x="124434" y="68651"/>
                  </a:lnTo>
                  <a:lnTo>
                    <a:pt x="124417" y="69043"/>
                  </a:lnTo>
                  <a:lnTo>
                    <a:pt x="124383" y="69810"/>
                  </a:lnTo>
                  <a:lnTo>
                    <a:pt x="124366" y="71378"/>
                  </a:lnTo>
                  <a:lnTo>
                    <a:pt x="124281" y="72162"/>
                  </a:lnTo>
                  <a:lnTo>
                    <a:pt x="124178" y="72929"/>
                  </a:lnTo>
                  <a:lnTo>
                    <a:pt x="123940" y="74497"/>
                  </a:lnTo>
                  <a:lnTo>
                    <a:pt x="123820" y="75281"/>
                  </a:lnTo>
                  <a:lnTo>
                    <a:pt x="123718" y="76065"/>
                  </a:lnTo>
                  <a:lnTo>
                    <a:pt x="123667" y="76849"/>
                  </a:lnTo>
                  <a:lnTo>
                    <a:pt x="123650" y="77241"/>
                  </a:lnTo>
                  <a:lnTo>
                    <a:pt x="123650" y="77633"/>
                  </a:lnTo>
                  <a:lnTo>
                    <a:pt x="123428" y="77173"/>
                  </a:lnTo>
                  <a:lnTo>
                    <a:pt x="123224" y="76713"/>
                  </a:lnTo>
                  <a:lnTo>
                    <a:pt x="122781" y="75827"/>
                  </a:lnTo>
                  <a:lnTo>
                    <a:pt x="122338" y="74923"/>
                  </a:lnTo>
                  <a:lnTo>
                    <a:pt x="121912" y="74020"/>
                  </a:lnTo>
                  <a:lnTo>
                    <a:pt x="121588" y="73321"/>
                  </a:lnTo>
                  <a:lnTo>
                    <a:pt x="121281" y="72605"/>
                  </a:lnTo>
                  <a:lnTo>
                    <a:pt x="120701" y="71174"/>
                  </a:lnTo>
                  <a:lnTo>
                    <a:pt x="119560" y="68293"/>
                  </a:lnTo>
                  <a:lnTo>
                    <a:pt x="119099" y="67254"/>
                  </a:lnTo>
                  <a:lnTo>
                    <a:pt x="118622" y="66214"/>
                  </a:lnTo>
                  <a:lnTo>
                    <a:pt x="118111" y="65191"/>
                  </a:lnTo>
                  <a:lnTo>
                    <a:pt x="117583" y="64169"/>
                  </a:lnTo>
                  <a:lnTo>
                    <a:pt x="117225" y="63521"/>
                  </a:lnTo>
                  <a:lnTo>
                    <a:pt x="116850" y="62874"/>
                  </a:lnTo>
                  <a:lnTo>
                    <a:pt x="116458" y="62243"/>
                  </a:lnTo>
                  <a:lnTo>
                    <a:pt x="116032" y="61629"/>
                  </a:lnTo>
                  <a:lnTo>
                    <a:pt x="115810" y="61340"/>
                  </a:lnTo>
                  <a:lnTo>
                    <a:pt x="115571" y="61050"/>
                  </a:lnTo>
                  <a:lnTo>
                    <a:pt x="115333" y="60760"/>
                  </a:lnTo>
                  <a:lnTo>
                    <a:pt x="115094" y="60470"/>
                  </a:lnTo>
                  <a:lnTo>
                    <a:pt x="114839" y="60215"/>
                  </a:lnTo>
                  <a:lnTo>
                    <a:pt x="114566" y="59942"/>
                  </a:lnTo>
                  <a:lnTo>
                    <a:pt x="114293" y="59703"/>
                  </a:lnTo>
                  <a:lnTo>
                    <a:pt x="114003" y="59465"/>
                  </a:lnTo>
                  <a:lnTo>
                    <a:pt x="113918" y="59363"/>
                  </a:lnTo>
                  <a:lnTo>
                    <a:pt x="113850" y="59260"/>
                  </a:lnTo>
                  <a:lnTo>
                    <a:pt x="113782" y="59141"/>
                  </a:lnTo>
                  <a:lnTo>
                    <a:pt x="113748" y="59022"/>
                  </a:lnTo>
                  <a:lnTo>
                    <a:pt x="113680" y="58766"/>
                  </a:lnTo>
                  <a:lnTo>
                    <a:pt x="113628" y="58527"/>
                  </a:lnTo>
                  <a:lnTo>
                    <a:pt x="113526" y="58050"/>
                  </a:lnTo>
                  <a:lnTo>
                    <a:pt x="113424" y="57573"/>
                  </a:lnTo>
                  <a:lnTo>
                    <a:pt x="113202" y="56619"/>
                  </a:lnTo>
                  <a:lnTo>
                    <a:pt x="113100" y="56141"/>
                  </a:lnTo>
                  <a:lnTo>
                    <a:pt x="113015" y="55664"/>
                  </a:lnTo>
                  <a:lnTo>
                    <a:pt x="112947" y="55187"/>
                  </a:lnTo>
                  <a:lnTo>
                    <a:pt x="112896" y="54693"/>
                  </a:lnTo>
                  <a:lnTo>
                    <a:pt x="112913" y="54573"/>
                  </a:lnTo>
                  <a:lnTo>
                    <a:pt x="112947" y="54471"/>
                  </a:lnTo>
                  <a:lnTo>
                    <a:pt x="113015" y="54369"/>
                  </a:lnTo>
                  <a:lnTo>
                    <a:pt x="113100" y="54301"/>
                  </a:lnTo>
                  <a:lnTo>
                    <a:pt x="113202" y="54232"/>
                  </a:lnTo>
                  <a:lnTo>
                    <a:pt x="113305" y="54181"/>
                  </a:lnTo>
                  <a:lnTo>
                    <a:pt x="113509" y="54079"/>
                  </a:lnTo>
                  <a:lnTo>
                    <a:pt x="113680" y="54011"/>
                  </a:lnTo>
                  <a:lnTo>
                    <a:pt x="113833" y="53926"/>
                  </a:lnTo>
                  <a:lnTo>
                    <a:pt x="114123" y="53721"/>
                  </a:lnTo>
                  <a:lnTo>
                    <a:pt x="114395" y="53500"/>
                  </a:lnTo>
                  <a:lnTo>
                    <a:pt x="114651" y="53261"/>
                  </a:lnTo>
                  <a:lnTo>
                    <a:pt x="115162" y="52767"/>
                  </a:lnTo>
                  <a:lnTo>
                    <a:pt x="115418" y="52528"/>
                  </a:lnTo>
                  <a:lnTo>
                    <a:pt x="115691" y="52307"/>
                  </a:lnTo>
                  <a:close/>
                  <a:moveTo>
                    <a:pt x="59584" y="74634"/>
                  </a:moveTo>
                  <a:lnTo>
                    <a:pt x="60112" y="75895"/>
                  </a:lnTo>
                  <a:lnTo>
                    <a:pt x="60368" y="76525"/>
                  </a:lnTo>
                  <a:lnTo>
                    <a:pt x="60487" y="76849"/>
                  </a:lnTo>
                  <a:lnTo>
                    <a:pt x="60589" y="77173"/>
                  </a:lnTo>
                  <a:lnTo>
                    <a:pt x="60402" y="77514"/>
                  </a:lnTo>
                  <a:lnTo>
                    <a:pt x="60214" y="77889"/>
                  </a:lnTo>
                  <a:lnTo>
                    <a:pt x="59925" y="77940"/>
                  </a:lnTo>
                  <a:lnTo>
                    <a:pt x="59788" y="77616"/>
                  </a:lnTo>
                  <a:lnTo>
                    <a:pt x="59635" y="77309"/>
                  </a:lnTo>
                  <a:lnTo>
                    <a:pt x="59311" y="76696"/>
                  </a:lnTo>
                  <a:lnTo>
                    <a:pt x="59158" y="76372"/>
                  </a:lnTo>
                  <a:lnTo>
                    <a:pt x="59107" y="76219"/>
                  </a:lnTo>
                  <a:lnTo>
                    <a:pt x="59055" y="76065"/>
                  </a:lnTo>
                  <a:lnTo>
                    <a:pt x="59004" y="75895"/>
                  </a:lnTo>
                  <a:lnTo>
                    <a:pt x="58970" y="75724"/>
                  </a:lnTo>
                  <a:lnTo>
                    <a:pt x="58953" y="75554"/>
                  </a:lnTo>
                  <a:lnTo>
                    <a:pt x="58970" y="75383"/>
                  </a:lnTo>
                  <a:lnTo>
                    <a:pt x="59226" y="75418"/>
                  </a:lnTo>
                  <a:lnTo>
                    <a:pt x="59226" y="75418"/>
                  </a:lnTo>
                  <a:lnTo>
                    <a:pt x="59107" y="75145"/>
                  </a:lnTo>
                  <a:lnTo>
                    <a:pt x="59209" y="75111"/>
                  </a:lnTo>
                  <a:lnTo>
                    <a:pt x="59277" y="75077"/>
                  </a:lnTo>
                  <a:lnTo>
                    <a:pt x="59345" y="75026"/>
                  </a:lnTo>
                  <a:lnTo>
                    <a:pt x="59413" y="74957"/>
                  </a:lnTo>
                  <a:lnTo>
                    <a:pt x="59464" y="74889"/>
                  </a:lnTo>
                  <a:lnTo>
                    <a:pt x="59516" y="74821"/>
                  </a:lnTo>
                  <a:lnTo>
                    <a:pt x="59550" y="74736"/>
                  </a:lnTo>
                  <a:lnTo>
                    <a:pt x="59584" y="74634"/>
                  </a:lnTo>
                  <a:close/>
                  <a:moveTo>
                    <a:pt x="110237" y="76372"/>
                  </a:moveTo>
                  <a:lnTo>
                    <a:pt x="110305" y="76457"/>
                  </a:lnTo>
                  <a:lnTo>
                    <a:pt x="110373" y="76525"/>
                  </a:lnTo>
                  <a:lnTo>
                    <a:pt x="110561" y="76662"/>
                  </a:lnTo>
                  <a:lnTo>
                    <a:pt x="110748" y="76764"/>
                  </a:lnTo>
                  <a:lnTo>
                    <a:pt x="110936" y="76866"/>
                  </a:lnTo>
                  <a:lnTo>
                    <a:pt x="111140" y="76969"/>
                  </a:lnTo>
                  <a:lnTo>
                    <a:pt x="111328" y="77071"/>
                  </a:lnTo>
                  <a:lnTo>
                    <a:pt x="111498" y="77207"/>
                  </a:lnTo>
                  <a:lnTo>
                    <a:pt x="111566" y="77292"/>
                  </a:lnTo>
                  <a:lnTo>
                    <a:pt x="111651" y="77378"/>
                  </a:lnTo>
                  <a:lnTo>
                    <a:pt x="112009" y="77889"/>
                  </a:lnTo>
                  <a:lnTo>
                    <a:pt x="112384" y="78400"/>
                  </a:lnTo>
                  <a:lnTo>
                    <a:pt x="113117" y="79440"/>
                  </a:lnTo>
                  <a:lnTo>
                    <a:pt x="112844" y="79286"/>
                  </a:lnTo>
                  <a:lnTo>
                    <a:pt x="112555" y="79167"/>
                  </a:lnTo>
                  <a:lnTo>
                    <a:pt x="112265" y="79048"/>
                  </a:lnTo>
                  <a:lnTo>
                    <a:pt x="111975" y="78911"/>
                  </a:lnTo>
                  <a:lnTo>
                    <a:pt x="111720" y="78758"/>
                  </a:lnTo>
                  <a:lnTo>
                    <a:pt x="111583" y="78673"/>
                  </a:lnTo>
                  <a:lnTo>
                    <a:pt x="111464" y="78571"/>
                  </a:lnTo>
                  <a:lnTo>
                    <a:pt x="111362" y="78468"/>
                  </a:lnTo>
                  <a:lnTo>
                    <a:pt x="111259" y="78349"/>
                  </a:lnTo>
                  <a:lnTo>
                    <a:pt x="111174" y="78213"/>
                  </a:lnTo>
                  <a:lnTo>
                    <a:pt x="111106" y="78076"/>
                  </a:lnTo>
                  <a:lnTo>
                    <a:pt x="111106" y="77701"/>
                  </a:lnTo>
                  <a:lnTo>
                    <a:pt x="110816" y="77412"/>
                  </a:lnTo>
                  <a:lnTo>
                    <a:pt x="110663" y="77258"/>
                  </a:lnTo>
                  <a:lnTo>
                    <a:pt x="110527" y="77105"/>
                  </a:lnTo>
                  <a:lnTo>
                    <a:pt x="110407" y="76951"/>
                  </a:lnTo>
                  <a:lnTo>
                    <a:pt x="110322" y="76764"/>
                  </a:lnTo>
                  <a:lnTo>
                    <a:pt x="110254" y="76577"/>
                  </a:lnTo>
                  <a:lnTo>
                    <a:pt x="110237" y="76474"/>
                  </a:lnTo>
                  <a:lnTo>
                    <a:pt x="110237" y="76372"/>
                  </a:lnTo>
                  <a:close/>
                  <a:moveTo>
                    <a:pt x="88933" y="79031"/>
                  </a:moveTo>
                  <a:lnTo>
                    <a:pt x="89018" y="79048"/>
                  </a:lnTo>
                  <a:lnTo>
                    <a:pt x="89069" y="79065"/>
                  </a:lnTo>
                  <a:lnTo>
                    <a:pt x="89120" y="79099"/>
                  </a:lnTo>
                  <a:lnTo>
                    <a:pt x="89171" y="79150"/>
                  </a:lnTo>
                  <a:lnTo>
                    <a:pt x="89188" y="79201"/>
                  </a:lnTo>
                  <a:lnTo>
                    <a:pt x="89205" y="79321"/>
                  </a:lnTo>
                  <a:lnTo>
                    <a:pt x="89205" y="79474"/>
                  </a:lnTo>
                  <a:lnTo>
                    <a:pt x="89188" y="79627"/>
                  </a:lnTo>
                  <a:lnTo>
                    <a:pt x="89171" y="79798"/>
                  </a:lnTo>
                  <a:lnTo>
                    <a:pt x="89154" y="79934"/>
                  </a:lnTo>
                  <a:lnTo>
                    <a:pt x="89001" y="79491"/>
                  </a:lnTo>
                  <a:lnTo>
                    <a:pt x="88813" y="79048"/>
                  </a:lnTo>
                  <a:lnTo>
                    <a:pt x="88933" y="79031"/>
                  </a:lnTo>
                  <a:close/>
                  <a:moveTo>
                    <a:pt x="80036" y="44654"/>
                  </a:moveTo>
                  <a:lnTo>
                    <a:pt x="80240" y="44688"/>
                  </a:lnTo>
                  <a:lnTo>
                    <a:pt x="80445" y="44739"/>
                  </a:lnTo>
                  <a:lnTo>
                    <a:pt x="80632" y="44807"/>
                  </a:lnTo>
                  <a:lnTo>
                    <a:pt x="80820" y="44893"/>
                  </a:lnTo>
                  <a:lnTo>
                    <a:pt x="80990" y="44995"/>
                  </a:lnTo>
                  <a:lnTo>
                    <a:pt x="81144" y="45114"/>
                  </a:lnTo>
                  <a:lnTo>
                    <a:pt x="81297" y="45251"/>
                  </a:lnTo>
                  <a:lnTo>
                    <a:pt x="81416" y="45421"/>
                  </a:lnTo>
                  <a:lnTo>
                    <a:pt x="81536" y="45591"/>
                  </a:lnTo>
                  <a:lnTo>
                    <a:pt x="80479" y="45591"/>
                  </a:lnTo>
                  <a:lnTo>
                    <a:pt x="80138" y="45643"/>
                  </a:lnTo>
                  <a:lnTo>
                    <a:pt x="80496" y="45677"/>
                  </a:lnTo>
                  <a:lnTo>
                    <a:pt x="80837" y="45694"/>
                  </a:lnTo>
                  <a:lnTo>
                    <a:pt x="81553" y="45694"/>
                  </a:lnTo>
                  <a:lnTo>
                    <a:pt x="82115" y="46392"/>
                  </a:lnTo>
                  <a:lnTo>
                    <a:pt x="82405" y="46733"/>
                  </a:lnTo>
                  <a:lnTo>
                    <a:pt x="82695" y="47057"/>
                  </a:lnTo>
                  <a:lnTo>
                    <a:pt x="82695" y="47057"/>
                  </a:lnTo>
                  <a:lnTo>
                    <a:pt x="81093" y="47006"/>
                  </a:lnTo>
                  <a:lnTo>
                    <a:pt x="82626" y="47245"/>
                  </a:lnTo>
                  <a:lnTo>
                    <a:pt x="82558" y="47330"/>
                  </a:lnTo>
                  <a:lnTo>
                    <a:pt x="82729" y="47347"/>
                  </a:lnTo>
                  <a:lnTo>
                    <a:pt x="82865" y="47415"/>
                  </a:lnTo>
                  <a:lnTo>
                    <a:pt x="83001" y="47483"/>
                  </a:lnTo>
                  <a:lnTo>
                    <a:pt x="83104" y="47585"/>
                  </a:lnTo>
                  <a:lnTo>
                    <a:pt x="83223" y="47705"/>
                  </a:lnTo>
                  <a:lnTo>
                    <a:pt x="83325" y="47824"/>
                  </a:lnTo>
                  <a:lnTo>
                    <a:pt x="83530" y="48063"/>
                  </a:lnTo>
                  <a:lnTo>
                    <a:pt x="84007" y="48608"/>
                  </a:lnTo>
                  <a:lnTo>
                    <a:pt x="84501" y="49136"/>
                  </a:lnTo>
                  <a:lnTo>
                    <a:pt x="83496" y="49205"/>
                  </a:lnTo>
                  <a:lnTo>
                    <a:pt x="84586" y="49392"/>
                  </a:lnTo>
                  <a:lnTo>
                    <a:pt x="84569" y="49460"/>
                  </a:lnTo>
                  <a:lnTo>
                    <a:pt x="84723" y="49528"/>
                  </a:lnTo>
                  <a:lnTo>
                    <a:pt x="84859" y="49614"/>
                  </a:lnTo>
                  <a:lnTo>
                    <a:pt x="85149" y="49818"/>
                  </a:lnTo>
                  <a:lnTo>
                    <a:pt x="85405" y="50023"/>
                  </a:lnTo>
                  <a:lnTo>
                    <a:pt x="85643" y="50261"/>
                  </a:lnTo>
                  <a:lnTo>
                    <a:pt x="86137" y="50756"/>
                  </a:lnTo>
                  <a:lnTo>
                    <a:pt x="86376" y="50994"/>
                  </a:lnTo>
                  <a:lnTo>
                    <a:pt x="86632" y="51216"/>
                  </a:lnTo>
                  <a:lnTo>
                    <a:pt x="86512" y="51148"/>
                  </a:lnTo>
                  <a:lnTo>
                    <a:pt x="86376" y="51096"/>
                  </a:lnTo>
                  <a:lnTo>
                    <a:pt x="86120" y="51011"/>
                  </a:lnTo>
                  <a:lnTo>
                    <a:pt x="85865" y="50960"/>
                  </a:lnTo>
                  <a:lnTo>
                    <a:pt x="85592" y="50926"/>
                  </a:lnTo>
                  <a:lnTo>
                    <a:pt x="85149" y="50824"/>
                  </a:lnTo>
                  <a:lnTo>
                    <a:pt x="84689" y="50739"/>
                  </a:lnTo>
                  <a:lnTo>
                    <a:pt x="84450" y="50704"/>
                  </a:lnTo>
                  <a:lnTo>
                    <a:pt x="84212" y="50670"/>
                  </a:lnTo>
                  <a:lnTo>
                    <a:pt x="83990" y="50670"/>
                  </a:lnTo>
                  <a:lnTo>
                    <a:pt x="83751" y="50704"/>
                  </a:lnTo>
                  <a:lnTo>
                    <a:pt x="83956" y="50773"/>
                  </a:lnTo>
                  <a:lnTo>
                    <a:pt x="84160" y="50824"/>
                  </a:lnTo>
                  <a:lnTo>
                    <a:pt x="84382" y="50841"/>
                  </a:lnTo>
                  <a:lnTo>
                    <a:pt x="84586" y="50858"/>
                  </a:lnTo>
                  <a:lnTo>
                    <a:pt x="84518" y="51011"/>
                  </a:lnTo>
                  <a:lnTo>
                    <a:pt x="85234" y="50994"/>
                  </a:lnTo>
                  <a:lnTo>
                    <a:pt x="85234" y="50994"/>
                  </a:lnTo>
                  <a:lnTo>
                    <a:pt x="85217" y="51131"/>
                  </a:lnTo>
                  <a:lnTo>
                    <a:pt x="85575" y="51182"/>
                  </a:lnTo>
                  <a:lnTo>
                    <a:pt x="85950" y="51250"/>
                  </a:lnTo>
                  <a:lnTo>
                    <a:pt x="86308" y="51318"/>
                  </a:lnTo>
                  <a:lnTo>
                    <a:pt x="86666" y="51369"/>
                  </a:lnTo>
                  <a:lnTo>
                    <a:pt x="86887" y="51471"/>
                  </a:lnTo>
                  <a:lnTo>
                    <a:pt x="87092" y="51591"/>
                  </a:lnTo>
                  <a:lnTo>
                    <a:pt x="87296" y="51710"/>
                  </a:lnTo>
                  <a:lnTo>
                    <a:pt x="87467" y="51863"/>
                  </a:lnTo>
                  <a:lnTo>
                    <a:pt x="87722" y="52085"/>
                  </a:lnTo>
                  <a:lnTo>
                    <a:pt x="87961" y="52290"/>
                  </a:lnTo>
                  <a:lnTo>
                    <a:pt x="88234" y="52494"/>
                  </a:lnTo>
                  <a:lnTo>
                    <a:pt x="88489" y="52664"/>
                  </a:lnTo>
                  <a:lnTo>
                    <a:pt x="89052" y="53005"/>
                  </a:lnTo>
                  <a:lnTo>
                    <a:pt x="89614" y="53346"/>
                  </a:lnTo>
                  <a:lnTo>
                    <a:pt x="89444" y="53500"/>
                  </a:lnTo>
                  <a:lnTo>
                    <a:pt x="89376" y="53431"/>
                  </a:lnTo>
                  <a:lnTo>
                    <a:pt x="89290" y="53363"/>
                  </a:lnTo>
                  <a:lnTo>
                    <a:pt x="89205" y="53329"/>
                  </a:lnTo>
                  <a:lnTo>
                    <a:pt x="89120" y="53312"/>
                  </a:lnTo>
                  <a:lnTo>
                    <a:pt x="88916" y="53278"/>
                  </a:lnTo>
                  <a:lnTo>
                    <a:pt x="88728" y="53244"/>
                  </a:lnTo>
                  <a:lnTo>
                    <a:pt x="88626" y="53193"/>
                  </a:lnTo>
                  <a:lnTo>
                    <a:pt x="88506" y="53159"/>
                  </a:lnTo>
                  <a:lnTo>
                    <a:pt x="88285" y="53125"/>
                  </a:lnTo>
                  <a:lnTo>
                    <a:pt x="87808" y="53125"/>
                  </a:lnTo>
                  <a:lnTo>
                    <a:pt x="87876" y="52988"/>
                  </a:lnTo>
                  <a:lnTo>
                    <a:pt x="87228" y="52954"/>
                  </a:lnTo>
                  <a:lnTo>
                    <a:pt x="87092" y="52886"/>
                  </a:lnTo>
                  <a:lnTo>
                    <a:pt x="86938" y="52835"/>
                  </a:lnTo>
                  <a:lnTo>
                    <a:pt x="86802" y="52818"/>
                  </a:lnTo>
                  <a:lnTo>
                    <a:pt x="86649" y="52801"/>
                  </a:lnTo>
                  <a:lnTo>
                    <a:pt x="86342" y="52818"/>
                  </a:lnTo>
                  <a:lnTo>
                    <a:pt x="86052" y="52852"/>
                  </a:lnTo>
                  <a:lnTo>
                    <a:pt x="86308" y="52903"/>
                  </a:lnTo>
                  <a:lnTo>
                    <a:pt x="86564" y="52954"/>
                  </a:lnTo>
                  <a:lnTo>
                    <a:pt x="86819" y="52971"/>
                  </a:lnTo>
                  <a:lnTo>
                    <a:pt x="87075" y="52988"/>
                  </a:lnTo>
                  <a:lnTo>
                    <a:pt x="87007" y="53142"/>
                  </a:lnTo>
                  <a:lnTo>
                    <a:pt x="87722" y="53142"/>
                  </a:lnTo>
                  <a:lnTo>
                    <a:pt x="87671" y="53312"/>
                  </a:lnTo>
                  <a:lnTo>
                    <a:pt x="88370" y="53312"/>
                  </a:lnTo>
                  <a:lnTo>
                    <a:pt x="88370" y="53448"/>
                  </a:lnTo>
                  <a:lnTo>
                    <a:pt x="88967" y="53517"/>
                  </a:lnTo>
                  <a:lnTo>
                    <a:pt x="89290" y="53619"/>
                  </a:lnTo>
                  <a:lnTo>
                    <a:pt x="89614" y="53704"/>
                  </a:lnTo>
                  <a:lnTo>
                    <a:pt x="90023" y="53789"/>
                  </a:lnTo>
                  <a:lnTo>
                    <a:pt x="90415" y="53909"/>
                  </a:lnTo>
                  <a:lnTo>
                    <a:pt x="90807" y="54045"/>
                  </a:lnTo>
                  <a:lnTo>
                    <a:pt x="91182" y="54215"/>
                  </a:lnTo>
                  <a:lnTo>
                    <a:pt x="91557" y="54386"/>
                  </a:lnTo>
                  <a:lnTo>
                    <a:pt x="91915" y="54573"/>
                  </a:lnTo>
                  <a:lnTo>
                    <a:pt x="92273" y="54778"/>
                  </a:lnTo>
                  <a:lnTo>
                    <a:pt x="92631" y="54999"/>
                  </a:lnTo>
                  <a:lnTo>
                    <a:pt x="93313" y="55460"/>
                  </a:lnTo>
                  <a:lnTo>
                    <a:pt x="93977" y="55954"/>
                  </a:lnTo>
                  <a:lnTo>
                    <a:pt x="95290" y="56942"/>
                  </a:lnTo>
                  <a:lnTo>
                    <a:pt x="94761" y="56908"/>
                  </a:lnTo>
                  <a:lnTo>
                    <a:pt x="94778" y="56755"/>
                  </a:lnTo>
                  <a:lnTo>
                    <a:pt x="94352" y="56738"/>
                  </a:lnTo>
                  <a:lnTo>
                    <a:pt x="94267" y="56687"/>
                  </a:lnTo>
                  <a:lnTo>
                    <a:pt x="94165" y="56653"/>
                  </a:lnTo>
                  <a:lnTo>
                    <a:pt x="93977" y="56602"/>
                  </a:lnTo>
                  <a:lnTo>
                    <a:pt x="93790" y="56584"/>
                  </a:lnTo>
                  <a:lnTo>
                    <a:pt x="93585" y="56584"/>
                  </a:lnTo>
                  <a:lnTo>
                    <a:pt x="93654" y="56414"/>
                  </a:lnTo>
                  <a:lnTo>
                    <a:pt x="93108" y="56448"/>
                  </a:lnTo>
                  <a:lnTo>
                    <a:pt x="93108" y="56278"/>
                  </a:lnTo>
                  <a:lnTo>
                    <a:pt x="92426" y="56278"/>
                  </a:lnTo>
                  <a:lnTo>
                    <a:pt x="92495" y="56107"/>
                  </a:lnTo>
                  <a:lnTo>
                    <a:pt x="91762" y="56107"/>
                  </a:lnTo>
                  <a:lnTo>
                    <a:pt x="91847" y="55937"/>
                  </a:lnTo>
                  <a:lnTo>
                    <a:pt x="91097" y="55954"/>
                  </a:lnTo>
                  <a:lnTo>
                    <a:pt x="91182" y="55783"/>
                  </a:lnTo>
                  <a:lnTo>
                    <a:pt x="90466" y="55800"/>
                  </a:lnTo>
                  <a:lnTo>
                    <a:pt x="90466" y="55630"/>
                  </a:lnTo>
                  <a:lnTo>
                    <a:pt x="89836" y="55630"/>
                  </a:lnTo>
                  <a:lnTo>
                    <a:pt x="89205" y="55647"/>
                  </a:lnTo>
                  <a:lnTo>
                    <a:pt x="89546" y="55715"/>
                  </a:lnTo>
                  <a:lnTo>
                    <a:pt x="89870" y="55749"/>
                  </a:lnTo>
                  <a:lnTo>
                    <a:pt x="90211" y="55800"/>
                  </a:lnTo>
                  <a:lnTo>
                    <a:pt x="90364" y="55835"/>
                  </a:lnTo>
                  <a:lnTo>
                    <a:pt x="90535" y="55886"/>
                  </a:lnTo>
                  <a:lnTo>
                    <a:pt x="91063" y="56022"/>
                  </a:lnTo>
                  <a:lnTo>
                    <a:pt x="91608" y="56158"/>
                  </a:lnTo>
                  <a:lnTo>
                    <a:pt x="91796" y="56227"/>
                  </a:lnTo>
                  <a:lnTo>
                    <a:pt x="91983" y="56261"/>
                  </a:lnTo>
                  <a:lnTo>
                    <a:pt x="92358" y="56295"/>
                  </a:lnTo>
                  <a:lnTo>
                    <a:pt x="92290" y="56448"/>
                  </a:lnTo>
                  <a:lnTo>
                    <a:pt x="93006" y="56448"/>
                  </a:lnTo>
                  <a:lnTo>
                    <a:pt x="92921" y="56619"/>
                  </a:lnTo>
                  <a:lnTo>
                    <a:pt x="93500" y="56602"/>
                  </a:lnTo>
                  <a:lnTo>
                    <a:pt x="93449" y="56772"/>
                  </a:lnTo>
                  <a:lnTo>
                    <a:pt x="93909" y="56806"/>
                  </a:lnTo>
                  <a:lnTo>
                    <a:pt x="94199" y="56925"/>
                  </a:lnTo>
                  <a:lnTo>
                    <a:pt x="94489" y="57028"/>
                  </a:lnTo>
                  <a:lnTo>
                    <a:pt x="95102" y="57232"/>
                  </a:lnTo>
                  <a:lnTo>
                    <a:pt x="95409" y="57334"/>
                  </a:lnTo>
                  <a:lnTo>
                    <a:pt x="95699" y="57437"/>
                  </a:lnTo>
                  <a:lnTo>
                    <a:pt x="95989" y="57573"/>
                  </a:lnTo>
                  <a:lnTo>
                    <a:pt x="96261" y="57726"/>
                  </a:lnTo>
                  <a:lnTo>
                    <a:pt x="96602" y="57965"/>
                  </a:lnTo>
                  <a:lnTo>
                    <a:pt x="96926" y="58221"/>
                  </a:lnTo>
                  <a:lnTo>
                    <a:pt x="97250" y="58476"/>
                  </a:lnTo>
                  <a:lnTo>
                    <a:pt x="97557" y="58749"/>
                  </a:lnTo>
                  <a:lnTo>
                    <a:pt x="97846" y="59039"/>
                  </a:lnTo>
                  <a:lnTo>
                    <a:pt x="98119" y="59346"/>
                  </a:lnTo>
                  <a:lnTo>
                    <a:pt x="98392" y="59652"/>
                  </a:lnTo>
                  <a:lnTo>
                    <a:pt x="98664" y="59976"/>
                  </a:lnTo>
                  <a:lnTo>
                    <a:pt x="97966" y="59652"/>
                  </a:lnTo>
                  <a:lnTo>
                    <a:pt x="97062" y="59328"/>
                  </a:lnTo>
                  <a:lnTo>
                    <a:pt x="96619" y="59158"/>
                  </a:lnTo>
                  <a:lnTo>
                    <a:pt x="96159" y="59005"/>
                  </a:lnTo>
                  <a:lnTo>
                    <a:pt x="95682" y="58817"/>
                  </a:lnTo>
                  <a:lnTo>
                    <a:pt x="95102" y="58698"/>
                  </a:lnTo>
                  <a:lnTo>
                    <a:pt x="95102" y="58562"/>
                  </a:lnTo>
                  <a:lnTo>
                    <a:pt x="94591" y="58579"/>
                  </a:lnTo>
                  <a:lnTo>
                    <a:pt x="94591" y="58579"/>
                  </a:lnTo>
                  <a:lnTo>
                    <a:pt x="94608" y="58408"/>
                  </a:lnTo>
                  <a:lnTo>
                    <a:pt x="94097" y="58425"/>
                  </a:lnTo>
                  <a:lnTo>
                    <a:pt x="94114" y="58238"/>
                  </a:lnTo>
                  <a:lnTo>
                    <a:pt x="93602" y="58255"/>
                  </a:lnTo>
                  <a:lnTo>
                    <a:pt x="93602" y="58084"/>
                  </a:lnTo>
                  <a:lnTo>
                    <a:pt x="93210" y="58101"/>
                  </a:lnTo>
                  <a:lnTo>
                    <a:pt x="92818" y="58135"/>
                  </a:lnTo>
                  <a:lnTo>
                    <a:pt x="93142" y="58204"/>
                  </a:lnTo>
                  <a:lnTo>
                    <a:pt x="93483" y="58272"/>
                  </a:lnTo>
                  <a:lnTo>
                    <a:pt x="93466" y="58425"/>
                  </a:lnTo>
                  <a:lnTo>
                    <a:pt x="93994" y="58425"/>
                  </a:lnTo>
                  <a:lnTo>
                    <a:pt x="93943" y="58596"/>
                  </a:lnTo>
                  <a:lnTo>
                    <a:pt x="94489" y="58596"/>
                  </a:lnTo>
                  <a:lnTo>
                    <a:pt x="94438" y="58817"/>
                  </a:lnTo>
                  <a:lnTo>
                    <a:pt x="94710" y="58749"/>
                  </a:lnTo>
                  <a:lnTo>
                    <a:pt x="95205" y="59005"/>
                  </a:lnTo>
                  <a:lnTo>
                    <a:pt x="95767" y="59141"/>
                  </a:lnTo>
                  <a:lnTo>
                    <a:pt x="95784" y="59226"/>
                  </a:lnTo>
                  <a:lnTo>
                    <a:pt x="96534" y="59465"/>
                  </a:lnTo>
                  <a:lnTo>
                    <a:pt x="97028" y="59669"/>
                  </a:lnTo>
                  <a:lnTo>
                    <a:pt x="97846" y="59993"/>
                  </a:lnTo>
                  <a:lnTo>
                    <a:pt x="98358" y="60215"/>
                  </a:lnTo>
                  <a:lnTo>
                    <a:pt x="98613" y="60334"/>
                  </a:lnTo>
                  <a:lnTo>
                    <a:pt x="98869" y="60470"/>
                  </a:lnTo>
                  <a:lnTo>
                    <a:pt x="99107" y="60624"/>
                  </a:lnTo>
                  <a:lnTo>
                    <a:pt x="99312" y="60794"/>
                  </a:lnTo>
                  <a:lnTo>
                    <a:pt x="99499" y="60999"/>
                  </a:lnTo>
                  <a:lnTo>
                    <a:pt x="99602" y="61118"/>
                  </a:lnTo>
                  <a:lnTo>
                    <a:pt x="99670" y="61237"/>
                  </a:lnTo>
                  <a:lnTo>
                    <a:pt x="98698" y="61220"/>
                  </a:lnTo>
                  <a:lnTo>
                    <a:pt x="98750" y="61067"/>
                  </a:lnTo>
                  <a:lnTo>
                    <a:pt x="98306" y="61050"/>
                  </a:lnTo>
                  <a:lnTo>
                    <a:pt x="97846" y="61050"/>
                  </a:lnTo>
                  <a:lnTo>
                    <a:pt x="97403" y="61067"/>
                  </a:lnTo>
                  <a:lnTo>
                    <a:pt x="96960" y="61101"/>
                  </a:lnTo>
                  <a:lnTo>
                    <a:pt x="97369" y="61186"/>
                  </a:lnTo>
                  <a:lnTo>
                    <a:pt x="97778" y="61220"/>
                  </a:lnTo>
                  <a:lnTo>
                    <a:pt x="98204" y="61237"/>
                  </a:lnTo>
                  <a:lnTo>
                    <a:pt x="98613" y="61237"/>
                  </a:lnTo>
                  <a:lnTo>
                    <a:pt x="98562" y="61391"/>
                  </a:lnTo>
                  <a:lnTo>
                    <a:pt x="99431" y="61391"/>
                  </a:lnTo>
                  <a:lnTo>
                    <a:pt x="99397" y="61510"/>
                  </a:lnTo>
                  <a:lnTo>
                    <a:pt x="99619" y="61544"/>
                  </a:lnTo>
                  <a:lnTo>
                    <a:pt x="99738" y="61595"/>
                  </a:lnTo>
                  <a:lnTo>
                    <a:pt x="99840" y="61646"/>
                  </a:lnTo>
                  <a:lnTo>
                    <a:pt x="99926" y="61698"/>
                  </a:lnTo>
                  <a:lnTo>
                    <a:pt x="100011" y="61766"/>
                  </a:lnTo>
                  <a:lnTo>
                    <a:pt x="100096" y="61851"/>
                  </a:lnTo>
                  <a:lnTo>
                    <a:pt x="100164" y="61936"/>
                  </a:lnTo>
                  <a:lnTo>
                    <a:pt x="100710" y="62703"/>
                  </a:lnTo>
                  <a:lnTo>
                    <a:pt x="100982" y="63078"/>
                  </a:lnTo>
                  <a:lnTo>
                    <a:pt x="101272" y="63453"/>
                  </a:lnTo>
                  <a:lnTo>
                    <a:pt x="100607" y="63163"/>
                  </a:lnTo>
                  <a:lnTo>
                    <a:pt x="99960" y="62874"/>
                  </a:lnTo>
                  <a:lnTo>
                    <a:pt x="99295" y="62567"/>
                  </a:lnTo>
                  <a:lnTo>
                    <a:pt x="98630" y="62294"/>
                  </a:lnTo>
                  <a:lnTo>
                    <a:pt x="97812" y="61987"/>
                  </a:lnTo>
                  <a:lnTo>
                    <a:pt x="97335" y="61783"/>
                  </a:lnTo>
                  <a:lnTo>
                    <a:pt x="96755" y="61663"/>
                  </a:lnTo>
                  <a:lnTo>
                    <a:pt x="96755" y="61544"/>
                  </a:lnTo>
                  <a:lnTo>
                    <a:pt x="96329" y="61510"/>
                  </a:lnTo>
                  <a:lnTo>
                    <a:pt x="96159" y="61442"/>
                  </a:lnTo>
                  <a:lnTo>
                    <a:pt x="95989" y="61391"/>
                  </a:lnTo>
                  <a:lnTo>
                    <a:pt x="95801" y="61374"/>
                  </a:lnTo>
                  <a:lnTo>
                    <a:pt x="95631" y="61357"/>
                  </a:lnTo>
                  <a:lnTo>
                    <a:pt x="95205" y="61271"/>
                  </a:lnTo>
                  <a:lnTo>
                    <a:pt x="95648" y="61527"/>
                  </a:lnTo>
                  <a:lnTo>
                    <a:pt x="96381" y="61766"/>
                  </a:lnTo>
                  <a:lnTo>
                    <a:pt x="96875" y="61970"/>
                  </a:lnTo>
                  <a:lnTo>
                    <a:pt x="97693" y="62294"/>
                  </a:lnTo>
                  <a:lnTo>
                    <a:pt x="98852" y="62771"/>
                  </a:lnTo>
                  <a:lnTo>
                    <a:pt x="99346" y="63027"/>
                  </a:lnTo>
                  <a:lnTo>
                    <a:pt x="99874" y="63248"/>
                  </a:lnTo>
                  <a:lnTo>
                    <a:pt x="100386" y="63470"/>
                  </a:lnTo>
                  <a:lnTo>
                    <a:pt x="100897" y="63726"/>
                  </a:lnTo>
                  <a:lnTo>
                    <a:pt x="101153" y="63845"/>
                  </a:lnTo>
                  <a:lnTo>
                    <a:pt x="101391" y="63998"/>
                  </a:lnTo>
                  <a:lnTo>
                    <a:pt x="101630" y="64135"/>
                  </a:lnTo>
                  <a:lnTo>
                    <a:pt x="101851" y="64305"/>
                  </a:lnTo>
                  <a:lnTo>
                    <a:pt x="102056" y="64476"/>
                  </a:lnTo>
                  <a:lnTo>
                    <a:pt x="102261" y="64663"/>
                  </a:lnTo>
                  <a:lnTo>
                    <a:pt x="102465" y="64868"/>
                  </a:lnTo>
                  <a:lnTo>
                    <a:pt x="102635" y="65106"/>
                  </a:lnTo>
                  <a:lnTo>
                    <a:pt x="102448" y="65004"/>
                  </a:lnTo>
                  <a:lnTo>
                    <a:pt x="102261" y="64919"/>
                  </a:lnTo>
                  <a:lnTo>
                    <a:pt x="102073" y="64851"/>
                  </a:lnTo>
                  <a:lnTo>
                    <a:pt x="101869" y="64816"/>
                  </a:lnTo>
                  <a:lnTo>
                    <a:pt x="101869" y="64663"/>
                  </a:lnTo>
                  <a:lnTo>
                    <a:pt x="101340" y="64680"/>
                  </a:lnTo>
                  <a:lnTo>
                    <a:pt x="101408" y="64544"/>
                  </a:lnTo>
                  <a:lnTo>
                    <a:pt x="101153" y="64476"/>
                  </a:lnTo>
                  <a:lnTo>
                    <a:pt x="100897" y="64407"/>
                  </a:lnTo>
                  <a:lnTo>
                    <a:pt x="100386" y="64220"/>
                  </a:lnTo>
                  <a:lnTo>
                    <a:pt x="100130" y="64152"/>
                  </a:lnTo>
                  <a:lnTo>
                    <a:pt x="99874" y="64067"/>
                  </a:lnTo>
                  <a:lnTo>
                    <a:pt x="99619" y="64015"/>
                  </a:lnTo>
                  <a:lnTo>
                    <a:pt x="99363" y="63998"/>
                  </a:lnTo>
                  <a:lnTo>
                    <a:pt x="99414" y="63896"/>
                  </a:lnTo>
                  <a:lnTo>
                    <a:pt x="99056" y="63845"/>
                  </a:lnTo>
                  <a:lnTo>
                    <a:pt x="98869" y="63811"/>
                  </a:lnTo>
                  <a:lnTo>
                    <a:pt x="98698" y="63743"/>
                  </a:lnTo>
                  <a:lnTo>
                    <a:pt x="98187" y="63675"/>
                  </a:lnTo>
                  <a:lnTo>
                    <a:pt x="97676" y="63589"/>
                  </a:lnTo>
                  <a:lnTo>
                    <a:pt x="97949" y="63709"/>
                  </a:lnTo>
                  <a:lnTo>
                    <a:pt x="98221" y="63794"/>
                  </a:lnTo>
                  <a:lnTo>
                    <a:pt x="98494" y="63862"/>
                  </a:lnTo>
                  <a:lnTo>
                    <a:pt x="98647" y="63879"/>
                  </a:lnTo>
                  <a:lnTo>
                    <a:pt x="98784" y="63879"/>
                  </a:lnTo>
                  <a:lnTo>
                    <a:pt x="98750" y="64015"/>
                  </a:lnTo>
                  <a:lnTo>
                    <a:pt x="99193" y="64050"/>
                  </a:lnTo>
                  <a:lnTo>
                    <a:pt x="99380" y="64135"/>
                  </a:lnTo>
                  <a:lnTo>
                    <a:pt x="99551" y="64186"/>
                  </a:lnTo>
                  <a:lnTo>
                    <a:pt x="99755" y="64220"/>
                  </a:lnTo>
                  <a:lnTo>
                    <a:pt x="99943" y="64220"/>
                  </a:lnTo>
                  <a:lnTo>
                    <a:pt x="99874" y="64339"/>
                  </a:lnTo>
                  <a:lnTo>
                    <a:pt x="100198" y="64424"/>
                  </a:lnTo>
                  <a:lnTo>
                    <a:pt x="100522" y="64510"/>
                  </a:lnTo>
                  <a:lnTo>
                    <a:pt x="100846" y="64629"/>
                  </a:lnTo>
                  <a:lnTo>
                    <a:pt x="101153" y="64765"/>
                  </a:lnTo>
                  <a:lnTo>
                    <a:pt x="101442" y="64834"/>
                  </a:lnTo>
                  <a:lnTo>
                    <a:pt x="101732" y="64902"/>
                  </a:lnTo>
                  <a:lnTo>
                    <a:pt x="101732" y="65004"/>
                  </a:lnTo>
                  <a:lnTo>
                    <a:pt x="102124" y="65123"/>
                  </a:lnTo>
                  <a:lnTo>
                    <a:pt x="102533" y="65226"/>
                  </a:lnTo>
                  <a:lnTo>
                    <a:pt x="102550" y="65294"/>
                  </a:lnTo>
                  <a:lnTo>
                    <a:pt x="102721" y="65396"/>
                  </a:lnTo>
                  <a:lnTo>
                    <a:pt x="102874" y="65498"/>
                  </a:lnTo>
                  <a:lnTo>
                    <a:pt x="103010" y="65618"/>
                  </a:lnTo>
                  <a:lnTo>
                    <a:pt x="103147" y="65754"/>
                  </a:lnTo>
                  <a:lnTo>
                    <a:pt x="103266" y="65890"/>
                  </a:lnTo>
                  <a:lnTo>
                    <a:pt x="103385" y="66027"/>
                  </a:lnTo>
                  <a:lnTo>
                    <a:pt x="103607" y="66350"/>
                  </a:lnTo>
                  <a:lnTo>
                    <a:pt x="103794" y="66674"/>
                  </a:lnTo>
                  <a:lnTo>
                    <a:pt x="103999" y="67015"/>
                  </a:lnTo>
                  <a:lnTo>
                    <a:pt x="104186" y="67356"/>
                  </a:lnTo>
                  <a:lnTo>
                    <a:pt x="104374" y="67663"/>
                  </a:lnTo>
                  <a:lnTo>
                    <a:pt x="104374" y="67663"/>
                  </a:lnTo>
                  <a:lnTo>
                    <a:pt x="103965" y="67543"/>
                  </a:lnTo>
                  <a:lnTo>
                    <a:pt x="103539" y="67424"/>
                  </a:lnTo>
                  <a:lnTo>
                    <a:pt x="103505" y="67339"/>
                  </a:lnTo>
                  <a:lnTo>
                    <a:pt x="102567" y="67032"/>
                  </a:lnTo>
                  <a:lnTo>
                    <a:pt x="102090" y="66896"/>
                  </a:lnTo>
                  <a:lnTo>
                    <a:pt x="101613" y="66742"/>
                  </a:lnTo>
                  <a:lnTo>
                    <a:pt x="101033" y="66589"/>
                  </a:lnTo>
                  <a:lnTo>
                    <a:pt x="100454" y="66436"/>
                  </a:lnTo>
                  <a:lnTo>
                    <a:pt x="100266" y="66367"/>
                  </a:lnTo>
                  <a:lnTo>
                    <a:pt x="100079" y="66333"/>
                  </a:lnTo>
                  <a:lnTo>
                    <a:pt x="99687" y="66299"/>
                  </a:lnTo>
                  <a:lnTo>
                    <a:pt x="99755" y="66163"/>
                  </a:lnTo>
                  <a:lnTo>
                    <a:pt x="99022" y="66180"/>
                  </a:lnTo>
                  <a:lnTo>
                    <a:pt x="99107" y="66027"/>
                  </a:lnTo>
                  <a:lnTo>
                    <a:pt x="98903" y="66010"/>
                  </a:lnTo>
                  <a:lnTo>
                    <a:pt x="98698" y="65992"/>
                  </a:lnTo>
                  <a:lnTo>
                    <a:pt x="98511" y="65958"/>
                  </a:lnTo>
                  <a:lnTo>
                    <a:pt x="98323" y="65890"/>
                  </a:lnTo>
                  <a:lnTo>
                    <a:pt x="98204" y="65924"/>
                  </a:lnTo>
                  <a:lnTo>
                    <a:pt x="98613" y="66112"/>
                  </a:lnTo>
                  <a:lnTo>
                    <a:pt x="98852" y="66214"/>
                  </a:lnTo>
                  <a:lnTo>
                    <a:pt x="99090" y="66282"/>
                  </a:lnTo>
                  <a:lnTo>
                    <a:pt x="99346" y="66350"/>
                  </a:lnTo>
                  <a:lnTo>
                    <a:pt x="99602" y="66384"/>
                  </a:lnTo>
                  <a:lnTo>
                    <a:pt x="99534" y="66504"/>
                  </a:lnTo>
                  <a:lnTo>
                    <a:pt x="99994" y="66538"/>
                  </a:lnTo>
                  <a:lnTo>
                    <a:pt x="100301" y="66674"/>
                  </a:lnTo>
                  <a:lnTo>
                    <a:pt x="100590" y="66759"/>
                  </a:lnTo>
                  <a:lnTo>
                    <a:pt x="100914" y="66845"/>
                  </a:lnTo>
                  <a:lnTo>
                    <a:pt x="101221" y="66879"/>
                  </a:lnTo>
                  <a:lnTo>
                    <a:pt x="101221" y="66998"/>
                  </a:lnTo>
                  <a:lnTo>
                    <a:pt x="101647" y="67049"/>
                  </a:lnTo>
                  <a:lnTo>
                    <a:pt x="102141" y="67254"/>
                  </a:lnTo>
                  <a:lnTo>
                    <a:pt x="102653" y="67407"/>
                  </a:lnTo>
                  <a:lnTo>
                    <a:pt x="103130" y="67578"/>
                  </a:lnTo>
                  <a:lnTo>
                    <a:pt x="103624" y="67748"/>
                  </a:lnTo>
                  <a:lnTo>
                    <a:pt x="104050" y="67918"/>
                  </a:lnTo>
                  <a:lnTo>
                    <a:pt x="104476" y="68055"/>
                  </a:lnTo>
                  <a:lnTo>
                    <a:pt x="104613" y="68191"/>
                  </a:lnTo>
                  <a:lnTo>
                    <a:pt x="104732" y="68327"/>
                  </a:lnTo>
                  <a:lnTo>
                    <a:pt x="104970" y="68634"/>
                  </a:lnTo>
                  <a:lnTo>
                    <a:pt x="105175" y="68958"/>
                  </a:lnTo>
                  <a:lnTo>
                    <a:pt x="105379" y="69299"/>
                  </a:lnTo>
                  <a:lnTo>
                    <a:pt x="105754" y="69981"/>
                  </a:lnTo>
                  <a:lnTo>
                    <a:pt x="105942" y="70304"/>
                  </a:lnTo>
                  <a:lnTo>
                    <a:pt x="106146" y="70645"/>
                  </a:lnTo>
                  <a:lnTo>
                    <a:pt x="105686" y="70390"/>
                  </a:lnTo>
                  <a:lnTo>
                    <a:pt x="105209" y="70168"/>
                  </a:lnTo>
                  <a:lnTo>
                    <a:pt x="104238" y="69725"/>
                  </a:lnTo>
                  <a:lnTo>
                    <a:pt x="103419" y="69384"/>
                  </a:lnTo>
                  <a:lnTo>
                    <a:pt x="102601" y="69043"/>
                  </a:lnTo>
                  <a:lnTo>
                    <a:pt x="102039" y="68924"/>
                  </a:lnTo>
                  <a:lnTo>
                    <a:pt x="102039" y="68805"/>
                  </a:lnTo>
                  <a:lnTo>
                    <a:pt x="101528" y="68805"/>
                  </a:lnTo>
                  <a:lnTo>
                    <a:pt x="101545" y="68668"/>
                  </a:lnTo>
                  <a:lnTo>
                    <a:pt x="101187" y="68600"/>
                  </a:lnTo>
                  <a:lnTo>
                    <a:pt x="100829" y="68532"/>
                  </a:lnTo>
                  <a:lnTo>
                    <a:pt x="100641" y="68498"/>
                  </a:lnTo>
                  <a:lnTo>
                    <a:pt x="100283" y="68498"/>
                  </a:lnTo>
                  <a:lnTo>
                    <a:pt x="100096" y="68532"/>
                  </a:lnTo>
                  <a:lnTo>
                    <a:pt x="100301" y="68600"/>
                  </a:lnTo>
                  <a:lnTo>
                    <a:pt x="100505" y="68634"/>
                  </a:lnTo>
                  <a:lnTo>
                    <a:pt x="100931" y="68685"/>
                  </a:lnTo>
                  <a:lnTo>
                    <a:pt x="100846" y="68805"/>
                  </a:lnTo>
                  <a:lnTo>
                    <a:pt x="101255" y="68907"/>
                  </a:lnTo>
                  <a:lnTo>
                    <a:pt x="101664" y="69026"/>
                  </a:lnTo>
                  <a:lnTo>
                    <a:pt x="102141" y="69231"/>
                  </a:lnTo>
                  <a:lnTo>
                    <a:pt x="102959" y="69555"/>
                  </a:lnTo>
                  <a:lnTo>
                    <a:pt x="103692" y="69878"/>
                  </a:lnTo>
                  <a:lnTo>
                    <a:pt x="104425" y="70219"/>
                  </a:lnTo>
                  <a:lnTo>
                    <a:pt x="105874" y="70901"/>
                  </a:lnTo>
                  <a:lnTo>
                    <a:pt x="106044" y="70986"/>
                  </a:lnTo>
                  <a:lnTo>
                    <a:pt x="106198" y="71071"/>
                  </a:lnTo>
                  <a:lnTo>
                    <a:pt x="106334" y="71191"/>
                  </a:lnTo>
                  <a:lnTo>
                    <a:pt x="106470" y="71310"/>
                  </a:lnTo>
                  <a:lnTo>
                    <a:pt x="106572" y="71446"/>
                  </a:lnTo>
                  <a:lnTo>
                    <a:pt x="106675" y="71583"/>
                  </a:lnTo>
                  <a:lnTo>
                    <a:pt x="106862" y="71890"/>
                  </a:lnTo>
                  <a:lnTo>
                    <a:pt x="107033" y="72213"/>
                  </a:lnTo>
                  <a:lnTo>
                    <a:pt x="107186" y="72554"/>
                  </a:lnTo>
                  <a:lnTo>
                    <a:pt x="107339" y="72861"/>
                  </a:lnTo>
                  <a:lnTo>
                    <a:pt x="107442" y="73014"/>
                  </a:lnTo>
                  <a:lnTo>
                    <a:pt x="107527" y="73168"/>
                  </a:lnTo>
                  <a:lnTo>
                    <a:pt x="107067" y="72963"/>
                  </a:lnTo>
                  <a:lnTo>
                    <a:pt x="106641" y="72759"/>
                  </a:lnTo>
                  <a:lnTo>
                    <a:pt x="106215" y="72554"/>
                  </a:lnTo>
                  <a:lnTo>
                    <a:pt x="105789" y="72367"/>
                  </a:lnTo>
                  <a:lnTo>
                    <a:pt x="105567" y="72282"/>
                  </a:lnTo>
                  <a:lnTo>
                    <a:pt x="105345" y="72230"/>
                  </a:lnTo>
                  <a:lnTo>
                    <a:pt x="105311" y="72077"/>
                  </a:lnTo>
                  <a:lnTo>
                    <a:pt x="105090" y="72111"/>
                  </a:lnTo>
                  <a:lnTo>
                    <a:pt x="104953" y="72026"/>
                  </a:lnTo>
                  <a:lnTo>
                    <a:pt x="104800" y="71958"/>
                  </a:lnTo>
                  <a:lnTo>
                    <a:pt x="104647" y="71924"/>
                  </a:lnTo>
                  <a:lnTo>
                    <a:pt x="104493" y="71907"/>
                  </a:lnTo>
                  <a:lnTo>
                    <a:pt x="104527" y="71719"/>
                  </a:lnTo>
                  <a:lnTo>
                    <a:pt x="104255" y="71787"/>
                  </a:lnTo>
                  <a:lnTo>
                    <a:pt x="103658" y="71463"/>
                  </a:lnTo>
                  <a:lnTo>
                    <a:pt x="103215" y="71498"/>
                  </a:lnTo>
                  <a:lnTo>
                    <a:pt x="103726" y="71634"/>
                  </a:lnTo>
                  <a:lnTo>
                    <a:pt x="103692" y="71838"/>
                  </a:lnTo>
                  <a:lnTo>
                    <a:pt x="103692" y="71838"/>
                  </a:lnTo>
                  <a:lnTo>
                    <a:pt x="104033" y="71753"/>
                  </a:lnTo>
                  <a:lnTo>
                    <a:pt x="104033" y="71992"/>
                  </a:lnTo>
                  <a:lnTo>
                    <a:pt x="104272" y="71958"/>
                  </a:lnTo>
                  <a:lnTo>
                    <a:pt x="104408" y="72043"/>
                  </a:lnTo>
                  <a:lnTo>
                    <a:pt x="104544" y="72111"/>
                  </a:lnTo>
                  <a:lnTo>
                    <a:pt x="104715" y="72145"/>
                  </a:lnTo>
                  <a:lnTo>
                    <a:pt x="104868" y="72162"/>
                  </a:lnTo>
                  <a:lnTo>
                    <a:pt x="104817" y="72350"/>
                  </a:lnTo>
                  <a:lnTo>
                    <a:pt x="105192" y="72247"/>
                  </a:lnTo>
                  <a:lnTo>
                    <a:pt x="105192" y="72247"/>
                  </a:lnTo>
                  <a:lnTo>
                    <a:pt x="105158" y="72503"/>
                  </a:lnTo>
                  <a:lnTo>
                    <a:pt x="105158" y="72503"/>
                  </a:lnTo>
                  <a:lnTo>
                    <a:pt x="105516" y="72418"/>
                  </a:lnTo>
                  <a:lnTo>
                    <a:pt x="105516" y="72657"/>
                  </a:lnTo>
                  <a:lnTo>
                    <a:pt x="105823" y="72605"/>
                  </a:lnTo>
                  <a:lnTo>
                    <a:pt x="105857" y="72827"/>
                  </a:lnTo>
                  <a:lnTo>
                    <a:pt x="106163" y="72759"/>
                  </a:lnTo>
                  <a:lnTo>
                    <a:pt x="106198" y="72912"/>
                  </a:lnTo>
                  <a:lnTo>
                    <a:pt x="106777" y="73151"/>
                  </a:lnTo>
                  <a:lnTo>
                    <a:pt x="106930" y="73236"/>
                  </a:lnTo>
                  <a:lnTo>
                    <a:pt x="107101" y="73321"/>
                  </a:lnTo>
                  <a:lnTo>
                    <a:pt x="107425" y="73475"/>
                  </a:lnTo>
                  <a:lnTo>
                    <a:pt x="107578" y="73560"/>
                  </a:lnTo>
                  <a:lnTo>
                    <a:pt x="107714" y="73679"/>
                  </a:lnTo>
                  <a:lnTo>
                    <a:pt x="107834" y="73798"/>
                  </a:lnTo>
                  <a:lnTo>
                    <a:pt x="107936" y="73952"/>
                  </a:lnTo>
                  <a:lnTo>
                    <a:pt x="108345" y="74753"/>
                  </a:lnTo>
                  <a:lnTo>
                    <a:pt x="108754" y="75554"/>
                  </a:lnTo>
                  <a:lnTo>
                    <a:pt x="108396" y="75264"/>
                  </a:lnTo>
                  <a:lnTo>
                    <a:pt x="108038" y="74974"/>
                  </a:lnTo>
                  <a:lnTo>
                    <a:pt x="107646" y="74702"/>
                  </a:lnTo>
                  <a:lnTo>
                    <a:pt x="107271" y="74429"/>
                  </a:lnTo>
                  <a:lnTo>
                    <a:pt x="106487" y="73918"/>
                  </a:lnTo>
                  <a:lnTo>
                    <a:pt x="105703" y="73389"/>
                  </a:lnTo>
                  <a:lnTo>
                    <a:pt x="105414" y="73202"/>
                  </a:lnTo>
                  <a:lnTo>
                    <a:pt x="105107" y="73014"/>
                  </a:lnTo>
                  <a:lnTo>
                    <a:pt x="104510" y="72674"/>
                  </a:lnTo>
                  <a:lnTo>
                    <a:pt x="103880" y="72350"/>
                  </a:lnTo>
                  <a:lnTo>
                    <a:pt x="103232" y="72060"/>
                  </a:lnTo>
                  <a:lnTo>
                    <a:pt x="100232" y="70765"/>
                  </a:lnTo>
                  <a:lnTo>
                    <a:pt x="98733" y="70134"/>
                  </a:lnTo>
                  <a:lnTo>
                    <a:pt x="97216" y="69520"/>
                  </a:lnTo>
                  <a:lnTo>
                    <a:pt x="96755" y="69333"/>
                  </a:lnTo>
                  <a:lnTo>
                    <a:pt x="96295" y="69128"/>
                  </a:lnTo>
                  <a:lnTo>
                    <a:pt x="95392" y="68719"/>
                  </a:lnTo>
                  <a:lnTo>
                    <a:pt x="94489" y="68293"/>
                  </a:lnTo>
                  <a:lnTo>
                    <a:pt x="93620" y="67816"/>
                  </a:lnTo>
                  <a:lnTo>
                    <a:pt x="92733" y="67339"/>
                  </a:lnTo>
                  <a:lnTo>
                    <a:pt x="91864" y="66862"/>
                  </a:lnTo>
                  <a:lnTo>
                    <a:pt x="90143" y="65873"/>
                  </a:lnTo>
                  <a:lnTo>
                    <a:pt x="89904" y="65720"/>
                  </a:lnTo>
                  <a:lnTo>
                    <a:pt x="89665" y="65566"/>
                  </a:lnTo>
                  <a:lnTo>
                    <a:pt x="89154" y="65277"/>
                  </a:lnTo>
                  <a:lnTo>
                    <a:pt x="88916" y="65123"/>
                  </a:lnTo>
                  <a:lnTo>
                    <a:pt x="88694" y="64953"/>
                  </a:lnTo>
                  <a:lnTo>
                    <a:pt x="88489" y="64748"/>
                  </a:lnTo>
                  <a:lnTo>
                    <a:pt x="88404" y="64646"/>
                  </a:lnTo>
                  <a:lnTo>
                    <a:pt x="88319" y="64527"/>
                  </a:lnTo>
                  <a:lnTo>
                    <a:pt x="87944" y="64015"/>
                  </a:lnTo>
                  <a:lnTo>
                    <a:pt x="87552" y="63504"/>
                  </a:lnTo>
                  <a:lnTo>
                    <a:pt x="87126" y="63010"/>
                  </a:lnTo>
                  <a:lnTo>
                    <a:pt x="86717" y="62516"/>
                  </a:lnTo>
                  <a:lnTo>
                    <a:pt x="85865" y="61561"/>
                  </a:lnTo>
                  <a:lnTo>
                    <a:pt x="85013" y="60590"/>
                  </a:lnTo>
                  <a:lnTo>
                    <a:pt x="84604" y="60112"/>
                  </a:lnTo>
                  <a:lnTo>
                    <a:pt x="84177" y="59652"/>
                  </a:lnTo>
                  <a:lnTo>
                    <a:pt x="83734" y="59192"/>
                  </a:lnTo>
                  <a:lnTo>
                    <a:pt x="83291" y="58766"/>
                  </a:lnTo>
                  <a:lnTo>
                    <a:pt x="82831" y="58340"/>
                  </a:lnTo>
                  <a:lnTo>
                    <a:pt x="82354" y="57914"/>
                  </a:lnTo>
                  <a:lnTo>
                    <a:pt x="81399" y="57096"/>
                  </a:lnTo>
                  <a:lnTo>
                    <a:pt x="80837" y="56619"/>
                  </a:lnTo>
                  <a:lnTo>
                    <a:pt x="80240" y="56175"/>
                  </a:lnTo>
                  <a:lnTo>
                    <a:pt x="79934" y="55954"/>
                  </a:lnTo>
                  <a:lnTo>
                    <a:pt x="79627" y="55749"/>
                  </a:lnTo>
                  <a:lnTo>
                    <a:pt x="79320" y="55562"/>
                  </a:lnTo>
                  <a:lnTo>
                    <a:pt x="78996" y="55374"/>
                  </a:lnTo>
                  <a:lnTo>
                    <a:pt x="78911" y="55340"/>
                  </a:lnTo>
                  <a:lnTo>
                    <a:pt x="78843" y="55306"/>
                  </a:lnTo>
                  <a:lnTo>
                    <a:pt x="78758" y="55289"/>
                  </a:lnTo>
                  <a:lnTo>
                    <a:pt x="78672" y="55272"/>
                  </a:lnTo>
                  <a:lnTo>
                    <a:pt x="78502" y="55289"/>
                  </a:lnTo>
                  <a:lnTo>
                    <a:pt x="78332" y="55289"/>
                  </a:lnTo>
                  <a:lnTo>
                    <a:pt x="79184" y="55937"/>
                  </a:lnTo>
                  <a:lnTo>
                    <a:pt x="80036" y="56602"/>
                  </a:lnTo>
                  <a:lnTo>
                    <a:pt x="80854" y="57300"/>
                  </a:lnTo>
                  <a:lnTo>
                    <a:pt x="81655" y="58016"/>
                  </a:lnTo>
                  <a:lnTo>
                    <a:pt x="82439" y="58749"/>
                  </a:lnTo>
                  <a:lnTo>
                    <a:pt x="83189" y="59516"/>
                  </a:lnTo>
                  <a:lnTo>
                    <a:pt x="83922" y="60317"/>
                  </a:lnTo>
                  <a:lnTo>
                    <a:pt x="84280" y="60726"/>
                  </a:lnTo>
                  <a:lnTo>
                    <a:pt x="84621" y="61135"/>
                  </a:lnTo>
                  <a:lnTo>
                    <a:pt x="84996" y="61578"/>
                  </a:lnTo>
                  <a:lnTo>
                    <a:pt x="85370" y="62038"/>
                  </a:lnTo>
                  <a:lnTo>
                    <a:pt x="86154" y="62925"/>
                  </a:lnTo>
                  <a:lnTo>
                    <a:pt x="86529" y="63368"/>
                  </a:lnTo>
                  <a:lnTo>
                    <a:pt x="86904" y="63828"/>
                  </a:lnTo>
                  <a:lnTo>
                    <a:pt x="87262" y="64288"/>
                  </a:lnTo>
                  <a:lnTo>
                    <a:pt x="87603" y="64765"/>
                  </a:lnTo>
                  <a:lnTo>
                    <a:pt x="87927" y="65191"/>
                  </a:lnTo>
                  <a:lnTo>
                    <a:pt x="88234" y="65635"/>
                  </a:lnTo>
                  <a:lnTo>
                    <a:pt x="88813" y="66521"/>
                  </a:lnTo>
                  <a:lnTo>
                    <a:pt x="89103" y="66964"/>
                  </a:lnTo>
                  <a:lnTo>
                    <a:pt x="89410" y="67407"/>
                  </a:lnTo>
                  <a:lnTo>
                    <a:pt x="89734" y="67816"/>
                  </a:lnTo>
                  <a:lnTo>
                    <a:pt x="89921" y="68004"/>
                  </a:lnTo>
                  <a:lnTo>
                    <a:pt x="90109" y="68208"/>
                  </a:lnTo>
                  <a:lnTo>
                    <a:pt x="90381" y="68464"/>
                  </a:lnTo>
                  <a:lnTo>
                    <a:pt x="90671" y="68719"/>
                  </a:lnTo>
                  <a:lnTo>
                    <a:pt x="91250" y="69214"/>
                  </a:lnTo>
                  <a:lnTo>
                    <a:pt x="91847" y="69691"/>
                  </a:lnTo>
                  <a:lnTo>
                    <a:pt x="92461" y="70134"/>
                  </a:lnTo>
                  <a:lnTo>
                    <a:pt x="93705" y="71020"/>
                  </a:lnTo>
                  <a:lnTo>
                    <a:pt x="94335" y="71463"/>
                  </a:lnTo>
                  <a:lnTo>
                    <a:pt x="94949" y="71907"/>
                  </a:lnTo>
                  <a:lnTo>
                    <a:pt x="95477" y="72316"/>
                  </a:lnTo>
                  <a:lnTo>
                    <a:pt x="95971" y="72742"/>
                  </a:lnTo>
                  <a:lnTo>
                    <a:pt x="96449" y="73202"/>
                  </a:lnTo>
                  <a:lnTo>
                    <a:pt x="96909" y="73679"/>
                  </a:lnTo>
                  <a:lnTo>
                    <a:pt x="97335" y="74190"/>
                  </a:lnTo>
                  <a:lnTo>
                    <a:pt x="97727" y="74719"/>
                  </a:lnTo>
                  <a:lnTo>
                    <a:pt x="98119" y="75264"/>
                  </a:lnTo>
                  <a:lnTo>
                    <a:pt x="98460" y="75827"/>
                  </a:lnTo>
                  <a:lnTo>
                    <a:pt x="98835" y="76406"/>
                  </a:lnTo>
                  <a:lnTo>
                    <a:pt x="99193" y="77020"/>
                  </a:lnTo>
                  <a:lnTo>
                    <a:pt x="99534" y="77616"/>
                  </a:lnTo>
                  <a:lnTo>
                    <a:pt x="99909" y="78213"/>
                  </a:lnTo>
                  <a:lnTo>
                    <a:pt x="100283" y="78792"/>
                  </a:lnTo>
                  <a:lnTo>
                    <a:pt x="100675" y="79372"/>
                  </a:lnTo>
                  <a:lnTo>
                    <a:pt x="100880" y="79644"/>
                  </a:lnTo>
                  <a:lnTo>
                    <a:pt x="101102" y="79917"/>
                  </a:lnTo>
                  <a:lnTo>
                    <a:pt x="101340" y="80173"/>
                  </a:lnTo>
                  <a:lnTo>
                    <a:pt x="101579" y="80428"/>
                  </a:lnTo>
                  <a:lnTo>
                    <a:pt x="101579" y="80428"/>
                  </a:lnTo>
                  <a:lnTo>
                    <a:pt x="100914" y="80122"/>
                  </a:lnTo>
                  <a:lnTo>
                    <a:pt x="100232" y="79832"/>
                  </a:lnTo>
                  <a:lnTo>
                    <a:pt x="99551" y="79542"/>
                  </a:lnTo>
                  <a:lnTo>
                    <a:pt x="98852" y="79286"/>
                  </a:lnTo>
                  <a:lnTo>
                    <a:pt x="98153" y="79048"/>
                  </a:lnTo>
                  <a:lnTo>
                    <a:pt x="97795" y="78946"/>
                  </a:lnTo>
                  <a:lnTo>
                    <a:pt x="97454" y="78843"/>
                  </a:lnTo>
                  <a:lnTo>
                    <a:pt x="97079" y="78775"/>
                  </a:lnTo>
                  <a:lnTo>
                    <a:pt x="96721" y="78690"/>
                  </a:lnTo>
                  <a:lnTo>
                    <a:pt x="96363" y="78639"/>
                  </a:lnTo>
                  <a:lnTo>
                    <a:pt x="95989" y="78605"/>
                  </a:lnTo>
                  <a:lnTo>
                    <a:pt x="95614" y="78537"/>
                  </a:lnTo>
                  <a:lnTo>
                    <a:pt x="95239" y="78502"/>
                  </a:lnTo>
                  <a:lnTo>
                    <a:pt x="94847" y="78485"/>
                  </a:lnTo>
                  <a:lnTo>
                    <a:pt x="94472" y="78468"/>
                  </a:lnTo>
                  <a:lnTo>
                    <a:pt x="93722" y="78485"/>
                  </a:lnTo>
                  <a:lnTo>
                    <a:pt x="92955" y="78537"/>
                  </a:lnTo>
                  <a:lnTo>
                    <a:pt x="91438" y="78656"/>
                  </a:lnTo>
                  <a:lnTo>
                    <a:pt x="90688" y="78707"/>
                  </a:lnTo>
                  <a:lnTo>
                    <a:pt x="89921" y="78741"/>
                  </a:lnTo>
                  <a:lnTo>
                    <a:pt x="90143" y="78196"/>
                  </a:lnTo>
                  <a:lnTo>
                    <a:pt x="90364" y="77650"/>
                  </a:lnTo>
                  <a:lnTo>
                    <a:pt x="90841" y="76577"/>
                  </a:lnTo>
                  <a:lnTo>
                    <a:pt x="91353" y="75520"/>
                  </a:lnTo>
                  <a:lnTo>
                    <a:pt x="91864" y="74480"/>
                  </a:lnTo>
                  <a:lnTo>
                    <a:pt x="92034" y="74156"/>
                  </a:lnTo>
                  <a:lnTo>
                    <a:pt x="92120" y="74003"/>
                  </a:lnTo>
                  <a:lnTo>
                    <a:pt x="92222" y="73833"/>
                  </a:lnTo>
                  <a:lnTo>
                    <a:pt x="92426" y="73509"/>
                  </a:lnTo>
                  <a:lnTo>
                    <a:pt x="92512" y="73338"/>
                  </a:lnTo>
                  <a:lnTo>
                    <a:pt x="92580" y="73168"/>
                  </a:lnTo>
                  <a:lnTo>
                    <a:pt x="92597" y="73083"/>
                  </a:lnTo>
                  <a:lnTo>
                    <a:pt x="92597" y="72997"/>
                  </a:lnTo>
                  <a:lnTo>
                    <a:pt x="92580" y="72912"/>
                  </a:lnTo>
                  <a:lnTo>
                    <a:pt x="92546" y="72827"/>
                  </a:lnTo>
                  <a:lnTo>
                    <a:pt x="92512" y="73083"/>
                  </a:lnTo>
                  <a:lnTo>
                    <a:pt x="92256" y="73219"/>
                  </a:lnTo>
                  <a:lnTo>
                    <a:pt x="91915" y="73696"/>
                  </a:lnTo>
                  <a:lnTo>
                    <a:pt x="91557" y="74310"/>
                  </a:lnTo>
                  <a:lnTo>
                    <a:pt x="91216" y="74923"/>
                  </a:lnTo>
                  <a:lnTo>
                    <a:pt x="90893" y="75554"/>
                  </a:lnTo>
                  <a:lnTo>
                    <a:pt x="90569" y="76167"/>
                  </a:lnTo>
                  <a:lnTo>
                    <a:pt x="90279" y="76815"/>
                  </a:lnTo>
                  <a:lnTo>
                    <a:pt x="89989" y="77446"/>
                  </a:lnTo>
                  <a:lnTo>
                    <a:pt x="89427" y="78741"/>
                  </a:lnTo>
                  <a:lnTo>
                    <a:pt x="88643" y="78707"/>
                  </a:lnTo>
                  <a:lnTo>
                    <a:pt x="88455" y="78332"/>
                  </a:lnTo>
                  <a:lnTo>
                    <a:pt x="88370" y="78145"/>
                  </a:lnTo>
                  <a:lnTo>
                    <a:pt x="88302" y="77957"/>
                  </a:lnTo>
                  <a:lnTo>
                    <a:pt x="88234" y="77753"/>
                  </a:lnTo>
                  <a:lnTo>
                    <a:pt x="88200" y="77565"/>
                  </a:lnTo>
                  <a:lnTo>
                    <a:pt x="88200" y="77361"/>
                  </a:lnTo>
                  <a:lnTo>
                    <a:pt x="88234" y="77139"/>
                  </a:lnTo>
                  <a:lnTo>
                    <a:pt x="88336" y="76815"/>
                  </a:lnTo>
                  <a:lnTo>
                    <a:pt x="88438" y="76474"/>
                  </a:lnTo>
                  <a:lnTo>
                    <a:pt x="88506" y="76116"/>
                  </a:lnTo>
                  <a:lnTo>
                    <a:pt x="88558" y="75741"/>
                  </a:lnTo>
                  <a:lnTo>
                    <a:pt x="88677" y="75741"/>
                  </a:lnTo>
                  <a:lnTo>
                    <a:pt x="88728" y="75315"/>
                  </a:lnTo>
                  <a:lnTo>
                    <a:pt x="88916" y="74787"/>
                  </a:lnTo>
                  <a:lnTo>
                    <a:pt x="89154" y="74054"/>
                  </a:lnTo>
                  <a:lnTo>
                    <a:pt x="89273" y="73696"/>
                  </a:lnTo>
                  <a:lnTo>
                    <a:pt x="89410" y="73338"/>
                  </a:lnTo>
                  <a:lnTo>
                    <a:pt x="89444" y="73253"/>
                  </a:lnTo>
                  <a:lnTo>
                    <a:pt x="89461" y="73168"/>
                  </a:lnTo>
                  <a:lnTo>
                    <a:pt x="89495" y="72980"/>
                  </a:lnTo>
                  <a:lnTo>
                    <a:pt x="89495" y="72810"/>
                  </a:lnTo>
                  <a:lnTo>
                    <a:pt x="89495" y="72622"/>
                  </a:lnTo>
                  <a:lnTo>
                    <a:pt x="89376" y="72878"/>
                  </a:lnTo>
                  <a:lnTo>
                    <a:pt x="89290" y="73134"/>
                  </a:lnTo>
                  <a:lnTo>
                    <a:pt x="89120" y="73117"/>
                  </a:lnTo>
                  <a:lnTo>
                    <a:pt x="89171" y="73355"/>
                  </a:lnTo>
                  <a:lnTo>
                    <a:pt x="89086" y="73492"/>
                  </a:lnTo>
                  <a:lnTo>
                    <a:pt x="89018" y="73645"/>
                  </a:lnTo>
                  <a:lnTo>
                    <a:pt x="88984" y="73781"/>
                  </a:lnTo>
                  <a:lnTo>
                    <a:pt x="88967" y="73952"/>
                  </a:lnTo>
                  <a:lnTo>
                    <a:pt x="88864" y="73935"/>
                  </a:lnTo>
                  <a:lnTo>
                    <a:pt x="88643" y="74651"/>
                  </a:lnTo>
                  <a:lnTo>
                    <a:pt x="88421" y="75349"/>
                  </a:lnTo>
                  <a:lnTo>
                    <a:pt x="88268" y="75861"/>
                  </a:lnTo>
                  <a:lnTo>
                    <a:pt x="88080" y="76491"/>
                  </a:lnTo>
                  <a:lnTo>
                    <a:pt x="88029" y="76696"/>
                  </a:lnTo>
                  <a:lnTo>
                    <a:pt x="87995" y="76883"/>
                  </a:lnTo>
                  <a:lnTo>
                    <a:pt x="87944" y="77292"/>
                  </a:lnTo>
                  <a:lnTo>
                    <a:pt x="87757" y="76934"/>
                  </a:lnTo>
                  <a:lnTo>
                    <a:pt x="87552" y="76577"/>
                  </a:lnTo>
                  <a:lnTo>
                    <a:pt x="87382" y="76202"/>
                  </a:lnTo>
                  <a:lnTo>
                    <a:pt x="87296" y="76014"/>
                  </a:lnTo>
                  <a:lnTo>
                    <a:pt x="87228" y="75827"/>
                  </a:lnTo>
                  <a:lnTo>
                    <a:pt x="87194" y="75639"/>
                  </a:lnTo>
                  <a:lnTo>
                    <a:pt x="87177" y="75452"/>
                  </a:lnTo>
                  <a:lnTo>
                    <a:pt x="87194" y="75077"/>
                  </a:lnTo>
                  <a:lnTo>
                    <a:pt x="87228" y="74702"/>
                  </a:lnTo>
                  <a:lnTo>
                    <a:pt x="87262" y="74327"/>
                  </a:lnTo>
                  <a:lnTo>
                    <a:pt x="87348" y="73986"/>
                  </a:lnTo>
                  <a:lnTo>
                    <a:pt x="87433" y="73662"/>
                  </a:lnTo>
                  <a:lnTo>
                    <a:pt x="87518" y="73338"/>
                  </a:lnTo>
                  <a:lnTo>
                    <a:pt x="87603" y="73014"/>
                  </a:lnTo>
                  <a:lnTo>
                    <a:pt x="87671" y="72725"/>
                  </a:lnTo>
                  <a:lnTo>
                    <a:pt x="87740" y="72435"/>
                  </a:lnTo>
                  <a:lnTo>
                    <a:pt x="87876" y="72435"/>
                  </a:lnTo>
                  <a:lnTo>
                    <a:pt x="87842" y="71907"/>
                  </a:lnTo>
                  <a:lnTo>
                    <a:pt x="88149" y="71890"/>
                  </a:lnTo>
                  <a:lnTo>
                    <a:pt x="88063" y="71855"/>
                  </a:lnTo>
                  <a:lnTo>
                    <a:pt x="87995" y="71838"/>
                  </a:lnTo>
                  <a:lnTo>
                    <a:pt x="87927" y="71821"/>
                  </a:lnTo>
                  <a:lnTo>
                    <a:pt x="87876" y="71838"/>
                  </a:lnTo>
                  <a:lnTo>
                    <a:pt x="87825" y="71873"/>
                  </a:lnTo>
                  <a:lnTo>
                    <a:pt x="87774" y="71907"/>
                  </a:lnTo>
                  <a:lnTo>
                    <a:pt x="87688" y="72009"/>
                  </a:lnTo>
                  <a:lnTo>
                    <a:pt x="87620" y="72128"/>
                  </a:lnTo>
                  <a:lnTo>
                    <a:pt x="87552" y="72282"/>
                  </a:lnTo>
                  <a:lnTo>
                    <a:pt x="87484" y="72418"/>
                  </a:lnTo>
                  <a:lnTo>
                    <a:pt x="87433" y="72520"/>
                  </a:lnTo>
                  <a:lnTo>
                    <a:pt x="87348" y="72810"/>
                  </a:lnTo>
                  <a:lnTo>
                    <a:pt x="87296" y="73100"/>
                  </a:lnTo>
                  <a:lnTo>
                    <a:pt x="87177" y="73100"/>
                  </a:lnTo>
                  <a:lnTo>
                    <a:pt x="87126" y="73526"/>
                  </a:lnTo>
                  <a:lnTo>
                    <a:pt x="87024" y="73867"/>
                  </a:lnTo>
                  <a:lnTo>
                    <a:pt x="86921" y="74190"/>
                  </a:lnTo>
                  <a:lnTo>
                    <a:pt x="86870" y="74446"/>
                  </a:lnTo>
                  <a:lnTo>
                    <a:pt x="86836" y="74719"/>
                  </a:lnTo>
                  <a:lnTo>
                    <a:pt x="86802" y="75230"/>
                  </a:lnTo>
                  <a:lnTo>
                    <a:pt x="86615" y="74940"/>
                  </a:lnTo>
                  <a:lnTo>
                    <a:pt x="86410" y="74634"/>
                  </a:lnTo>
                  <a:lnTo>
                    <a:pt x="86240" y="74344"/>
                  </a:lnTo>
                  <a:lnTo>
                    <a:pt x="86154" y="74173"/>
                  </a:lnTo>
                  <a:lnTo>
                    <a:pt x="86086" y="74020"/>
                  </a:lnTo>
                  <a:lnTo>
                    <a:pt x="86103" y="73781"/>
                  </a:lnTo>
                  <a:lnTo>
                    <a:pt x="86137" y="73543"/>
                  </a:lnTo>
                  <a:lnTo>
                    <a:pt x="86223" y="73100"/>
                  </a:lnTo>
                  <a:lnTo>
                    <a:pt x="86342" y="72639"/>
                  </a:lnTo>
                  <a:lnTo>
                    <a:pt x="86444" y="72179"/>
                  </a:lnTo>
                  <a:lnTo>
                    <a:pt x="86615" y="71668"/>
                  </a:lnTo>
                  <a:lnTo>
                    <a:pt x="86785" y="71191"/>
                  </a:lnTo>
                  <a:lnTo>
                    <a:pt x="86870" y="70969"/>
                  </a:lnTo>
                  <a:lnTo>
                    <a:pt x="86956" y="70748"/>
                  </a:lnTo>
                  <a:lnTo>
                    <a:pt x="87024" y="70509"/>
                  </a:lnTo>
                  <a:lnTo>
                    <a:pt x="87058" y="70287"/>
                  </a:lnTo>
                  <a:lnTo>
                    <a:pt x="87262" y="70168"/>
                  </a:lnTo>
                  <a:lnTo>
                    <a:pt x="87109" y="70168"/>
                  </a:lnTo>
                  <a:lnTo>
                    <a:pt x="87024" y="70185"/>
                  </a:lnTo>
                  <a:lnTo>
                    <a:pt x="86956" y="70202"/>
                  </a:lnTo>
                  <a:lnTo>
                    <a:pt x="86904" y="70236"/>
                  </a:lnTo>
                  <a:lnTo>
                    <a:pt x="86853" y="70287"/>
                  </a:lnTo>
                  <a:lnTo>
                    <a:pt x="86819" y="70373"/>
                  </a:lnTo>
                  <a:lnTo>
                    <a:pt x="86802" y="70458"/>
                  </a:lnTo>
                  <a:lnTo>
                    <a:pt x="86666" y="70492"/>
                  </a:lnTo>
                  <a:lnTo>
                    <a:pt x="86683" y="70782"/>
                  </a:lnTo>
                  <a:lnTo>
                    <a:pt x="86529" y="70816"/>
                  </a:lnTo>
                  <a:lnTo>
                    <a:pt x="86291" y="71498"/>
                  </a:lnTo>
                  <a:lnTo>
                    <a:pt x="86154" y="71855"/>
                  </a:lnTo>
                  <a:lnTo>
                    <a:pt x="86052" y="72196"/>
                  </a:lnTo>
                  <a:lnTo>
                    <a:pt x="85950" y="72537"/>
                  </a:lnTo>
                  <a:lnTo>
                    <a:pt x="85865" y="72895"/>
                  </a:lnTo>
                  <a:lnTo>
                    <a:pt x="85814" y="73253"/>
                  </a:lnTo>
                  <a:lnTo>
                    <a:pt x="85797" y="73628"/>
                  </a:lnTo>
                  <a:lnTo>
                    <a:pt x="85541" y="73270"/>
                  </a:lnTo>
                  <a:lnTo>
                    <a:pt x="85285" y="72929"/>
                  </a:lnTo>
                  <a:lnTo>
                    <a:pt x="85030" y="72571"/>
                  </a:lnTo>
                  <a:lnTo>
                    <a:pt x="84927" y="72384"/>
                  </a:lnTo>
                  <a:lnTo>
                    <a:pt x="84825" y="72196"/>
                  </a:lnTo>
                  <a:lnTo>
                    <a:pt x="84842" y="71566"/>
                  </a:lnTo>
                  <a:lnTo>
                    <a:pt x="84910" y="70952"/>
                  </a:lnTo>
                  <a:lnTo>
                    <a:pt x="84978" y="70322"/>
                  </a:lnTo>
                  <a:lnTo>
                    <a:pt x="85047" y="69708"/>
                  </a:lnTo>
                  <a:lnTo>
                    <a:pt x="85251" y="68464"/>
                  </a:lnTo>
                  <a:lnTo>
                    <a:pt x="85456" y="67237"/>
                  </a:lnTo>
                  <a:lnTo>
                    <a:pt x="85558" y="66845"/>
                  </a:lnTo>
                  <a:lnTo>
                    <a:pt x="85643" y="66453"/>
                  </a:lnTo>
                  <a:lnTo>
                    <a:pt x="85711" y="66061"/>
                  </a:lnTo>
                  <a:lnTo>
                    <a:pt x="85745" y="65669"/>
                  </a:lnTo>
                  <a:lnTo>
                    <a:pt x="85848" y="65669"/>
                  </a:lnTo>
                  <a:lnTo>
                    <a:pt x="85967" y="65072"/>
                  </a:lnTo>
                  <a:lnTo>
                    <a:pt x="86018" y="64782"/>
                  </a:lnTo>
                  <a:lnTo>
                    <a:pt x="86052" y="64476"/>
                  </a:lnTo>
                  <a:lnTo>
                    <a:pt x="86308" y="64424"/>
                  </a:lnTo>
                  <a:lnTo>
                    <a:pt x="86206" y="64390"/>
                  </a:lnTo>
                  <a:lnTo>
                    <a:pt x="86120" y="64390"/>
                  </a:lnTo>
                  <a:lnTo>
                    <a:pt x="86035" y="64407"/>
                  </a:lnTo>
                  <a:lnTo>
                    <a:pt x="85984" y="64459"/>
                  </a:lnTo>
                  <a:lnTo>
                    <a:pt x="85933" y="64527"/>
                  </a:lnTo>
                  <a:lnTo>
                    <a:pt x="85882" y="64612"/>
                  </a:lnTo>
                  <a:lnTo>
                    <a:pt x="85814" y="64799"/>
                  </a:lnTo>
                  <a:lnTo>
                    <a:pt x="85626" y="65294"/>
                  </a:lnTo>
                  <a:lnTo>
                    <a:pt x="85456" y="65873"/>
                  </a:lnTo>
                  <a:lnTo>
                    <a:pt x="85370" y="66163"/>
                  </a:lnTo>
                  <a:lnTo>
                    <a:pt x="85302" y="66453"/>
                  </a:lnTo>
                  <a:lnTo>
                    <a:pt x="85149" y="67066"/>
                  </a:lnTo>
                  <a:lnTo>
                    <a:pt x="85013" y="67680"/>
                  </a:lnTo>
                  <a:lnTo>
                    <a:pt x="84893" y="68293"/>
                  </a:lnTo>
                  <a:lnTo>
                    <a:pt x="84791" y="68907"/>
                  </a:lnTo>
                  <a:lnTo>
                    <a:pt x="84672" y="69623"/>
                  </a:lnTo>
                  <a:lnTo>
                    <a:pt x="84569" y="70356"/>
                  </a:lnTo>
                  <a:lnTo>
                    <a:pt x="84518" y="70714"/>
                  </a:lnTo>
                  <a:lnTo>
                    <a:pt x="84501" y="71071"/>
                  </a:lnTo>
                  <a:lnTo>
                    <a:pt x="84484" y="71446"/>
                  </a:lnTo>
                  <a:lnTo>
                    <a:pt x="84501" y="71804"/>
                  </a:lnTo>
                  <a:lnTo>
                    <a:pt x="84212" y="71446"/>
                  </a:lnTo>
                  <a:lnTo>
                    <a:pt x="83939" y="71106"/>
                  </a:lnTo>
                  <a:lnTo>
                    <a:pt x="83666" y="70748"/>
                  </a:lnTo>
                  <a:lnTo>
                    <a:pt x="83547" y="70560"/>
                  </a:lnTo>
                  <a:lnTo>
                    <a:pt x="83445" y="70373"/>
                  </a:lnTo>
                  <a:lnTo>
                    <a:pt x="83410" y="69861"/>
                  </a:lnTo>
                  <a:lnTo>
                    <a:pt x="83410" y="69350"/>
                  </a:lnTo>
                  <a:lnTo>
                    <a:pt x="83428" y="68839"/>
                  </a:lnTo>
                  <a:lnTo>
                    <a:pt x="83462" y="68344"/>
                  </a:lnTo>
                  <a:lnTo>
                    <a:pt x="83530" y="67322"/>
                  </a:lnTo>
                  <a:lnTo>
                    <a:pt x="83547" y="66811"/>
                  </a:lnTo>
                  <a:lnTo>
                    <a:pt x="83547" y="66316"/>
                  </a:lnTo>
                  <a:lnTo>
                    <a:pt x="83393" y="66316"/>
                  </a:lnTo>
                  <a:lnTo>
                    <a:pt x="83376" y="66606"/>
                  </a:lnTo>
                  <a:lnTo>
                    <a:pt x="83325" y="66811"/>
                  </a:lnTo>
                  <a:lnTo>
                    <a:pt x="83274" y="67015"/>
                  </a:lnTo>
                  <a:lnTo>
                    <a:pt x="83223" y="67424"/>
                  </a:lnTo>
                  <a:lnTo>
                    <a:pt x="83189" y="67850"/>
                  </a:lnTo>
                  <a:lnTo>
                    <a:pt x="83189" y="68259"/>
                  </a:lnTo>
                  <a:lnTo>
                    <a:pt x="83206" y="69111"/>
                  </a:lnTo>
                  <a:lnTo>
                    <a:pt x="83206" y="69538"/>
                  </a:lnTo>
                  <a:lnTo>
                    <a:pt x="83172" y="69964"/>
                  </a:lnTo>
                  <a:lnTo>
                    <a:pt x="83001" y="69827"/>
                  </a:lnTo>
                  <a:lnTo>
                    <a:pt x="82848" y="69691"/>
                  </a:lnTo>
                  <a:lnTo>
                    <a:pt x="82541" y="69384"/>
                  </a:lnTo>
                  <a:lnTo>
                    <a:pt x="82269" y="69060"/>
                  </a:lnTo>
                  <a:lnTo>
                    <a:pt x="81979" y="68736"/>
                  </a:lnTo>
                  <a:lnTo>
                    <a:pt x="81945" y="67731"/>
                  </a:lnTo>
                  <a:lnTo>
                    <a:pt x="81928" y="66708"/>
                  </a:lnTo>
                  <a:lnTo>
                    <a:pt x="81945" y="65686"/>
                  </a:lnTo>
                  <a:lnTo>
                    <a:pt x="81928" y="64680"/>
                  </a:lnTo>
                  <a:lnTo>
                    <a:pt x="82081" y="64680"/>
                  </a:lnTo>
                  <a:lnTo>
                    <a:pt x="82047" y="64220"/>
                  </a:lnTo>
                  <a:lnTo>
                    <a:pt x="82013" y="63760"/>
                  </a:lnTo>
                  <a:lnTo>
                    <a:pt x="81894" y="64220"/>
                  </a:lnTo>
                  <a:lnTo>
                    <a:pt x="81757" y="64203"/>
                  </a:lnTo>
                  <a:lnTo>
                    <a:pt x="81689" y="64953"/>
                  </a:lnTo>
                  <a:lnTo>
                    <a:pt x="81604" y="65362"/>
                  </a:lnTo>
                  <a:lnTo>
                    <a:pt x="81553" y="65771"/>
                  </a:lnTo>
                  <a:lnTo>
                    <a:pt x="81536" y="66197"/>
                  </a:lnTo>
                  <a:lnTo>
                    <a:pt x="81536" y="66606"/>
                  </a:lnTo>
                  <a:lnTo>
                    <a:pt x="81536" y="67458"/>
                  </a:lnTo>
                  <a:lnTo>
                    <a:pt x="81536" y="67867"/>
                  </a:lnTo>
                  <a:lnTo>
                    <a:pt x="81536" y="68293"/>
                  </a:lnTo>
                  <a:lnTo>
                    <a:pt x="81229" y="67987"/>
                  </a:lnTo>
                  <a:lnTo>
                    <a:pt x="80922" y="67697"/>
                  </a:lnTo>
                  <a:lnTo>
                    <a:pt x="80598" y="67390"/>
                  </a:lnTo>
                  <a:lnTo>
                    <a:pt x="80462" y="67237"/>
                  </a:lnTo>
                  <a:lnTo>
                    <a:pt x="80309" y="67066"/>
                  </a:lnTo>
                  <a:lnTo>
                    <a:pt x="80275" y="66487"/>
                  </a:lnTo>
                  <a:lnTo>
                    <a:pt x="80240" y="65907"/>
                  </a:lnTo>
                  <a:lnTo>
                    <a:pt x="80257" y="65345"/>
                  </a:lnTo>
                  <a:lnTo>
                    <a:pt x="80275" y="64765"/>
                  </a:lnTo>
                  <a:lnTo>
                    <a:pt x="80326" y="64186"/>
                  </a:lnTo>
                  <a:lnTo>
                    <a:pt x="80377" y="63606"/>
                  </a:lnTo>
                  <a:lnTo>
                    <a:pt x="80479" y="62447"/>
                  </a:lnTo>
                  <a:lnTo>
                    <a:pt x="80547" y="62243"/>
                  </a:lnTo>
                  <a:lnTo>
                    <a:pt x="80598" y="62038"/>
                  </a:lnTo>
                  <a:lnTo>
                    <a:pt x="80649" y="61612"/>
                  </a:lnTo>
                  <a:lnTo>
                    <a:pt x="80684" y="61510"/>
                  </a:lnTo>
                  <a:lnTo>
                    <a:pt x="80718" y="61391"/>
                  </a:lnTo>
                  <a:lnTo>
                    <a:pt x="80752" y="61169"/>
                  </a:lnTo>
                  <a:lnTo>
                    <a:pt x="80769" y="60948"/>
                  </a:lnTo>
                  <a:lnTo>
                    <a:pt x="80769" y="60726"/>
                  </a:lnTo>
                  <a:lnTo>
                    <a:pt x="80905" y="60470"/>
                  </a:lnTo>
                  <a:lnTo>
                    <a:pt x="80905" y="60470"/>
                  </a:lnTo>
                  <a:lnTo>
                    <a:pt x="80820" y="60539"/>
                  </a:lnTo>
                  <a:lnTo>
                    <a:pt x="80769" y="60624"/>
                  </a:lnTo>
                  <a:lnTo>
                    <a:pt x="80649" y="60794"/>
                  </a:lnTo>
                  <a:lnTo>
                    <a:pt x="80581" y="60982"/>
                  </a:lnTo>
                  <a:lnTo>
                    <a:pt x="80530" y="61186"/>
                  </a:lnTo>
                  <a:lnTo>
                    <a:pt x="80343" y="61868"/>
                  </a:lnTo>
                  <a:lnTo>
                    <a:pt x="80275" y="62209"/>
                  </a:lnTo>
                  <a:lnTo>
                    <a:pt x="80206" y="62567"/>
                  </a:lnTo>
                  <a:lnTo>
                    <a:pt x="80138" y="62908"/>
                  </a:lnTo>
                  <a:lnTo>
                    <a:pt x="80087" y="63266"/>
                  </a:lnTo>
                  <a:lnTo>
                    <a:pt x="80053" y="63623"/>
                  </a:lnTo>
                  <a:lnTo>
                    <a:pt x="80036" y="63981"/>
                  </a:lnTo>
                  <a:lnTo>
                    <a:pt x="79968" y="64305"/>
                  </a:lnTo>
                  <a:lnTo>
                    <a:pt x="79917" y="64646"/>
                  </a:lnTo>
                  <a:lnTo>
                    <a:pt x="79900" y="64987"/>
                  </a:lnTo>
                  <a:lnTo>
                    <a:pt x="79883" y="65345"/>
                  </a:lnTo>
                  <a:lnTo>
                    <a:pt x="79883" y="66027"/>
                  </a:lnTo>
                  <a:lnTo>
                    <a:pt x="79883" y="66725"/>
                  </a:lnTo>
                  <a:lnTo>
                    <a:pt x="79320" y="66231"/>
                  </a:lnTo>
                  <a:lnTo>
                    <a:pt x="78758" y="65754"/>
                  </a:lnTo>
                  <a:lnTo>
                    <a:pt x="78775" y="64476"/>
                  </a:lnTo>
                  <a:lnTo>
                    <a:pt x="78775" y="63845"/>
                  </a:lnTo>
                  <a:lnTo>
                    <a:pt x="78775" y="63214"/>
                  </a:lnTo>
                  <a:lnTo>
                    <a:pt x="78928" y="63214"/>
                  </a:lnTo>
                  <a:lnTo>
                    <a:pt x="78911" y="62891"/>
                  </a:lnTo>
                  <a:lnTo>
                    <a:pt x="78911" y="62601"/>
                  </a:lnTo>
                  <a:lnTo>
                    <a:pt x="78945" y="62294"/>
                  </a:lnTo>
                  <a:lnTo>
                    <a:pt x="78996" y="61987"/>
                  </a:lnTo>
                  <a:lnTo>
                    <a:pt x="79030" y="61680"/>
                  </a:lnTo>
                  <a:lnTo>
                    <a:pt x="79064" y="61391"/>
                  </a:lnTo>
                  <a:lnTo>
                    <a:pt x="79081" y="61084"/>
                  </a:lnTo>
                  <a:lnTo>
                    <a:pt x="79064" y="60777"/>
                  </a:lnTo>
                  <a:lnTo>
                    <a:pt x="78996" y="61067"/>
                  </a:lnTo>
                  <a:lnTo>
                    <a:pt x="78962" y="61374"/>
                  </a:lnTo>
                  <a:lnTo>
                    <a:pt x="78911" y="61663"/>
                  </a:lnTo>
                  <a:lnTo>
                    <a:pt x="78877" y="61800"/>
                  </a:lnTo>
                  <a:lnTo>
                    <a:pt x="78826" y="61953"/>
                  </a:lnTo>
                  <a:lnTo>
                    <a:pt x="78775" y="62533"/>
                  </a:lnTo>
                  <a:lnTo>
                    <a:pt x="78741" y="63112"/>
                  </a:lnTo>
                  <a:lnTo>
                    <a:pt x="78672" y="63419"/>
                  </a:lnTo>
                  <a:lnTo>
                    <a:pt x="78621" y="63726"/>
                  </a:lnTo>
                  <a:lnTo>
                    <a:pt x="78604" y="64050"/>
                  </a:lnTo>
                  <a:lnTo>
                    <a:pt x="78604" y="64356"/>
                  </a:lnTo>
                  <a:lnTo>
                    <a:pt x="78604" y="64987"/>
                  </a:lnTo>
                  <a:lnTo>
                    <a:pt x="78604" y="65311"/>
                  </a:lnTo>
                  <a:lnTo>
                    <a:pt x="78604" y="65618"/>
                  </a:lnTo>
                  <a:lnTo>
                    <a:pt x="77735" y="64953"/>
                  </a:lnTo>
                  <a:lnTo>
                    <a:pt x="77326" y="64612"/>
                  </a:lnTo>
                  <a:lnTo>
                    <a:pt x="76917" y="64254"/>
                  </a:lnTo>
                  <a:lnTo>
                    <a:pt x="76729" y="64084"/>
                  </a:lnTo>
                  <a:lnTo>
                    <a:pt x="76542" y="63947"/>
                  </a:lnTo>
                  <a:lnTo>
                    <a:pt x="76337" y="63811"/>
                  </a:lnTo>
                  <a:lnTo>
                    <a:pt x="76133" y="63692"/>
                  </a:lnTo>
                  <a:lnTo>
                    <a:pt x="75928" y="63572"/>
                  </a:lnTo>
                  <a:lnTo>
                    <a:pt x="75724" y="63453"/>
                  </a:lnTo>
                  <a:lnTo>
                    <a:pt x="75519" y="63317"/>
                  </a:lnTo>
                  <a:lnTo>
                    <a:pt x="75332" y="63146"/>
                  </a:lnTo>
                  <a:lnTo>
                    <a:pt x="75468" y="61766"/>
                  </a:lnTo>
                  <a:lnTo>
                    <a:pt x="75622" y="60385"/>
                  </a:lnTo>
                  <a:lnTo>
                    <a:pt x="75826" y="59022"/>
                  </a:lnTo>
                  <a:lnTo>
                    <a:pt x="76065" y="57658"/>
                  </a:lnTo>
                  <a:lnTo>
                    <a:pt x="76133" y="57249"/>
                  </a:lnTo>
                  <a:lnTo>
                    <a:pt x="76218" y="56840"/>
                  </a:lnTo>
                  <a:lnTo>
                    <a:pt x="76269" y="56602"/>
                  </a:lnTo>
                  <a:lnTo>
                    <a:pt x="76286" y="56346"/>
                  </a:lnTo>
                  <a:lnTo>
                    <a:pt x="76303" y="55835"/>
                  </a:lnTo>
                  <a:lnTo>
                    <a:pt x="76252" y="56090"/>
                  </a:lnTo>
                  <a:lnTo>
                    <a:pt x="76167" y="56346"/>
                  </a:lnTo>
                  <a:lnTo>
                    <a:pt x="76082" y="56584"/>
                  </a:lnTo>
                  <a:lnTo>
                    <a:pt x="75997" y="56823"/>
                  </a:lnTo>
                  <a:lnTo>
                    <a:pt x="75894" y="57198"/>
                  </a:lnTo>
                  <a:lnTo>
                    <a:pt x="75724" y="57914"/>
                  </a:lnTo>
                  <a:lnTo>
                    <a:pt x="75571" y="58630"/>
                  </a:lnTo>
                  <a:lnTo>
                    <a:pt x="75451" y="59346"/>
                  </a:lnTo>
                  <a:lnTo>
                    <a:pt x="75332" y="60061"/>
                  </a:lnTo>
                  <a:lnTo>
                    <a:pt x="75230" y="60777"/>
                  </a:lnTo>
                  <a:lnTo>
                    <a:pt x="75161" y="61510"/>
                  </a:lnTo>
                  <a:lnTo>
                    <a:pt x="75110" y="62226"/>
                  </a:lnTo>
                  <a:lnTo>
                    <a:pt x="75093" y="62959"/>
                  </a:lnTo>
                  <a:lnTo>
                    <a:pt x="74735" y="62737"/>
                  </a:lnTo>
                  <a:lnTo>
                    <a:pt x="74395" y="62516"/>
                  </a:lnTo>
                  <a:lnTo>
                    <a:pt x="74054" y="62277"/>
                  </a:lnTo>
                  <a:lnTo>
                    <a:pt x="73883" y="62158"/>
                  </a:lnTo>
                  <a:lnTo>
                    <a:pt x="73730" y="62021"/>
                  </a:lnTo>
                  <a:lnTo>
                    <a:pt x="73645" y="61663"/>
                  </a:lnTo>
                  <a:lnTo>
                    <a:pt x="73593" y="61306"/>
                  </a:lnTo>
                  <a:lnTo>
                    <a:pt x="73576" y="60948"/>
                  </a:lnTo>
                  <a:lnTo>
                    <a:pt x="73559" y="60590"/>
                  </a:lnTo>
                  <a:lnTo>
                    <a:pt x="73576" y="59874"/>
                  </a:lnTo>
                  <a:lnTo>
                    <a:pt x="73576" y="59516"/>
                  </a:lnTo>
                  <a:lnTo>
                    <a:pt x="73559" y="59158"/>
                  </a:lnTo>
                  <a:lnTo>
                    <a:pt x="73508" y="58323"/>
                  </a:lnTo>
                  <a:lnTo>
                    <a:pt x="73474" y="57488"/>
                  </a:lnTo>
                  <a:lnTo>
                    <a:pt x="73440" y="56653"/>
                  </a:lnTo>
                  <a:lnTo>
                    <a:pt x="73440" y="55800"/>
                  </a:lnTo>
                  <a:lnTo>
                    <a:pt x="73474" y="54965"/>
                  </a:lnTo>
                  <a:lnTo>
                    <a:pt x="73508" y="54556"/>
                  </a:lnTo>
                  <a:lnTo>
                    <a:pt x="73542" y="54130"/>
                  </a:lnTo>
                  <a:lnTo>
                    <a:pt x="73611" y="53721"/>
                  </a:lnTo>
                  <a:lnTo>
                    <a:pt x="73662" y="53312"/>
                  </a:lnTo>
                  <a:lnTo>
                    <a:pt x="73747" y="52903"/>
                  </a:lnTo>
                  <a:lnTo>
                    <a:pt x="73849" y="52477"/>
                  </a:lnTo>
                  <a:lnTo>
                    <a:pt x="73917" y="52170"/>
                  </a:lnTo>
                  <a:lnTo>
                    <a:pt x="74003" y="51846"/>
                  </a:lnTo>
                  <a:lnTo>
                    <a:pt x="74190" y="51233"/>
                  </a:lnTo>
                  <a:lnTo>
                    <a:pt x="74395" y="50619"/>
                  </a:lnTo>
                  <a:lnTo>
                    <a:pt x="74650" y="50023"/>
                  </a:lnTo>
                  <a:lnTo>
                    <a:pt x="74906" y="49426"/>
                  </a:lnTo>
                  <a:lnTo>
                    <a:pt x="75196" y="48847"/>
                  </a:lnTo>
                  <a:lnTo>
                    <a:pt x="75775" y="47688"/>
                  </a:lnTo>
                  <a:lnTo>
                    <a:pt x="76065" y="47517"/>
                  </a:lnTo>
                  <a:lnTo>
                    <a:pt x="76337" y="47330"/>
                  </a:lnTo>
                  <a:lnTo>
                    <a:pt x="76150" y="46989"/>
                  </a:lnTo>
                  <a:lnTo>
                    <a:pt x="76423" y="46682"/>
                  </a:lnTo>
                  <a:lnTo>
                    <a:pt x="76695" y="46392"/>
                  </a:lnTo>
                  <a:lnTo>
                    <a:pt x="77002" y="46120"/>
                  </a:lnTo>
                  <a:lnTo>
                    <a:pt x="77309" y="45864"/>
                  </a:lnTo>
                  <a:lnTo>
                    <a:pt x="77633" y="45608"/>
                  </a:lnTo>
                  <a:lnTo>
                    <a:pt x="77974" y="45370"/>
                  </a:lnTo>
                  <a:lnTo>
                    <a:pt x="78315" y="45148"/>
                  </a:lnTo>
                  <a:lnTo>
                    <a:pt x="78655" y="44944"/>
                  </a:lnTo>
                  <a:lnTo>
                    <a:pt x="78843" y="44841"/>
                  </a:lnTo>
                  <a:lnTo>
                    <a:pt x="79030" y="44773"/>
                  </a:lnTo>
                  <a:lnTo>
                    <a:pt x="79218" y="44705"/>
                  </a:lnTo>
                  <a:lnTo>
                    <a:pt x="79422" y="44671"/>
                  </a:lnTo>
                  <a:lnTo>
                    <a:pt x="79627" y="44654"/>
                  </a:lnTo>
                  <a:close/>
                  <a:moveTo>
                    <a:pt x="60726" y="77463"/>
                  </a:moveTo>
                  <a:lnTo>
                    <a:pt x="60998" y="78008"/>
                  </a:lnTo>
                  <a:lnTo>
                    <a:pt x="61254" y="78537"/>
                  </a:lnTo>
                  <a:lnTo>
                    <a:pt x="61544" y="79048"/>
                  </a:lnTo>
                  <a:lnTo>
                    <a:pt x="61834" y="79576"/>
                  </a:lnTo>
                  <a:lnTo>
                    <a:pt x="61578" y="80019"/>
                  </a:lnTo>
                  <a:lnTo>
                    <a:pt x="61322" y="80462"/>
                  </a:lnTo>
                  <a:lnTo>
                    <a:pt x="61101" y="80002"/>
                  </a:lnTo>
                  <a:lnTo>
                    <a:pt x="60879" y="79542"/>
                  </a:lnTo>
                  <a:lnTo>
                    <a:pt x="60623" y="79082"/>
                  </a:lnTo>
                  <a:lnTo>
                    <a:pt x="60351" y="78639"/>
                  </a:lnTo>
                  <a:lnTo>
                    <a:pt x="60300" y="78554"/>
                  </a:lnTo>
                  <a:lnTo>
                    <a:pt x="60283" y="78451"/>
                  </a:lnTo>
                  <a:lnTo>
                    <a:pt x="60283" y="78366"/>
                  </a:lnTo>
                  <a:lnTo>
                    <a:pt x="60317" y="78281"/>
                  </a:lnTo>
                  <a:lnTo>
                    <a:pt x="60402" y="78093"/>
                  </a:lnTo>
                  <a:lnTo>
                    <a:pt x="60504" y="77940"/>
                  </a:lnTo>
                  <a:lnTo>
                    <a:pt x="60726" y="77463"/>
                  </a:lnTo>
                  <a:close/>
                  <a:moveTo>
                    <a:pt x="111924" y="79338"/>
                  </a:moveTo>
                  <a:lnTo>
                    <a:pt x="112231" y="79457"/>
                  </a:lnTo>
                  <a:lnTo>
                    <a:pt x="112521" y="79610"/>
                  </a:lnTo>
                  <a:lnTo>
                    <a:pt x="112810" y="79764"/>
                  </a:lnTo>
                  <a:lnTo>
                    <a:pt x="113100" y="79934"/>
                  </a:lnTo>
                  <a:lnTo>
                    <a:pt x="113151" y="79576"/>
                  </a:lnTo>
                  <a:lnTo>
                    <a:pt x="113373" y="79866"/>
                  </a:lnTo>
                  <a:lnTo>
                    <a:pt x="113611" y="80156"/>
                  </a:lnTo>
                  <a:lnTo>
                    <a:pt x="114072" y="80735"/>
                  </a:lnTo>
                  <a:lnTo>
                    <a:pt x="114293" y="81025"/>
                  </a:lnTo>
                  <a:lnTo>
                    <a:pt x="114498" y="81332"/>
                  </a:lnTo>
                  <a:lnTo>
                    <a:pt x="114668" y="81655"/>
                  </a:lnTo>
                  <a:lnTo>
                    <a:pt x="114822" y="81996"/>
                  </a:lnTo>
                  <a:lnTo>
                    <a:pt x="114634" y="81826"/>
                  </a:lnTo>
                  <a:lnTo>
                    <a:pt x="114430" y="81690"/>
                  </a:lnTo>
                  <a:lnTo>
                    <a:pt x="114208" y="81570"/>
                  </a:lnTo>
                  <a:lnTo>
                    <a:pt x="113986" y="81468"/>
                  </a:lnTo>
                  <a:lnTo>
                    <a:pt x="113543" y="81263"/>
                  </a:lnTo>
                  <a:lnTo>
                    <a:pt x="113322" y="81161"/>
                  </a:lnTo>
                  <a:lnTo>
                    <a:pt x="113100" y="81025"/>
                  </a:lnTo>
                  <a:lnTo>
                    <a:pt x="112947" y="80837"/>
                  </a:lnTo>
                  <a:lnTo>
                    <a:pt x="112793" y="80633"/>
                  </a:lnTo>
                  <a:lnTo>
                    <a:pt x="112504" y="80190"/>
                  </a:lnTo>
                  <a:lnTo>
                    <a:pt x="112231" y="79747"/>
                  </a:lnTo>
                  <a:lnTo>
                    <a:pt x="112078" y="79542"/>
                  </a:lnTo>
                  <a:lnTo>
                    <a:pt x="111924" y="79338"/>
                  </a:lnTo>
                  <a:close/>
                  <a:moveTo>
                    <a:pt x="62123" y="80019"/>
                  </a:moveTo>
                  <a:lnTo>
                    <a:pt x="63248" y="81604"/>
                  </a:lnTo>
                  <a:lnTo>
                    <a:pt x="63112" y="81928"/>
                  </a:lnTo>
                  <a:lnTo>
                    <a:pt x="62992" y="82252"/>
                  </a:lnTo>
                  <a:lnTo>
                    <a:pt x="62907" y="82593"/>
                  </a:lnTo>
                  <a:lnTo>
                    <a:pt x="62839" y="82934"/>
                  </a:lnTo>
                  <a:lnTo>
                    <a:pt x="62788" y="83411"/>
                  </a:lnTo>
                  <a:lnTo>
                    <a:pt x="62754" y="83905"/>
                  </a:lnTo>
                  <a:lnTo>
                    <a:pt x="62549" y="83462"/>
                  </a:lnTo>
                  <a:lnTo>
                    <a:pt x="62362" y="83019"/>
                  </a:lnTo>
                  <a:lnTo>
                    <a:pt x="62004" y="82116"/>
                  </a:lnTo>
                  <a:lnTo>
                    <a:pt x="61765" y="81519"/>
                  </a:lnTo>
                  <a:lnTo>
                    <a:pt x="61510" y="80923"/>
                  </a:lnTo>
                  <a:lnTo>
                    <a:pt x="61697" y="80479"/>
                  </a:lnTo>
                  <a:lnTo>
                    <a:pt x="61868" y="80019"/>
                  </a:lnTo>
                  <a:close/>
                  <a:moveTo>
                    <a:pt x="93449" y="79014"/>
                  </a:moveTo>
                  <a:lnTo>
                    <a:pt x="93074" y="79661"/>
                  </a:lnTo>
                  <a:lnTo>
                    <a:pt x="92716" y="80309"/>
                  </a:lnTo>
                  <a:lnTo>
                    <a:pt x="92188" y="81485"/>
                  </a:lnTo>
                  <a:lnTo>
                    <a:pt x="91932" y="82082"/>
                  </a:lnTo>
                  <a:lnTo>
                    <a:pt x="91694" y="82678"/>
                  </a:lnTo>
                  <a:lnTo>
                    <a:pt x="91455" y="83275"/>
                  </a:lnTo>
                  <a:lnTo>
                    <a:pt x="91233" y="83888"/>
                  </a:lnTo>
                  <a:lnTo>
                    <a:pt x="91029" y="84485"/>
                  </a:lnTo>
                  <a:lnTo>
                    <a:pt x="90841" y="85115"/>
                  </a:lnTo>
                  <a:lnTo>
                    <a:pt x="90756" y="84774"/>
                  </a:lnTo>
                  <a:lnTo>
                    <a:pt x="90671" y="84451"/>
                  </a:lnTo>
                  <a:lnTo>
                    <a:pt x="90603" y="84110"/>
                  </a:lnTo>
                  <a:lnTo>
                    <a:pt x="90569" y="83769"/>
                  </a:lnTo>
                  <a:lnTo>
                    <a:pt x="90552" y="83428"/>
                  </a:lnTo>
                  <a:lnTo>
                    <a:pt x="90569" y="83087"/>
                  </a:lnTo>
                  <a:lnTo>
                    <a:pt x="90603" y="82917"/>
                  </a:lnTo>
                  <a:lnTo>
                    <a:pt x="90637" y="82746"/>
                  </a:lnTo>
                  <a:lnTo>
                    <a:pt x="90688" y="82576"/>
                  </a:lnTo>
                  <a:lnTo>
                    <a:pt x="90739" y="82405"/>
                  </a:lnTo>
                  <a:lnTo>
                    <a:pt x="90893" y="81894"/>
                  </a:lnTo>
                  <a:lnTo>
                    <a:pt x="91370" y="80411"/>
                  </a:lnTo>
                  <a:lnTo>
                    <a:pt x="91472" y="79951"/>
                  </a:lnTo>
                  <a:lnTo>
                    <a:pt x="91336" y="80070"/>
                  </a:lnTo>
                  <a:lnTo>
                    <a:pt x="91233" y="80173"/>
                  </a:lnTo>
                  <a:lnTo>
                    <a:pt x="91131" y="80309"/>
                  </a:lnTo>
                  <a:lnTo>
                    <a:pt x="91046" y="80445"/>
                  </a:lnTo>
                  <a:lnTo>
                    <a:pt x="90927" y="81042"/>
                  </a:lnTo>
                  <a:lnTo>
                    <a:pt x="90824" y="81008"/>
                  </a:lnTo>
                  <a:lnTo>
                    <a:pt x="90722" y="81383"/>
                  </a:lnTo>
                  <a:lnTo>
                    <a:pt x="90603" y="81758"/>
                  </a:lnTo>
                  <a:lnTo>
                    <a:pt x="90484" y="82133"/>
                  </a:lnTo>
                  <a:lnTo>
                    <a:pt x="90449" y="82320"/>
                  </a:lnTo>
                  <a:lnTo>
                    <a:pt x="90415" y="82508"/>
                  </a:lnTo>
                  <a:lnTo>
                    <a:pt x="90160" y="82576"/>
                  </a:lnTo>
                  <a:lnTo>
                    <a:pt x="89955" y="81979"/>
                  </a:lnTo>
                  <a:lnTo>
                    <a:pt x="89751" y="81383"/>
                  </a:lnTo>
                  <a:lnTo>
                    <a:pt x="89529" y="80803"/>
                  </a:lnTo>
                  <a:lnTo>
                    <a:pt x="89308" y="80207"/>
                  </a:lnTo>
                  <a:lnTo>
                    <a:pt x="89495" y="80224"/>
                  </a:lnTo>
                  <a:lnTo>
                    <a:pt x="89546" y="79968"/>
                  </a:lnTo>
                  <a:lnTo>
                    <a:pt x="89614" y="79713"/>
                  </a:lnTo>
                  <a:lnTo>
                    <a:pt x="89768" y="79218"/>
                  </a:lnTo>
                  <a:lnTo>
                    <a:pt x="90688" y="79201"/>
                  </a:lnTo>
                  <a:lnTo>
                    <a:pt x="91608" y="79150"/>
                  </a:lnTo>
                  <a:lnTo>
                    <a:pt x="93449" y="79014"/>
                  </a:lnTo>
                  <a:close/>
                  <a:moveTo>
                    <a:pt x="113441" y="81621"/>
                  </a:moveTo>
                  <a:lnTo>
                    <a:pt x="113952" y="81843"/>
                  </a:lnTo>
                  <a:lnTo>
                    <a:pt x="114464" y="82082"/>
                  </a:lnTo>
                  <a:lnTo>
                    <a:pt x="114702" y="82218"/>
                  </a:lnTo>
                  <a:lnTo>
                    <a:pt x="114958" y="82354"/>
                  </a:lnTo>
                  <a:lnTo>
                    <a:pt x="115179" y="82508"/>
                  </a:lnTo>
                  <a:lnTo>
                    <a:pt x="115401" y="82678"/>
                  </a:lnTo>
                  <a:lnTo>
                    <a:pt x="115827" y="83275"/>
                  </a:lnTo>
                  <a:lnTo>
                    <a:pt x="116236" y="83888"/>
                  </a:lnTo>
                  <a:lnTo>
                    <a:pt x="116645" y="84502"/>
                  </a:lnTo>
                  <a:lnTo>
                    <a:pt x="117037" y="85132"/>
                  </a:lnTo>
                  <a:lnTo>
                    <a:pt x="116526" y="84809"/>
                  </a:lnTo>
                  <a:lnTo>
                    <a:pt x="116015" y="84519"/>
                  </a:lnTo>
                  <a:lnTo>
                    <a:pt x="114975" y="83956"/>
                  </a:lnTo>
                  <a:lnTo>
                    <a:pt x="114856" y="83905"/>
                  </a:lnTo>
                  <a:lnTo>
                    <a:pt x="114770" y="83837"/>
                  </a:lnTo>
                  <a:lnTo>
                    <a:pt x="114685" y="83752"/>
                  </a:lnTo>
                  <a:lnTo>
                    <a:pt x="114617" y="83650"/>
                  </a:lnTo>
                  <a:lnTo>
                    <a:pt x="114481" y="83445"/>
                  </a:lnTo>
                  <a:lnTo>
                    <a:pt x="114361" y="83241"/>
                  </a:lnTo>
                  <a:lnTo>
                    <a:pt x="113901" y="82439"/>
                  </a:lnTo>
                  <a:lnTo>
                    <a:pt x="113663" y="82030"/>
                  </a:lnTo>
                  <a:lnTo>
                    <a:pt x="113441" y="81621"/>
                  </a:lnTo>
                  <a:close/>
                  <a:moveTo>
                    <a:pt x="112367" y="59363"/>
                  </a:moveTo>
                  <a:lnTo>
                    <a:pt x="112606" y="59414"/>
                  </a:lnTo>
                  <a:lnTo>
                    <a:pt x="112998" y="59618"/>
                  </a:lnTo>
                  <a:lnTo>
                    <a:pt x="113373" y="59857"/>
                  </a:lnTo>
                  <a:lnTo>
                    <a:pt x="113714" y="60112"/>
                  </a:lnTo>
                  <a:lnTo>
                    <a:pt x="114055" y="60402"/>
                  </a:lnTo>
                  <a:lnTo>
                    <a:pt x="114378" y="60709"/>
                  </a:lnTo>
                  <a:lnTo>
                    <a:pt x="114668" y="61033"/>
                  </a:lnTo>
                  <a:lnTo>
                    <a:pt x="114958" y="61374"/>
                  </a:lnTo>
                  <a:lnTo>
                    <a:pt x="115231" y="61715"/>
                  </a:lnTo>
                  <a:lnTo>
                    <a:pt x="115606" y="62243"/>
                  </a:lnTo>
                  <a:lnTo>
                    <a:pt x="115963" y="62771"/>
                  </a:lnTo>
                  <a:lnTo>
                    <a:pt x="116304" y="63300"/>
                  </a:lnTo>
                  <a:lnTo>
                    <a:pt x="116611" y="63862"/>
                  </a:lnTo>
                  <a:lnTo>
                    <a:pt x="116918" y="64424"/>
                  </a:lnTo>
                  <a:lnTo>
                    <a:pt x="117208" y="64987"/>
                  </a:lnTo>
                  <a:lnTo>
                    <a:pt x="117770" y="66129"/>
                  </a:lnTo>
                  <a:lnTo>
                    <a:pt x="118043" y="66674"/>
                  </a:lnTo>
                  <a:lnTo>
                    <a:pt x="118298" y="67220"/>
                  </a:lnTo>
                  <a:lnTo>
                    <a:pt x="118554" y="67782"/>
                  </a:lnTo>
                  <a:lnTo>
                    <a:pt x="118793" y="68327"/>
                  </a:lnTo>
                  <a:lnTo>
                    <a:pt x="119236" y="69452"/>
                  </a:lnTo>
                  <a:lnTo>
                    <a:pt x="119679" y="70577"/>
                  </a:lnTo>
                  <a:lnTo>
                    <a:pt x="120122" y="71702"/>
                  </a:lnTo>
                  <a:lnTo>
                    <a:pt x="120565" y="72827"/>
                  </a:lnTo>
                  <a:lnTo>
                    <a:pt x="121042" y="73952"/>
                  </a:lnTo>
                  <a:lnTo>
                    <a:pt x="121298" y="74497"/>
                  </a:lnTo>
                  <a:lnTo>
                    <a:pt x="121554" y="75043"/>
                  </a:lnTo>
                  <a:lnTo>
                    <a:pt x="122031" y="75997"/>
                  </a:lnTo>
                  <a:lnTo>
                    <a:pt x="122508" y="76951"/>
                  </a:lnTo>
                  <a:lnTo>
                    <a:pt x="123497" y="78860"/>
                  </a:lnTo>
                  <a:lnTo>
                    <a:pt x="123599" y="79082"/>
                  </a:lnTo>
                  <a:lnTo>
                    <a:pt x="123684" y="79303"/>
                  </a:lnTo>
                  <a:lnTo>
                    <a:pt x="123735" y="79542"/>
                  </a:lnTo>
                  <a:lnTo>
                    <a:pt x="123769" y="79798"/>
                  </a:lnTo>
                  <a:lnTo>
                    <a:pt x="123855" y="80275"/>
                  </a:lnTo>
                  <a:lnTo>
                    <a:pt x="123906" y="80531"/>
                  </a:lnTo>
                  <a:lnTo>
                    <a:pt x="123974" y="80769"/>
                  </a:lnTo>
                  <a:lnTo>
                    <a:pt x="124025" y="80940"/>
                  </a:lnTo>
                  <a:lnTo>
                    <a:pt x="124059" y="81127"/>
                  </a:lnTo>
                  <a:lnTo>
                    <a:pt x="124076" y="81298"/>
                  </a:lnTo>
                  <a:lnTo>
                    <a:pt x="124076" y="81485"/>
                  </a:lnTo>
                  <a:lnTo>
                    <a:pt x="124076" y="81655"/>
                  </a:lnTo>
                  <a:lnTo>
                    <a:pt x="124059" y="81843"/>
                  </a:lnTo>
                  <a:lnTo>
                    <a:pt x="123991" y="82201"/>
                  </a:lnTo>
                  <a:lnTo>
                    <a:pt x="123906" y="82542"/>
                  </a:lnTo>
                  <a:lnTo>
                    <a:pt x="123803" y="82900"/>
                  </a:lnTo>
                  <a:lnTo>
                    <a:pt x="123548" y="83581"/>
                  </a:lnTo>
                  <a:lnTo>
                    <a:pt x="123463" y="83786"/>
                  </a:lnTo>
                  <a:lnTo>
                    <a:pt x="123360" y="83990"/>
                  </a:lnTo>
                  <a:lnTo>
                    <a:pt x="123258" y="84195"/>
                  </a:lnTo>
                  <a:lnTo>
                    <a:pt x="123139" y="84382"/>
                  </a:lnTo>
                  <a:lnTo>
                    <a:pt x="123019" y="84553"/>
                  </a:lnTo>
                  <a:lnTo>
                    <a:pt x="122866" y="84740"/>
                  </a:lnTo>
                  <a:lnTo>
                    <a:pt x="122576" y="85064"/>
                  </a:lnTo>
                  <a:lnTo>
                    <a:pt x="122252" y="85388"/>
                  </a:lnTo>
                  <a:lnTo>
                    <a:pt x="121912" y="85678"/>
                  </a:lnTo>
                  <a:lnTo>
                    <a:pt x="121247" y="86274"/>
                  </a:lnTo>
                  <a:lnTo>
                    <a:pt x="120787" y="85575"/>
                  </a:lnTo>
                  <a:lnTo>
                    <a:pt x="120327" y="84877"/>
                  </a:lnTo>
                  <a:lnTo>
                    <a:pt x="119849" y="84195"/>
                  </a:lnTo>
                  <a:lnTo>
                    <a:pt x="119594" y="83871"/>
                  </a:lnTo>
                  <a:lnTo>
                    <a:pt x="119321" y="83547"/>
                  </a:lnTo>
                  <a:lnTo>
                    <a:pt x="118946" y="83104"/>
                  </a:lnTo>
                  <a:lnTo>
                    <a:pt x="118605" y="82644"/>
                  </a:lnTo>
                  <a:lnTo>
                    <a:pt x="117923" y="81724"/>
                  </a:lnTo>
                  <a:lnTo>
                    <a:pt x="117242" y="80786"/>
                  </a:lnTo>
                  <a:lnTo>
                    <a:pt x="116884" y="80326"/>
                  </a:lnTo>
                  <a:lnTo>
                    <a:pt x="116526" y="79883"/>
                  </a:lnTo>
                  <a:lnTo>
                    <a:pt x="116100" y="79338"/>
                  </a:lnTo>
                  <a:lnTo>
                    <a:pt x="115674" y="78792"/>
                  </a:lnTo>
                  <a:lnTo>
                    <a:pt x="114856" y="77701"/>
                  </a:lnTo>
                  <a:lnTo>
                    <a:pt x="114430" y="77139"/>
                  </a:lnTo>
                  <a:lnTo>
                    <a:pt x="114020" y="76594"/>
                  </a:lnTo>
                  <a:lnTo>
                    <a:pt x="113594" y="76048"/>
                  </a:lnTo>
                  <a:lnTo>
                    <a:pt x="113134" y="75537"/>
                  </a:lnTo>
                  <a:lnTo>
                    <a:pt x="111617" y="73679"/>
                  </a:lnTo>
                  <a:lnTo>
                    <a:pt x="110083" y="71821"/>
                  </a:lnTo>
                  <a:lnTo>
                    <a:pt x="108567" y="69947"/>
                  </a:lnTo>
                  <a:lnTo>
                    <a:pt x="107050" y="68089"/>
                  </a:lnTo>
                  <a:lnTo>
                    <a:pt x="106470" y="67390"/>
                  </a:lnTo>
                  <a:lnTo>
                    <a:pt x="105874" y="66691"/>
                  </a:lnTo>
                  <a:lnTo>
                    <a:pt x="104681" y="65328"/>
                  </a:lnTo>
                  <a:lnTo>
                    <a:pt x="103471" y="63964"/>
                  </a:lnTo>
                  <a:lnTo>
                    <a:pt x="102261" y="62601"/>
                  </a:lnTo>
                  <a:lnTo>
                    <a:pt x="102738" y="62652"/>
                  </a:lnTo>
                  <a:lnTo>
                    <a:pt x="103215" y="62669"/>
                  </a:lnTo>
                  <a:lnTo>
                    <a:pt x="103709" y="62686"/>
                  </a:lnTo>
                  <a:lnTo>
                    <a:pt x="103948" y="62669"/>
                  </a:lnTo>
                  <a:lnTo>
                    <a:pt x="104186" y="62652"/>
                  </a:lnTo>
                  <a:lnTo>
                    <a:pt x="104425" y="62635"/>
                  </a:lnTo>
                  <a:lnTo>
                    <a:pt x="104664" y="62584"/>
                  </a:lnTo>
                  <a:lnTo>
                    <a:pt x="104885" y="62533"/>
                  </a:lnTo>
                  <a:lnTo>
                    <a:pt x="105107" y="62464"/>
                  </a:lnTo>
                  <a:lnTo>
                    <a:pt x="105328" y="62379"/>
                  </a:lnTo>
                  <a:lnTo>
                    <a:pt x="105550" y="62277"/>
                  </a:lnTo>
                  <a:lnTo>
                    <a:pt x="105754" y="62141"/>
                  </a:lnTo>
                  <a:lnTo>
                    <a:pt x="105959" y="62004"/>
                  </a:lnTo>
                  <a:lnTo>
                    <a:pt x="106232" y="61817"/>
                  </a:lnTo>
                  <a:lnTo>
                    <a:pt x="106504" y="61629"/>
                  </a:lnTo>
                  <a:lnTo>
                    <a:pt x="106777" y="61459"/>
                  </a:lnTo>
                  <a:lnTo>
                    <a:pt x="107067" y="61306"/>
                  </a:lnTo>
                  <a:lnTo>
                    <a:pt x="107663" y="61016"/>
                  </a:lnTo>
                  <a:lnTo>
                    <a:pt x="108277" y="60760"/>
                  </a:lnTo>
                  <a:lnTo>
                    <a:pt x="109504" y="60266"/>
                  </a:lnTo>
                  <a:lnTo>
                    <a:pt x="110118" y="60010"/>
                  </a:lnTo>
                  <a:lnTo>
                    <a:pt x="110714" y="59738"/>
                  </a:lnTo>
                  <a:lnTo>
                    <a:pt x="111174" y="59567"/>
                  </a:lnTo>
                  <a:lnTo>
                    <a:pt x="111396" y="59499"/>
                  </a:lnTo>
                  <a:lnTo>
                    <a:pt x="111634" y="59431"/>
                  </a:lnTo>
                  <a:lnTo>
                    <a:pt x="111890" y="59380"/>
                  </a:lnTo>
                  <a:lnTo>
                    <a:pt x="112129" y="59363"/>
                  </a:lnTo>
                  <a:close/>
                  <a:moveTo>
                    <a:pt x="63504" y="81877"/>
                  </a:moveTo>
                  <a:lnTo>
                    <a:pt x="63742" y="82201"/>
                  </a:lnTo>
                  <a:lnTo>
                    <a:pt x="63998" y="82525"/>
                  </a:lnTo>
                  <a:lnTo>
                    <a:pt x="64509" y="83172"/>
                  </a:lnTo>
                  <a:lnTo>
                    <a:pt x="64765" y="83496"/>
                  </a:lnTo>
                  <a:lnTo>
                    <a:pt x="65004" y="83837"/>
                  </a:lnTo>
                  <a:lnTo>
                    <a:pt x="65225" y="84178"/>
                  </a:lnTo>
                  <a:lnTo>
                    <a:pt x="65413" y="84553"/>
                  </a:lnTo>
                  <a:lnTo>
                    <a:pt x="65276" y="84826"/>
                  </a:lnTo>
                  <a:lnTo>
                    <a:pt x="65140" y="85115"/>
                  </a:lnTo>
                  <a:lnTo>
                    <a:pt x="65021" y="85405"/>
                  </a:lnTo>
                  <a:lnTo>
                    <a:pt x="64918" y="85695"/>
                  </a:lnTo>
                  <a:lnTo>
                    <a:pt x="64731" y="86291"/>
                  </a:lnTo>
                  <a:lnTo>
                    <a:pt x="64543" y="86905"/>
                  </a:lnTo>
                  <a:lnTo>
                    <a:pt x="64373" y="86598"/>
                  </a:lnTo>
                  <a:lnTo>
                    <a:pt x="64203" y="86291"/>
                  </a:lnTo>
                  <a:lnTo>
                    <a:pt x="63828" y="85695"/>
                  </a:lnTo>
                  <a:lnTo>
                    <a:pt x="63453" y="85081"/>
                  </a:lnTo>
                  <a:lnTo>
                    <a:pt x="63265" y="84774"/>
                  </a:lnTo>
                  <a:lnTo>
                    <a:pt x="63095" y="84468"/>
                  </a:lnTo>
                  <a:lnTo>
                    <a:pt x="63078" y="84144"/>
                  </a:lnTo>
                  <a:lnTo>
                    <a:pt x="63078" y="83803"/>
                  </a:lnTo>
                  <a:lnTo>
                    <a:pt x="63095" y="83479"/>
                  </a:lnTo>
                  <a:lnTo>
                    <a:pt x="63146" y="83155"/>
                  </a:lnTo>
                  <a:lnTo>
                    <a:pt x="63214" y="82814"/>
                  </a:lnTo>
                  <a:lnTo>
                    <a:pt x="63282" y="82508"/>
                  </a:lnTo>
                  <a:lnTo>
                    <a:pt x="63384" y="82184"/>
                  </a:lnTo>
                  <a:lnTo>
                    <a:pt x="63504" y="81877"/>
                  </a:lnTo>
                  <a:close/>
                  <a:moveTo>
                    <a:pt x="10056" y="48540"/>
                  </a:moveTo>
                  <a:lnTo>
                    <a:pt x="10345" y="48557"/>
                  </a:lnTo>
                  <a:lnTo>
                    <a:pt x="10635" y="48574"/>
                  </a:lnTo>
                  <a:lnTo>
                    <a:pt x="11215" y="48642"/>
                  </a:lnTo>
                  <a:lnTo>
                    <a:pt x="11794" y="48693"/>
                  </a:lnTo>
                  <a:lnTo>
                    <a:pt x="12800" y="48693"/>
                  </a:lnTo>
                  <a:lnTo>
                    <a:pt x="13243" y="48727"/>
                  </a:lnTo>
                  <a:lnTo>
                    <a:pt x="13686" y="48796"/>
                  </a:lnTo>
                  <a:lnTo>
                    <a:pt x="14112" y="48881"/>
                  </a:lnTo>
                  <a:lnTo>
                    <a:pt x="14964" y="49068"/>
                  </a:lnTo>
                  <a:lnTo>
                    <a:pt x="15833" y="49256"/>
                  </a:lnTo>
                  <a:lnTo>
                    <a:pt x="16686" y="49426"/>
                  </a:lnTo>
                  <a:lnTo>
                    <a:pt x="17555" y="49563"/>
                  </a:lnTo>
                  <a:lnTo>
                    <a:pt x="18424" y="49682"/>
                  </a:lnTo>
                  <a:lnTo>
                    <a:pt x="19293" y="49750"/>
                  </a:lnTo>
                  <a:lnTo>
                    <a:pt x="20162" y="49784"/>
                  </a:lnTo>
                  <a:lnTo>
                    <a:pt x="21049" y="49835"/>
                  </a:lnTo>
                  <a:lnTo>
                    <a:pt x="21918" y="49937"/>
                  </a:lnTo>
                  <a:lnTo>
                    <a:pt x="22770" y="50040"/>
                  </a:lnTo>
                  <a:lnTo>
                    <a:pt x="23639" y="50176"/>
                  </a:lnTo>
                  <a:lnTo>
                    <a:pt x="24508" y="50312"/>
                  </a:lnTo>
                  <a:lnTo>
                    <a:pt x="26230" y="50602"/>
                  </a:lnTo>
                  <a:lnTo>
                    <a:pt x="27934" y="50892"/>
                  </a:lnTo>
                  <a:lnTo>
                    <a:pt x="29621" y="51216"/>
                  </a:lnTo>
                  <a:lnTo>
                    <a:pt x="30474" y="51403"/>
                  </a:lnTo>
                  <a:lnTo>
                    <a:pt x="31309" y="51591"/>
                  </a:lnTo>
                  <a:lnTo>
                    <a:pt x="32144" y="51778"/>
                  </a:lnTo>
                  <a:lnTo>
                    <a:pt x="32979" y="52000"/>
                  </a:lnTo>
                  <a:lnTo>
                    <a:pt x="34189" y="52341"/>
                  </a:lnTo>
                  <a:lnTo>
                    <a:pt x="35382" y="52699"/>
                  </a:lnTo>
                  <a:lnTo>
                    <a:pt x="37785" y="53431"/>
                  </a:lnTo>
                  <a:lnTo>
                    <a:pt x="40171" y="54181"/>
                  </a:lnTo>
                  <a:lnTo>
                    <a:pt x="41364" y="54539"/>
                  </a:lnTo>
                  <a:lnTo>
                    <a:pt x="42574" y="54880"/>
                  </a:lnTo>
                  <a:lnTo>
                    <a:pt x="43307" y="55102"/>
                  </a:lnTo>
                  <a:lnTo>
                    <a:pt x="44023" y="55323"/>
                  </a:lnTo>
                  <a:lnTo>
                    <a:pt x="44739" y="55579"/>
                  </a:lnTo>
                  <a:lnTo>
                    <a:pt x="45455" y="55869"/>
                  </a:lnTo>
                  <a:lnTo>
                    <a:pt x="46137" y="56158"/>
                  </a:lnTo>
                  <a:lnTo>
                    <a:pt x="46835" y="56482"/>
                  </a:lnTo>
                  <a:lnTo>
                    <a:pt x="47500" y="56840"/>
                  </a:lnTo>
                  <a:lnTo>
                    <a:pt x="48165" y="57215"/>
                  </a:lnTo>
                  <a:lnTo>
                    <a:pt x="49324" y="57880"/>
                  </a:lnTo>
                  <a:lnTo>
                    <a:pt x="49886" y="58221"/>
                  </a:lnTo>
                  <a:lnTo>
                    <a:pt x="50449" y="58579"/>
                  </a:lnTo>
                  <a:lnTo>
                    <a:pt x="50994" y="58954"/>
                  </a:lnTo>
                  <a:lnTo>
                    <a:pt x="51522" y="59363"/>
                  </a:lnTo>
                  <a:lnTo>
                    <a:pt x="51778" y="59584"/>
                  </a:lnTo>
                  <a:lnTo>
                    <a:pt x="52034" y="59806"/>
                  </a:lnTo>
                  <a:lnTo>
                    <a:pt x="52272" y="60027"/>
                  </a:lnTo>
                  <a:lnTo>
                    <a:pt x="52494" y="60283"/>
                  </a:lnTo>
                  <a:lnTo>
                    <a:pt x="52852" y="60692"/>
                  </a:lnTo>
                  <a:lnTo>
                    <a:pt x="53210" y="61101"/>
                  </a:lnTo>
                  <a:lnTo>
                    <a:pt x="53533" y="61527"/>
                  </a:lnTo>
                  <a:lnTo>
                    <a:pt x="53874" y="61970"/>
                  </a:lnTo>
                  <a:lnTo>
                    <a:pt x="54181" y="62413"/>
                  </a:lnTo>
                  <a:lnTo>
                    <a:pt x="54488" y="62856"/>
                  </a:lnTo>
                  <a:lnTo>
                    <a:pt x="54778" y="63317"/>
                  </a:lnTo>
                  <a:lnTo>
                    <a:pt x="55067" y="63777"/>
                  </a:lnTo>
                  <a:lnTo>
                    <a:pt x="55272" y="64101"/>
                  </a:lnTo>
                  <a:lnTo>
                    <a:pt x="55493" y="64424"/>
                  </a:lnTo>
                  <a:lnTo>
                    <a:pt x="55919" y="65055"/>
                  </a:lnTo>
                  <a:lnTo>
                    <a:pt x="56124" y="65396"/>
                  </a:lnTo>
                  <a:lnTo>
                    <a:pt x="56311" y="65720"/>
                  </a:lnTo>
                  <a:lnTo>
                    <a:pt x="56482" y="66078"/>
                  </a:lnTo>
                  <a:lnTo>
                    <a:pt x="56618" y="66436"/>
                  </a:lnTo>
                  <a:lnTo>
                    <a:pt x="56720" y="66776"/>
                  </a:lnTo>
                  <a:lnTo>
                    <a:pt x="56806" y="67117"/>
                  </a:lnTo>
                  <a:lnTo>
                    <a:pt x="56874" y="67458"/>
                  </a:lnTo>
                  <a:lnTo>
                    <a:pt x="56925" y="67816"/>
                  </a:lnTo>
                  <a:lnTo>
                    <a:pt x="57027" y="68515"/>
                  </a:lnTo>
                  <a:lnTo>
                    <a:pt x="57061" y="68873"/>
                  </a:lnTo>
                  <a:lnTo>
                    <a:pt x="57130" y="69214"/>
                  </a:lnTo>
                  <a:lnTo>
                    <a:pt x="57215" y="69742"/>
                  </a:lnTo>
                  <a:lnTo>
                    <a:pt x="57334" y="70253"/>
                  </a:lnTo>
                  <a:lnTo>
                    <a:pt x="57573" y="71293"/>
                  </a:lnTo>
                  <a:lnTo>
                    <a:pt x="57675" y="71804"/>
                  </a:lnTo>
                  <a:lnTo>
                    <a:pt x="57760" y="72333"/>
                  </a:lnTo>
                  <a:lnTo>
                    <a:pt x="57828" y="72844"/>
                  </a:lnTo>
                  <a:lnTo>
                    <a:pt x="57828" y="73117"/>
                  </a:lnTo>
                  <a:lnTo>
                    <a:pt x="57828" y="73372"/>
                  </a:lnTo>
                  <a:lnTo>
                    <a:pt x="57914" y="73543"/>
                  </a:lnTo>
                  <a:lnTo>
                    <a:pt x="57999" y="73696"/>
                  </a:lnTo>
                  <a:lnTo>
                    <a:pt x="58050" y="73867"/>
                  </a:lnTo>
                  <a:lnTo>
                    <a:pt x="58101" y="74037"/>
                  </a:lnTo>
                  <a:lnTo>
                    <a:pt x="58169" y="74395"/>
                  </a:lnTo>
                  <a:lnTo>
                    <a:pt x="58220" y="74770"/>
                  </a:lnTo>
                  <a:lnTo>
                    <a:pt x="58271" y="75128"/>
                  </a:lnTo>
                  <a:lnTo>
                    <a:pt x="58323" y="75503"/>
                  </a:lnTo>
                  <a:lnTo>
                    <a:pt x="58408" y="75861"/>
                  </a:lnTo>
                  <a:lnTo>
                    <a:pt x="58459" y="76031"/>
                  </a:lnTo>
                  <a:lnTo>
                    <a:pt x="58527" y="76202"/>
                  </a:lnTo>
                  <a:lnTo>
                    <a:pt x="58885" y="76849"/>
                  </a:lnTo>
                  <a:lnTo>
                    <a:pt x="59243" y="77514"/>
                  </a:lnTo>
                  <a:lnTo>
                    <a:pt x="59567" y="78179"/>
                  </a:lnTo>
                  <a:lnTo>
                    <a:pt x="59703" y="78519"/>
                  </a:lnTo>
                  <a:lnTo>
                    <a:pt x="59856" y="78860"/>
                  </a:lnTo>
                  <a:lnTo>
                    <a:pt x="60095" y="79167"/>
                  </a:lnTo>
                  <a:lnTo>
                    <a:pt x="60317" y="79491"/>
                  </a:lnTo>
                  <a:lnTo>
                    <a:pt x="60419" y="79661"/>
                  </a:lnTo>
                  <a:lnTo>
                    <a:pt x="60504" y="79832"/>
                  </a:lnTo>
                  <a:lnTo>
                    <a:pt x="60589" y="80019"/>
                  </a:lnTo>
                  <a:lnTo>
                    <a:pt x="60640" y="80207"/>
                  </a:lnTo>
                  <a:lnTo>
                    <a:pt x="60828" y="80906"/>
                  </a:lnTo>
                  <a:lnTo>
                    <a:pt x="61032" y="81604"/>
                  </a:lnTo>
                  <a:lnTo>
                    <a:pt x="61254" y="82286"/>
                  </a:lnTo>
                  <a:lnTo>
                    <a:pt x="61510" y="82968"/>
                  </a:lnTo>
                  <a:lnTo>
                    <a:pt x="62021" y="84314"/>
                  </a:lnTo>
                  <a:lnTo>
                    <a:pt x="62549" y="85661"/>
                  </a:lnTo>
                  <a:lnTo>
                    <a:pt x="62174" y="85916"/>
                  </a:lnTo>
                  <a:lnTo>
                    <a:pt x="61799" y="86189"/>
                  </a:lnTo>
                  <a:lnTo>
                    <a:pt x="61424" y="86462"/>
                  </a:lnTo>
                  <a:lnTo>
                    <a:pt x="61050" y="86734"/>
                  </a:lnTo>
                  <a:lnTo>
                    <a:pt x="60913" y="86786"/>
                  </a:lnTo>
                  <a:lnTo>
                    <a:pt x="60760" y="86820"/>
                  </a:lnTo>
                  <a:lnTo>
                    <a:pt x="60470" y="86871"/>
                  </a:lnTo>
                  <a:lnTo>
                    <a:pt x="60180" y="86888"/>
                  </a:lnTo>
                  <a:lnTo>
                    <a:pt x="59584" y="86888"/>
                  </a:lnTo>
                  <a:lnTo>
                    <a:pt x="59294" y="86922"/>
                  </a:lnTo>
                  <a:lnTo>
                    <a:pt x="59004" y="86973"/>
                  </a:lnTo>
                  <a:lnTo>
                    <a:pt x="58851" y="87007"/>
                  </a:lnTo>
                  <a:lnTo>
                    <a:pt x="58715" y="87058"/>
                  </a:lnTo>
                  <a:lnTo>
                    <a:pt x="57726" y="87416"/>
                  </a:lnTo>
                  <a:lnTo>
                    <a:pt x="56806" y="86257"/>
                  </a:lnTo>
                  <a:lnTo>
                    <a:pt x="55868" y="85115"/>
                  </a:lnTo>
                  <a:lnTo>
                    <a:pt x="54914" y="83990"/>
                  </a:lnTo>
                  <a:lnTo>
                    <a:pt x="53942" y="82883"/>
                  </a:lnTo>
                  <a:lnTo>
                    <a:pt x="52954" y="81775"/>
                  </a:lnTo>
                  <a:lnTo>
                    <a:pt x="51931" y="80701"/>
                  </a:lnTo>
                  <a:lnTo>
                    <a:pt x="50892" y="79644"/>
                  </a:lnTo>
                  <a:lnTo>
                    <a:pt x="49852" y="78605"/>
                  </a:lnTo>
                  <a:lnTo>
                    <a:pt x="49187" y="77906"/>
                  </a:lnTo>
                  <a:lnTo>
                    <a:pt x="48540" y="77190"/>
                  </a:lnTo>
                  <a:lnTo>
                    <a:pt x="47892" y="76474"/>
                  </a:lnTo>
                  <a:lnTo>
                    <a:pt x="47568" y="76116"/>
                  </a:lnTo>
                  <a:lnTo>
                    <a:pt x="47227" y="75775"/>
                  </a:lnTo>
                  <a:lnTo>
                    <a:pt x="46801" y="75315"/>
                  </a:lnTo>
                  <a:lnTo>
                    <a:pt x="46358" y="74872"/>
                  </a:lnTo>
                  <a:lnTo>
                    <a:pt x="45472" y="73969"/>
                  </a:lnTo>
                  <a:lnTo>
                    <a:pt x="45046" y="73509"/>
                  </a:lnTo>
                  <a:lnTo>
                    <a:pt x="44620" y="73031"/>
                  </a:lnTo>
                  <a:lnTo>
                    <a:pt x="44228" y="72554"/>
                  </a:lnTo>
                  <a:lnTo>
                    <a:pt x="43836" y="72060"/>
                  </a:lnTo>
                  <a:lnTo>
                    <a:pt x="43358" y="71429"/>
                  </a:lnTo>
                  <a:lnTo>
                    <a:pt x="42864" y="70816"/>
                  </a:lnTo>
                  <a:lnTo>
                    <a:pt x="42626" y="70492"/>
                  </a:lnTo>
                  <a:lnTo>
                    <a:pt x="42387" y="70185"/>
                  </a:lnTo>
                  <a:lnTo>
                    <a:pt x="42165" y="69861"/>
                  </a:lnTo>
                  <a:lnTo>
                    <a:pt x="41961" y="69520"/>
                  </a:lnTo>
                  <a:lnTo>
                    <a:pt x="41910" y="69180"/>
                  </a:lnTo>
                  <a:lnTo>
                    <a:pt x="41842" y="68822"/>
                  </a:lnTo>
                  <a:lnTo>
                    <a:pt x="41705" y="68140"/>
                  </a:lnTo>
                  <a:lnTo>
                    <a:pt x="41569" y="67458"/>
                  </a:lnTo>
                  <a:lnTo>
                    <a:pt x="41501" y="67117"/>
                  </a:lnTo>
                  <a:lnTo>
                    <a:pt x="41467" y="66776"/>
                  </a:lnTo>
                  <a:lnTo>
                    <a:pt x="41313" y="64936"/>
                  </a:lnTo>
                  <a:lnTo>
                    <a:pt x="41245" y="64015"/>
                  </a:lnTo>
                  <a:lnTo>
                    <a:pt x="41211" y="63112"/>
                  </a:lnTo>
                  <a:lnTo>
                    <a:pt x="41143" y="62669"/>
                  </a:lnTo>
                  <a:lnTo>
                    <a:pt x="41109" y="62243"/>
                  </a:lnTo>
                  <a:lnTo>
                    <a:pt x="41058" y="61374"/>
                  </a:lnTo>
                  <a:lnTo>
                    <a:pt x="41006" y="60948"/>
                  </a:lnTo>
                  <a:lnTo>
                    <a:pt x="40955" y="60504"/>
                  </a:lnTo>
                  <a:lnTo>
                    <a:pt x="40870" y="60095"/>
                  </a:lnTo>
                  <a:lnTo>
                    <a:pt x="40802" y="59874"/>
                  </a:lnTo>
                  <a:lnTo>
                    <a:pt x="40734" y="59669"/>
                  </a:lnTo>
                  <a:lnTo>
                    <a:pt x="40717" y="59584"/>
                  </a:lnTo>
                  <a:lnTo>
                    <a:pt x="40666" y="59533"/>
                  </a:lnTo>
                  <a:lnTo>
                    <a:pt x="40614" y="59482"/>
                  </a:lnTo>
                  <a:lnTo>
                    <a:pt x="40546" y="59465"/>
                  </a:lnTo>
                  <a:lnTo>
                    <a:pt x="40478" y="59448"/>
                  </a:lnTo>
                  <a:lnTo>
                    <a:pt x="40410" y="59448"/>
                  </a:lnTo>
                  <a:lnTo>
                    <a:pt x="40257" y="59465"/>
                  </a:lnTo>
                  <a:lnTo>
                    <a:pt x="40461" y="59550"/>
                  </a:lnTo>
                  <a:lnTo>
                    <a:pt x="40461" y="60095"/>
                  </a:lnTo>
                  <a:lnTo>
                    <a:pt x="40478" y="60385"/>
                  </a:lnTo>
                  <a:lnTo>
                    <a:pt x="40512" y="60658"/>
                  </a:lnTo>
                  <a:lnTo>
                    <a:pt x="40546" y="61152"/>
                  </a:lnTo>
                  <a:lnTo>
                    <a:pt x="40563" y="61646"/>
                  </a:lnTo>
                  <a:lnTo>
                    <a:pt x="40597" y="62635"/>
                  </a:lnTo>
                  <a:lnTo>
                    <a:pt x="40614" y="63623"/>
                  </a:lnTo>
                  <a:lnTo>
                    <a:pt x="40649" y="64101"/>
                  </a:lnTo>
                  <a:lnTo>
                    <a:pt x="40683" y="64595"/>
                  </a:lnTo>
                  <a:lnTo>
                    <a:pt x="40751" y="65600"/>
                  </a:lnTo>
                  <a:lnTo>
                    <a:pt x="40819" y="66606"/>
                  </a:lnTo>
                  <a:lnTo>
                    <a:pt x="40870" y="67100"/>
                  </a:lnTo>
                  <a:lnTo>
                    <a:pt x="40938" y="67595"/>
                  </a:lnTo>
                  <a:lnTo>
                    <a:pt x="41024" y="68089"/>
                  </a:lnTo>
                  <a:lnTo>
                    <a:pt x="41143" y="68583"/>
                  </a:lnTo>
                  <a:lnTo>
                    <a:pt x="41194" y="68805"/>
                  </a:lnTo>
                  <a:lnTo>
                    <a:pt x="41228" y="69043"/>
                  </a:lnTo>
                  <a:lnTo>
                    <a:pt x="41245" y="69163"/>
                  </a:lnTo>
                  <a:lnTo>
                    <a:pt x="41228" y="69265"/>
                  </a:lnTo>
                  <a:lnTo>
                    <a:pt x="41228" y="69384"/>
                  </a:lnTo>
                  <a:lnTo>
                    <a:pt x="41194" y="69503"/>
                  </a:lnTo>
                  <a:lnTo>
                    <a:pt x="40972" y="69520"/>
                  </a:lnTo>
                  <a:lnTo>
                    <a:pt x="40751" y="69520"/>
                  </a:lnTo>
                  <a:lnTo>
                    <a:pt x="40529" y="69503"/>
                  </a:lnTo>
                  <a:lnTo>
                    <a:pt x="40308" y="69486"/>
                  </a:lnTo>
                  <a:lnTo>
                    <a:pt x="39865" y="69418"/>
                  </a:lnTo>
                  <a:lnTo>
                    <a:pt x="39643" y="69401"/>
                  </a:lnTo>
                  <a:lnTo>
                    <a:pt x="39421" y="69384"/>
                  </a:lnTo>
                  <a:lnTo>
                    <a:pt x="39012" y="69350"/>
                  </a:lnTo>
                  <a:lnTo>
                    <a:pt x="38603" y="69299"/>
                  </a:lnTo>
                  <a:lnTo>
                    <a:pt x="37785" y="69146"/>
                  </a:lnTo>
                  <a:lnTo>
                    <a:pt x="37376" y="69077"/>
                  </a:lnTo>
                  <a:lnTo>
                    <a:pt x="36967" y="69009"/>
                  </a:lnTo>
                  <a:lnTo>
                    <a:pt x="36558" y="68992"/>
                  </a:lnTo>
                  <a:lnTo>
                    <a:pt x="36337" y="68992"/>
                  </a:lnTo>
                  <a:lnTo>
                    <a:pt x="36132" y="69009"/>
                  </a:lnTo>
                  <a:lnTo>
                    <a:pt x="35553" y="69060"/>
                  </a:lnTo>
                  <a:lnTo>
                    <a:pt x="34973" y="69128"/>
                  </a:lnTo>
                  <a:lnTo>
                    <a:pt x="33814" y="69282"/>
                  </a:lnTo>
                  <a:lnTo>
                    <a:pt x="33388" y="69367"/>
                  </a:lnTo>
                  <a:lnTo>
                    <a:pt x="32979" y="69452"/>
                  </a:lnTo>
                  <a:lnTo>
                    <a:pt x="32178" y="69691"/>
                  </a:lnTo>
                  <a:lnTo>
                    <a:pt x="31769" y="69793"/>
                  </a:lnTo>
                  <a:lnTo>
                    <a:pt x="31360" y="69878"/>
                  </a:lnTo>
                  <a:lnTo>
                    <a:pt x="30951" y="69947"/>
                  </a:lnTo>
                  <a:lnTo>
                    <a:pt x="30746" y="69964"/>
                  </a:lnTo>
                  <a:lnTo>
                    <a:pt x="30525" y="69964"/>
                  </a:lnTo>
                  <a:lnTo>
                    <a:pt x="30337" y="69930"/>
                  </a:lnTo>
                  <a:lnTo>
                    <a:pt x="30133" y="69861"/>
                  </a:lnTo>
                  <a:lnTo>
                    <a:pt x="29945" y="69810"/>
                  </a:lnTo>
                  <a:lnTo>
                    <a:pt x="29758" y="69725"/>
                  </a:lnTo>
                  <a:lnTo>
                    <a:pt x="29400" y="69555"/>
                  </a:lnTo>
                  <a:lnTo>
                    <a:pt x="29042" y="69367"/>
                  </a:lnTo>
                  <a:lnTo>
                    <a:pt x="28684" y="69180"/>
                  </a:lnTo>
                  <a:lnTo>
                    <a:pt x="28514" y="69094"/>
                  </a:lnTo>
                  <a:lnTo>
                    <a:pt x="28326" y="69026"/>
                  </a:lnTo>
                  <a:lnTo>
                    <a:pt x="28139" y="68958"/>
                  </a:lnTo>
                  <a:lnTo>
                    <a:pt x="27934" y="68907"/>
                  </a:lnTo>
                  <a:lnTo>
                    <a:pt x="27747" y="68873"/>
                  </a:lnTo>
                  <a:lnTo>
                    <a:pt x="27542" y="68873"/>
                  </a:lnTo>
                  <a:lnTo>
                    <a:pt x="27338" y="68430"/>
                  </a:lnTo>
                  <a:lnTo>
                    <a:pt x="27150" y="67987"/>
                  </a:lnTo>
                  <a:lnTo>
                    <a:pt x="26809" y="67083"/>
                  </a:lnTo>
                  <a:lnTo>
                    <a:pt x="26485" y="66180"/>
                  </a:lnTo>
                  <a:lnTo>
                    <a:pt x="26179" y="65277"/>
                  </a:lnTo>
                  <a:lnTo>
                    <a:pt x="26025" y="64834"/>
                  </a:lnTo>
                  <a:lnTo>
                    <a:pt x="25838" y="64407"/>
                  </a:lnTo>
                  <a:lnTo>
                    <a:pt x="25633" y="63998"/>
                  </a:lnTo>
                  <a:lnTo>
                    <a:pt x="25429" y="63589"/>
                  </a:lnTo>
                  <a:lnTo>
                    <a:pt x="24986" y="62788"/>
                  </a:lnTo>
                  <a:lnTo>
                    <a:pt x="24764" y="62379"/>
                  </a:lnTo>
                  <a:lnTo>
                    <a:pt x="24560" y="61970"/>
                  </a:lnTo>
                  <a:lnTo>
                    <a:pt x="24048" y="60931"/>
                  </a:lnTo>
                  <a:lnTo>
                    <a:pt x="23554" y="59874"/>
                  </a:lnTo>
                  <a:lnTo>
                    <a:pt x="23298" y="59346"/>
                  </a:lnTo>
                  <a:lnTo>
                    <a:pt x="23043" y="58834"/>
                  </a:lnTo>
                  <a:lnTo>
                    <a:pt x="22770" y="58323"/>
                  </a:lnTo>
                  <a:lnTo>
                    <a:pt x="22463" y="57812"/>
                  </a:lnTo>
                  <a:lnTo>
                    <a:pt x="21952" y="56994"/>
                  </a:lnTo>
                  <a:lnTo>
                    <a:pt x="21679" y="56567"/>
                  </a:lnTo>
                  <a:lnTo>
                    <a:pt x="21407" y="56158"/>
                  </a:lnTo>
                  <a:lnTo>
                    <a:pt x="21117" y="55766"/>
                  </a:lnTo>
                  <a:lnTo>
                    <a:pt x="20810" y="55391"/>
                  </a:lnTo>
                  <a:lnTo>
                    <a:pt x="20469" y="55034"/>
                  </a:lnTo>
                  <a:lnTo>
                    <a:pt x="20299" y="54863"/>
                  </a:lnTo>
                  <a:lnTo>
                    <a:pt x="20111" y="54710"/>
                  </a:lnTo>
                  <a:lnTo>
                    <a:pt x="20077" y="54659"/>
                  </a:lnTo>
                  <a:lnTo>
                    <a:pt x="20026" y="54642"/>
                  </a:lnTo>
                  <a:lnTo>
                    <a:pt x="19975" y="54642"/>
                  </a:lnTo>
                  <a:lnTo>
                    <a:pt x="19924" y="54659"/>
                  </a:lnTo>
                  <a:lnTo>
                    <a:pt x="19821" y="54693"/>
                  </a:lnTo>
                  <a:lnTo>
                    <a:pt x="19719" y="54727"/>
                  </a:lnTo>
                  <a:lnTo>
                    <a:pt x="20077" y="54778"/>
                  </a:lnTo>
                  <a:lnTo>
                    <a:pt x="20009" y="55016"/>
                  </a:lnTo>
                  <a:lnTo>
                    <a:pt x="20316" y="55426"/>
                  </a:lnTo>
                  <a:lnTo>
                    <a:pt x="20605" y="55835"/>
                  </a:lnTo>
                  <a:lnTo>
                    <a:pt x="20878" y="56244"/>
                  </a:lnTo>
                  <a:lnTo>
                    <a:pt x="21151" y="56670"/>
                  </a:lnTo>
                  <a:lnTo>
                    <a:pt x="21679" y="57522"/>
                  </a:lnTo>
                  <a:lnTo>
                    <a:pt x="22191" y="58408"/>
                  </a:lnTo>
                  <a:lnTo>
                    <a:pt x="22514" y="59022"/>
                  </a:lnTo>
                  <a:lnTo>
                    <a:pt x="22821" y="59652"/>
                  </a:lnTo>
                  <a:lnTo>
                    <a:pt x="23401" y="60896"/>
                  </a:lnTo>
                  <a:lnTo>
                    <a:pt x="23707" y="61527"/>
                  </a:lnTo>
                  <a:lnTo>
                    <a:pt x="24014" y="62158"/>
                  </a:lnTo>
                  <a:lnTo>
                    <a:pt x="24321" y="62771"/>
                  </a:lnTo>
                  <a:lnTo>
                    <a:pt x="24662" y="63385"/>
                  </a:lnTo>
                  <a:lnTo>
                    <a:pt x="24866" y="63709"/>
                  </a:lnTo>
                  <a:lnTo>
                    <a:pt x="25037" y="64050"/>
                  </a:lnTo>
                  <a:lnTo>
                    <a:pt x="25207" y="64407"/>
                  </a:lnTo>
                  <a:lnTo>
                    <a:pt x="25378" y="64748"/>
                  </a:lnTo>
                  <a:lnTo>
                    <a:pt x="25667" y="65464"/>
                  </a:lnTo>
                  <a:lnTo>
                    <a:pt x="25940" y="66180"/>
                  </a:lnTo>
                  <a:lnTo>
                    <a:pt x="26213" y="66896"/>
                  </a:lnTo>
                  <a:lnTo>
                    <a:pt x="26503" y="67612"/>
                  </a:lnTo>
                  <a:lnTo>
                    <a:pt x="26809" y="68327"/>
                  </a:lnTo>
                  <a:lnTo>
                    <a:pt x="26980" y="68668"/>
                  </a:lnTo>
                  <a:lnTo>
                    <a:pt x="27167" y="69009"/>
                  </a:lnTo>
                  <a:lnTo>
                    <a:pt x="26895" y="69214"/>
                  </a:lnTo>
                  <a:lnTo>
                    <a:pt x="26622" y="69418"/>
                  </a:lnTo>
                  <a:lnTo>
                    <a:pt x="26366" y="69640"/>
                  </a:lnTo>
                  <a:lnTo>
                    <a:pt x="26111" y="69878"/>
                  </a:lnTo>
                  <a:lnTo>
                    <a:pt x="25889" y="70134"/>
                  </a:lnTo>
                  <a:lnTo>
                    <a:pt x="25701" y="70424"/>
                  </a:lnTo>
                  <a:lnTo>
                    <a:pt x="25616" y="70560"/>
                  </a:lnTo>
                  <a:lnTo>
                    <a:pt x="25531" y="70714"/>
                  </a:lnTo>
                  <a:lnTo>
                    <a:pt x="25480" y="70884"/>
                  </a:lnTo>
                  <a:lnTo>
                    <a:pt x="25429" y="71037"/>
                  </a:lnTo>
                  <a:lnTo>
                    <a:pt x="25344" y="71600"/>
                  </a:lnTo>
                  <a:lnTo>
                    <a:pt x="25275" y="72145"/>
                  </a:lnTo>
                  <a:lnTo>
                    <a:pt x="25241" y="72708"/>
                  </a:lnTo>
                  <a:lnTo>
                    <a:pt x="25207" y="73270"/>
                  </a:lnTo>
                  <a:lnTo>
                    <a:pt x="25207" y="73815"/>
                  </a:lnTo>
                  <a:lnTo>
                    <a:pt x="25207" y="74378"/>
                  </a:lnTo>
                  <a:lnTo>
                    <a:pt x="25258" y="75503"/>
                  </a:lnTo>
                  <a:lnTo>
                    <a:pt x="25275" y="75810"/>
                  </a:lnTo>
                  <a:lnTo>
                    <a:pt x="25327" y="76133"/>
                  </a:lnTo>
                  <a:lnTo>
                    <a:pt x="25429" y="76764"/>
                  </a:lnTo>
                  <a:lnTo>
                    <a:pt x="25582" y="77378"/>
                  </a:lnTo>
                  <a:lnTo>
                    <a:pt x="25753" y="78008"/>
                  </a:lnTo>
                  <a:lnTo>
                    <a:pt x="26128" y="79235"/>
                  </a:lnTo>
                  <a:lnTo>
                    <a:pt x="26315" y="79832"/>
                  </a:lnTo>
                  <a:lnTo>
                    <a:pt x="26485" y="80445"/>
                  </a:lnTo>
                  <a:lnTo>
                    <a:pt x="26622" y="80923"/>
                  </a:lnTo>
                  <a:lnTo>
                    <a:pt x="26741" y="81400"/>
                  </a:lnTo>
                  <a:lnTo>
                    <a:pt x="26980" y="82337"/>
                  </a:lnTo>
                  <a:lnTo>
                    <a:pt x="27218" y="83292"/>
                  </a:lnTo>
                  <a:lnTo>
                    <a:pt x="27355" y="83769"/>
                  </a:lnTo>
                  <a:lnTo>
                    <a:pt x="27491" y="84229"/>
                  </a:lnTo>
                  <a:lnTo>
                    <a:pt x="27252" y="83871"/>
                  </a:lnTo>
                  <a:lnTo>
                    <a:pt x="26997" y="83513"/>
                  </a:lnTo>
                  <a:lnTo>
                    <a:pt x="26468" y="82814"/>
                  </a:lnTo>
                  <a:lnTo>
                    <a:pt x="25906" y="82150"/>
                  </a:lnTo>
                  <a:lnTo>
                    <a:pt x="25344" y="81485"/>
                  </a:lnTo>
                  <a:lnTo>
                    <a:pt x="24764" y="80820"/>
                  </a:lnTo>
                  <a:lnTo>
                    <a:pt x="24185" y="80156"/>
                  </a:lnTo>
                  <a:lnTo>
                    <a:pt x="23639" y="79491"/>
                  </a:lnTo>
                  <a:lnTo>
                    <a:pt x="23367" y="79133"/>
                  </a:lnTo>
                  <a:lnTo>
                    <a:pt x="23111" y="78792"/>
                  </a:lnTo>
                  <a:lnTo>
                    <a:pt x="22463" y="77923"/>
                  </a:lnTo>
                  <a:lnTo>
                    <a:pt x="21833" y="77054"/>
                  </a:lnTo>
                  <a:lnTo>
                    <a:pt x="21219" y="76167"/>
                  </a:lnTo>
                  <a:lnTo>
                    <a:pt x="20623" y="75281"/>
                  </a:lnTo>
                  <a:lnTo>
                    <a:pt x="20043" y="74378"/>
                  </a:lnTo>
                  <a:lnTo>
                    <a:pt x="19481" y="73458"/>
                  </a:lnTo>
                  <a:lnTo>
                    <a:pt x="18935" y="72537"/>
                  </a:lnTo>
                  <a:lnTo>
                    <a:pt x="18424" y="71583"/>
                  </a:lnTo>
                  <a:lnTo>
                    <a:pt x="17282" y="69674"/>
                  </a:lnTo>
                  <a:lnTo>
                    <a:pt x="16686" y="68736"/>
                  </a:lnTo>
                  <a:lnTo>
                    <a:pt x="16089" y="67799"/>
                  </a:lnTo>
                  <a:lnTo>
                    <a:pt x="15441" y="66896"/>
                  </a:lnTo>
                  <a:lnTo>
                    <a:pt x="15118" y="66436"/>
                  </a:lnTo>
                  <a:lnTo>
                    <a:pt x="14777" y="66010"/>
                  </a:lnTo>
                  <a:lnTo>
                    <a:pt x="14419" y="65566"/>
                  </a:lnTo>
                  <a:lnTo>
                    <a:pt x="14061" y="65157"/>
                  </a:lnTo>
                  <a:lnTo>
                    <a:pt x="13686" y="64731"/>
                  </a:lnTo>
                  <a:lnTo>
                    <a:pt x="13311" y="64339"/>
                  </a:lnTo>
                  <a:lnTo>
                    <a:pt x="12322" y="63334"/>
                  </a:lnTo>
                  <a:lnTo>
                    <a:pt x="11811" y="62856"/>
                  </a:lnTo>
                  <a:lnTo>
                    <a:pt x="11317" y="62362"/>
                  </a:lnTo>
                  <a:lnTo>
                    <a:pt x="10788" y="61885"/>
                  </a:lnTo>
                  <a:lnTo>
                    <a:pt x="10260" y="61425"/>
                  </a:lnTo>
                  <a:lnTo>
                    <a:pt x="9732" y="60965"/>
                  </a:lnTo>
                  <a:lnTo>
                    <a:pt x="9186" y="60539"/>
                  </a:lnTo>
                  <a:lnTo>
                    <a:pt x="8760" y="60215"/>
                  </a:lnTo>
                  <a:lnTo>
                    <a:pt x="8351" y="59908"/>
                  </a:lnTo>
                  <a:lnTo>
                    <a:pt x="7908" y="59618"/>
                  </a:lnTo>
                  <a:lnTo>
                    <a:pt x="7482" y="59346"/>
                  </a:lnTo>
                  <a:lnTo>
                    <a:pt x="6596" y="58783"/>
                  </a:lnTo>
                  <a:lnTo>
                    <a:pt x="5710" y="58221"/>
                  </a:lnTo>
                  <a:lnTo>
                    <a:pt x="5539" y="58067"/>
                  </a:lnTo>
                  <a:lnTo>
                    <a:pt x="5352" y="57914"/>
                  </a:lnTo>
                  <a:lnTo>
                    <a:pt x="5249" y="57863"/>
                  </a:lnTo>
                  <a:lnTo>
                    <a:pt x="5147" y="57812"/>
                  </a:lnTo>
                  <a:lnTo>
                    <a:pt x="5028" y="57795"/>
                  </a:lnTo>
                  <a:lnTo>
                    <a:pt x="4909" y="57812"/>
                  </a:lnTo>
                  <a:lnTo>
                    <a:pt x="5232" y="57897"/>
                  </a:lnTo>
                  <a:lnTo>
                    <a:pt x="5147" y="58118"/>
                  </a:lnTo>
                  <a:lnTo>
                    <a:pt x="5369" y="58033"/>
                  </a:lnTo>
                  <a:lnTo>
                    <a:pt x="5369" y="58033"/>
                  </a:lnTo>
                  <a:lnTo>
                    <a:pt x="5335" y="58272"/>
                  </a:lnTo>
                  <a:lnTo>
                    <a:pt x="5573" y="58255"/>
                  </a:lnTo>
                  <a:lnTo>
                    <a:pt x="5471" y="58476"/>
                  </a:lnTo>
                  <a:lnTo>
                    <a:pt x="5710" y="58374"/>
                  </a:lnTo>
                  <a:lnTo>
                    <a:pt x="5675" y="58527"/>
                  </a:lnTo>
                  <a:lnTo>
                    <a:pt x="6221" y="58936"/>
                  </a:lnTo>
                  <a:lnTo>
                    <a:pt x="6783" y="59328"/>
                  </a:lnTo>
                  <a:lnTo>
                    <a:pt x="7891" y="60130"/>
                  </a:lnTo>
                  <a:lnTo>
                    <a:pt x="8436" y="60539"/>
                  </a:lnTo>
                  <a:lnTo>
                    <a:pt x="8982" y="60965"/>
                  </a:lnTo>
                  <a:lnTo>
                    <a:pt x="9510" y="61391"/>
                  </a:lnTo>
                  <a:lnTo>
                    <a:pt x="10004" y="61851"/>
                  </a:lnTo>
                  <a:lnTo>
                    <a:pt x="11453" y="63266"/>
                  </a:lnTo>
                  <a:lnTo>
                    <a:pt x="12169" y="63981"/>
                  </a:lnTo>
                  <a:lnTo>
                    <a:pt x="12868" y="64714"/>
                  </a:lnTo>
                  <a:lnTo>
                    <a:pt x="13550" y="65464"/>
                  </a:lnTo>
                  <a:lnTo>
                    <a:pt x="13873" y="65839"/>
                  </a:lnTo>
                  <a:lnTo>
                    <a:pt x="14197" y="66231"/>
                  </a:lnTo>
                  <a:lnTo>
                    <a:pt x="14504" y="66623"/>
                  </a:lnTo>
                  <a:lnTo>
                    <a:pt x="14811" y="67032"/>
                  </a:lnTo>
                  <a:lnTo>
                    <a:pt x="15100" y="67458"/>
                  </a:lnTo>
                  <a:lnTo>
                    <a:pt x="15373" y="67884"/>
                  </a:lnTo>
                  <a:lnTo>
                    <a:pt x="16072" y="68958"/>
                  </a:lnTo>
                  <a:lnTo>
                    <a:pt x="16754" y="70066"/>
                  </a:lnTo>
                  <a:lnTo>
                    <a:pt x="17418" y="71174"/>
                  </a:lnTo>
                  <a:lnTo>
                    <a:pt x="18066" y="72299"/>
                  </a:lnTo>
                  <a:lnTo>
                    <a:pt x="18611" y="73287"/>
                  </a:lnTo>
                  <a:lnTo>
                    <a:pt x="19191" y="74259"/>
                  </a:lnTo>
                  <a:lnTo>
                    <a:pt x="19787" y="75213"/>
                  </a:lnTo>
                  <a:lnTo>
                    <a:pt x="20401" y="76150"/>
                  </a:lnTo>
                  <a:lnTo>
                    <a:pt x="21049" y="77088"/>
                  </a:lnTo>
                  <a:lnTo>
                    <a:pt x="21713" y="78008"/>
                  </a:lnTo>
                  <a:lnTo>
                    <a:pt x="22378" y="78911"/>
                  </a:lnTo>
                  <a:lnTo>
                    <a:pt x="23060" y="79815"/>
                  </a:lnTo>
                  <a:lnTo>
                    <a:pt x="23418" y="80275"/>
                  </a:lnTo>
                  <a:lnTo>
                    <a:pt x="23810" y="80718"/>
                  </a:lnTo>
                  <a:lnTo>
                    <a:pt x="24594" y="81587"/>
                  </a:lnTo>
                  <a:lnTo>
                    <a:pt x="24986" y="82030"/>
                  </a:lnTo>
                  <a:lnTo>
                    <a:pt x="25361" y="82474"/>
                  </a:lnTo>
                  <a:lnTo>
                    <a:pt x="25736" y="82917"/>
                  </a:lnTo>
                  <a:lnTo>
                    <a:pt x="26093" y="83394"/>
                  </a:lnTo>
                  <a:lnTo>
                    <a:pt x="26451" y="83837"/>
                  </a:lnTo>
                  <a:lnTo>
                    <a:pt x="26639" y="84059"/>
                  </a:lnTo>
                  <a:lnTo>
                    <a:pt x="26843" y="84280"/>
                  </a:lnTo>
                  <a:lnTo>
                    <a:pt x="27048" y="84485"/>
                  </a:lnTo>
                  <a:lnTo>
                    <a:pt x="27252" y="84689"/>
                  </a:lnTo>
                  <a:lnTo>
                    <a:pt x="27474" y="84877"/>
                  </a:lnTo>
                  <a:lnTo>
                    <a:pt x="27713" y="85047"/>
                  </a:lnTo>
                  <a:lnTo>
                    <a:pt x="27934" y="86002"/>
                  </a:lnTo>
                  <a:lnTo>
                    <a:pt x="27934" y="86002"/>
                  </a:lnTo>
                  <a:lnTo>
                    <a:pt x="26860" y="85132"/>
                  </a:lnTo>
                  <a:lnTo>
                    <a:pt x="25804" y="84263"/>
                  </a:lnTo>
                  <a:lnTo>
                    <a:pt x="25275" y="83803"/>
                  </a:lnTo>
                  <a:lnTo>
                    <a:pt x="24764" y="83343"/>
                  </a:lnTo>
                  <a:lnTo>
                    <a:pt x="24270" y="82883"/>
                  </a:lnTo>
                  <a:lnTo>
                    <a:pt x="23776" y="82388"/>
                  </a:lnTo>
                  <a:lnTo>
                    <a:pt x="22191" y="80718"/>
                  </a:lnTo>
                  <a:lnTo>
                    <a:pt x="21389" y="79883"/>
                  </a:lnTo>
                  <a:lnTo>
                    <a:pt x="20605" y="79048"/>
                  </a:lnTo>
                  <a:lnTo>
                    <a:pt x="19821" y="78196"/>
                  </a:lnTo>
                  <a:lnTo>
                    <a:pt x="19072" y="77326"/>
                  </a:lnTo>
                  <a:lnTo>
                    <a:pt x="18322" y="76457"/>
                  </a:lnTo>
                  <a:lnTo>
                    <a:pt x="17606" y="75554"/>
                  </a:lnTo>
                  <a:lnTo>
                    <a:pt x="17009" y="74821"/>
                  </a:lnTo>
                  <a:lnTo>
                    <a:pt x="16396" y="74088"/>
                  </a:lnTo>
                  <a:lnTo>
                    <a:pt x="15765" y="73372"/>
                  </a:lnTo>
                  <a:lnTo>
                    <a:pt x="15118" y="72674"/>
                  </a:lnTo>
                  <a:lnTo>
                    <a:pt x="13822" y="71276"/>
                  </a:lnTo>
                  <a:lnTo>
                    <a:pt x="13175" y="70577"/>
                  </a:lnTo>
                  <a:lnTo>
                    <a:pt x="12544" y="69878"/>
                  </a:lnTo>
                  <a:lnTo>
                    <a:pt x="11163" y="68447"/>
                  </a:lnTo>
                  <a:lnTo>
                    <a:pt x="10482" y="67731"/>
                  </a:lnTo>
                  <a:lnTo>
                    <a:pt x="9766" y="67049"/>
                  </a:lnTo>
                  <a:lnTo>
                    <a:pt x="9476" y="66828"/>
                  </a:lnTo>
                  <a:lnTo>
                    <a:pt x="9186" y="66606"/>
                  </a:lnTo>
                  <a:lnTo>
                    <a:pt x="8880" y="66402"/>
                  </a:lnTo>
                  <a:lnTo>
                    <a:pt x="8709" y="66316"/>
                  </a:lnTo>
                  <a:lnTo>
                    <a:pt x="8539" y="66248"/>
                  </a:lnTo>
                  <a:lnTo>
                    <a:pt x="8368" y="66180"/>
                  </a:lnTo>
                  <a:lnTo>
                    <a:pt x="8198" y="66129"/>
                  </a:lnTo>
                  <a:lnTo>
                    <a:pt x="8027" y="66078"/>
                  </a:lnTo>
                  <a:lnTo>
                    <a:pt x="7857" y="66061"/>
                  </a:lnTo>
                  <a:lnTo>
                    <a:pt x="7499" y="66061"/>
                  </a:lnTo>
                  <a:lnTo>
                    <a:pt x="7312" y="66095"/>
                  </a:lnTo>
                  <a:lnTo>
                    <a:pt x="7124" y="66146"/>
                  </a:lnTo>
                  <a:lnTo>
                    <a:pt x="6886" y="66248"/>
                  </a:lnTo>
                  <a:lnTo>
                    <a:pt x="6647" y="66367"/>
                  </a:lnTo>
                  <a:lnTo>
                    <a:pt x="6408" y="66504"/>
                  </a:lnTo>
                  <a:lnTo>
                    <a:pt x="6187" y="66657"/>
                  </a:lnTo>
                  <a:lnTo>
                    <a:pt x="5965" y="66811"/>
                  </a:lnTo>
                  <a:lnTo>
                    <a:pt x="5761" y="66981"/>
                  </a:lnTo>
                  <a:lnTo>
                    <a:pt x="5573" y="67186"/>
                  </a:lnTo>
                  <a:lnTo>
                    <a:pt x="5403" y="67390"/>
                  </a:lnTo>
                  <a:lnTo>
                    <a:pt x="5301" y="67560"/>
                  </a:lnTo>
                  <a:lnTo>
                    <a:pt x="5215" y="67731"/>
                  </a:lnTo>
                  <a:lnTo>
                    <a:pt x="5164" y="67918"/>
                  </a:lnTo>
                  <a:lnTo>
                    <a:pt x="5113" y="68106"/>
                  </a:lnTo>
                  <a:lnTo>
                    <a:pt x="5079" y="68498"/>
                  </a:lnTo>
                  <a:lnTo>
                    <a:pt x="5045" y="68890"/>
                  </a:lnTo>
                  <a:lnTo>
                    <a:pt x="4755" y="68396"/>
                  </a:lnTo>
                  <a:lnTo>
                    <a:pt x="4465" y="67901"/>
                  </a:lnTo>
                  <a:lnTo>
                    <a:pt x="3886" y="66913"/>
                  </a:lnTo>
                  <a:lnTo>
                    <a:pt x="3289" y="65924"/>
                  </a:lnTo>
                  <a:lnTo>
                    <a:pt x="2710" y="64936"/>
                  </a:lnTo>
                  <a:lnTo>
                    <a:pt x="2437" y="64424"/>
                  </a:lnTo>
                  <a:lnTo>
                    <a:pt x="2182" y="63913"/>
                  </a:lnTo>
                  <a:lnTo>
                    <a:pt x="1943" y="63402"/>
                  </a:lnTo>
                  <a:lnTo>
                    <a:pt x="1721" y="62874"/>
                  </a:lnTo>
                  <a:lnTo>
                    <a:pt x="1534" y="62345"/>
                  </a:lnTo>
                  <a:lnTo>
                    <a:pt x="1363" y="61800"/>
                  </a:lnTo>
                  <a:lnTo>
                    <a:pt x="1210" y="61237"/>
                  </a:lnTo>
                  <a:lnTo>
                    <a:pt x="1108" y="60675"/>
                  </a:lnTo>
                  <a:lnTo>
                    <a:pt x="1006" y="60249"/>
                  </a:lnTo>
                  <a:lnTo>
                    <a:pt x="903" y="59840"/>
                  </a:lnTo>
                  <a:lnTo>
                    <a:pt x="818" y="59414"/>
                  </a:lnTo>
                  <a:lnTo>
                    <a:pt x="750" y="58988"/>
                  </a:lnTo>
                  <a:lnTo>
                    <a:pt x="682" y="58579"/>
                  </a:lnTo>
                  <a:lnTo>
                    <a:pt x="648" y="58135"/>
                  </a:lnTo>
                  <a:lnTo>
                    <a:pt x="614" y="57709"/>
                  </a:lnTo>
                  <a:lnTo>
                    <a:pt x="614" y="57283"/>
                  </a:lnTo>
                  <a:lnTo>
                    <a:pt x="614" y="56857"/>
                  </a:lnTo>
                  <a:lnTo>
                    <a:pt x="631" y="56431"/>
                  </a:lnTo>
                  <a:lnTo>
                    <a:pt x="682" y="56005"/>
                  </a:lnTo>
                  <a:lnTo>
                    <a:pt x="750" y="55596"/>
                  </a:lnTo>
                  <a:lnTo>
                    <a:pt x="852" y="55170"/>
                  </a:lnTo>
                  <a:lnTo>
                    <a:pt x="954" y="54761"/>
                  </a:lnTo>
                  <a:lnTo>
                    <a:pt x="1091" y="54352"/>
                  </a:lnTo>
                  <a:lnTo>
                    <a:pt x="1261" y="53960"/>
                  </a:lnTo>
                  <a:lnTo>
                    <a:pt x="1398" y="53653"/>
                  </a:lnTo>
                  <a:lnTo>
                    <a:pt x="1534" y="53346"/>
                  </a:lnTo>
                  <a:lnTo>
                    <a:pt x="1704" y="53039"/>
                  </a:lnTo>
                  <a:lnTo>
                    <a:pt x="1875" y="52767"/>
                  </a:lnTo>
                  <a:lnTo>
                    <a:pt x="2062" y="52477"/>
                  </a:lnTo>
                  <a:lnTo>
                    <a:pt x="2250" y="52204"/>
                  </a:lnTo>
                  <a:lnTo>
                    <a:pt x="2471" y="51949"/>
                  </a:lnTo>
                  <a:lnTo>
                    <a:pt x="2693" y="51693"/>
                  </a:lnTo>
                  <a:lnTo>
                    <a:pt x="2914" y="51454"/>
                  </a:lnTo>
                  <a:lnTo>
                    <a:pt x="3170" y="51216"/>
                  </a:lnTo>
                  <a:lnTo>
                    <a:pt x="3409" y="50994"/>
                  </a:lnTo>
                  <a:lnTo>
                    <a:pt x="3681" y="50790"/>
                  </a:lnTo>
                  <a:lnTo>
                    <a:pt x="3937" y="50585"/>
                  </a:lnTo>
                  <a:lnTo>
                    <a:pt x="4210" y="50398"/>
                  </a:lnTo>
                  <a:lnTo>
                    <a:pt x="4499" y="50210"/>
                  </a:lnTo>
                  <a:lnTo>
                    <a:pt x="4789" y="50040"/>
                  </a:lnTo>
                  <a:lnTo>
                    <a:pt x="5079" y="49852"/>
                  </a:lnTo>
                  <a:lnTo>
                    <a:pt x="5386" y="49682"/>
                  </a:lnTo>
                  <a:lnTo>
                    <a:pt x="5693" y="49528"/>
                  </a:lnTo>
                  <a:lnTo>
                    <a:pt x="6016" y="49375"/>
                  </a:lnTo>
                  <a:lnTo>
                    <a:pt x="6323" y="49239"/>
                  </a:lnTo>
                  <a:lnTo>
                    <a:pt x="6647" y="49119"/>
                  </a:lnTo>
                  <a:lnTo>
                    <a:pt x="6988" y="49000"/>
                  </a:lnTo>
                  <a:lnTo>
                    <a:pt x="7312" y="48915"/>
                  </a:lnTo>
                  <a:lnTo>
                    <a:pt x="7652" y="48813"/>
                  </a:lnTo>
                  <a:lnTo>
                    <a:pt x="7993" y="48744"/>
                  </a:lnTo>
                  <a:lnTo>
                    <a:pt x="8334" y="48676"/>
                  </a:lnTo>
                  <a:lnTo>
                    <a:pt x="8675" y="48625"/>
                  </a:lnTo>
                  <a:lnTo>
                    <a:pt x="9016" y="48591"/>
                  </a:lnTo>
                  <a:lnTo>
                    <a:pt x="9374" y="48557"/>
                  </a:lnTo>
                  <a:lnTo>
                    <a:pt x="9715" y="48557"/>
                  </a:lnTo>
                  <a:lnTo>
                    <a:pt x="10056" y="48540"/>
                  </a:lnTo>
                  <a:close/>
                  <a:moveTo>
                    <a:pt x="115009" y="84382"/>
                  </a:moveTo>
                  <a:lnTo>
                    <a:pt x="115350" y="84604"/>
                  </a:lnTo>
                  <a:lnTo>
                    <a:pt x="115708" y="84826"/>
                  </a:lnTo>
                  <a:lnTo>
                    <a:pt x="116424" y="85235"/>
                  </a:lnTo>
                  <a:lnTo>
                    <a:pt x="116782" y="85439"/>
                  </a:lnTo>
                  <a:lnTo>
                    <a:pt x="117122" y="85644"/>
                  </a:lnTo>
                  <a:lnTo>
                    <a:pt x="117463" y="85882"/>
                  </a:lnTo>
                  <a:lnTo>
                    <a:pt x="117804" y="86121"/>
                  </a:lnTo>
                  <a:lnTo>
                    <a:pt x="117685" y="86428"/>
                  </a:lnTo>
                  <a:lnTo>
                    <a:pt x="117787" y="86462"/>
                  </a:lnTo>
                  <a:lnTo>
                    <a:pt x="117906" y="86513"/>
                  </a:lnTo>
                  <a:lnTo>
                    <a:pt x="117992" y="86564"/>
                  </a:lnTo>
                  <a:lnTo>
                    <a:pt x="118094" y="86632"/>
                  </a:lnTo>
                  <a:lnTo>
                    <a:pt x="118281" y="86803"/>
                  </a:lnTo>
                  <a:lnTo>
                    <a:pt x="118435" y="86990"/>
                  </a:lnTo>
                  <a:lnTo>
                    <a:pt x="118554" y="87195"/>
                  </a:lnTo>
                  <a:lnTo>
                    <a:pt x="118656" y="87416"/>
                  </a:lnTo>
                  <a:lnTo>
                    <a:pt x="118707" y="87638"/>
                  </a:lnTo>
                  <a:lnTo>
                    <a:pt x="118724" y="87757"/>
                  </a:lnTo>
                  <a:lnTo>
                    <a:pt x="118724" y="87876"/>
                  </a:lnTo>
                  <a:lnTo>
                    <a:pt x="118503" y="87535"/>
                  </a:lnTo>
                  <a:lnTo>
                    <a:pt x="118196" y="87399"/>
                  </a:lnTo>
                  <a:lnTo>
                    <a:pt x="118179" y="87246"/>
                  </a:lnTo>
                  <a:lnTo>
                    <a:pt x="117855" y="87314"/>
                  </a:lnTo>
                  <a:lnTo>
                    <a:pt x="117923" y="87143"/>
                  </a:lnTo>
                  <a:lnTo>
                    <a:pt x="117378" y="86939"/>
                  </a:lnTo>
                  <a:lnTo>
                    <a:pt x="117344" y="86769"/>
                  </a:lnTo>
                  <a:lnTo>
                    <a:pt x="117037" y="86820"/>
                  </a:lnTo>
                  <a:lnTo>
                    <a:pt x="117054" y="86598"/>
                  </a:lnTo>
                  <a:lnTo>
                    <a:pt x="117054" y="86598"/>
                  </a:lnTo>
                  <a:lnTo>
                    <a:pt x="116696" y="86666"/>
                  </a:lnTo>
                  <a:lnTo>
                    <a:pt x="116696" y="86666"/>
                  </a:lnTo>
                  <a:lnTo>
                    <a:pt x="116747" y="86411"/>
                  </a:lnTo>
                  <a:lnTo>
                    <a:pt x="116441" y="86479"/>
                  </a:lnTo>
                  <a:lnTo>
                    <a:pt x="116424" y="86359"/>
                  </a:lnTo>
                  <a:lnTo>
                    <a:pt x="116287" y="86274"/>
                  </a:lnTo>
                  <a:lnTo>
                    <a:pt x="116168" y="86189"/>
                  </a:lnTo>
                  <a:lnTo>
                    <a:pt x="116049" y="86087"/>
                  </a:lnTo>
                  <a:lnTo>
                    <a:pt x="115946" y="85985"/>
                  </a:lnTo>
                  <a:lnTo>
                    <a:pt x="115844" y="85865"/>
                  </a:lnTo>
                  <a:lnTo>
                    <a:pt x="115759" y="85729"/>
                  </a:lnTo>
                  <a:lnTo>
                    <a:pt x="115606" y="85473"/>
                  </a:lnTo>
                  <a:lnTo>
                    <a:pt x="115316" y="84911"/>
                  </a:lnTo>
                  <a:lnTo>
                    <a:pt x="115179" y="84638"/>
                  </a:lnTo>
                  <a:lnTo>
                    <a:pt x="115009" y="84382"/>
                  </a:lnTo>
                  <a:close/>
                  <a:moveTo>
                    <a:pt x="65651" y="84757"/>
                  </a:moveTo>
                  <a:lnTo>
                    <a:pt x="66572" y="86070"/>
                  </a:lnTo>
                  <a:lnTo>
                    <a:pt x="67049" y="86734"/>
                  </a:lnTo>
                  <a:lnTo>
                    <a:pt x="67526" y="87382"/>
                  </a:lnTo>
                  <a:lnTo>
                    <a:pt x="67407" y="87621"/>
                  </a:lnTo>
                  <a:lnTo>
                    <a:pt x="67304" y="87876"/>
                  </a:lnTo>
                  <a:lnTo>
                    <a:pt x="67151" y="88217"/>
                  </a:lnTo>
                  <a:lnTo>
                    <a:pt x="66998" y="88609"/>
                  </a:lnTo>
                  <a:lnTo>
                    <a:pt x="66844" y="89001"/>
                  </a:lnTo>
                  <a:lnTo>
                    <a:pt x="66776" y="89206"/>
                  </a:lnTo>
                  <a:lnTo>
                    <a:pt x="66725" y="89410"/>
                  </a:lnTo>
                  <a:lnTo>
                    <a:pt x="66674" y="89615"/>
                  </a:lnTo>
                  <a:lnTo>
                    <a:pt x="66657" y="89836"/>
                  </a:lnTo>
                  <a:lnTo>
                    <a:pt x="66538" y="89819"/>
                  </a:lnTo>
                  <a:lnTo>
                    <a:pt x="66435" y="89768"/>
                  </a:lnTo>
                  <a:lnTo>
                    <a:pt x="66367" y="89700"/>
                  </a:lnTo>
                  <a:lnTo>
                    <a:pt x="66299" y="89632"/>
                  </a:lnTo>
                  <a:lnTo>
                    <a:pt x="66180" y="89461"/>
                  </a:lnTo>
                  <a:lnTo>
                    <a:pt x="66060" y="89291"/>
                  </a:lnTo>
                  <a:lnTo>
                    <a:pt x="65464" y="88337"/>
                  </a:lnTo>
                  <a:lnTo>
                    <a:pt x="65174" y="87842"/>
                  </a:lnTo>
                  <a:lnTo>
                    <a:pt x="64884" y="87365"/>
                  </a:lnTo>
                  <a:lnTo>
                    <a:pt x="64987" y="86700"/>
                  </a:lnTo>
                  <a:lnTo>
                    <a:pt x="65225" y="85950"/>
                  </a:lnTo>
                  <a:lnTo>
                    <a:pt x="65481" y="85201"/>
                  </a:lnTo>
                  <a:lnTo>
                    <a:pt x="65651" y="84757"/>
                  </a:lnTo>
                  <a:close/>
                  <a:moveTo>
                    <a:pt x="27287" y="69691"/>
                  </a:moveTo>
                  <a:lnTo>
                    <a:pt x="27406" y="70236"/>
                  </a:lnTo>
                  <a:lnTo>
                    <a:pt x="27542" y="70782"/>
                  </a:lnTo>
                  <a:lnTo>
                    <a:pt x="27610" y="71054"/>
                  </a:lnTo>
                  <a:lnTo>
                    <a:pt x="27696" y="71327"/>
                  </a:lnTo>
                  <a:lnTo>
                    <a:pt x="27781" y="71583"/>
                  </a:lnTo>
                  <a:lnTo>
                    <a:pt x="27900" y="71838"/>
                  </a:lnTo>
                  <a:lnTo>
                    <a:pt x="28411" y="72708"/>
                  </a:lnTo>
                  <a:lnTo>
                    <a:pt x="28957" y="73560"/>
                  </a:lnTo>
                  <a:lnTo>
                    <a:pt x="29229" y="73986"/>
                  </a:lnTo>
                  <a:lnTo>
                    <a:pt x="29519" y="74412"/>
                  </a:lnTo>
                  <a:lnTo>
                    <a:pt x="29826" y="74821"/>
                  </a:lnTo>
                  <a:lnTo>
                    <a:pt x="30133" y="75213"/>
                  </a:lnTo>
                  <a:lnTo>
                    <a:pt x="30218" y="75366"/>
                  </a:lnTo>
                  <a:lnTo>
                    <a:pt x="30303" y="75537"/>
                  </a:lnTo>
                  <a:lnTo>
                    <a:pt x="30371" y="75707"/>
                  </a:lnTo>
                  <a:lnTo>
                    <a:pt x="30423" y="75878"/>
                  </a:lnTo>
                  <a:lnTo>
                    <a:pt x="30525" y="76219"/>
                  </a:lnTo>
                  <a:lnTo>
                    <a:pt x="30627" y="76577"/>
                  </a:lnTo>
                  <a:lnTo>
                    <a:pt x="30746" y="77071"/>
                  </a:lnTo>
                  <a:lnTo>
                    <a:pt x="30883" y="77565"/>
                  </a:lnTo>
                  <a:lnTo>
                    <a:pt x="31155" y="78571"/>
                  </a:lnTo>
                  <a:lnTo>
                    <a:pt x="31292" y="79065"/>
                  </a:lnTo>
                  <a:lnTo>
                    <a:pt x="31411" y="79559"/>
                  </a:lnTo>
                  <a:lnTo>
                    <a:pt x="31513" y="80070"/>
                  </a:lnTo>
                  <a:lnTo>
                    <a:pt x="31581" y="80582"/>
                  </a:lnTo>
                  <a:lnTo>
                    <a:pt x="31905" y="82900"/>
                  </a:lnTo>
                  <a:lnTo>
                    <a:pt x="32246" y="85201"/>
                  </a:lnTo>
                  <a:lnTo>
                    <a:pt x="32434" y="86513"/>
                  </a:lnTo>
                  <a:lnTo>
                    <a:pt x="32553" y="87161"/>
                  </a:lnTo>
                  <a:lnTo>
                    <a:pt x="32672" y="87808"/>
                  </a:lnTo>
                  <a:lnTo>
                    <a:pt x="32809" y="88456"/>
                  </a:lnTo>
                  <a:lnTo>
                    <a:pt x="32996" y="89103"/>
                  </a:lnTo>
                  <a:lnTo>
                    <a:pt x="33201" y="89717"/>
                  </a:lnTo>
                  <a:lnTo>
                    <a:pt x="33320" y="90041"/>
                  </a:lnTo>
                  <a:lnTo>
                    <a:pt x="33439" y="90331"/>
                  </a:lnTo>
                  <a:lnTo>
                    <a:pt x="33439" y="90331"/>
                  </a:lnTo>
                  <a:lnTo>
                    <a:pt x="31019" y="88388"/>
                  </a:lnTo>
                  <a:lnTo>
                    <a:pt x="29809" y="87416"/>
                  </a:lnTo>
                  <a:lnTo>
                    <a:pt x="29195" y="86939"/>
                  </a:lnTo>
                  <a:lnTo>
                    <a:pt x="28565" y="86479"/>
                  </a:lnTo>
                  <a:lnTo>
                    <a:pt x="28514" y="86223"/>
                  </a:lnTo>
                  <a:lnTo>
                    <a:pt x="28463" y="85967"/>
                  </a:lnTo>
                  <a:lnTo>
                    <a:pt x="28377" y="85456"/>
                  </a:lnTo>
                  <a:lnTo>
                    <a:pt x="28292" y="84945"/>
                  </a:lnTo>
                  <a:lnTo>
                    <a:pt x="28241" y="84689"/>
                  </a:lnTo>
                  <a:lnTo>
                    <a:pt x="28156" y="84434"/>
                  </a:lnTo>
                  <a:lnTo>
                    <a:pt x="27985" y="83803"/>
                  </a:lnTo>
                  <a:lnTo>
                    <a:pt x="27815" y="83155"/>
                  </a:lnTo>
                  <a:lnTo>
                    <a:pt x="27491" y="81894"/>
                  </a:lnTo>
                  <a:lnTo>
                    <a:pt x="27167" y="80616"/>
                  </a:lnTo>
                  <a:lnTo>
                    <a:pt x="26997" y="79985"/>
                  </a:lnTo>
                  <a:lnTo>
                    <a:pt x="26792" y="79355"/>
                  </a:lnTo>
                  <a:lnTo>
                    <a:pt x="26485" y="78332"/>
                  </a:lnTo>
                  <a:lnTo>
                    <a:pt x="26332" y="77804"/>
                  </a:lnTo>
                  <a:lnTo>
                    <a:pt x="26179" y="77292"/>
                  </a:lnTo>
                  <a:lnTo>
                    <a:pt x="26059" y="76764"/>
                  </a:lnTo>
                  <a:lnTo>
                    <a:pt x="25957" y="76236"/>
                  </a:lnTo>
                  <a:lnTo>
                    <a:pt x="25906" y="75707"/>
                  </a:lnTo>
                  <a:lnTo>
                    <a:pt x="25889" y="75435"/>
                  </a:lnTo>
                  <a:lnTo>
                    <a:pt x="25872" y="75162"/>
                  </a:lnTo>
                  <a:lnTo>
                    <a:pt x="25855" y="74225"/>
                  </a:lnTo>
                  <a:lnTo>
                    <a:pt x="25855" y="73304"/>
                  </a:lnTo>
                  <a:lnTo>
                    <a:pt x="25872" y="72844"/>
                  </a:lnTo>
                  <a:lnTo>
                    <a:pt x="25906" y="72384"/>
                  </a:lnTo>
                  <a:lnTo>
                    <a:pt x="25940" y="71907"/>
                  </a:lnTo>
                  <a:lnTo>
                    <a:pt x="25991" y="71446"/>
                  </a:lnTo>
                  <a:lnTo>
                    <a:pt x="26025" y="71310"/>
                  </a:lnTo>
                  <a:lnTo>
                    <a:pt x="26059" y="71174"/>
                  </a:lnTo>
                  <a:lnTo>
                    <a:pt x="26093" y="71037"/>
                  </a:lnTo>
                  <a:lnTo>
                    <a:pt x="26162" y="70918"/>
                  </a:lnTo>
                  <a:lnTo>
                    <a:pt x="26298" y="70679"/>
                  </a:lnTo>
                  <a:lnTo>
                    <a:pt x="26468" y="70458"/>
                  </a:lnTo>
                  <a:lnTo>
                    <a:pt x="26656" y="70253"/>
                  </a:lnTo>
                  <a:lnTo>
                    <a:pt x="26860" y="70066"/>
                  </a:lnTo>
                  <a:lnTo>
                    <a:pt x="27287" y="69691"/>
                  </a:lnTo>
                  <a:close/>
                  <a:moveTo>
                    <a:pt x="116287" y="86445"/>
                  </a:moveTo>
                  <a:lnTo>
                    <a:pt x="116901" y="86854"/>
                  </a:lnTo>
                  <a:lnTo>
                    <a:pt x="116918" y="87007"/>
                  </a:lnTo>
                  <a:lnTo>
                    <a:pt x="117242" y="86939"/>
                  </a:lnTo>
                  <a:lnTo>
                    <a:pt x="117242" y="86939"/>
                  </a:lnTo>
                  <a:lnTo>
                    <a:pt x="117208" y="87195"/>
                  </a:lnTo>
                  <a:lnTo>
                    <a:pt x="117208" y="87195"/>
                  </a:lnTo>
                  <a:lnTo>
                    <a:pt x="117566" y="87092"/>
                  </a:lnTo>
                  <a:lnTo>
                    <a:pt x="117566" y="87092"/>
                  </a:lnTo>
                  <a:lnTo>
                    <a:pt x="117514" y="87280"/>
                  </a:lnTo>
                  <a:lnTo>
                    <a:pt x="118009" y="87553"/>
                  </a:lnTo>
                  <a:lnTo>
                    <a:pt x="118469" y="87842"/>
                  </a:lnTo>
                  <a:lnTo>
                    <a:pt x="118997" y="88166"/>
                  </a:lnTo>
                  <a:lnTo>
                    <a:pt x="119219" y="88319"/>
                  </a:lnTo>
                  <a:lnTo>
                    <a:pt x="119406" y="88507"/>
                  </a:lnTo>
                  <a:lnTo>
                    <a:pt x="119577" y="88711"/>
                  </a:lnTo>
                  <a:lnTo>
                    <a:pt x="119730" y="88916"/>
                  </a:lnTo>
                  <a:lnTo>
                    <a:pt x="120020" y="89359"/>
                  </a:lnTo>
                  <a:lnTo>
                    <a:pt x="120309" y="89819"/>
                  </a:lnTo>
                  <a:lnTo>
                    <a:pt x="120821" y="90637"/>
                  </a:lnTo>
                  <a:lnTo>
                    <a:pt x="121076" y="91063"/>
                  </a:lnTo>
                  <a:lnTo>
                    <a:pt x="121298" y="91507"/>
                  </a:lnTo>
                  <a:lnTo>
                    <a:pt x="120872" y="91217"/>
                  </a:lnTo>
                  <a:lnTo>
                    <a:pt x="120446" y="90927"/>
                  </a:lnTo>
                  <a:lnTo>
                    <a:pt x="120020" y="90637"/>
                  </a:lnTo>
                  <a:lnTo>
                    <a:pt x="119594" y="90365"/>
                  </a:lnTo>
                  <a:lnTo>
                    <a:pt x="118929" y="89939"/>
                  </a:lnTo>
                  <a:lnTo>
                    <a:pt x="118588" y="89751"/>
                  </a:lnTo>
                  <a:lnTo>
                    <a:pt x="118247" y="89564"/>
                  </a:lnTo>
                  <a:lnTo>
                    <a:pt x="118077" y="89444"/>
                  </a:lnTo>
                  <a:lnTo>
                    <a:pt x="117923" y="89291"/>
                  </a:lnTo>
                  <a:lnTo>
                    <a:pt x="117787" y="89138"/>
                  </a:lnTo>
                  <a:lnTo>
                    <a:pt x="117685" y="88967"/>
                  </a:lnTo>
                  <a:lnTo>
                    <a:pt x="117480" y="88609"/>
                  </a:lnTo>
                  <a:lnTo>
                    <a:pt x="117276" y="88251"/>
                  </a:lnTo>
                  <a:lnTo>
                    <a:pt x="117003" y="87808"/>
                  </a:lnTo>
                  <a:lnTo>
                    <a:pt x="116747" y="87365"/>
                  </a:lnTo>
                  <a:lnTo>
                    <a:pt x="116611" y="87143"/>
                  </a:lnTo>
                  <a:lnTo>
                    <a:pt x="116492" y="86922"/>
                  </a:lnTo>
                  <a:lnTo>
                    <a:pt x="116390" y="86683"/>
                  </a:lnTo>
                  <a:lnTo>
                    <a:pt x="116287" y="86445"/>
                  </a:lnTo>
                  <a:close/>
                  <a:moveTo>
                    <a:pt x="27951" y="69538"/>
                  </a:moveTo>
                  <a:lnTo>
                    <a:pt x="28224" y="69640"/>
                  </a:lnTo>
                  <a:lnTo>
                    <a:pt x="28480" y="69759"/>
                  </a:lnTo>
                  <a:lnTo>
                    <a:pt x="28991" y="70032"/>
                  </a:lnTo>
                  <a:lnTo>
                    <a:pt x="29485" y="70304"/>
                  </a:lnTo>
                  <a:lnTo>
                    <a:pt x="29758" y="70407"/>
                  </a:lnTo>
                  <a:lnTo>
                    <a:pt x="30013" y="70509"/>
                  </a:lnTo>
                  <a:lnTo>
                    <a:pt x="30286" y="70560"/>
                  </a:lnTo>
                  <a:lnTo>
                    <a:pt x="30542" y="70594"/>
                  </a:lnTo>
                  <a:lnTo>
                    <a:pt x="30797" y="70594"/>
                  </a:lnTo>
                  <a:lnTo>
                    <a:pt x="31070" y="70577"/>
                  </a:lnTo>
                  <a:lnTo>
                    <a:pt x="31326" y="70560"/>
                  </a:lnTo>
                  <a:lnTo>
                    <a:pt x="31581" y="70509"/>
                  </a:lnTo>
                  <a:lnTo>
                    <a:pt x="32093" y="70407"/>
                  </a:lnTo>
                  <a:lnTo>
                    <a:pt x="33115" y="70151"/>
                  </a:lnTo>
                  <a:lnTo>
                    <a:pt x="33627" y="70032"/>
                  </a:lnTo>
                  <a:lnTo>
                    <a:pt x="33882" y="69981"/>
                  </a:lnTo>
                  <a:lnTo>
                    <a:pt x="34138" y="69947"/>
                  </a:lnTo>
                  <a:lnTo>
                    <a:pt x="34530" y="69912"/>
                  </a:lnTo>
                  <a:lnTo>
                    <a:pt x="34922" y="69861"/>
                  </a:lnTo>
                  <a:lnTo>
                    <a:pt x="35706" y="69759"/>
                  </a:lnTo>
                  <a:lnTo>
                    <a:pt x="36098" y="69708"/>
                  </a:lnTo>
                  <a:lnTo>
                    <a:pt x="36490" y="69691"/>
                  </a:lnTo>
                  <a:lnTo>
                    <a:pt x="36882" y="69708"/>
                  </a:lnTo>
                  <a:lnTo>
                    <a:pt x="37291" y="69742"/>
                  </a:lnTo>
                  <a:lnTo>
                    <a:pt x="38365" y="69964"/>
                  </a:lnTo>
                  <a:lnTo>
                    <a:pt x="38893" y="70032"/>
                  </a:lnTo>
                  <a:lnTo>
                    <a:pt x="39166" y="70066"/>
                  </a:lnTo>
                  <a:lnTo>
                    <a:pt x="39438" y="70066"/>
                  </a:lnTo>
                  <a:lnTo>
                    <a:pt x="39728" y="70083"/>
                  </a:lnTo>
                  <a:lnTo>
                    <a:pt x="40018" y="70134"/>
                  </a:lnTo>
                  <a:lnTo>
                    <a:pt x="40308" y="70168"/>
                  </a:lnTo>
                  <a:lnTo>
                    <a:pt x="40580" y="70202"/>
                  </a:lnTo>
                  <a:lnTo>
                    <a:pt x="41006" y="70202"/>
                  </a:lnTo>
                  <a:lnTo>
                    <a:pt x="41143" y="70168"/>
                  </a:lnTo>
                  <a:lnTo>
                    <a:pt x="41279" y="70151"/>
                  </a:lnTo>
                  <a:lnTo>
                    <a:pt x="41416" y="70100"/>
                  </a:lnTo>
                  <a:lnTo>
                    <a:pt x="41552" y="70049"/>
                  </a:lnTo>
                  <a:lnTo>
                    <a:pt x="41671" y="69964"/>
                  </a:lnTo>
                  <a:lnTo>
                    <a:pt x="41876" y="70304"/>
                  </a:lnTo>
                  <a:lnTo>
                    <a:pt x="42097" y="70645"/>
                  </a:lnTo>
                  <a:lnTo>
                    <a:pt x="42319" y="70969"/>
                  </a:lnTo>
                  <a:lnTo>
                    <a:pt x="42557" y="71293"/>
                  </a:lnTo>
                  <a:lnTo>
                    <a:pt x="43035" y="71924"/>
                  </a:lnTo>
                  <a:lnTo>
                    <a:pt x="43512" y="72554"/>
                  </a:lnTo>
                  <a:lnTo>
                    <a:pt x="43853" y="73031"/>
                  </a:lnTo>
                  <a:lnTo>
                    <a:pt x="44228" y="73475"/>
                  </a:lnTo>
                  <a:lnTo>
                    <a:pt x="44620" y="73918"/>
                  </a:lnTo>
                  <a:lnTo>
                    <a:pt x="45012" y="74344"/>
                  </a:lnTo>
                  <a:lnTo>
                    <a:pt x="45830" y="75179"/>
                  </a:lnTo>
                  <a:lnTo>
                    <a:pt x="46648" y="76031"/>
                  </a:lnTo>
                  <a:lnTo>
                    <a:pt x="47347" y="76764"/>
                  </a:lnTo>
                  <a:lnTo>
                    <a:pt x="48028" y="77514"/>
                  </a:lnTo>
                  <a:lnTo>
                    <a:pt x="48710" y="78281"/>
                  </a:lnTo>
                  <a:lnTo>
                    <a:pt x="49409" y="79031"/>
                  </a:lnTo>
                  <a:lnTo>
                    <a:pt x="50431" y="80053"/>
                  </a:lnTo>
                  <a:lnTo>
                    <a:pt x="51437" y="81093"/>
                  </a:lnTo>
                  <a:lnTo>
                    <a:pt x="52426" y="82150"/>
                  </a:lnTo>
                  <a:lnTo>
                    <a:pt x="53397" y="83223"/>
                  </a:lnTo>
                  <a:lnTo>
                    <a:pt x="54351" y="84314"/>
                  </a:lnTo>
                  <a:lnTo>
                    <a:pt x="55289" y="85405"/>
                  </a:lnTo>
                  <a:lnTo>
                    <a:pt x="56209" y="86530"/>
                  </a:lnTo>
                  <a:lnTo>
                    <a:pt x="57112" y="87655"/>
                  </a:lnTo>
                  <a:lnTo>
                    <a:pt x="56755" y="87842"/>
                  </a:lnTo>
                  <a:lnTo>
                    <a:pt x="56584" y="87945"/>
                  </a:lnTo>
                  <a:lnTo>
                    <a:pt x="56414" y="88047"/>
                  </a:lnTo>
                  <a:lnTo>
                    <a:pt x="56243" y="88166"/>
                  </a:lnTo>
                  <a:lnTo>
                    <a:pt x="56090" y="88302"/>
                  </a:lnTo>
                  <a:lnTo>
                    <a:pt x="55954" y="88439"/>
                  </a:lnTo>
                  <a:lnTo>
                    <a:pt x="55817" y="88609"/>
                  </a:lnTo>
                  <a:lnTo>
                    <a:pt x="55476" y="89069"/>
                  </a:lnTo>
                  <a:lnTo>
                    <a:pt x="55118" y="89513"/>
                  </a:lnTo>
                  <a:lnTo>
                    <a:pt x="54743" y="89956"/>
                  </a:lnTo>
                  <a:lnTo>
                    <a:pt x="54351" y="90382"/>
                  </a:lnTo>
                  <a:lnTo>
                    <a:pt x="53942" y="90791"/>
                  </a:lnTo>
                  <a:lnTo>
                    <a:pt x="53533" y="91200"/>
                  </a:lnTo>
                  <a:lnTo>
                    <a:pt x="53107" y="91592"/>
                  </a:lnTo>
                  <a:lnTo>
                    <a:pt x="52681" y="91984"/>
                  </a:lnTo>
                  <a:lnTo>
                    <a:pt x="52579" y="91882"/>
                  </a:lnTo>
                  <a:lnTo>
                    <a:pt x="52460" y="91796"/>
                  </a:lnTo>
                  <a:lnTo>
                    <a:pt x="52340" y="91728"/>
                  </a:lnTo>
                  <a:lnTo>
                    <a:pt x="52204" y="91677"/>
                  </a:lnTo>
                  <a:lnTo>
                    <a:pt x="52170" y="92171"/>
                  </a:lnTo>
                  <a:lnTo>
                    <a:pt x="51948" y="92103"/>
                  </a:lnTo>
                  <a:lnTo>
                    <a:pt x="51727" y="92035"/>
                  </a:lnTo>
                  <a:lnTo>
                    <a:pt x="51301" y="91847"/>
                  </a:lnTo>
                  <a:lnTo>
                    <a:pt x="50892" y="91643"/>
                  </a:lnTo>
                  <a:lnTo>
                    <a:pt x="50483" y="91421"/>
                  </a:lnTo>
                  <a:lnTo>
                    <a:pt x="50074" y="91200"/>
                  </a:lnTo>
                  <a:lnTo>
                    <a:pt x="49665" y="90995"/>
                  </a:lnTo>
                  <a:lnTo>
                    <a:pt x="49238" y="90791"/>
                  </a:lnTo>
                  <a:lnTo>
                    <a:pt x="48812" y="90620"/>
                  </a:lnTo>
                  <a:lnTo>
                    <a:pt x="48574" y="90603"/>
                  </a:lnTo>
                  <a:lnTo>
                    <a:pt x="48318" y="90586"/>
                  </a:lnTo>
                  <a:lnTo>
                    <a:pt x="48079" y="90586"/>
                  </a:lnTo>
                  <a:lnTo>
                    <a:pt x="47841" y="90620"/>
                  </a:lnTo>
                  <a:lnTo>
                    <a:pt x="47602" y="90637"/>
                  </a:lnTo>
                  <a:lnTo>
                    <a:pt x="47364" y="90689"/>
                  </a:lnTo>
                  <a:lnTo>
                    <a:pt x="46886" y="90808"/>
                  </a:lnTo>
                  <a:lnTo>
                    <a:pt x="46409" y="90944"/>
                  </a:lnTo>
                  <a:lnTo>
                    <a:pt x="45949" y="91132"/>
                  </a:lnTo>
                  <a:lnTo>
                    <a:pt x="45506" y="91319"/>
                  </a:lnTo>
                  <a:lnTo>
                    <a:pt x="45063" y="91541"/>
                  </a:lnTo>
                  <a:lnTo>
                    <a:pt x="44909" y="91609"/>
                  </a:lnTo>
                  <a:lnTo>
                    <a:pt x="44739" y="91711"/>
                  </a:lnTo>
                  <a:lnTo>
                    <a:pt x="44586" y="91813"/>
                  </a:lnTo>
                  <a:lnTo>
                    <a:pt x="44415" y="91899"/>
                  </a:lnTo>
                  <a:lnTo>
                    <a:pt x="44245" y="91967"/>
                  </a:lnTo>
                  <a:lnTo>
                    <a:pt x="44159" y="91984"/>
                  </a:lnTo>
                  <a:lnTo>
                    <a:pt x="44074" y="92001"/>
                  </a:lnTo>
                  <a:lnTo>
                    <a:pt x="43989" y="92001"/>
                  </a:lnTo>
                  <a:lnTo>
                    <a:pt x="43887" y="91984"/>
                  </a:lnTo>
                  <a:lnTo>
                    <a:pt x="43802" y="91967"/>
                  </a:lnTo>
                  <a:lnTo>
                    <a:pt x="43716" y="91916"/>
                  </a:lnTo>
                  <a:lnTo>
                    <a:pt x="43427" y="91745"/>
                  </a:lnTo>
                  <a:lnTo>
                    <a:pt x="43154" y="91558"/>
                  </a:lnTo>
                  <a:lnTo>
                    <a:pt x="42898" y="91353"/>
                  </a:lnTo>
                  <a:lnTo>
                    <a:pt x="42643" y="91132"/>
                  </a:lnTo>
                  <a:lnTo>
                    <a:pt x="42165" y="90689"/>
                  </a:lnTo>
                  <a:lnTo>
                    <a:pt x="41688" y="90228"/>
                  </a:lnTo>
                  <a:lnTo>
                    <a:pt x="41433" y="89990"/>
                  </a:lnTo>
                  <a:lnTo>
                    <a:pt x="41194" y="89717"/>
                  </a:lnTo>
                  <a:lnTo>
                    <a:pt x="40972" y="89461"/>
                  </a:lnTo>
                  <a:lnTo>
                    <a:pt x="40751" y="89172"/>
                  </a:lnTo>
                  <a:lnTo>
                    <a:pt x="40342" y="88609"/>
                  </a:lnTo>
                  <a:lnTo>
                    <a:pt x="40120" y="88337"/>
                  </a:lnTo>
                  <a:lnTo>
                    <a:pt x="39899" y="88064"/>
                  </a:lnTo>
                  <a:lnTo>
                    <a:pt x="39609" y="87723"/>
                  </a:lnTo>
                  <a:lnTo>
                    <a:pt x="39319" y="87365"/>
                  </a:lnTo>
                  <a:lnTo>
                    <a:pt x="38757" y="86649"/>
                  </a:lnTo>
                  <a:lnTo>
                    <a:pt x="38467" y="86291"/>
                  </a:lnTo>
                  <a:lnTo>
                    <a:pt x="38177" y="85933"/>
                  </a:lnTo>
                  <a:lnTo>
                    <a:pt x="37870" y="85593"/>
                  </a:lnTo>
                  <a:lnTo>
                    <a:pt x="37564" y="85269"/>
                  </a:lnTo>
                  <a:lnTo>
                    <a:pt x="37121" y="84809"/>
                  </a:lnTo>
                  <a:lnTo>
                    <a:pt x="36694" y="84331"/>
                  </a:lnTo>
                  <a:lnTo>
                    <a:pt x="36268" y="83854"/>
                  </a:lnTo>
                  <a:lnTo>
                    <a:pt x="35859" y="83360"/>
                  </a:lnTo>
                  <a:lnTo>
                    <a:pt x="35467" y="82866"/>
                  </a:lnTo>
                  <a:lnTo>
                    <a:pt x="35075" y="82354"/>
                  </a:lnTo>
                  <a:lnTo>
                    <a:pt x="34700" y="81843"/>
                  </a:lnTo>
                  <a:lnTo>
                    <a:pt x="34325" y="81332"/>
                  </a:lnTo>
                  <a:lnTo>
                    <a:pt x="33968" y="80803"/>
                  </a:lnTo>
                  <a:lnTo>
                    <a:pt x="33627" y="80258"/>
                  </a:lnTo>
                  <a:lnTo>
                    <a:pt x="33286" y="79713"/>
                  </a:lnTo>
                  <a:lnTo>
                    <a:pt x="32962" y="79167"/>
                  </a:lnTo>
                  <a:lnTo>
                    <a:pt x="32655" y="78605"/>
                  </a:lnTo>
                  <a:lnTo>
                    <a:pt x="32348" y="78042"/>
                  </a:lnTo>
                  <a:lnTo>
                    <a:pt x="32059" y="77480"/>
                  </a:lnTo>
                  <a:lnTo>
                    <a:pt x="31786" y="76900"/>
                  </a:lnTo>
                  <a:lnTo>
                    <a:pt x="31650" y="76645"/>
                  </a:lnTo>
                  <a:lnTo>
                    <a:pt x="31513" y="76389"/>
                  </a:lnTo>
                  <a:lnTo>
                    <a:pt x="31207" y="75895"/>
                  </a:lnTo>
                  <a:lnTo>
                    <a:pt x="31053" y="75639"/>
                  </a:lnTo>
                  <a:lnTo>
                    <a:pt x="30917" y="75383"/>
                  </a:lnTo>
                  <a:lnTo>
                    <a:pt x="30780" y="75111"/>
                  </a:lnTo>
                  <a:lnTo>
                    <a:pt x="30678" y="74838"/>
                  </a:lnTo>
                  <a:lnTo>
                    <a:pt x="30491" y="74412"/>
                  </a:lnTo>
                  <a:lnTo>
                    <a:pt x="30269" y="74003"/>
                  </a:lnTo>
                  <a:lnTo>
                    <a:pt x="30048" y="73594"/>
                  </a:lnTo>
                  <a:lnTo>
                    <a:pt x="29809" y="73202"/>
                  </a:lnTo>
                  <a:lnTo>
                    <a:pt x="29536" y="72827"/>
                  </a:lnTo>
                  <a:lnTo>
                    <a:pt x="29281" y="72435"/>
                  </a:lnTo>
                  <a:lnTo>
                    <a:pt x="28991" y="72077"/>
                  </a:lnTo>
                  <a:lnTo>
                    <a:pt x="28701" y="71702"/>
                  </a:lnTo>
                  <a:lnTo>
                    <a:pt x="28565" y="71515"/>
                  </a:lnTo>
                  <a:lnTo>
                    <a:pt x="28445" y="71310"/>
                  </a:lnTo>
                  <a:lnTo>
                    <a:pt x="28326" y="71106"/>
                  </a:lnTo>
                  <a:lnTo>
                    <a:pt x="28224" y="70884"/>
                  </a:lnTo>
                  <a:lnTo>
                    <a:pt x="28156" y="70662"/>
                  </a:lnTo>
                  <a:lnTo>
                    <a:pt x="28105" y="70441"/>
                  </a:lnTo>
                  <a:lnTo>
                    <a:pt x="28105" y="70202"/>
                  </a:lnTo>
                  <a:lnTo>
                    <a:pt x="28105" y="70083"/>
                  </a:lnTo>
                  <a:lnTo>
                    <a:pt x="28122" y="69964"/>
                  </a:lnTo>
                  <a:lnTo>
                    <a:pt x="28122" y="69964"/>
                  </a:lnTo>
                  <a:lnTo>
                    <a:pt x="27968" y="69998"/>
                  </a:lnTo>
                  <a:lnTo>
                    <a:pt x="27951" y="69538"/>
                  </a:lnTo>
                  <a:close/>
                  <a:moveTo>
                    <a:pt x="67611" y="87553"/>
                  </a:moveTo>
                  <a:lnTo>
                    <a:pt x="68071" y="88149"/>
                  </a:lnTo>
                  <a:lnTo>
                    <a:pt x="68532" y="88763"/>
                  </a:lnTo>
                  <a:lnTo>
                    <a:pt x="68958" y="89410"/>
                  </a:lnTo>
                  <a:lnTo>
                    <a:pt x="69367" y="90041"/>
                  </a:lnTo>
                  <a:lnTo>
                    <a:pt x="69162" y="90382"/>
                  </a:lnTo>
                  <a:lnTo>
                    <a:pt x="68907" y="90808"/>
                  </a:lnTo>
                  <a:lnTo>
                    <a:pt x="68668" y="91200"/>
                  </a:lnTo>
                  <a:lnTo>
                    <a:pt x="68515" y="91592"/>
                  </a:lnTo>
                  <a:lnTo>
                    <a:pt x="68412" y="91575"/>
                  </a:lnTo>
                  <a:lnTo>
                    <a:pt x="68140" y="92188"/>
                  </a:lnTo>
                  <a:lnTo>
                    <a:pt x="67799" y="91728"/>
                  </a:lnTo>
                  <a:lnTo>
                    <a:pt x="67458" y="91268"/>
                  </a:lnTo>
                  <a:lnTo>
                    <a:pt x="67134" y="90808"/>
                  </a:lnTo>
                  <a:lnTo>
                    <a:pt x="66981" y="90569"/>
                  </a:lnTo>
                  <a:lnTo>
                    <a:pt x="66827" y="90331"/>
                  </a:lnTo>
                  <a:lnTo>
                    <a:pt x="66895" y="90007"/>
                  </a:lnTo>
                  <a:lnTo>
                    <a:pt x="66981" y="89683"/>
                  </a:lnTo>
                  <a:lnTo>
                    <a:pt x="67151" y="89172"/>
                  </a:lnTo>
                  <a:lnTo>
                    <a:pt x="67304" y="88763"/>
                  </a:lnTo>
                  <a:lnTo>
                    <a:pt x="67475" y="88354"/>
                  </a:lnTo>
                  <a:lnTo>
                    <a:pt x="67526" y="88149"/>
                  </a:lnTo>
                  <a:lnTo>
                    <a:pt x="67560" y="87962"/>
                  </a:lnTo>
                  <a:lnTo>
                    <a:pt x="67611" y="87553"/>
                  </a:lnTo>
                  <a:close/>
                  <a:moveTo>
                    <a:pt x="66163" y="90331"/>
                  </a:moveTo>
                  <a:lnTo>
                    <a:pt x="66231" y="90382"/>
                  </a:lnTo>
                  <a:lnTo>
                    <a:pt x="66282" y="90450"/>
                  </a:lnTo>
                  <a:lnTo>
                    <a:pt x="66384" y="90569"/>
                  </a:lnTo>
                  <a:lnTo>
                    <a:pt x="66469" y="90723"/>
                  </a:lnTo>
                  <a:lnTo>
                    <a:pt x="66538" y="90876"/>
                  </a:lnTo>
                  <a:lnTo>
                    <a:pt x="66606" y="91029"/>
                  </a:lnTo>
                  <a:lnTo>
                    <a:pt x="66691" y="91166"/>
                  </a:lnTo>
                  <a:lnTo>
                    <a:pt x="66776" y="91302"/>
                  </a:lnTo>
                  <a:lnTo>
                    <a:pt x="66912" y="91421"/>
                  </a:lnTo>
                  <a:lnTo>
                    <a:pt x="67151" y="91711"/>
                  </a:lnTo>
                  <a:lnTo>
                    <a:pt x="67373" y="92001"/>
                  </a:lnTo>
                  <a:lnTo>
                    <a:pt x="67799" y="92632"/>
                  </a:lnTo>
                  <a:lnTo>
                    <a:pt x="67662" y="93075"/>
                  </a:lnTo>
                  <a:lnTo>
                    <a:pt x="67526" y="93058"/>
                  </a:lnTo>
                  <a:lnTo>
                    <a:pt x="67492" y="93552"/>
                  </a:lnTo>
                  <a:lnTo>
                    <a:pt x="67339" y="93313"/>
                  </a:lnTo>
                  <a:lnTo>
                    <a:pt x="67202" y="93058"/>
                  </a:lnTo>
                  <a:lnTo>
                    <a:pt x="67083" y="92785"/>
                  </a:lnTo>
                  <a:lnTo>
                    <a:pt x="66981" y="92512"/>
                  </a:lnTo>
                  <a:lnTo>
                    <a:pt x="66895" y="92222"/>
                  </a:lnTo>
                  <a:lnTo>
                    <a:pt x="66810" y="91933"/>
                  </a:lnTo>
                  <a:lnTo>
                    <a:pt x="66691" y="91370"/>
                  </a:lnTo>
                  <a:lnTo>
                    <a:pt x="66520" y="91115"/>
                  </a:lnTo>
                  <a:lnTo>
                    <a:pt x="66367" y="90876"/>
                  </a:lnTo>
                  <a:lnTo>
                    <a:pt x="66248" y="90603"/>
                  </a:lnTo>
                  <a:lnTo>
                    <a:pt x="66197" y="90467"/>
                  </a:lnTo>
                  <a:lnTo>
                    <a:pt x="66163" y="90331"/>
                  </a:lnTo>
                  <a:close/>
                  <a:moveTo>
                    <a:pt x="69418" y="90177"/>
                  </a:moveTo>
                  <a:lnTo>
                    <a:pt x="69793" y="90723"/>
                  </a:lnTo>
                  <a:lnTo>
                    <a:pt x="70134" y="91268"/>
                  </a:lnTo>
                  <a:lnTo>
                    <a:pt x="70475" y="91830"/>
                  </a:lnTo>
                  <a:lnTo>
                    <a:pt x="70815" y="92376"/>
                  </a:lnTo>
                  <a:lnTo>
                    <a:pt x="70560" y="92853"/>
                  </a:lnTo>
                  <a:lnTo>
                    <a:pt x="70304" y="93330"/>
                  </a:lnTo>
                  <a:lnTo>
                    <a:pt x="70031" y="93808"/>
                  </a:lnTo>
                  <a:lnTo>
                    <a:pt x="69776" y="94302"/>
                  </a:lnTo>
                  <a:lnTo>
                    <a:pt x="69060" y="93381"/>
                  </a:lnTo>
                  <a:lnTo>
                    <a:pt x="68344" y="92461"/>
                  </a:lnTo>
                  <a:lnTo>
                    <a:pt x="68395" y="92052"/>
                  </a:lnTo>
                  <a:lnTo>
                    <a:pt x="68515" y="92086"/>
                  </a:lnTo>
                  <a:lnTo>
                    <a:pt x="68838" y="91455"/>
                  </a:lnTo>
                  <a:lnTo>
                    <a:pt x="69026" y="91149"/>
                  </a:lnTo>
                  <a:lnTo>
                    <a:pt x="69213" y="90842"/>
                  </a:lnTo>
                  <a:lnTo>
                    <a:pt x="69299" y="90689"/>
                  </a:lnTo>
                  <a:lnTo>
                    <a:pt x="69367" y="90518"/>
                  </a:lnTo>
                  <a:lnTo>
                    <a:pt x="69401" y="90348"/>
                  </a:lnTo>
                  <a:lnTo>
                    <a:pt x="69418" y="90177"/>
                  </a:lnTo>
                  <a:close/>
                  <a:moveTo>
                    <a:pt x="118111" y="89751"/>
                  </a:moveTo>
                  <a:lnTo>
                    <a:pt x="118350" y="89956"/>
                  </a:lnTo>
                  <a:lnTo>
                    <a:pt x="118605" y="90143"/>
                  </a:lnTo>
                  <a:lnTo>
                    <a:pt x="118878" y="90331"/>
                  </a:lnTo>
                  <a:lnTo>
                    <a:pt x="119151" y="90484"/>
                  </a:lnTo>
                  <a:lnTo>
                    <a:pt x="120327" y="91285"/>
                  </a:lnTo>
                  <a:lnTo>
                    <a:pt x="120906" y="91677"/>
                  </a:lnTo>
                  <a:lnTo>
                    <a:pt x="121485" y="92103"/>
                  </a:lnTo>
                  <a:lnTo>
                    <a:pt x="121673" y="92239"/>
                  </a:lnTo>
                  <a:lnTo>
                    <a:pt x="121843" y="92410"/>
                  </a:lnTo>
                  <a:lnTo>
                    <a:pt x="121997" y="92580"/>
                  </a:lnTo>
                  <a:lnTo>
                    <a:pt x="122133" y="92785"/>
                  </a:lnTo>
                  <a:lnTo>
                    <a:pt x="123633" y="95273"/>
                  </a:lnTo>
                  <a:lnTo>
                    <a:pt x="123190" y="94864"/>
                  </a:lnTo>
                  <a:lnTo>
                    <a:pt x="122730" y="94472"/>
                  </a:lnTo>
                  <a:lnTo>
                    <a:pt x="122235" y="94114"/>
                  </a:lnTo>
                  <a:lnTo>
                    <a:pt x="121741" y="93773"/>
                  </a:lnTo>
                  <a:lnTo>
                    <a:pt x="121230" y="93433"/>
                  </a:lnTo>
                  <a:lnTo>
                    <a:pt x="120719" y="93109"/>
                  </a:lnTo>
                  <a:lnTo>
                    <a:pt x="119679" y="92478"/>
                  </a:lnTo>
                  <a:lnTo>
                    <a:pt x="119457" y="92154"/>
                  </a:lnTo>
                  <a:lnTo>
                    <a:pt x="119236" y="91813"/>
                  </a:lnTo>
                  <a:lnTo>
                    <a:pt x="119048" y="91490"/>
                  </a:lnTo>
                  <a:lnTo>
                    <a:pt x="118844" y="91149"/>
                  </a:lnTo>
                  <a:lnTo>
                    <a:pt x="118486" y="90450"/>
                  </a:lnTo>
                  <a:lnTo>
                    <a:pt x="118111" y="89751"/>
                  </a:lnTo>
                  <a:close/>
                  <a:moveTo>
                    <a:pt x="67969" y="92836"/>
                  </a:moveTo>
                  <a:lnTo>
                    <a:pt x="68719" y="93825"/>
                  </a:lnTo>
                  <a:lnTo>
                    <a:pt x="69111" y="94319"/>
                  </a:lnTo>
                  <a:lnTo>
                    <a:pt x="69503" y="94813"/>
                  </a:lnTo>
                  <a:lnTo>
                    <a:pt x="69111" y="95665"/>
                  </a:lnTo>
                  <a:lnTo>
                    <a:pt x="68344" y="94728"/>
                  </a:lnTo>
                  <a:lnTo>
                    <a:pt x="67543" y="93808"/>
                  </a:lnTo>
                  <a:lnTo>
                    <a:pt x="67679" y="93569"/>
                  </a:lnTo>
                  <a:lnTo>
                    <a:pt x="67799" y="93347"/>
                  </a:lnTo>
                  <a:lnTo>
                    <a:pt x="67901" y="93092"/>
                  </a:lnTo>
                  <a:lnTo>
                    <a:pt x="67935" y="92972"/>
                  </a:lnTo>
                  <a:lnTo>
                    <a:pt x="67969" y="92836"/>
                  </a:lnTo>
                  <a:close/>
                  <a:moveTo>
                    <a:pt x="70935" y="92649"/>
                  </a:moveTo>
                  <a:lnTo>
                    <a:pt x="71276" y="93143"/>
                  </a:lnTo>
                  <a:lnTo>
                    <a:pt x="71599" y="93637"/>
                  </a:lnTo>
                  <a:lnTo>
                    <a:pt x="71923" y="94148"/>
                  </a:lnTo>
                  <a:lnTo>
                    <a:pt x="72213" y="94660"/>
                  </a:lnTo>
                  <a:lnTo>
                    <a:pt x="72111" y="94949"/>
                  </a:lnTo>
                  <a:lnTo>
                    <a:pt x="71991" y="95222"/>
                  </a:lnTo>
                  <a:lnTo>
                    <a:pt x="71889" y="95222"/>
                  </a:lnTo>
                  <a:lnTo>
                    <a:pt x="71753" y="95461"/>
                  </a:lnTo>
                  <a:lnTo>
                    <a:pt x="71633" y="95699"/>
                  </a:lnTo>
                  <a:lnTo>
                    <a:pt x="71531" y="95955"/>
                  </a:lnTo>
                  <a:lnTo>
                    <a:pt x="71480" y="96091"/>
                  </a:lnTo>
                  <a:lnTo>
                    <a:pt x="71463" y="96228"/>
                  </a:lnTo>
                  <a:lnTo>
                    <a:pt x="71293" y="96006"/>
                  </a:lnTo>
                  <a:lnTo>
                    <a:pt x="71122" y="95819"/>
                  </a:lnTo>
                  <a:lnTo>
                    <a:pt x="70764" y="95427"/>
                  </a:lnTo>
                  <a:lnTo>
                    <a:pt x="70406" y="95035"/>
                  </a:lnTo>
                  <a:lnTo>
                    <a:pt x="70065" y="94626"/>
                  </a:lnTo>
                  <a:lnTo>
                    <a:pt x="70083" y="94523"/>
                  </a:lnTo>
                  <a:lnTo>
                    <a:pt x="70100" y="94404"/>
                  </a:lnTo>
                  <a:lnTo>
                    <a:pt x="70134" y="94302"/>
                  </a:lnTo>
                  <a:lnTo>
                    <a:pt x="70202" y="94200"/>
                  </a:lnTo>
                  <a:lnTo>
                    <a:pt x="70321" y="93995"/>
                  </a:lnTo>
                  <a:lnTo>
                    <a:pt x="70423" y="93790"/>
                  </a:lnTo>
                  <a:lnTo>
                    <a:pt x="70577" y="93518"/>
                  </a:lnTo>
                  <a:lnTo>
                    <a:pt x="70730" y="93245"/>
                  </a:lnTo>
                  <a:lnTo>
                    <a:pt x="70798" y="93109"/>
                  </a:lnTo>
                  <a:lnTo>
                    <a:pt x="70867" y="92955"/>
                  </a:lnTo>
                  <a:lnTo>
                    <a:pt x="70901" y="92802"/>
                  </a:lnTo>
                  <a:lnTo>
                    <a:pt x="70935" y="92649"/>
                  </a:lnTo>
                  <a:close/>
                  <a:moveTo>
                    <a:pt x="101153" y="62158"/>
                  </a:moveTo>
                  <a:lnTo>
                    <a:pt x="101477" y="62311"/>
                  </a:lnTo>
                  <a:lnTo>
                    <a:pt x="101630" y="62379"/>
                  </a:lnTo>
                  <a:lnTo>
                    <a:pt x="101783" y="62464"/>
                  </a:lnTo>
                  <a:lnTo>
                    <a:pt x="102022" y="62874"/>
                  </a:lnTo>
                  <a:lnTo>
                    <a:pt x="102261" y="63248"/>
                  </a:lnTo>
                  <a:lnTo>
                    <a:pt x="102533" y="63623"/>
                  </a:lnTo>
                  <a:lnTo>
                    <a:pt x="102806" y="63998"/>
                  </a:lnTo>
                  <a:lnTo>
                    <a:pt x="103385" y="64714"/>
                  </a:lnTo>
                  <a:lnTo>
                    <a:pt x="103965" y="65413"/>
                  </a:lnTo>
                  <a:lnTo>
                    <a:pt x="105107" y="66794"/>
                  </a:lnTo>
                  <a:lnTo>
                    <a:pt x="106215" y="68157"/>
                  </a:lnTo>
                  <a:lnTo>
                    <a:pt x="108430" y="70918"/>
                  </a:lnTo>
                  <a:lnTo>
                    <a:pt x="110663" y="73679"/>
                  </a:lnTo>
                  <a:lnTo>
                    <a:pt x="111788" y="75043"/>
                  </a:lnTo>
                  <a:lnTo>
                    <a:pt x="112930" y="76406"/>
                  </a:lnTo>
                  <a:lnTo>
                    <a:pt x="113305" y="76849"/>
                  </a:lnTo>
                  <a:lnTo>
                    <a:pt x="113663" y="77309"/>
                  </a:lnTo>
                  <a:lnTo>
                    <a:pt x="114378" y="78247"/>
                  </a:lnTo>
                  <a:lnTo>
                    <a:pt x="115094" y="79201"/>
                  </a:lnTo>
                  <a:lnTo>
                    <a:pt x="115452" y="79661"/>
                  </a:lnTo>
                  <a:lnTo>
                    <a:pt x="115827" y="80122"/>
                  </a:lnTo>
                  <a:lnTo>
                    <a:pt x="116219" y="80599"/>
                  </a:lnTo>
                  <a:lnTo>
                    <a:pt x="116594" y="81076"/>
                  </a:lnTo>
                  <a:lnTo>
                    <a:pt x="117327" y="82082"/>
                  </a:lnTo>
                  <a:lnTo>
                    <a:pt x="118060" y="83070"/>
                  </a:lnTo>
                  <a:lnTo>
                    <a:pt x="118435" y="83547"/>
                  </a:lnTo>
                  <a:lnTo>
                    <a:pt x="118827" y="84025"/>
                  </a:lnTo>
                  <a:lnTo>
                    <a:pt x="119082" y="84331"/>
                  </a:lnTo>
                  <a:lnTo>
                    <a:pt x="119321" y="84638"/>
                  </a:lnTo>
                  <a:lnTo>
                    <a:pt x="119764" y="85269"/>
                  </a:lnTo>
                  <a:lnTo>
                    <a:pt x="120207" y="85899"/>
                  </a:lnTo>
                  <a:lnTo>
                    <a:pt x="120633" y="86564"/>
                  </a:lnTo>
                  <a:lnTo>
                    <a:pt x="120463" y="86632"/>
                  </a:lnTo>
                  <a:lnTo>
                    <a:pt x="120258" y="86717"/>
                  </a:lnTo>
                  <a:lnTo>
                    <a:pt x="120071" y="86820"/>
                  </a:lnTo>
                  <a:lnTo>
                    <a:pt x="119883" y="86922"/>
                  </a:lnTo>
                  <a:lnTo>
                    <a:pt x="119798" y="86990"/>
                  </a:lnTo>
                  <a:lnTo>
                    <a:pt x="119730" y="87058"/>
                  </a:lnTo>
                  <a:lnTo>
                    <a:pt x="119679" y="87126"/>
                  </a:lnTo>
                  <a:lnTo>
                    <a:pt x="119645" y="87212"/>
                  </a:lnTo>
                  <a:lnTo>
                    <a:pt x="119645" y="87280"/>
                  </a:lnTo>
                  <a:lnTo>
                    <a:pt x="119662" y="87382"/>
                  </a:lnTo>
                  <a:lnTo>
                    <a:pt x="119696" y="87484"/>
                  </a:lnTo>
                  <a:lnTo>
                    <a:pt x="119764" y="87587"/>
                  </a:lnTo>
                  <a:lnTo>
                    <a:pt x="119917" y="87535"/>
                  </a:lnTo>
                  <a:lnTo>
                    <a:pt x="120054" y="87484"/>
                  </a:lnTo>
                  <a:lnTo>
                    <a:pt x="120344" y="87331"/>
                  </a:lnTo>
                  <a:lnTo>
                    <a:pt x="120633" y="87178"/>
                  </a:lnTo>
                  <a:lnTo>
                    <a:pt x="120787" y="87109"/>
                  </a:lnTo>
                  <a:lnTo>
                    <a:pt x="120940" y="87041"/>
                  </a:lnTo>
                  <a:lnTo>
                    <a:pt x="121332" y="87638"/>
                  </a:lnTo>
                  <a:lnTo>
                    <a:pt x="121707" y="88234"/>
                  </a:lnTo>
                  <a:lnTo>
                    <a:pt x="122440" y="89444"/>
                  </a:lnTo>
                  <a:lnTo>
                    <a:pt x="123156" y="90654"/>
                  </a:lnTo>
                  <a:lnTo>
                    <a:pt x="123837" y="91899"/>
                  </a:lnTo>
                  <a:lnTo>
                    <a:pt x="124536" y="93126"/>
                  </a:lnTo>
                  <a:lnTo>
                    <a:pt x="125252" y="94353"/>
                  </a:lnTo>
                  <a:lnTo>
                    <a:pt x="125968" y="95563"/>
                  </a:lnTo>
                  <a:lnTo>
                    <a:pt x="126343" y="96160"/>
                  </a:lnTo>
                  <a:lnTo>
                    <a:pt x="126718" y="96756"/>
                  </a:lnTo>
                  <a:lnTo>
                    <a:pt x="126275" y="96228"/>
                  </a:lnTo>
                  <a:lnTo>
                    <a:pt x="125815" y="95716"/>
                  </a:lnTo>
                  <a:lnTo>
                    <a:pt x="124894" y="94711"/>
                  </a:lnTo>
                  <a:lnTo>
                    <a:pt x="123957" y="93722"/>
                  </a:lnTo>
                  <a:lnTo>
                    <a:pt x="123480" y="93228"/>
                  </a:lnTo>
                  <a:lnTo>
                    <a:pt x="123019" y="92717"/>
                  </a:lnTo>
                  <a:lnTo>
                    <a:pt x="122764" y="92427"/>
                  </a:lnTo>
                  <a:lnTo>
                    <a:pt x="122525" y="92120"/>
                  </a:lnTo>
                  <a:lnTo>
                    <a:pt x="122321" y="91796"/>
                  </a:lnTo>
                  <a:lnTo>
                    <a:pt x="122099" y="91473"/>
                  </a:lnTo>
                  <a:lnTo>
                    <a:pt x="121707" y="90808"/>
                  </a:lnTo>
                  <a:lnTo>
                    <a:pt x="121298" y="90143"/>
                  </a:lnTo>
                  <a:lnTo>
                    <a:pt x="120974" y="89598"/>
                  </a:lnTo>
                  <a:lnTo>
                    <a:pt x="120633" y="89052"/>
                  </a:lnTo>
                  <a:lnTo>
                    <a:pt x="119935" y="87979"/>
                  </a:lnTo>
                  <a:lnTo>
                    <a:pt x="119202" y="86939"/>
                  </a:lnTo>
                  <a:lnTo>
                    <a:pt x="118469" y="85882"/>
                  </a:lnTo>
                  <a:lnTo>
                    <a:pt x="117702" y="84791"/>
                  </a:lnTo>
                  <a:lnTo>
                    <a:pt x="116952" y="83684"/>
                  </a:lnTo>
                  <a:lnTo>
                    <a:pt x="116219" y="82576"/>
                  </a:lnTo>
                  <a:lnTo>
                    <a:pt x="115469" y="81451"/>
                  </a:lnTo>
                  <a:lnTo>
                    <a:pt x="112708" y="77633"/>
                  </a:lnTo>
                  <a:lnTo>
                    <a:pt x="111345" y="75690"/>
                  </a:lnTo>
                  <a:lnTo>
                    <a:pt x="109998" y="73764"/>
                  </a:lnTo>
                  <a:lnTo>
                    <a:pt x="109402" y="72980"/>
                  </a:lnTo>
                  <a:lnTo>
                    <a:pt x="108805" y="72196"/>
                  </a:lnTo>
                  <a:lnTo>
                    <a:pt x="108226" y="71429"/>
                  </a:lnTo>
                  <a:lnTo>
                    <a:pt x="107936" y="71020"/>
                  </a:lnTo>
                  <a:lnTo>
                    <a:pt x="107646" y="70628"/>
                  </a:lnTo>
                  <a:lnTo>
                    <a:pt x="107237" y="70049"/>
                  </a:lnTo>
                  <a:lnTo>
                    <a:pt x="106811" y="69486"/>
                  </a:lnTo>
                  <a:lnTo>
                    <a:pt x="105942" y="68362"/>
                  </a:lnTo>
                  <a:lnTo>
                    <a:pt x="105499" y="67799"/>
                  </a:lnTo>
                  <a:lnTo>
                    <a:pt x="105073" y="67237"/>
                  </a:lnTo>
                  <a:lnTo>
                    <a:pt x="104664" y="66674"/>
                  </a:lnTo>
                  <a:lnTo>
                    <a:pt x="104255" y="66095"/>
                  </a:lnTo>
                  <a:lnTo>
                    <a:pt x="103897" y="65583"/>
                  </a:lnTo>
                  <a:lnTo>
                    <a:pt x="103505" y="65089"/>
                  </a:lnTo>
                  <a:lnTo>
                    <a:pt x="103113" y="64595"/>
                  </a:lnTo>
                  <a:lnTo>
                    <a:pt x="102721" y="64118"/>
                  </a:lnTo>
                  <a:lnTo>
                    <a:pt x="101920" y="63163"/>
                  </a:lnTo>
                  <a:lnTo>
                    <a:pt x="101528" y="62669"/>
                  </a:lnTo>
                  <a:lnTo>
                    <a:pt x="101153" y="62158"/>
                  </a:lnTo>
                  <a:close/>
                  <a:moveTo>
                    <a:pt x="67799" y="94984"/>
                  </a:moveTo>
                  <a:lnTo>
                    <a:pt x="68804" y="96262"/>
                  </a:lnTo>
                  <a:lnTo>
                    <a:pt x="68600" y="96961"/>
                  </a:lnTo>
                  <a:lnTo>
                    <a:pt x="68361" y="96483"/>
                  </a:lnTo>
                  <a:lnTo>
                    <a:pt x="68174" y="95989"/>
                  </a:lnTo>
                  <a:lnTo>
                    <a:pt x="67986" y="95478"/>
                  </a:lnTo>
                  <a:lnTo>
                    <a:pt x="67799" y="94984"/>
                  </a:lnTo>
                  <a:close/>
                  <a:moveTo>
                    <a:pt x="69622" y="95171"/>
                  </a:moveTo>
                  <a:lnTo>
                    <a:pt x="69844" y="95290"/>
                  </a:lnTo>
                  <a:lnTo>
                    <a:pt x="70031" y="95444"/>
                  </a:lnTo>
                  <a:lnTo>
                    <a:pt x="70219" y="95614"/>
                  </a:lnTo>
                  <a:lnTo>
                    <a:pt x="70389" y="95802"/>
                  </a:lnTo>
                  <a:lnTo>
                    <a:pt x="70713" y="96211"/>
                  </a:lnTo>
                  <a:lnTo>
                    <a:pt x="71037" y="96603"/>
                  </a:lnTo>
                  <a:lnTo>
                    <a:pt x="71020" y="97046"/>
                  </a:lnTo>
                  <a:lnTo>
                    <a:pt x="70815" y="97029"/>
                  </a:lnTo>
                  <a:lnTo>
                    <a:pt x="70832" y="97455"/>
                  </a:lnTo>
                  <a:lnTo>
                    <a:pt x="70611" y="97318"/>
                  </a:lnTo>
                  <a:lnTo>
                    <a:pt x="70406" y="97165"/>
                  </a:lnTo>
                  <a:lnTo>
                    <a:pt x="70219" y="96995"/>
                  </a:lnTo>
                  <a:lnTo>
                    <a:pt x="70048" y="96807"/>
                  </a:lnTo>
                  <a:lnTo>
                    <a:pt x="69725" y="96398"/>
                  </a:lnTo>
                  <a:lnTo>
                    <a:pt x="69401" y="95989"/>
                  </a:lnTo>
                  <a:lnTo>
                    <a:pt x="69503" y="95580"/>
                  </a:lnTo>
                  <a:lnTo>
                    <a:pt x="69622" y="95171"/>
                  </a:lnTo>
                  <a:close/>
                  <a:moveTo>
                    <a:pt x="7772" y="66589"/>
                  </a:moveTo>
                  <a:lnTo>
                    <a:pt x="7908" y="66606"/>
                  </a:lnTo>
                  <a:lnTo>
                    <a:pt x="8044" y="66640"/>
                  </a:lnTo>
                  <a:lnTo>
                    <a:pt x="8181" y="66691"/>
                  </a:lnTo>
                  <a:lnTo>
                    <a:pt x="8317" y="66742"/>
                  </a:lnTo>
                  <a:lnTo>
                    <a:pt x="8573" y="66879"/>
                  </a:lnTo>
                  <a:lnTo>
                    <a:pt x="8811" y="67032"/>
                  </a:lnTo>
                  <a:lnTo>
                    <a:pt x="9272" y="67373"/>
                  </a:lnTo>
                  <a:lnTo>
                    <a:pt x="9766" y="67833"/>
                  </a:lnTo>
                  <a:lnTo>
                    <a:pt x="10243" y="68293"/>
                  </a:lnTo>
                  <a:lnTo>
                    <a:pt x="10720" y="68771"/>
                  </a:lnTo>
                  <a:lnTo>
                    <a:pt x="11180" y="69248"/>
                  </a:lnTo>
                  <a:lnTo>
                    <a:pt x="12101" y="70236"/>
                  </a:lnTo>
                  <a:lnTo>
                    <a:pt x="13004" y="71225"/>
                  </a:lnTo>
                  <a:lnTo>
                    <a:pt x="14095" y="72418"/>
                  </a:lnTo>
                  <a:lnTo>
                    <a:pt x="15169" y="73611"/>
                  </a:lnTo>
                  <a:lnTo>
                    <a:pt x="15697" y="74225"/>
                  </a:lnTo>
                  <a:lnTo>
                    <a:pt x="16225" y="74838"/>
                  </a:lnTo>
                  <a:lnTo>
                    <a:pt x="16737" y="75452"/>
                  </a:lnTo>
                  <a:lnTo>
                    <a:pt x="17231" y="76082"/>
                  </a:lnTo>
                  <a:lnTo>
                    <a:pt x="17896" y="76900"/>
                  </a:lnTo>
                  <a:lnTo>
                    <a:pt x="18560" y="77718"/>
                  </a:lnTo>
                  <a:lnTo>
                    <a:pt x="19259" y="78502"/>
                  </a:lnTo>
                  <a:lnTo>
                    <a:pt x="19958" y="79286"/>
                  </a:lnTo>
                  <a:lnTo>
                    <a:pt x="21389" y="80820"/>
                  </a:lnTo>
                  <a:lnTo>
                    <a:pt x="22838" y="82337"/>
                  </a:lnTo>
                  <a:lnTo>
                    <a:pt x="23213" y="82729"/>
                  </a:lnTo>
                  <a:lnTo>
                    <a:pt x="23588" y="83121"/>
                  </a:lnTo>
                  <a:lnTo>
                    <a:pt x="24389" y="83854"/>
                  </a:lnTo>
                  <a:lnTo>
                    <a:pt x="25190" y="84570"/>
                  </a:lnTo>
                  <a:lnTo>
                    <a:pt x="26025" y="85269"/>
                  </a:lnTo>
                  <a:lnTo>
                    <a:pt x="26877" y="85950"/>
                  </a:lnTo>
                  <a:lnTo>
                    <a:pt x="27730" y="86615"/>
                  </a:lnTo>
                  <a:lnTo>
                    <a:pt x="29451" y="87910"/>
                  </a:lnTo>
                  <a:lnTo>
                    <a:pt x="30201" y="88507"/>
                  </a:lnTo>
                  <a:lnTo>
                    <a:pt x="30934" y="89103"/>
                  </a:lnTo>
                  <a:lnTo>
                    <a:pt x="31667" y="89700"/>
                  </a:lnTo>
                  <a:lnTo>
                    <a:pt x="32417" y="90262"/>
                  </a:lnTo>
                  <a:lnTo>
                    <a:pt x="33252" y="90927"/>
                  </a:lnTo>
                  <a:lnTo>
                    <a:pt x="33644" y="91268"/>
                  </a:lnTo>
                  <a:lnTo>
                    <a:pt x="33831" y="91438"/>
                  </a:lnTo>
                  <a:lnTo>
                    <a:pt x="34019" y="91643"/>
                  </a:lnTo>
                  <a:lnTo>
                    <a:pt x="34274" y="92052"/>
                  </a:lnTo>
                  <a:lnTo>
                    <a:pt x="34547" y="92461"/>
                  </a:lnTo>
                  <a:lnTo>
                    <a:pt x="34820" y="92853"/>
                  </a:lnTo>
                  <a:lnTo>
                    <a:pt x="34973" y="93041"/>
                  </a:lnTo>
                  <a:lnTo>
                    <a:pt x="35126" y="93228"/>
                  </a:lnTo>
                  <a:lnTo>
                    <a:pt x="35433" y="93194"/>
                  </a:lnTo>
                  <a:lnTo>
                    <a:pt x="35740" y="93705"/>
                  </a:lnTo>
                  <a:lnTo>
                    <a:pt x="36047" y="94234"/>
                  </a:lnTo>
                  <a:lnTo>
                    <a:pt x="36337" y="94762"/>
                  </a:lnTo>
                  <a:lnTo>
                    <a:pt x="36473" y="95035"/>
                  </a:lnTo>
                  <a:lnTo>
                    <a:pt x="36592" y="95307"/>
                  </a:lnTo>
                  <a:lnTo>
                    <a:pt x="36814" y="95853"/>
                  </a:lnTo>
                  <a:lnTo>
                    <a:pt x="37001" y="96398"/>
                  </a:lnTo>
                  <a:lnTo>
                    <a:pt x="37223" y="96961"/>
                  </a:lnTo>
                  <a:lnTo>
                    <a:pt x="37325" y="97216"/>
                  </a:lnTo>
                  <a:lnTo>
                    <a:pt x="37461" y="97489"/>
                  </a:lnTo>
                  <a:lnTo>
                    <a:pt x="36592" y="96756"/>
                  </a:lnTo>
                  <a:lnTo>
                    <a:pt x="35723" y="96040"/>
                  </a:lnTo>
                  <a:lnTo>
                    <a:pt x="35280" y="95699"/>
                  </a:lnTo>
                  <a:lnTo>
                    <a:pt x="34820" y="95358"/>
                  </a:lnTo>
                  <a:lnTo>
                    <a:pt x="34360" y="95052"/>
                  </a:lnTo>
                  <a:lnTo>
                    <a:pt x="33882" y="94762"/>
                  </a:lnTo>
                  <a:lnTo>
                    <a:pt x="32519" y="93944"/>
                  </a:lnTo>
                  <a:lnTo>
                    <a:pt x="31155" y="93126"/>
                  </a:lnTo>
                  <a:lnTo>
                    <a:pt x="29775" y="92325"/>
                  </a:lnTo>
                  <a:lnTo>
                    <a:pt x="28411" y="91507"/>
                  </a:lnTo>
                  <a:lnTo>
                    <a:pt x="27065" y="90689"/>
                  </a:lnTo>
                  <a:lnTo>
                    <a:pt x="25719" y="89819"/>
                  </a:lnTo>
                  <a:lnTo>
                    <a:pt x="25054" y="89393"/>
                  </a:lnTo>
                  <a:lnTo>
                    <a:pt x="24406" y="88933"/>
                  </a:lnTo>
                  <a:lnTo>
                    <a:pt x="23759" y="88473"/>
                  </a:lnTo>
                  <a:lnTo>
                    <a:pt x="23128" y="87996"/>
                  </a:lnTo>
                  <a:lnTo>
                    <a:pt x="22583" y="87570"/>
                  </a:lnTo>
                  <a:lnTo>
                    <a:pt x="22054" y="87143"/>
                  </a:lnTo>
                  <a:lnTo>
                    <a:pt x="20997" y="86240"/>
                  </a:lnTo>
                  <a:lnTo>
                    <a:pt x="19975" y="85337"/>
                  </a:lnTo>
                  <a:lnTo>
                    <a:pt x="19447" y="84894"/>
                  </a:lnTo>
                  <a:lnTo>
                    <a:pt x="18918" y="84451"/>
                  </a:lnTo>
                  <a:lnTo>
                    <a:pt x="17930" y="83615"/>
                  </a:lnTo>
                  <a:lnTo>
                    <a:pt x="16941" y="82763"/>
                  </a:lnTo>
                  <a:lnTo>
                    <a:pt x="15987" y="81894"/>
                  </a:lnTo>
                  <a:lnTo>
                    <a:pt x="15032" y="81008"/>
                  </a:lnTo>
                  <a:lnTo>
                    <a:pt x="14112" y="80087"/>
                  </a:lnTo>
                  <a:lnTo>
                    <a:pt x="13209" y="79150"/>
                  </a:lnTo>
                  <a:lnTo>
                    <a:pt x="12339" y="78196"/>
                  </a:lnTo>
                  <a:lnTo>
                    <a:pt x="11470" y="77224"/>
                  </a:lnTo>
                  <a:lnTo>
                    <a:pt x="11334" y="77088"/>
                  </a:lnTo>
                  <a:lnTo>
                    <a:pt x="11198" y="76934"/>
                  </a:lnTo>
                  <a:lnTo>
                    <a:pt x="10925" y="76628"/>
                  </a:lnTo>
                  <a:lnTo>
                    <a:pt x="10771" y="76491"/>
                  </a:lnTo>
                  <a:lnTo>
                    <a:pt x="10618" y="76372"/>
                  </a:lnTo>
                  <a:lnTo>
                    <a:pt x="10431" y="76287"/>
                  </a:lnTo>
                  <a:lnTo>
                    <a:pt x="10345" y="76253"/>
                  </a:lnTo>
                  <a:lnTo>
                    <a:pt x="10243" y="76219"/>
                  </a:lnTo>
                  <a:lnTo>
                    <a:pt x="10328" y="76116"/>
                  </a:lnTo>
                  <a:lnTo>
                    <a:pt x="10192" y="76116"/>
                  </a:lnTo>
                  <a:lnTo>
                    <a:pt x="10073" y="76065"/>
                  </a:lnTo>
                  <a:lnTo>
                    <a:pt x="9970" y="75997"/>
                  </a:lnTo>
                  <a:lnTo>
                    <a:pt x="9885" y="75912"/>
                  </a:lnTo>
                  <a:lnTo>
                    <a:pt x="9715" y="75707"/>
                  </a:lnTo>
                  <a:lnTo>
                    <a:pt x="9561" y="75503"/>
                  </a:lnTo>
                  <a:lnTo>
                    <a:pt x="8828" y="74565"/>
                  </a:lnTo>
                  <a:lnTo>
                    <a:pt x="8130" y="73611"/>
                  </a:lnTo>
                  <a:lnTo>
                    <a:pt x="7772" y="73134"/>
                  </a:lnTo>
                  <a:lnTo>
                    <a:pt x="7448" y="72657"/>
                  </a:lnTo>
                  <a:lnTo>
                    <a:pt x="7124" y="72145"/>
                  </a:lnTo>
                  <a:lnTo>
                    <a:pt x="6817" y="71651"/>
                  </a:lnTo>
                  <a:lnTo>
                    <a:pt x="6613" y="71276"/>
                  </a:lnTo>
                  <a:lnTo>
                    <a:pt x="6374" y="70918"/>
                  </a:lnTo>
                  <a:lnTo>
                    <a:pt x="6153" y="70560"/>
                  </a:lnTo>
                  <a:lnTo>
                    <a:pt x="5931" y="70185"/>
                  </a:lnTo>
                  <a:lnTo>
                    <a:pt x="5829" y="69998"/>
                  </a:lnTo>
                  <a:lnTo>
                    <a:pt x="5744" y="69810"/>
                  </a:lnTo>
                  <a:lnTo>
                    <a:pt x="5658" y="69623"/>
                  </a:lnTo>
                  <a:lnTo>
                    <a:pt x="5590" y="69418"/>
                  </a:lnTo>
                  <a:lnTo>
                    <a:pt x="5539" y="69214"/>
                  </a:lnTo>
                  <a:lnTo>
                    <a:pt x="5505" y="69009"/>
                  </a:lnTo>
                  <a:lnTo>
                    <a:pt x="5505" y="68805"/>
                  </a:lnTo>
                  <a:lnTo>
                    <a:pt x="5505" y="68583"/>
                  </a:lnTo>
                  <a:lnTo>
                    <a:pt x="5522" y="68396"/>
                  </a:lnTo>
                  <a:lnTo>
                    <a:pt x="5539" y="68225"/>
                  </a:lnTo>
                  <a:lnTo>
                    <a:pt x="5590" y="68072"/>
                  </a:lnTo>
                  <a:lnTo>
                    <a:pt x="5658" y="67918"/>
                  </a:lnTo>
                  <a:lnTo>
                    <a:pt x="5744" y="67782"/>
                  </a:lnTo>
                  <a:lnTo>
                    <a:pt x="5846" y="67646"/>
                  </a:lnTo>
                  <a:lnTo>
                    <a:pt x="5948" y="67526"/>
                  </a:lnTo>
                  <a:lnTo>
                    <a:pt x="6067" y="67407"/>
                  </a:lnTo>
                  <a:lnTo>
                    <a:pt x="6187" y="67288"/>
                  </a:lnTo>
                  <a:lnTo>
                    <a:pt x="6323" y="67186"/>
                  </a:lnTo>
                  <a:lnTo>
                    <a:pt x="6613" y="66998"/>
                  </a:lnTo>
                  <a:lnTo>
                    <a:pt x="6920" y="66845"/>
                  </a:lnTo>
                  <a:lnTo>
                    <a:pt x="7209" y="66691"/>
                  </a:lnTo>
                  <a:lnTo>
                    <a:pt x="7346" y="66640"/>
                  </a:lnTo>
                  <a:lnTo>
                    <a:pt x="7499" y="66606"/>
                  </a:lnTo>
                  <a:lnTo>
                    <a:pt x="7635" y="66589"/>
                  </a:lnTo>
                  <a:close/>
                  <a:moveTo>
                    <a:pt x="31394" y="77122"/>
                  </a:moveTo>
                  <a:lnTo>
                    <a:pt x="31599" y="77616"/>
                  </a:lnTo>
                  <a:lnTo>
                    <a:pt x="31837" y="78093"/>
                  </a:lnTo>
                  <a:lnTo>
                    <a:pt x="32076" y="78571"/>
                  </a:lnTo>
                  <a:lnTo>
                    <a:pt x="32314" y="79031"/>
                  </a:lnTo>
                  <a:lnTo>
                    <a:pt x="32843" y="79968"/>
                  </a:lnTo>
                  <a:lnTo>
                    <a:pt x="33388" y="80871"/>
                  </a:lnTo>
                  <a:lnTo>
                    <a:pt x="33985" y="81758"/>
                  </a:lnTo>
                  <a:lnTo>
                    <a:pt x="34598" y="82627"/>
                  </a:lnTo>
                  <a:lnTo>
                    <a:pt x="35246" y="83462"/>
                  </a:lnTo>
                  <a:lnTo>
                    <a:pt x="35910" y="84297"/>
                  </a:lnTo>
                  <a:lnTo>
                    <a:pt x="36200" y="84638"/>
                  </a:lnTo>
                  <a:lnTo>
                    <a:pt x="36507" y="84979"/>
                  </a:lnTo>
                  <a:lnTo>
                    <a:pt x="37138" y="85627"/>
                  </a:lnTo>
                  <a:lnTo>
                    <a:pt x="37444" y="85967"/>
                  </a:lnTo>
                  <a:lnTo>
                    <a:pt x="37751" y="86291"/>
                  </a:lnTo>
                  <a:lnTo>
                    <a:pt x="38041" y="86632"/>
                  </a:lnTo>
                  <a:lnTo>
                    <a:pt x="38314" y="86990"/>
                  </a:lnTo>
                  <a:lnTo>
                    <a:pt x="38552" y="87314"/>
                  </a:lnTo>
                  <a:lnTo>
                    <a:pt x="38808" y="87638"/>
                  </a:lnTo>
                  <a:lnTo>
                    <a:pt x="39319" y="88251"/>
                  </a:lnTo>
                  <a:lnTo>
                    <a:pt x="39830" y="88882"/>
                  </a:lnTo>
                  <a:lnTo>
                    <a:pt x="40069" y="89189"/>
                  </a:lnTo>
                  <a:lnTo>
                    <a:pt x="40308" y="89513"/>
                  </a:lnTo>
                  <a:lnTo>
                    <a:pt x="40529" y="89802"/>
                  </a:lnTo>
                  <a:lnTo>
                    <a:pt x="40751" y="90075"/>
                  </a:lnTo>
                  <a:lnTo>
                    <a:pt x="41006" y="90348"/>
                  </a:lnTo>
                  <a:lnTo>
                    <a:pt x="41262" y="90603"/>
                  </a:lnTo>
                  <a:lnTo>
                    <a:pt x="41773" y="91098"/>
                  </a:lnTo>
                  <a:lnTo>
                    <a:pt x="42302" y="91592"/>
                  </a:lnTo>
                  <a:lnTo>
                    <a:pt x="42557" y="91796"/>
                  </a:lnTo>
                  <a:lnTo>
                    <a:pt x="42813" y="92001"/>
                  </a:lnTo>
                  <a:lnTo>
                    <a:pt x="43069" y="92188"/>
                  </a:lnTo>
                  <a:lnTo>
                    <a:pt x="43358" y="92359"/>
                  </a:lnTo>
                  <a:lnTo>
                    <a:pt x="43495" y="92427"/>
                  </a:lnTo>
                  <a:lnTo>
                    <a:pt x="43648" y="92495"/>
                  </a:lnTo>
                  <a:lnTo>
                    <a:pt x="43802" y="92529"/>
                  </a:lnTo>
                  <a:lnTo>
                    <a:pt x="43955" y="92563"/>
                  </a:lnTo>
                  <a:lnTo>
                    <a:pt x="44262" y="92563"/>
                  </a:lnTo>
                  <a:lnTo>
                    <a:pt x="44432" y="92529"/>
                  </a:lnTo>
                  <a:lnTo>
                    <a:pt x="44603" y="92478"/>
                  </a:lnTo>
                  <a:lnTo>
                    <a:pt x="44705" y="93416"/>
                  </a:lnTo>
                  <a:lnTo>
                    <a:pt x="44756" y="93876"/>
                  </a:lnTo>
                  <a:lnTo>
                    <a:pt x="44824" y="94336"/>
                  </a:lnTo>
                  <a:lnTo>
                    <a:pt x="44909" y="94796"/>
                  </a:lnTo>
                  <a:lnTo>
                    <a:pt x="45029" y="95239"/>
                  </a:lnTo>
                  <a:lnTo>
                    <a:pt x="45165" y="95682"/>
                  </a:lnTo>
                  <a:lnTo>
                    <a:pt x="45250" y="95904"/>
                  </a:lnTo>
                  <a:lnTo>
                    <a:pt x="45353" y="96125"/>
                  </a:lnTo>
                  <a:lnTo>
                    <a:pt x="45489" y="96415"/>
                  </a:lnTo>
                  <a:lnTo>
                    <a:pt x="45659" y="96688"/>
                  </a:lnTo>
                  <a:lnTo>
                    <a:pt x="45813" y="96978"/>
                  </a:lnTo>
                  <a:lnTo>
                    <a:pt x="45898" y="97131"/>
                  </a:lnTo>
                  <a:lnTo>
                    <a:pt x="45949" y="97284"/>
                  </a:lnTo>
                  <a:lnTo>
                    <a:pt x="45864" y="97421"/>
                  </a:lnTo>
                  <a:lnTo>
                    <a:pt x="45762" y="97540"/>
                  </a:lnTo>
                  <a:lnTo>
                    <a:pt x="45642" y="97642"/>
                  </a:lnTo>
                  <a:lnTo>
                    <a:pt x="45523" y="97728"/>
                  </a:lnTo>
                  <a:lnTo>
                    <a:pt x="45404" y="97813"/>
                  </a:lnTo>
                  <a:lnTo>
                    <a:pt x="45267" y="97898"/>
                  </a:lnTo>
                  <a:lnTo>
                    <a:pt x="45114" y="97949"/>
                  </a:lnTo>
                  <a:lnTo>
                    <a:pt x="44961" y="98000"/>
                  </a:lnTo>
                  <a:lnTo>
                    <a:pt x="44654" y="98068"/>
                  </a:lnTo>
                  <a:lnTo>
                    <a:pt x="44347" y="98120"/>
                  </a:lnTo>
                  <a:lnTo>
                    <a:pt x="44023" y="98120"/>
                  </a:lnTo>
                  <a:lnTo>
                    <a:pt x="43716" y="98102"/>
                  </a:lnTo>
                  <a:lnTo>
                    <a:pt x="43444" y="98068"/>
                  </a:lnTo>
                  <a:lnTo>
                    <a:pt x="43171" y="98017"/>
                  </a:lnTo>
                  <a:lnTo>
                    <a:pt x="42915" y="97966"/>
                  </a:lnTo>
                  <a:lnTo>
                    <a:pt x="42643" y="97881"/>
                  </a:lnTo>
                  <a:lnTo>
                    <a:pt x="42131" y="97710"/>
                  </a:lnTo>
                  <a:lnTo>
                    <a:pt x="41620" y="97506"/>
                  </a:lnTo>
                  <a:lnTo>
                    <a:pt x="40614" y="97063"/>
                  </a:lnTo>
                  <a:lnTo>
                    <a:pt x="40103" y="96858"/>
                  </a:lnTo>
                  <a:lnTo>
                    <a:pt x="39592" y="96688"/>
                  </a:lnTo>
                  <a:lnTo>
                    <a:pt x="39473" y="96654"/>
                  </a:lnTo>
                  <a:lnTo>
                    <a:pt x="39370" y="96637"/>
                  </a:lnTo>
                  <a:lnTo>
                    <a:pt x="39132" y="96620"/>
                  </a:lnTo>
                  <a:lnTo>
                    <a:pt x="38910" y="96637"/>
                  </a:lnTo>
                  <a:lnTo>
                    <a:pt x="38689" y="96688"/>
                  </a:lnTo>
                  <a:lnTo>
                    <a:pt x="38484" y="96773"/>
                  </a:lnTo>
                  <a:lnTo>
                    <a:pt x="38280" y="96875"/>
                  </a:lnTo>
                  <a:lnTo>
                    <a:pt x="38075" y="96995"/>
                  </a:lnTo>
                  <a:lnTo>
                    <a:pt x="37888" y="97114"/>
                  </a:lnTo>
                  <a:lnTo>
                    <a:pt x="37598" y="96296"/>
                  </a:lnTo>
                  <a:lnTo>
                    <a:pt x="37274" y="95478"/>
                  </a:lnTo>
                  <a:lnTo>
                    <a:pt x="37104" y="95069"/>
                  </a:lnTo>
                  <a:lnTo>
                    <a:pt x="36916" y="94677"/>
                  </a:lnTo>
                  <a:lnTo>
                    <a:pt x="36729" y="94268"/>
                  </a:lnTo>
                  <a:lnTo>
                    <a:pt x="36507" y="93893"/>
                  </a:lnTo>
                  <a:lnTo>
                    <a:pt x="36302" y="93501"/>
                  </a:lnTo>
                  <a:lnTo>
                    <a:pt x="36064" y="93126"/>
                  </a:lnTo>
                  <a:lnTo>
                    <a:pt x="35825" y="92768"/>
                  </a:lnTo>
                  <a:lnTo>
                    <a:pt x="35570" y="92410"/>
                  </a:lnTo>
                  <a:lnTo>
                    <a:pt x="35297" y="92069"/>
                  </a:lnTo>
                  <a:lnTo>
                    <a:pt x="35024" y="91728"/>
                  </a:lnTo>
                  <a:lnTo>
                    <a:pt x="34734" y="91404"/>
                  </a:lnTo>
                  <a:lnTo>
                    <a:pt x="34428" y="91081"/>
                  </a:lnTo>
                  <a:lnTo>
                    <a:pt x="34274" y="90825"/>
                  </a:lnTo>
                  <a:lnTo>
                    <a:pt x="34155" y="90552"/>
                  </a:lnTo>
                  <a:lnTo>
                    <a:pt x="33916" y="90007"/>
                  </a:lnTo>
                  <a:lnTo>
                    <a:pt x="33712" y="89444"/>
                  </a:lnTo>
                  <a:lnTo>
                    <a:pt x="33524" y="88865"/>
                  </a:lnTo>
                  <a:lnTo>
                    <a:pt x="33371" y="88285"/>
                  </a:lnTo>
                  <a:lnTo>
                    <a:pt x="33252" y="87706"/>
                  </a:lnTo>
                  <a:lnTo>
                    <a:pt x="33132" y="87109"/>
                  </a:lnTo>
                  <a:lnTo>
                    <a:pt x="33030" y="86530"/>
                  </a:lnTo>
                  <a:lnTo>
                    <a:pt x="32127" y="80190"/>
                  </a:lnTo>
                  <a:lnTo>
                    <a:pt x="32059" y="79798"/>
                  </a:lnTo>
                  <a:lnTo>
                    <a:pt x="31973" y="79423"/>
                  </a:lnTo>
                  <a:lnTo>
                    <a:pt x="31769" y="78656"/>
                  </a:lnTo>
                  <a:lnTo>
                    <a:pt x="31564" y="77889"/>
                  </a:lnTo>
                  <a:lnTo>
                    <a:pt x="31479" y="77514"/>
                  </a:lnTo>
                  <a:lnTo>
                    <a:pt x="31394" y="77122"/>
                  </a:lnTo>
                  <a:close/>
                  <a:moveTo>
                    <a:pt x="119952" y="93092"/>
                  </a:moveTo>
                  <a:lnTo>
                    <a:pt x="120838" y="93688"/>
                  </a:lnTo>
                  <a:lnTo>
                    <a:pt x="121724" y="94302"/>
                  </a:lnTo>
                  <a:lnTo>
                    <a:pt x="122167" y="94609"/>
                  </a:lnTo>
                  <a:lnTo>
                    <a:pt x="122593" y="94932"/>
                  </a:lnTo>
                  <a:lnTo>
                    <a:pt x="123002" y="95273"/>
                  </a:lnTo>
                  <a:lnTo>
                    <a:pt x="123411" y="95631"/>
                  </a:lnTo>
                  <a:lnTo>
                    <a:pt x="123463" y="95699"/>
                  </a:lnTo>
                  <a:lnTo>
                    <a:pt x="123531" y="95750"/>
                  </a:lnTo>
                  <a:lnTo>
                    <a:pt x="123684" y="95819"/>
                  </a:lnTo>
                  <a:lnTo>
                    <a:pt x="123837" y="95853"/>
                  </a:lnTo>
                  <a:lnTo>
                    <a:pt x="124008" y="95853"/>
                  </a:lnTo>
                  <a:lnTo>
                    <a:pt x="124434" y="96569"/>
                  </a:lnTo>
                  <a:lnTo>
                    <a:pt x="124877" y="97267"/>
                  </a:lnTo>
                  <a:lnTo>
                    <a:pt x="125303" y="97966"/>
                  </a:lnTo>
                  <a:lnTo>
                    <a:pt x="125729" y="98682"/>
                  </a:lnTo>
                  <a:lnTo>
                    <a:pt x="125303" y="98358"/>
                  </a:lnTo>
                  <a:lnTo>
                    <a:pt x="124843" y="98051"/>
                  </a:lnTo>
                  <a:lnTo>
                    <a:pt x="124383" y="97762"/>
                  </a:lnTo>
                  <a:lnTo>
                    <a:pt x="123906" y="97506"/>
                  </a:lnTo>
                  <a:lnTo>
                    <a:pt x="122951" y="96978"/>
                  </a:lnTo>
                  <a:lnTo>
                    <a:pt x="121997" y="96449"/>
                  </a:lnTo>
                  <a:lnTo>
                    <a:pt x="121690" y="96057"/>
                  </a:lnTo>
                  <a:lnTo>
                    <a:pt x="121417" y="95648"/>
                  </a:lnTo>
                  <a:lnTo>
                    <a:pt x="121162" y="95239"/>
                  </a:lnTo>
                  <a:lnTo>
                    <a:pt x="120923" y="94813"/>
                  </a:lnTo>
                  <a:lnTo>
                    <a:pt x="120446" y="93944"/>
                  </a:lnTo>
                  <a:lnTo>
                    <a:pt x="120190" y="93518"/>
                  </a:lnTo>
                  <a:lnTo>
                    <a:pt x="119952" y="93092"/>
                  </a:lnTo>
                  <a:close/>
                  <a:moveTo>
                    <a:pt x="71259" y="96824"/>
                  </a:moveTo>
                  <a:lnTo>
                    <a:pt x="71463" y="97080"/>
                  </a:lnTo>
                  <a:lnTo>
                    <a:pt x="71668" y="97336"/>
                  </a:lnTo>
                  <a:lnTo>
                    <a:pt x="72111" y="97830"/>
                  </a:lnTo>
                  <a:lnTo>
                    <a:pt x="72315" y="98085"/>
                  </a:lnTo>
                  <a:lnTo>
                    <a:pt x="72520" y="98341"/>
                  </a:lnTo>
                  <a:lnTo>
                    <a:pt x="72707" y="98614"/>
                  </a:lnTo>
                  <a:lnTo>
                    <a:pt x="72861" y="98904"/>
                  </a:lnTo>
                  <a:lnTo>
                    <a:pt x="72605" y="99330"/>
                  </a:lnTo>
                  <a:lnTo>
                    <a:pt x="72452" y="99347"/>
                  </a:lnTo>
                  <a:lnTo>
                    <a:pt x="72486" y="99722"/>
                  </a:lnTo>
                  <a:lnTo>
                    <a:pt x="70884" y="97762"/>
                  </a:lnTo>
                  <a:lnTo>
                    <a:pt x="71105" y="97301"/>
                  </a:lnTo>
                  <a:lnTo>
                    <a:pt x="71190" y="97063"/>
                  </a:lnTo>
                  <a:lnTo>
                    <a:pt x="71259" y="96824"/>
                  </a:lnTo>
                  <a:close/>
                  <a:moveTo>
                    <a:pt x="68975" y="96620"/>
                  </a:moveTo>
                  <a:lnTo>
                    <a:pt x="69179" y="96773"/>
                  </a:lnTo>
                  <a:lnTo>
                    <a:pt x="69367" y="96926"/>
                  </a:lnTo>
                  <a:lnTo>
                    <a:pt x="69537" y="97114"/>
                  </a:lnTo>
                  <a:lnTo>
                    <a:pt x="69708" y="97301"/>
                  </a:lnTo>
                  <a:lnTo>
                    <a:pt x="70031" y="97710"/>
                  </a:lnTo>
                  <a:lnTo>
                    <a:pt x="70355" y="98102"/>
                  </a:lnTo>
                  <a:lnTo>
                    <a:pt x="70134" y="98529"/>
                  </a:lnTo>
                  <a:lnTo>
                    <a:pt x="70031" y="98750"/>
                  </a:lnTo>
                  <a:lnTo>
                    <a:pt x="69946" y="98989"/>
                  </a:lnTo>
                  <a:lnTo>
                    <a:pt x="69878" y="99040"/>
                  </a:lnTo>
                  <a:lnTo>
                    <a:pt x="69588" y="99841"/>
                  </a:lnTo>
                  <a:lnTo>
                    <a:pt x="69384" y="99330"/>
                  </a:lnTo>
                  <a:lnTo>
                    <a:pt x="69213" y="98801"/>
                  </a:lnTo>
                  <a:lnTo>
                    <a:pt x="68855" y="97779"/>
                  </a:lnTo>
                  <a:lnTo>
                    <a:pt x="68804" y="97625"/>
                  </a:lnTo>
                  <a:lnTo>
                    <a:pt x="68787" y="97489"/>
                  </a:lnTo>
                  <a:lnTo>
                    <a:pt x="68787" y="97336"/>
                  </a:lnTo>
                  <a:lnTo>
                    <a:pt x="68821" y="97199"/>
                  </a:lnTo>
                  <a:lnTo>
                    <a:pt x="68907" y="96909"/>
                  </a:lnTo>
                  <a:lnTo>
                    <a:pt x="68941" y="96756"/>
                  </a:lnTo>
                  <a:lnTo>
                    <a:pt x="68975" y="96620"/>
                  </a:lnTo>
                  <a:close/>
                  <a:moveTo>
                    <a:pt x="11555" y="78042"/>
                  </a:moveTo>
                  <a:lnTo>
                    <a:pt x="12305" y="78963"/>
                  </a:lnTo>
                  <a:lnTo>
                    <a:pt x="13089" y="79866"/>
                  </a:lnTo>
                  <a:lnTo>
                    <a:pt x="13907" y="80735"/>
                  </a:lnTo>
                  <a:lnTo>
                    <a:pt x="14726" y="81587"/>
                  </a:lnTo>
                  <a:lnTo>
                    <a:pt x="15578" y="82422"/>
                  </a:lnTo>
                  <a:lnTo>
                    <a:pt x="16430" y="83241"/>
                  </a:lnTo>
                  <a:lnTo>
                    <a:pt x="17316" y="84042"/>
                  </a:lnTo>
                  <a:lnTo>
                    <a:pt x="18219" y="84826"/>
                  </a:lnTo>
                  <a:lnTo>
                    <a:pt x="19276" y="85746"/>
                  </a:lnTo>
                  <a:lnTo>
                    <a:pt x="20333" y="86683"/>
                  </a:lnTo>
                  <a:lnTo>
                    <a:pt x="21389" y="87604"/>
                  </a:lnTo>
                  <a:lnTo>
                    <a:pt x="21935" y="88064"/>
                  </a:lnTo>
                  <a:lnTo>
                    <a:pt x="22480" y="88490"/>
                  </a:lnTo>
                  <a:lnTo>
                    <a:pt x="23111" y="88967"/>
                  </a:lnTo>
                  <a:lnTo>
                    <a:pt x="23759" y="89427"/>
                  </a:lnTo>
                  <a:lnTo>
                    <a:pt x="24389" y="89870"/>
                  </a:lnTo>
                  <a:lnTo>
                    <a:pt x="25037" y="90314"/>
                  </a:lnTo>
                  <a:lnTo>
                    <a:pt x="26366" y="91166"/>
                  </a:lnTo>
                  <a:lnTo>
                    <a:pt x="27696" y="91984"/>
                  </a:lnTo>
                  <a:lnTo>
                    <a:pt x="29042" y="92785"/>
                  </a:lnTo>
                  <a:lnTo>
                    <a:pt x="30405" y="93586"/>
                  </a:lnTo>
                  <a:lnTo>
                    <a:pt x="31752" y="94387"/>
                  </a:lnTo>
                  <a:lnTo>
                    <a:pt x="33098" y="95205"/>
                  </a:lnTo>
                  <a:lnTo>
                    <a:pt x="33661" y="95529"/>
                  </a:lnTo>
                  <a:lnTo>
                    <a:pt x="34206" y="95887"/>
                  </a:lnTo>
                  <a:lnTo>
                    <a:pt x="34734" y="96262"/>
                  </a:lnTo>
                  <a:lnTo>
                    <a:pt x="35263" y="96637"/>
                  </a:lnTo>
                  <a:lnTo>
                    <a:pt x="35774" y="97046"/>
                  </a:lnTo>
                  <a:lnTo>
                    <a:pt x="36268" y="97472"/>
                  </a:lnTo>
                  <a:lnTo>
                    <a:pt x="36763" y="97898"/>
                  </a:lnTo>
                  <a:lnTo>
                    <a:pt x="37240" y="98341"/>
                  </a:lnTo>
                  <a:lnTo>
                    <a:pt x="37308" y="98443"/>
                  </a:lnTo>
                  <a:lnTo>
                    <a:pt x="37359" y="98563"/>
                  </a:lnTo>
                  <a:lnTo>
                    <a:pt x="37393" y="98665"/>
                  </a:lnTo>
                  <a:lnTo>
                    <a:pt x="37410" y="98784"/>
                  </a:lnTo>
                  <a:lnTo>
                    <a:pt x="37410" y="98904"/>
                  </a:lnTo>
                  <a:lnTo>
                    <a:pt x="37410" y="99006"/>
                  </a:lnTo>
                  <a:lnTo>
                    <a:pt x="37359" y="99244"/>
                  </a:lnTo>
                  <a:lnTo>
                    <a:pt x="37291" y="99483"/>
                  </a:lnTo>
                  <a:lnTo>
                    <a:pt x="37223" y="99722"/>
                  </a:lnTo>
                  <a:lnTo>
                    <a:pt x="37138" y="99960"/>
                  </a:lnTo>
                  <a:lnTo>
                    <a:pt x="37086" y="100182"/>
                  </a:lnTo>
                  <a:lnTo>
                    <a:pt x="36422" y="99807"/>
                  </a:lnTo>
                  <a:lnTo>
                    <a:pt x="35757" y="99415"/>
                  </a:lnTo>
                  <a:lnTo>
                    <a:pt x="35092" y="99023"/>
                  </a:lnTo>
                  <a:lnTo>
                    <a:pt x="34445" y="98614"/>
                  </a:lnTo>
                  <a:lnTo>
                    <a:pt x="33166" y="97762"/>
                  </a:lnTo>
                  <a:lnTo>
                    <a:pt x="31905" y="96892"/>
                  </a:lnTo>
                  <a:lnTo>
                    <a:pt x="30780" y="96125"/>
                  </a:lnTo>
                  <a:lnTo>
                    <a:pt x="29673" y="95341"/>
                  </a:lnTo>
                  <a:lnTo>
                    <a:pt x="29127" y="94932"/>
                  </a:lnTo>
                  <a:lnTo>
                    <a:pt x="28582" y="94523"/>
                  </a:lnTo>
                  <a:lnTo>
                    <a:pt x="28053" y="94097"/>
                  </a:lnTo>
                  <a:lnTo>
                    <a:pt x="27525" y="93671"/>
                  </a:lnTo>
                  <a:lnTo>
                    <a:pt x="26929" y="93177"/>
                  </a:lnTo>
                  <a:lnTo>
                    <a:pt x="26315" y="92683"/>
                  </a:lnTo>
                  <a:lnTo>
                    <a:pt x="25088" y="91745"/>
                  </a:lnTo>
                  <a:lnTo>
                    <a:pt x="23844" y="90791"/>
                  </a:lnTo>
                  <a:lnTo>
                    <a:pt x="23247" y="90297"/>
                  </a:lnTo>
                  <a:lnTo>
                    <a:pt x="22651" y="89802"/>
                  </a:lnTo>
                  <a:lnTo>
                    <a:pt x="22327" y="89513"/>
                  </a:lnTo>
                  <a:lnTo>
                    <a:pt x="21986" y="89257"/>
                  </a:lnTo>
                  <a:lnTo>
                    <a:pt x="21645" y="89001"/>
                  </a:lnTo>
                  <a:lnTo>
                    <a:pt x="21304" y="88746"/>
                  </a:lnTo>
                  <a:lnTo>
                    <a:pt x="20588" y="88268"/>
                  </a:lnTo>
                  <a:lnTo>
                    <a:pt x="20248" y="88013"/>
                  </a:lnTo>
                  <a:lnTo>
                    <a:pt x="19924" y="87740"/>
                  </a:lnTo>
                  <a:lnTo>
                    <a:pt x="19430" y="87246"/>
                  </a:lnTo>
                  <a:lnTo>
                    <a:pt x="18935" y="86751"/>
                  </a:lnTo>
                  <a:lnTo>
                    <a:pt x="18714" y="86479"/>
                  </a:lnTo>
                  <a:lnTo>
                    <a:pt x="18492" y="86223"/>
                  </a:lnTo>
                  <a:lnTo>
                    <a:pt x="18271" y="85933"/>
                  </a:lnTo>
                  <a:lnTo>
                    <a:pt x="18083" y="85644"/>
                  </a:lnTo>
                  <a:lnTo>
                    <a:pt x="17981" y="86087"/>
                  </a:lnTo>
                  <a:lnTo>
                    <a:pt x="17521" y="85593"/>
                  </a:lnTo>
                  <a:lnTo>
                    <a:pt x="17060" y="85098"/>
                  </a:lnTo>
                  <a:lnTo>
                    <a:pt x="16600" y="84587"/>
                  </a:lnTo>
                  <a:lnTo>
                    <a:pt x="16174" y="84076"/>
                  </a:lnTo>
                  <a:lnTo>
                    <a:pt x="15322" y="83019"/>
                  </a:lnTo>
                  <a:lnTo>
                    <a:pt x="14470" y="81962"/>
                  </a:lnTo>
                  <a:lnTo>
                    <a:pt x="13737" y="80991"/>
                  </a:lnTo>
                  <a:lnTo>
                    <a:pt x="12987" y="80019"/>
                  </a:lnTo>
                  <a:lnTo>
                    <a:pt x="12254" y="79048"/>
                  </a:lnTo>
                  <a:lnTo>
                    <a:pt x="11896" y="78554"/>
                  </a:lnTo>
                  <a:lnTo>
                    <a:pt x="11555" y="78042"/>
                  </a:lnTo>
                  <a:close/>
                  <a:moveTo>
                    <a:pt x="56311" y="54011"/>
                  </a:moveTo>
                  <a:lnTo>
                    <a:pt x="56601" y="54045"/>
                  </a:lnTo>
                  <a:lnTo>
                    <a:pt x="56891" y="54096"/>
                  </a:lnTo>
                  <a:lnTo>
                    <a:pt x="57181" y="54147"/>
                  </a:lnTo>
                  <a:lnTo>
                    <a:pt x="57453" y="54215"/>
                  </a:lnTo>
                  <a:lnTo>
                    <a:pt x="57743" y="54301"/>
                  </a:lnTo>
                  <a:lnTo>
                    <a:pt x="58067" y="54386"/>
                  </a:lnTo>
                  <a:lnTo>
                    <a:pt x="58408" y="54488"/>
                  </a:lnTo>
                  <a:lnTo>
                    <a:pt x="58732" y="54607"/>
                  </a:lnTo>
                  <a:lnTo>
                    <a:pt x="59055" y="54727"/>
                  </a:lnTo>
                  <a:lnTo>
                    <a:pt x="59686" y="54999"/>
                  </a:lnTo>
                  <a:lnTo>
                    <a:pt x="60300" y="55306"/>
                  </a:lnTo>
                  <a:lnTo>
                    <a:pt x="60913" y="55613"/>
                  </a:lnTo>
                  <a:lnTo>
                    <a:pt x="61527" y="55937"/>
                  </a:lnTo>
                  <a:lnTo>
                    <a:pt x="62737" y="56584"/>
                  </a:lnTo>
                  <a:lnTo>
                    <a:pt x="62771" y="57317"/>
                  </a:lnTo>
                  <a:lnTo>
                    <a:pt x="62822" y="58050"/>
                  </a:lnTo>
                  <a:lnTo>
                    <a:pt x="62907" y="58766"/>
                  </a:lnTo>
                  <a:lnTo>
                    <a:pt x="62992" y="59482"/>
                  </a:lnTo>
                  <a:lnTo>
                    <a:pt x="63197" y="60931"/>
                  </a:lnTo>
                  <a:lnTo>
                    <a:pt x="63419" y="62362"/>
                  </a:lnTo>
                  <a:lnTo>
                    <a:pt x="63521" y="63010"/>
                  </a:lnTo>
                  <a:lnTo>
                    <a:pt x="63657" y="63658"/>
                  </a:lnTo>
                  <a:lnTo>
                    <a:pt x="63794" y="64305"/>
                  </a:lnTo>
                  <a:lnTo>
                    <a:pt x="63964" y="64936"/>
                  </a:lnTo>
                  <a:lnTo>
                    <a:pt x="64151" y="65566"/>
                  </a:lnTo>
                  <a:lnTo>
                    <a:pt x="64356" y="66180"/>
                  </a:lnTo>
                  <a:lnTo>
                    <a:pt x="64560" y="66811"/>
                  </a:lnTo>
                  <a:lnTo>
                    <a:pt x="64799" y="67424"/>
                  </a:lnTo>
                  <a:lnTo>
                    <a:pt x="65225" y="68634"/>
                  </a:lnTo>
                  <a:lnTo>
                    <a:pt x="65651" y="69861"/>
                  </a:lnTo>
                  <a:lnTo>
                    <a:pt x="66094" y="71071"/>
                  </a:lnTo>
                  <a:lnTo>
                    <a:pt x="66333" y="71668"/>
                  </a:lnTo>
                  <a:lnTo>
                    <a:pt x="66572" y="72265"/>
                  </a:lnTo>
                  <a:lnTo>
                    <a:pt x="66895" y="72946"/>
                  </a:lnTo>
                  <a:lnTo>
                    <a:pt x="67202" y="73628"/>
                  </a:lnTo>
                  <a:lnTo>
                    <a:pt x="67867" y="74974"/>
                  </a:lnTo>
                  <a:lnTo>
                    <a:pt x="68532" y="76321"/>
                  </a:lnTo>
                  <a:lnTo>
                    <a:pt x="69213" y="77650"/>
                  </a:lnTo>
                  <a:lnTo>
                    <a:pt x="69895" y="78997"/>
                  </a:lnTo>
                  <a:lnTo>
                    <a:pt x="70560" y="80343"/>
                  </a:lnTo>
                  <a:lnTo>
                    <a:pt x="70884" y="81025"/>
                  </a:lnTo>
                  <a:lnTo>
                    <a:pt x="71190" y="81707"/>
                  </a:lnTo>
                  <a:lnTo>
                    <a:pt x="71480" y="82388"/>
                  </a:lnTo>
                  <a:lnTo>
                    <a:pt x="71770" y="83087"/>
                  </a:lnTo>
                  <a:lnTo>
                    <a:pt x="72486" y="84774"/>
                  </a:lnTo>
                  <a:lnTo>
                    <a:pt x="73201" y="86479"/>
                  </a:lnTo>
                  <a:lnTo>
                    <a:pt x="74582" y="89870"/>
                  </a:lnTo>
                  <a:lnTo>
                    <a:pt x="74787" y="90382"/>
                  </a:lnTo>
                  <a:lnTo>
                    <a:pt x="74991" y="90893"/>
                  </a:lnTo>
                  <a:lnTo>
                    <a:pt x="75400" y="91899"/>
                  </a:lnTo>
                  <a:lnTo>
                    <a:pt x="75605" y="92410"/>
                  </a:lnTo>
                  <a:lnTo>
                    <a:pt x="75775" y="92938"/>
                  </a:lnTo>
                  <a:lnTo>
                    <a:pt x="75928" y="93450"/>
                  </a:lnTo>
                  <a:lnTo>
                    <a:pt x="76048" y="93995"/>
                  </a:lnTo>
                  <a:lnTo>
                    <a:pt x="76235" y="94932"/>
                  </a:lnTo>
                  <a:lnTo>
                    <a:pt x="76406" y="95887"/>
                  </a:lnTo>
                  <a:lnTo>
                    <a:pt x="76542" y="96824"/>
                  </a:lnTo>
                  <a:lnTo>
                    <a:pt x="76661" y="97779"/>
                  </a:lnTo>
                  <a:lnTo>
                    <a:pt x="76798" y="98733"/>
                  </a:lnTo>
                  <a:lnTo>
                    <a:pt x="76934" y="99688"/>
                  </a:lnTo>
                  <a:lnTo>
                    <a:pt x="77104" y="100625"/>
                  </a:lnTo>
                  <a:lnTo>
                    <a:pt x="77207" y="101102"/>
                  </a:lnTo>
                  <a:lnTo>
                    <a:pt x="77309" y="101562"/>
                  </a:lnTo>
                  <a:lnTo>
                    <a:pt x="75963" y="99313"/>
                  </a:lnTo>
                  <a:lnTo>
                    <a:pt x="74582" y="97080"/>
                  </a:lnTo>
                  <a:lnTo>
                    <a:pt x="73201" y="94847"/>
                  </a:lnTo>
                  <a:lnTo>
                    <a:pt x="71787" y="92614"/>
                  </a:lnTo>
                  <a:lnTo>
                    <a:pt x="71651" y="92393"/>
                  </a:lnTo>
                  <a:lnTo>
                    <a:pt x="71565" y="92274"/>
                  </a:lnTo>
                  <a:lnTo>
                    <a:pt x="71514" y="92154"/>
                  </a:lnTo>
                  <a:lnTo>
                    <a:pt x="71497" y="92035"/>
                  </a:lnTo>
                  <a:lnTo>
                    <a:pt x="71497" y="91967"/>
                  </a:lnTo>
                  <a:lnTo>
                    <a:pt x="71514" y="91916"/>
                  </a:lnTo>
                  <a:lnTo>
                    <a:pt x="71548" y="91865"/>
                  </a:lnTo>
                  <a:lnTo>
                    <a:pt x="71582" y="91813"/>
                  </a:lnTo>
                  <a:lnTo>
                    <a:pt x="71651" y="91762"/>
                  </a:lnTo>
                  <a:lnTo>
                    <a:pt x="71736" y="91711"/>
                  </a:lnTo>
                  <a:lnTo>
                    <a:pt x="71241" y="91711"/>
                  </a:lnTo>
                  <a:lnTo>
                    <a:pt x="70918" y="91217"/>
                  </a:lnTo>
                  <a:lnTo>
                    <a:pt x="70594" y="90706"/>
                  </a:lnTo>
                  <a:lnTo>
                    <a:pt x="69980" y="89666"/>
                  </a:lnTo>
                  <a:lnTo>
                    <a:pt x="70048" y="89478"/>
                  </a:lnTo>
                  <a:lnTo>
                    <a:pt x="70117" y="89291"/>
                  </a:lnTo>
                  <a:lnTo>
                    <a:pt x="70185" y="89103"/>
                  </a:lnTo>
                  <a:lnTo>
                    <a:pt x="70219" y="88899"/>
                  </a:lnTo>
                  <a:lnTo>
                    <a:pt x="70321" y="88984"/>
                  </a:lnTo>
                  <a:lnTo>
                    <a:pt x="70577" y="88422"/>
                  </a:lnTo>
                  <a:lnTo>
                    <a:pt x="70577" y="88422"/>
                  </a:lnTo>
                  <a:lnTo>
                    <a:pt x="70372" y="88609"/>
                  </a:lnTo>
                  <a:lnTo>
                    <a:pt x="70270" y="88711"/>
                  </a:lnTo>
                  <a:lnTo>
                    <a:pt x="70168" y="88814"/>
                  </a:lnTo>
                  <a:lnTo>
                    <a:pt x="70083" y="88916"/>
                  </a:lnTo>
                  <a:lnTo>
                    <a:pt x="70031" y="89035"/>
                  </a:lnTo>
                  <a:lnTo>
                    <a:pt x="69997" y="89172"/>
                  </a:lnTo>
                  <a:lnTo>
                    <a:pt x="69997" y="89325"/>
                  </a:lnTo>
                  <a:lnTo>
                    <a:pt x="69691" y="89240"/>
                  </a:lnTo>
                  <a:lnTo>
                    <a:pt x="68975" y="88234"/>
                  </a:lnTo>
                  <a:lnTo>
                    <a:pt x="68617" y="87740"/>
                  </a:lnTo>
                  <a:lnTo>
                    <a:pt x="68259" y="87246"/>
                  </a:lnTo>
                  <a:lnTo>
                    <a:pt x="68208" y="87178"/>
                  </a:lnTo>
                  <a:lnTo>
                    <a:pt x="68157" y="87109"/>
                  </a:lnTo>
                  <a:lnTo>
                    <a:pt x="68106" y="86956"/>
                  </a:lnTo>
                  <a:lnTo>
                    <a:pt x="68071" y="86803"/>
                  </a:lnTo>
                  <a:lnTo>
                    <a:pt x="68071" y="86632"/>
                  </a:lnTo>
                  <a:lnTo>
                    <a:pt x="67935" y="86615"/>
                  </a:lnTo>
                  <a:lnTo>
                    <a:pt x="67833" y="86564"/>
                  </a:lnTo>
                  <a:lnTo>
                    <a:pt x="67731" y="86496"/>
                  </a:lnTo>
                  <a:lnTo>
                    <a:pt x="67645" y="86411"/>
                  </a:lnTo>
                  <a:lnTo>
                    <a:pt x="67492" y="86206"/>
                  </a:lnTo>
                  <a:lnTo>
                    <a:pt x="67356" y="86002"/>
                  </a:lnTo>
                  <a:lnTo>
                    <a:pt x="66657" y="85030"/>
                  </a:lnTo>
                  <a:lnTo>
                    <a:pt x="66333" y="84536"/>
                  </a:lnTo>
                  <a:lnTo>
                    <a:pt x="66009" y="84042"/>
                  </a:lnTo>
                  <a:lnTo>
                    <a:pt x="66009" y="83922"/>
                  </a:lnTo>
                  <a:lnTo>
                    <a:pt x="66043" y="83786"/>
                  </a:lnTo>
                  <a:lnTo>
                    <a:pt x="66111" y="83547"/>
                  </a:lnTo>
                  <a:lnTo>
                    <a:pt x="66214" y="83309"/>
                  </a:lnTo>
                  <a:lnTo>
                    <a:pt x="66316" y="83087"/>
                  </a:lnTo>
                  <a:lnTo>
                    <a:pt x="66486" y="82763"/>
                  </a:lnTo>
                  <a:lnTo>
                    <a:pt x="66538" y="82661"/>
                  </a:lnTo>
                  <a:lnTo>
                    <a:pt x="66555" y="82559"/>
                  </a:lnTo>
                  <a:lnTo>
                    <a:pt x="66589" y="82337"/>
                  </a:lnTo>
                  <a:lnTo>
                    <a:pt x="66589" y="82116"/>
                  </a:lnTo>
                  <a:lnTo>
                    <a:pt x="66572" y="81911"/>
                  </a:lnTo>
                  <a:lnTo>
                    <a:pt x="66452" y="82218"/>
                  </a:lnTo>
                  <a:lnTo>
                    <a:pt x="66350" y="82525"/>
                  </a:lnTo>
                  <a:lnTo>
                    <a:pt x="66197" y="82542"/>
                  </a:lnTo>
                  <a:lnTo>
                    <a:pt x="66248" y="82849"/>
                  </a:lnTo>
                  <a:lnTo>
                    <a:pt x="66043" y="82866"/>
                  </a:lnTo>
                  <a:lnTo>
                    <a:pt x="66026" y="83087"/>
                  </a:lnTo>
                  <a:lnTo>
                    <a:pt x="65907" y="83377"/>
                  </a:lnTo>
                  <a:lnTo>
                    <a:pt x="65788" y="83650"/>
                  </a:lnTo>
                  <a:lnTo>
                    <a:pt x="65515" y="83360"/>
                  </a:lnTo>
                  <a:lnTo>
                    <a:pt x="65276" y="83070"/>
                  </a:lnTo>
                  <a:lnTo>
                    <a:pt x="64782" y="82439"/>
                  </a:lnTo>
                  <a:lnTo>
                    <a:pt x="64305" y="81826"/>
                  </a:lnTo>
                  <a:lnTo>
                    <a:pt x="63811" y="81212"/>
                  </a:lnTo>
                  <a:lnTo>
                    <a:pt x="63981" y="80854"/>
                  </a:lnTo>
                  <a:lnTo>
                    <a:pt x="64151" y="80497"/>
                  </a:lnTo>
                  <a:lnTo>
                    <a:pt x="64356" y="80156"/>
                  </a:lnTo>
                  <a:lnTo>
                    <a:pt x="64560" y="79832"/>
                  </a:lnTo>
                  <a:lnTo>
                    <a:pt x="65021" y="79184"/>
                  </a:lnTo>
                  <a:lnTo>
                    <a:pt x="65481" y="78554"/>
                  </a:lnTo>
                  <a:lnTo>
                    <a:pt x="65549" y="78588"/>
                  </a:lnTo>
                  <a:lnTo>
                    <a:pt x="65754" y="78332"/>
                  </a:lnTo>
                  <a:lnTo>
                    <a:pt x="65702" y="78196"/>
                  </a:lnTo>
                  <a:lnTo>
                    <a:pt x="65839" y="78196"/>
                  </a:lnTo>
                  <a:lnTo>
                    <a:pt x="66265" y="77684"/>
                  </a:lnTo>
                  <a:lnTo>
                    <a:pt x="66094" y="77718"/>
                  </a:lnTo>
                  <a:lnTo>
                    <a:pt x="65907" y="77872"/>
                  </a:lnTo>
                  <a:lnTo>
                    <a:pt x="65719" y="78025"/>
                  </a:lnTo>
                  <a:lnTo>
                    <a:pt x="65532" y="78247"/>
                  </a:lnTo>
                  <a:lnTo>
                    <a:pt x="65396" y="78196"/>
                  </a:lnTo>
                  <a:lnTo>
                    <a:pt x="65430" y="78400"/>
                  </a:lnTo>
                  <a:lnTo>
                    <a:pt x="65310" y="78400"/>
                  </a:lnTo>
                  <a:lnTo>
                    <a:pt x="64918" y="78843"/>
                  </a:lnTo>
                  <a:lnTo>
                    <a:pt x="64526" y="79321"/>
                  </a:lnTo>
                  <a:lnTo>
                    <a:pt x="64186" y="79815"/>
                  </a:lnTo>
                  <a:lnTo>
                    <a:pt x="64032" y="80053"/>
                  </a:lnTo>
                  <a:lnTo>
                    <a:pt x="63879" y="80309"/>
                  </a:lnTo>
                  <a:lnTo>
                    <a:pt x="63759" y="80565"/>
                  </a:lnTo>
                  <a:lnTo>
                    <a:pt x="63640" y="80837"/>
                  </a:lnTo>
                  <a:lnTo>
                    <a:pt x="63453" y="80667"/>
                  </a:lnTo>
                  <a:lnTo>
                    <a:pt x="63282" y="80497"/>
                  </a:lnTo>
                  <a:lnTo>
                    <a:pt x="63129" y="80292"/>
                  </a:lnTo>
                  <a:lnTo>
                    <a:pt x="62975" y="80087"/>
                  </a:lnTo>
                  <a:lnTo>
                    <a:pt x="62703" y="79678"/>
                  </a:lnTo>
                  <a:lnTo>
                    <a:pt x="62430" y="79252"/>
                  </a:lnTo>
                  <a:lnTo>
                    <a:pt x="62686" y="78877"/>
                  </a:lnTo>
                  <a:lnTo>
                    <a:pt x="62941" y="78502"/>
                  </a:lnTo>
                  <a:lnTo>
                    <a:pt x="63470" y="77753"/>
                  </a:lnTo>
                  <a:lnTo>
                    <a:pt x="63811" y="77361"/>
                  </a:lnTo>
                  <a:lnTo>
                    <a:pt x="64151" y="76969"/>
                  </a:lnTo>
                  <a:lnTo>
                    <a:pt x="64288" y="76696"/>
                  </a:lnTo>
                  <a:lnTo>
                    <a:pt x="64458" y="76764"/>
                  </a:lnTo>
                  <a:lnTo>
                    <a:pt x="64373" y="76577"/>
                  </a:lnTo>
                  <a:lnTo>
                    <a:pt x="64595" y="76577"/>
                  </a:lnTo>
                  <a:lnTo>
                    <a:pt x="64578" y="76355"/>
                  </a:lnTo>
                  <a:lnTo>
                    <a:pt x="64799" y="76440"/>
                  </a:lnTo>
                  <a:lnTo>
                    <a:pt x="64714" y="76185"/>
                  </a:lnTo>
                  <a:lnTo>
                    <a:pt x="64970" y="76253"/>
                  </a:lnTo>
                  <a:lnTo>
                    <a:pt x="64901" y="76014"/>
                  </a:lnTo>
                  <a:lnTo>
                    <a:pt x="64646" y="76202"/>
                  </a:lnTo>
                  <a:lnTo>
                    <a:pt x="64390" y="76423"/>
                  </a:lnTo>
                  <a:lnTo>
                    <a:pt x="64151" y="76645"/>
                  </a:lnTo>
                  <a:lnTo>
                    <a:pt x="63913" y="76866"/>
                  </a:lnTo>
                  <a:lnTo>
                    <a:pt x="63691" y="77105"/>
                  </a:lnTo>
                  <a:lnTo>
                    <a:pt x="63470" y="77343"/>
                  </a:lnTo>
                  <a:lnTo>
                    <a:pt x="63044" y="77855"/>
                  </a:lnTo>
                  <a:lnTo>
                    <a:pt x="62839" y="78110"/>
                  </a:lnTo>
                  <a:lnTo>
                    <a:pt x="62652" y="78383"/>
                  </a:lnTo>
                  <a:lnTo>
                    <a:pt x="62464" y="78673"/>
                  </a:lnTo>
                  <a:lnTo>
                    <a:pt x="62311" y="78963"/>
                  </a:lnTo>
                  <a:lnTo>
                    <a:pt x="62140" y="78724"/>
                  </a:lnTo>
                  <a:lnTo>
                    <a:pt x="61987" y="78485"/>
                  </a:lnTo>
                  <a:lnTo>
                    <a:pt x="61851" y="78230"/>
                  </a:lnTo>
                  <a:lnTo>
                    <a:pt x="61714" y="77974"/>
                  </a:lnTo>
                  <a:lnTo>
                    <a:pt x="61476" y="77446"/>
                  </a:lnTo>
                  <a:lnTo>
                    <a:pt x="61271" y="76900"/>
                  </a:lnTo>
                  <a:lnTo>
                    <a:pt x="61424" y="76611"/>
                  </a:lnTo>
                  <a:lnTo>
                    <a:pt x="61612" y="76321"/>
                  </a:lnTo>
                  <a:lnTo>
                    <a:pt x="61799" y="76048"/>
                  </a:lnTo>
                  <a:lnTo>
                    <a:pt x="62021" y="75775"/>
                  </a:lnTo>
                  <a:lnTo>
                    <a:pt x="62464" y="75247"/>
                  </a:lnTo>
                  <a:lnTo>
                    <a:pt x="62669" y="74974"/>
                  </a:lnTo>
                  <a:lnTo>
                    <a:pt x="62873" y="74702"/>
                  </a:lnTo>
                  <a:lnTo>
                    <a:pt x="62583" y="74923"/>
                  </a:lnTo>
                  <a:lnTo>
                    <a:pt x="62277" y="75162"/>
                  </a:lnTo>
                  <a:lnTo>
                    <a:pt x="62328" y="75281"/>
                  </a:lnTo>
                  <a:lnTo>
                    <a:pt x="62191" y="75264"/>
                  </a:lnTo>
                  <a:lnTo>
                    <a:pt x="61765" y="75741"/>
                  </a:lnTo>
                  <a:lnTo>
                    <a:pt x="61561" y="75980"/>
                  </a:lnTo>
                  <a:lnTo>
                    <a:pt x="61390" y="76236"/>
                  </a:lnTo>
                  <a:lnTo>
                    <a:pt x="61271" y="76219"/>
                  </a:lnTo>
                  <a:lnTo>
                    <a:pt x="61237" y="76696"/>
                  </a:lnTo>
                  <a:lnTo>
                    <a:pt x="60896" y="75980"/>
                  </a:lnTo>
                  <a:lnTo>
                    <a:pt x="60726" y="75622"/>
                  </a:lnTo>
                  <a:lnTo>
                    <a:pt x="60555" y="75247"/>
                  </a:lnTo>
                  <a:lnTo>
                    <a:pt x="60419" y="74872"/>
                  </a:lnTo>
                  <a:lnTo>
                    <a:pt x="60283" y="74497"/>
                  </a:lnTo>
                  <a:lnTo>
                    <a:pt x="60180" y="74122"/>
                  </a:lnTo>
                  <a:lnTo>
                    <a:pt x="60095" y="73730"/>
                  </a:lnTo>
                  <a:lnTo>
                    <a:pt x="60368" y="73833"/>
                  </a:lnTo>
                  <a:lnTo>
                    <a:pt x="60248" y="73560"/>
                  </a:lnTo>
                  <a:lnTo>
                    <a:pt x="60521" y="73645"/>
                  </a:lnTo>
                  <a:lnTo>
                    <a:pt x="60402" y="73389"/>
                  </a:lnTo>
                  <a:lnTo>
                    <a:pt x="60555" y="73423"/>
                  </a:lnTo>
                  <a:lnTo>
                    <a:pt x="60675" y="73253"/>
                  </a:lnTo>
                  <a:lnTo>
                    <a:pt x="60811" y="73100"/>
                  </a:lnTo>
                  <a:lnTo>
                    <a:pt x="61118" y="72776"/>
                  </a:lnTo>
                  <a:lnTo>
                    <a:pt x="61424" y="72469"/>
                  </a:lnTo>
                  <a:lnTo>
                    <a:pt x="61714" y="72162"/>
                  </a:lnTo>
                  <a:lnTo>
                    <a:pt x="61459" y="72333"/>
                  </a:lnTo>
                  <a:lnTo>
                    <a:pt x="61237" y="72503"/>
                  </a:lnTo>
                  <a:lnTo>
                    <a:pt x="61015" y="72708"/>
                  </a:lnTo>
                  <a:lnTo>
                    <a:pt x="60794" y="72912"/>
                  </a:lnTo>
                  <a:lnTo>
                    <a:pt x="60385" y="73355"/>
                  </a:lnTo>
                  <a:lnTo>
                    <a:pt x="59976" y="73781"/>
                  </a:lnTo>
                  <a:lnTo>
                    <a:pt x="59856" y="73423"/>
                  </a:lnTo>
                  <a:lnTo>
                    <a:pt x="59720" y="73083"/>
                  </a:lnTo>
                  <a:lnTo>
                    <a:pt x="59447" y="72367"/>
                  </a:lnTo>
                  <a:lnTo>
                    <a:pt x="59328" y="71992"/>
                  </a:lnTo>
                  <a:lnTo>
                    <a:pt x="59226" y="71634"/>
                  </a:lnTo>
                  <a:lnTo>
                    <a:pt x="59192" y="71446"/>
                  </a:lnTo>
                  <a:lnTo>
                    <a:pt x="59175" y="71259"/>
                  </a:lnTo>
                  <a:lnTo>
                    <a:pt x="59158" y="71071"/>
                  </a:lnTo>
                  <a:lnTo>
                    <a:pt x="59158" y="70884"/>
                  </a:lnTo>
                  <a:lnTo>
                    <a:pt x="58970" y="71003"/>
                  </a:lnTo>
                  <a:lnTo>
                    <a:pt x="58544" y="69589"/>
                  </a:lnTo>
                  <a:lnTo>
                    <a:pt x="58323" y="68890"/>
                  </a:lnTo>
                  <a:lnTo>
                    <a:pt x="58101" y="68191"/>
                  </a:lnTo>
                  <a:lnTo>
                    <a:pt x="58186" y="67884"/>
                  </a:lnTo>
                  <a:lnTo>
                    <a:pt x="58288" y="67731"/>
                  </a:lnTo>
                  <a:lnTo>
                    <a:pt x="58391" y="67578"/>
                  </a:lnTo>
                  <a:lnTo>
                    <a:pt x="58476" y="67407"/>
                  </a:lnTo>
                  <a:lnTo>
                    <a:pt x="58544" y="67237"/>
                  </a:lnTo>
                  <a:lnTo>
                    <a:pt x="58646" y="67151"/>
                  </a:lnTo>
                  <a:lnTo>
                    <a:pt x="58749" y="67049"/>
                  </a:lnTo>
                  <a:lnTo>
                    <a:pt x="58834" y="66947"/>
                  </a:lnTo>
                  <a:lnTo>
                    <a:pt x="58902" y="66828"/>
                  </a:lnTo>
                  <a:lnTo>
                    <a:pt x="59175" y="66367"/>
                  </a:lnTo>
                  <a:lnTo>
                    <a:pt x="59328" y="66333"/>
                  </a:lnTo>
                  <a:lnTo>
                    <a:pt x="59294" y="66112"/>
                  </a:lnTo>
                  <a:lnTo>
                    <a:pt x="59413" y="66163"/>
                  </a:lnTo>
                  <a:lnTo>
                    <a:pt x="59669" y="65805"/>
                  </a:lnTo>
                  <a:lnTo>
                    <a:pt x="59788" y="65618"/>
                  </a:lnTo>
                  <a:lnTo>
                    <a:pt x="59891" y="65430"/>
                  </a:lnTo>
                  <a:lnTo>
                    <a:pt x="59635" y="65669"/>
                  </a:lnTo>
                  <a:lnTo>
                    <a:pt x="59379" y="65907"/>
                  </a:lnTo>
                  <a:lnTo>
                    <a:pt x="59209" y="66095"/>
                  </a:lnTo>
                  <a:lnTo>
                    <a:pt x="59038" y="66265"/>
                  </a:lnTo>
                  <a:lnTo>
                    <a:pt x="58885" y="66470"/>
                  </a:lnTo>
                  <a:lnTo>
                    <a:pt x="58766" y="66674"/>
                  </a:lnTo>
                  <a:lnTo>
                    <a:pt x="58715" y="66691"/>
                  </a:lnTo>
                  <a:lnTo>
                    <a:pt x="58254" y="67288"/>
                  </a:lnTo>
                  <a:lnTo>
                    <a:pt x="58050" y="67833"/>
                  </a:lnTo>
                  <a:lnTo>
                    <a:pt x="57914" y="67578"/>
                  </a:lnTo>
                  <a:lnTo>
                    <a:pt x="57794" y="67322"/>
                  </a:lnTo>
                  <a:lnTo>
                    <a:pt x="57573" y="66794"/>
                  </a:lnTo>
                  <a:lnTo>
                    <a:pt x="57334" y="66265"/>
                  </a:lnTo>
                  <a:lnTo>
                    <a:pt x="57095" y="65754"/>
                  </a:lnTo>
                  <a:lnTo>
                    <a:pt x="57385" y="65072"/>
                  </a:lnTo>
                  <a:lnTo>
                    <a:pt x="57726" y="64561"/>
                  </a:lnTo>
                  <a:lnTo>
                    <a:pt x="58084" y="64050"/>
                  </a:lnTo>
                  <a:lnTo>
                    <a:pt x="58459" y="63572"/>
                  </a:lnTo>
                  <a:lnTo>
                    <a:pt x="58868" y="63095"/>
                  </a:lnTo>
                  <a:lnTo>
                    <a:pt x="59004" y="62839"/>
                  </a:lnTo>
                  <a:lnTo>
                    <a:pt x="59072" y="62874"/>
                  </a:lnTo>
                  <a:lnTo>
                    <a:pt x="59464" y="62345"/>
                  </a:lnTo>
                  <a:lnTo>
                    <a:pt x="59090" y="62618"/>
                  </a:lnTo>
                  <a:lnTo>
                    <a:pt x="58732" y="62925"/>
                  </a:lnTo>
                  <a:lnTo>
                    <a:pt x="58408" y="63248"/>
                  </a:lnTo>
                  <a:lnTo>
                    <a:pt x="58084" y="63589"/>
                  </a:lnTo>
                  <a:lnTo>
                    <a:pt x="57794" y="63947"/>
                  </a:lnTo>
                  <a:lnTo>
                    <a:pt x="57504" y="64322"/>
                  </a:lnTo>
                  <a:lnTo>
                    <a:pt x="57249" y="64714"/>
                  </a:lnTo>
                  <a:lnTo>
                    <a:pt x="57027" y="65106"/>
                  </a:lnTo>
                  <a:lnTo>
                    <a:pt x="56993" y="65652"/>
                  </a:lnTo>
                  <a:lnTo>
                    <a:pt x="56703" y="65123"/>
                  </a:lnTo>
                  <a:lnTo>
                    <a:pt x="56414" y="64612"/>
                  </a:lnTo>
                  <a:lnTo>
                    <a:pt x="56107" y="64101"/>
                  </a:lnTo>
                  <a:lnTo>
                    <a:pt x="55783" y="63589"/>
                  </a:lnTo>
                  <a:lnTo>
                    <a:pt x="55101" y="62601"/>
                  </a:lnTo>
                  <a:lnTo>
                    <a:pt x="54437" y="61612"/>
                  </a:lnTo>
                  <a:lnTo>
                    <a:pt x="54863" y="61169"/>
                  </a:lnTo>
                  <a:lnTo>
                    <a:pt x="55289" y="60743"/>
                  </a:lnTo>
                  <a:lnTo>
                    <a:pt x="55732" y="60300"/>
                  </a:lnTo>
                  <a:lnTo>
                    <a:pt x="55937" y="60078"/>
                  </a:lnTo>
                  <a:lnTo>
                    <a:pt x="56124" y="59840"/>
                  </a:lnTo>
                  <a:lnTo>
                    <a:pt x="55681" y="60266"/>
                  </a:lnTo>
                  <a:lnTo>
                    <a:pt x="55255" y="60692"/>
                  </a:lnTo>
                  <a:lnTo>
                    <a:pt x="54386" y="61561"/>
                  </a:lnTo>
                  <a:lnTo>
                    <a:pt x="53670" y="60607"/>
                  </a:lnTo>
                  <a:lnTo>
                    <a:pt x="53857" y="60078"/>
                  </a:lnTo>
                  <a:lnTo>
                    <a:pt x="54028" y="59806"/>
                  </a:lnTo>
                  <a:lnTo>
                    <a:pt x="54215" y="59550"/>
                  </a:lnTo>
                  <a:lnTo>
                    <a:pt x="54590" y="59056"/>
                  </a:lnTo>
                  <a:lnTo>
                    <a:pt x="54982" y="58562"/>
                  </a:lnTo>
                  <a:lnTo>
                    <a:pt x="55170" y="58306"/>
                  </a:lnTo>
                  <a:lnTo>
                    <a:pt x="55357" y="58050"/>
                  </a:lnTo>
                  <a:lnTo>
                    <a:pt x="54999" y="58459"/>
                  </a:lnTo>
                  <a:lnTo>
                    <a:pt x="54641" y="58885"/>
                  </a:lnTo>
                  <a:lnTo>
                    <a:pt x="54317" y="59311"/>
                  </a:lnTo>
                  <a:lnTo>
                    <a:pt x="53994" y="59755"/>
                  </a:lnTo>
                  <a:lnTo>
                    <a:pt x="53874" y="59942"/>
                  </a:lnTo>
                  <a:lnTo>
                    <a:pt x="53772" y="60112"/>
                  </a:lnTo>
                  <a:lnTo>
                    <a:pt x="53687" y="60317"/>
                  </a:lnTo>
                  <a:lnTo>
                    <a:pt x="53619" y="60504"/>
                  </a:lnTo>
                  <a:lnTo>
                    <a:pt x="53312" y="60181"/>
                  </a:lnTo>
                  <a:lnTo>
                    <a:pt x="53005" y="59857"/>
                  </a:lnTo>
                  <a:lnTo>
                    <a:pt x="52698" y="59533"/>
                  </a:lnTo>
                  <a:lnTo>
                    <a:pt x="52562" y="59363"/>
                  </a:lnTo>
                  <a:lnTo>
                    <a:pt x="52443" y="59175"/>
                  </a:lnTo>
                  <a:lnTo>
                    <a:pt x="52511" y="58647"/>
                  </a:lnTo>
                  <a:lnTo>
                    <a:pt x="52409" y="58442"/>
                  </a:lnTo>
                  <a:lnTo>
                    <a:pt x="52340" y="58221"/>
                  </a:lnTo>
                  <a:lnTo>
                    <a:pt x="52306" y="57999"/>
                  </a:lnTo>
                  <a:lnTo>
                    <a:pt x="52289" y="57760"/>
                  </a:lnTo>
                  <a:lnTo>
                    <a:pt x="52272" y="57300"/>
                  </a:lnTo>
                  <a:lnTo>
                    <a:pt x="52272" y="56840"/>
                  </a:lnTo>
                  <a:lnTo>
                    <a:pt x="52272" y="56533"/>
                  </a:lnTo>
                  <a:lnTo>
                    <a:pt x="52289" y="56210"/>
                  </a:lnTo>
                  <a:lnTo>
                    <a:pt x="52340" y="55886"/>
                  </a:lnTo>
                  <a:lnTo>
                    <a:pt x="52426" y="55579"/>
                  </a:lnTo>
                  <a:lnTo>
                    <a:pt x="52494" y="55426"/>
                  </a:lnTo>
                  <a:lnTo>
                    <a:pt x="52562" y="55289"/>
                  </a:lnTo>
                  <a:lnTo>
                    <a:pt x="52630" y="55153"/>
                  </a:lnTo>
                  <a:lnTo>
                    <a:pt x="52715" y="55034"/>
                  </a:lnTo>
                  <a:lnTo>
                    <a:pt x="52818" y="54914"/>
                  </a:lnTo>
                  <a:lnTo>
                    <a:pt x="52937" y="54795"/>
                  </a:lnTo>
                  <a:lnTo>
                    <a:pt x="53073" y="54710"/>
                  </a:lnTo>
                  <a:lnTo>
                    <a:pt x="53210" y="54624"/>
                  </a:lnTo>
                  <a:lnTo>
                    <a:pt x="53482" y="54505"/>
                  </a:lnTo>
                  <a:lnTo>
                    <a:pt x="53738" y="54386"/>
                  </a:lnTo>
                  <a:lnTo>
                    <a:pt x="54011" y="54284"/>
                  </a:lnTo>
                  <a:lnTo>
                    <a:pt x="54300" y="54198"/>
                  </a:lnTo>
                  <a:lnTo>
                    <a:pt x="54573" y="54130"/>
                  </a:lnTo>
                  <a:lnTo>
                    <a:pt x="54863" y="54079"/>
                  </a:lnTo>
                  <a:lnTo>
                    <a:pt x="55153" y="54045"/>
                  </a:lnTo>
                  <a:lnTo>
                    <a:pt x="55442" y="54011"/>
                  </a:lnTo>
                  <a:close/>
                  <a:moveTo>
                    <a:pt x="122355" y="97114"/>
                  </a:moveTo>
                  <a:lnTo>
                    <a:pt x="123292" y="97608"/>
                  </a:lnTo>
                  <a:lnTo>
                    <a:pt x="124212" y="98120"/>
                  </a:lnTo>
                  <a:lnTo>
                    <a:pt x="125116" y="98682"/>
                  </a:lnTo>
                  <a:lnTo>
                    <a:pt x="126002" y="99261"/>
                  </a:lnTo>
                  <a:lnTo>
                    <a:pt x="126258" y="99602"/>
                  </a:lnTo>
                  <a:lnTo>
                    <a:pt x="126513" y="99960"/>
                  </a:lnTo>
                  <a:lnTo>
                    <a:pt x="126735" y="100335"/>
                  </a:lnTo>
                  <a:lnTo>
                    <a:pt x="126956" y="100710"/>
                  </a:lnTo>
                  <a:lnTo>
                    <a:pt x="127383" y="101494"/>
                  </a:lnTo>
                  <a:lnTo>
                    <a:pt x="127587" y="101869"/>
                  </a:lnTo>
                  <a:lnTo>
                    <a:pt x="127826" y="102244"/>
                  </a:lnTo>
                  <a:lnTo>
                    <a:pt x="127314" y="101852"/>
                  </a:lnTo>
                  <a:lnTo>
                    <a:pt x="126803" y="101494"/>
                  </a:lnTo>
                  <a:lnTo>
                    <a:pt x="126275" y="101136"/>
                  </a:lnTo>
                  <a:lnTo>
                    <a:pt x="125746" y="100778"/>
                  </a:lnTo>
                  <a:lnTo>
                    <a:pt x="124690" y="100097"/>
                  </a:lnTo>
                  <a:lnTo>
                    <a:pt x="124161" y="99739"/>
                  </a:lnTo>
                  <a:lnTo>
                    <a:pt x="123650" y="99364"/>
                  </a:lnTo>
                  <a:lnTo>
                    <a:pt x="123292" y="98818"/>
                  </a:lnTo>
                  <a:lnTo>
                    <a:pt x="122968" y="98256"/>
                  </a:lnTo>
                  <a:lnTo>
                    <a:pt x="122644" y="97693"/>
                  </a:lnTo>
                  <a:lnTo>
                    <a:pt x="122355" y="97114"/>
                  </a:lnTo>
                  <a:close/>
                  <a:moveTo>
                    <a:pt x="70696" y="98477"/>
                  </a:moveTo>
                  <a:lnTo>
                    <a:pt x="71361" y="99330"/>
                  </a:lnTo>
                  <a:lnTo>
                    <a:pt x="72060" y="100165"/>
                  </a:lnTo>
                  <a:lnTo>
                    <a:pt x="71804" y="100778"/>
                  </a:lnTo>
                  <a:lnTo>
                    <a:pt x="71480" y="101358"/>
                  </a:lnTo>
                  <a:lnTo>
                    <a:pt x="71173" y="101954"/>
                  </a:lnTo>
                  <a:lnTo>
                    <a:pt x="71037" y="102261"/>
                  </a:lnTo>
                  <a:lnTo>
                    <a:pt x="70918" y="102568"/>
                  </a:lnTo>
                  <a:lnTo>
                    <a:pt x="70832" y="102892"/>
                  </a:lnTo>
                  <a:lnTo>
                    <a:pt x="70781" y="103216"/>
                  </a:lnTo>
                  <a:lnTo>
                    <a:pt x="70475" y="102500"/>
                  </a:lnTo>
                  <a:lnTo>
                    <a:pt x="70202" y="101750"/>
                  </a:lnTo>
                  <a:lnTo>
                    <a:pt x="69946" y="101017"/>
                  </a:lnTo>
                  <a:lnTo>
                    <a:pt x="69844" y="100625"/>
                  </a:lnTo>
                  <a:lnTo>
                    <a:pt x="69742" y="100250"/>
                  </a:lnTo>
                  <a:lnTo>
                    <a:pt x="69946" y="99688"/>
                  </a:lnTo>
                  <a:lnTo>
                    <a:pt x="70014" y="99636"/>
                  </a:lnTo>
                  <a:lnTo>
                    <a:pt x="70236" y="99091"/>
                  </a:lnTo>
                  <a:lnTo>
                    <a:pt x="70338" y="98801"/>
                  </a:lnTo>
                  <a:lnTo>
                    <a:pt x="70440" y="98529"/>
                  </a:lnTo>
                  <a:lnTo>
                    <a:pt x="70696" y="98477"/>
                  </a:lnTo>
                  <a:close/>
                  <a:moveTo>
                    <a:pt x="38024" y="99023"/>
                  </a:moveTo>
                  <a:lnTo>
                    <a:pt x="38603" y="99602"/>
                  </a:lnTo>
                  <a:lnTo>
                    <a:pt x="39200" y="100165"/>
                  </a:lnTo>
                  <a:lnTo>
                    <a:pt x="39813" y="100710"/>
                  </a:lnTo>
                  <a:lnTo>
                    <a:pt x="40427" y="101238"/>
                  </a:lnTo>
                  <a:lnTo>
                    <a:pt x="41654" y="102312"/>
                  </a:lnTo>
                  <a:lnTo>
                    <a:pt x="42268" y="102841"/>
                  </a:lnTo>
                  <a:lnTo>
                    <a:pt x="42881" y="103403"/>
                  </a:lnTo>
                  <a:lnTo>
                    <a:pt x="42881" y="103403"/>
                  </a:lnTo>
                  <a:lnTo>
                    <a:pt x="42251" y="102994"/>
                  </a:lnTo>
                  <a:lnTo>
                    <a:pt x="41620" y="102619"/>
                  </a:lnTo>
                  <a:lnTo>
                    <a:pt x="40972" y="102244"/>
                  </a:lnTo>
                  <a:lnTo>
                    <a:pt x="40325" y="101886"/>
                  </a:lnTo>
                  <a:lnTo>
                    <a:pt x="39012" y="101187"/>
                  </a:lnTo>
                  <a:lnTo>
                    <a:pt x="37700" y="100506"/>
                  </a:lnTo>
                  <a:lnTo>
                    <a:pt x="37870" y="99773"/>
                  </a:lnTo>
                  <a:lnTo>
                    <a:pt x="37956" y="99398"/>
                  </a:lnTo>
                  <a:lnTo>
                    <a:pt x="38024" y="99023"/>
                  </a:lnTo>
                  <a:close/>
                  <a:moveTo>
                    <a:pt x="72281" y="100506"/>
                  </a:moveTo>
                  <a:lnTo>
                    <a:pt x="72861" y="101341"/>
                  </a:lnTo>
                  <a:lnTo>
                    <a:pt x="73440" y="102159"/>
                  </a:lnTo>
                  <a:lnTo>
                    <a:pt x="73287" y="102483"/>
                  </a:lnTo>
                  <a:lnTo>
                    <a:pt x="73116" y="102789"/>
                  </a:lnTo>
                  <a:lnTo>
                    <a:pt x="72775" y="103420"/>
                  </a:lnTo>
                  <a:lnTo>
                    <a:pt x="72537" y="103846"/>
                  </a:lnTo>
                  <a:lnTo>
                    <a:pt x="72315" y="104289"/>
                  </a:lnTo>
                  <a:lnTo>
                    <a:pt x="72111" y="104749"/>
                  </a:lnTo>
                  <a:lnTo>
                    <a:pt x="71906" y="105210"/>
                  </a:lnTo>
                  <a:lnTo>
                    <a:pt x="71753" y="105908"/>
                  </a:lnTo>
                  <a:lnTo>
                    <a:pt x="71514" y="105312"/>
                  </a:lnTo>
                  <a:lnTo>
                    <a:pt x="71276" y="104732"/>
                  </a:lnTo>
                  <a:lnTo>
                    <a:pt x="71071" y="104136"/>
                  </a:lnTo>
                  <a:lnTo>
                    <a:pt x="70884" y="103522"/>
                  </a:lnTo>
                  <a:lnTo>
                    <a:pt x="71105" y="103028"/>
                  </a:lnTo>
                  <a:lnTo>
                    <a:pt x="71395" y="102397"/>
                  </a:lnTo>
                  <a:lnTo>
                    <a:pt x="71685" y="101767"/>
                  </a:lnTo>
                  <a:lnTo>
                    <a:pt x="71991" y="101136"/>
                  </a:lnTo>
                  <a:lnTo>
                    <a:pt x="72281" y="100506"/>
                  </a:lnTo>
                  <a:close/>
                  <a:moveTo>
                    <a:pt x="39166" y="97267"/>
                  </a:moveTo>
                  <a:lnTo>
                    <a:pt x="39353" y="97284"/>
                  </a:lnTo>
                  <a:lnTo>
                    <a:pt x="39438" y="97318"/>
                  </a:lnTo>
                  <a:lnTo>
                    <a:pt x="39541" y="97353"/>
                  </a:lnTo>
                  <a:lnTo>
                    <a:pt x="40120" y="97591"/>
                  </a:lnTo>
                  <a:lnTo>
                    <a:pt x="40700" y="97864"/>
                  </a:lnTo>
                  <a:lnTo>
                    <a:pt x="41279" y="98120"/>
                  </a:lnTo>
                  <a:lnTo>
                    <a:pt x="41876" y="98358"/>
                  </a:lnTo>
                  <a:lnTo>
                    <a:pt x="42165" y="98477"/>
                  </a:lnTo>
                  <a:lnTo>
                    <a:pt x="42472" y="98563"/>
                  </a:lnTo>
                  <a:lnTo>
                    <a:pt x="42779" y="98648"/>
                  </a:lnTo>
                  <a:lnTo>
                    <a:pt x="43086" y="98716"/>
                  </a:lnTo>
                  <a:lnTo>
                    <a:pt x="43393" y="98767"/>
                  </a:lnTo>
                  <a:lnTo>
                    <a:pt x="43716" y="98801"/>
                  </a:lnTo>
                  <a:lnTo>
                    <a:pt x="44023" y="98818"/>
                  </a:lnTo>
                  <a:lnTo>
                    <a:pt x="44347" y="98801"/>
                  </a:lnTo>
                  <a:lnTo>
                    <a:pt x="44654" y="98784"/>
                  </a:lnTo>
                  <a:lnTo>
                    <a:pt x="44943" y="98733"/>
                  </a:lnTo>
                  <a:lnTo>
                    <a:pt x="45233" y="98665"/>
                  </a:lnTo>
                  <a:lnTo>
                    <a:pt x="45506" y="98546"/>
                  </a:lnTo>
                  <a:lnTo>
                    <a:pt x="45762" y="98392"/>
                  </a:lnTo>
                  <a:lnTo>
                    <a:pt x="45864" y="98307"/>
                  </a:lnTo>
                  <a:lnTo>
                    <a:pt x="45983" y="98222"/>
                  </a:lnTo>
                  <a:lnTo>
                    <a:pt x="46085" y="98102"/>
                  </a:lnTo>
                  <a:lnTo>
                    <a:pt x="46188" y="98000"/>
                  </a:lnTo>
                  <a:lnTo>
                    <a:pt x="46273" y="97881"/>
                  </a:lnTo>
                  <a:lnTo>
                    <a:pt x="46358" y="97745"/>
                  </a:lnTo>
                  <a:lnTo>
                    <a:pt x="47278" y="99006"/>
                  </a:lnTo>
                  <a:lnTo>
                    <a:pt x="48233" y="100267"/>
                  </a:lnTo>
                  <a:lnTo>
                    <a:pt x="49187" y="101494"/>
                  </a:lnTo>
                  <a:lnTo>
                    <a:pt x="50159" y="102721"/>
                  </a:lnTo>
                  <a:lnTo>
                    <a:pt x="50619" y="103301"/>
                  </a:lnTo>
                  <a:lnTo>
                    <a:pt x="51079" y="103880"/>
                  </a:lnTo>
                  <a:lnTo>
                    <a:pt x="51505" y="104477"/>
                  </a:lnTo>
                  <a:lnTo>
                    <a:pt x="51931" y="105073"/>
                  </a:lnTo>
                  <a:lnTo>
                    <a:pt x="52749" y="106300"/>
                  </a:lnTo>
                  <a:lnTo>
                    <a:pt x="53550" y="107545"/>
                  </a:lnTo>
                  <a:lnTo>
                    <a:pt x="52818" y="107340"/>
                  </a:lnTo>
                  <a:lnTo>
                    <a:pt x="52068" y="107187"/>
                  </a:lnTo>
                  <a:lnTo>
                    <a:pt x="51318" y="107033"/>
                  </a:lnTo>
                  <a:lnTo>
                    <a:pt x="50568" y="106897"/>
                  </a:lnTo>
                  <a:lnTo>
                    <a:pt x="49068" y="106624"/>
                  </a:lnTo>
                  <a:lnTo>
                    <a:pt x="48318" y="106471"/>
                  </a:lnTo>
                  <a:lnTo>
                    <a:pt x="47568" y="106317"/>
                  </a:lnTo>
                  <a:lnTo>
                    <a:pt x="46972" y="105874"/>
                  </a:lnTo>
                  <a:lnTo>
                    <a:pt x="46409" y="105431"/>
                  </a:lnTo>
                  <a:lnTo>
                    <a:pt x="45830" y="104954"/>
                  </a:lnTo>
                  <a:lnTo>
                    <a:pt x="45267" y="104477"/>
                  </a:lnTo>
                  <a:lnTo>
                    <a:pt x="44159" y="103522"/>
                  </a:lnTo>
                  <a:lnTo>
                    <a:pt x="43035" y="102568"/>
                  </a:lnTo>
                  <a:lnTo>
                    <a:pt x="42489" y="102057"/>
                  </a:lnTo>
                  <a:lnTo>
                    <a:pt x="41910" y="101545"/>
                  </a:lnTo>
                  <a:lnTo>
                    <a:pt x="40768" y="100557"/>
                  </a:lnTo>
                  <a:lnTo>
                    <a:pt x="40188" y="100062"/>
                  </a:lnTo>
                  <a:lnTo>
                    <a:pt x="39626" y="99551"/>
                  </a:lnTo>
                  <a:lnTo>
                    <a:pt x="39081" y="99023"/>
                  </a:lnTo>
                  <a:lnTo>
                    <a:pt x="38535" y="98494"/>
                  </a:lnTo>
                  <a:lnTo>
                    <a:pt x="38467" y="98392"/>
                  </a:lnTo>
                  <a:lnTo>
                    <a:pt x="38399" y="98290"/>
                  </a:lnTo>
                  <a:lnTo>
                    <a:pt x="38280" y="98085"/>
                  </a:lnTo>
                  <a:lnTo>
                    <a:pt x="38109" y="97625"/>
                  </a:lnTo>
                  <a:lnTo>
                    <a:pt x="38450" y="97455"/>
                  </a:lnTo>
                  <a:lnTo>
                    <a:pt x="38620" y="97370"/>
                  </a:lnTo>
                  <a:lnTo>
                    <a:pt x="38791" y="97318"/>
                  </a:lnTo>
                  <a:lnTo>
                    <a:pt x="38978" y="97267"/>
                  </a:lnTo>
                  <a:close/>
                  <a:moveTo>
                    <a:pt x="72196" y="94932"/>
                  </a:moveTo>
                  <a:lnTo>
                    <a:pt x="72315" y="94984"/>
                  </a:lnTo>
                  <a:lnTo>
                    <a:pt x="72417" y="95052"/>
                  </a:lnTo>
                  <a:lnTo>
                    <a:pt x="72520" y="95137"/>
                  </a:lnTo>
                  <a:lnTo>
                    <a:pt x="72605" y="95239"/>
                  </a:lnTo>
                  <a:lnTo>
                    <a:pt x="72741" y="95444"/>
                  </a:lnTo>
                  <a:lnTo>
                    <a:pt x="72878" y="95665"/>
                  </a:lnTo>
                  <a:lnTo>
                    <a:pt x="73662" y="96909"/>
                  </a:lnTo>
                  <a:lnTo>
                    <a:pt x="74429" y="98171"/>
                  </a:lnTo>
                  <a:lnTo>
                    <a:pt x="75963" y="100676"/>
                  </a:lnTo>
                  <a:lnTo>
                    <a:pt x="77087" y="102414"/>
                  </a:lnTo>
                  <a:lnTo>
                    <a:pt x="77616" y="103284"/>
                  </a:lnTo>
                  <a:lnTo>
                    <a:pt x="78161" y="104170"/>
                  </a:lnTo>
                  <a:lnTo>
                    <a:pt x="78689" y="105056"/>
                  </a:lnTo>
                  <a:lnTo>
                    <a:pt x="79201" y="105942"/>
                  </a:lnTo>
                  <a:lnTo>
                    <a:pt x="79712" y="106846"/>
                  </a:lnTo>
                  <a:lnTo>
                    <a:pt x="80206" y="107749"/>
                  </a:lnTo>
                  <a:lnTo>
                    <a:pt x="79780" y="107272"/>
                  </a:lnTo>
                  <a:lnTo>
                    <a:pt x="79371" y="106795"/>
                  </a:lnTo>
                  <a:lnTo>
                    <a:pt x="78979" y="106317"/>
                  </a:lnTo>
                  <a:lnTo>
                    <a:pt x="78604" y="105806"/>
                  </a:lnTo>
                  <a:lnTo>
                    <a:pt x="78229" y="105295"/>
                  </a:lnTo>
                  <a:lnTo>
                    <a:pt x="77871" y="104784"/>
                  </a:lnTo>
                  <a:lnTo>
                    <a:pt x="77173" y="103727"/>
                  </a:lnTo>
                  <a:lnTo>
                    <a:pt x="76747" y="103062"/>
                  </a:lnTo>
                  <a:lnTo>
                    <a:pt x="76303" y="102397"/>
                  </a:lnTo>
                  <a:lnTo>
                    <a:pt x="75826" y="101750"/>
                  </a:lnTo>
                  <a:lnTo>
                    <a:pt x="75349" y="101102"/>
                  </a:lnTo>
                  <a:lnTo>
                    <a:pt x="74395" y="99824"/>
                  </a:lnTo>
                  <a:lnTo>
                    <a:pt x="73917" y="99176"/>
                  </a:lnTo>
                  <a:lnTo>
                    <a:pt x="73440" y="98546"/>
                  </a:lnTo>
                  <a:lnTo>
                    <a:pt x="73423" y="98443"/>
                  </a:lnTo>
                  <a:lnTo>
                    <a:pt x="73406" y="98341"/>
                  </a:lnTo>
                  <a:lnTo>
                    <a:pt x="73423" y="98239"/>
                  </a:lnTo>
                  <a:lnTo>
                    <a:pt x="73440" y="98137"/>
                  </a:lnTo>
                  <a:lnTo>
                    <a:pt x="73474" y="97949"/>
                  </a:lnTo>
                  <a:lnTo>
                    <a:pt x="73474" y="97847"/>
                  </a:lnTo>
                  <a:lnTo>
                    <a:pt x="73474" y="97745"/>
                  </a:lnTo>
                  <a:lnTo>
                    <a:pt x="73355" y="98000"/>
                  </a:lnTo>
                  <a:lnTo>
                    <a:pt x="73253" y="98273"/>
                  </a:lnTo>
                  <a:lnTo>
                    <a:pt x="73031" y="98051"/>
                  </a:lnTo>
                  <a:lnTo>
                    <a:pt x="72827" y="97813"/>
                  </a:lnTo>
                  <a:lnTo>
                    <a:pt x="72417" y="97336"/>
                  </a:lnTo>
                  <a:lnTo>
                    <a:pt x="72008" y="96841"/>
                  </a:lnTo>
                  <a:lnTo>
                    <a:pt x="71599" y="96364"/>
                  </a:lnTo>
                  <a:lnTo>
                    <a:pt x="72043" y="95376"/>
                  </a:lnTo>
                  <a:lnTo>
                    <a:pt x="72196" y="95358"/>
                  </a:lnTo>
                  <a:lnTo>
                    <a:pt x="72196" y="94932"/>
                  </a:lnTo>
                  <a:close/>
                  <a:moveTo>
                    <a:pt x="73576" y="102397"/>
                  </a:moveTo>
                  <a:lnTo>
                    <a:pt x="74054" y="103011"/>
                  </a:lnTo>
                  <a:lnTo>
                    <a:pt x="74531" y="103642"/>
                  </a:lnTo>
                  <a:lnTo>
                    <a:pt x="74480" y="103897"/>
                  </a:lnTo>
                  <a:lnTo>
                    <a:pt x="74326" y="104102"/>
                  </a:lnTo>
                  <a:lnTo>
                    <a:pt x="74190" y="104289"/>
                  </a:lnTo>
                  <a:lnTo>
                    <a:pt x="73917" y="104715"/>
                  </a:lnTo>
                  <a:lnTo>
                    <a:pt x="73491" y="105516"/>
                  </a:lnTo>
                  <a:lnTo>
                    <a:pt x="73270" y="105925"/>
                  </a:lnTo>
                  <a:lnTo>
                    <a:pt x="73082" y="106334"/>
                  </a:lnTo>
                  <a:lnTo>
                    <a:pt x="72929" y="106761"/>
                  </a:lnTo>
                  <a:lnTo>
                    <a:pt x="72861" y="106982"/>
                  </a:lnTo>
                  <a:lnTo>
                    <a:pt x="72792" y="107187"/>
                  </a:lnTo>
                  <a:lnTo>
                    <a:pt x="72741" y="107408"/>
                  </a:lnTo>
                  <a:lnTo>
                    <a:pt x="72707" y="107647"/>
                  </a:lnTo>
                  <a:lnTo>
                    <a:pt x="72690" y="107868"/>
                  </a:lnTo>
                  <a:lnTo>
                    <a:pt x="72673" y="108107"/>
                  </a:lnTo>
                  <a:lnTo>
                    <a:pt x="72503" y="107681"/>
                  </a:lnTo>
                  <a:lnTo>
                    <a:pt x="72315" y="107255"/>
                  </a:lnTo>
                  <a:lnTo>
                    <a:pt x="72128" y="106829"/>
                  </a:lnTo>
                  <a:lnTo>
                    <a:pt x="71940" y="106403"/>
                  </a:lnTo>
                  <a:lnTo>
                    <a:pt x="72077" y="105840"/>
                  </a:lnTo>
                  <a:lnTo>
                    <a:pt x="72298" y="105278"/>
                  </a:lnTo>
                  <a:lnTo>
                    <a:pt x="72537" y="104732"/>
                  </a:lnTo>
                  <a:lnTo>
                    <a:pt x="72775" y="104204"/>
                  </a:lnTo>
                  <a:lnTo>
                    <a:pt x="73031" y="103676"/>
                  </a:lnTo>
                  <a:lnTo>
                    <a:pt x="73355" y="103062"/>
                  </a:lnTo>
                  <a:lnTo>
                    <a:pt x="73491" y="102738"/>
                  </a:lnTo>
                  <a:lnTo>
                    <a:pt x="73542" y="102568"/>
                  </a:lnTo>
                  <a:lnTo>
                    <a:pt x="73576" y="102397"/>
                  </a:lnTo>
                  <a:close/>
                  <a:moveTo>
                    <a:pt x="63163" y="56806"/>
                  </a:moveTo>
                  <a:lnTo>
                    <a:pt x="64134" y="57351"/>
                  </a:lnTo>
                  <a:lnTo>
                    <a:pt x="65106" y="57897"/>
                  </a:lnTo>
                  <a:lnTo>
                    <a:pt x="67015" y="59005"/>
                  </a:lnTo>
                  <a:lnTo>
                    <a:pt x="68941" y="60112"/>
                  </a:lnTo>
                  <a:lnTo>
                    <a:pt x="69912" y="60658"/>
                  </a:lnTo>
                  <a:lnTo>
                    <a:pt x="70884" y="61186"/>
                  </a:lnTo>
                  <a:lnTo>
                    <a:pt x="72179" y="62004"/>
                  </a:lnTo>
                  <a:lnTo>
                    <a:pt x="73440" y="62839"/>
                  </a:lnTo>
                  <a:lnTo>
                    <a:pt x="74701" y="63692"/>
                  </a:lnTo>
                  <a:lnTo>
                    <a:pt x="75945" y="64578"/>
                  </a:lnTo>
                  <a:lnTo>
                    <a:pt x="76542" y="65038"/>
                  </a:lnTo>
                  <a:lnTo>
                    <a:pt x="77156" y="65498"/>
                  </a:lnTo>
                  <a:lnTo>
                    <a:pt x="77752" y="65975"/>
                  </a:lnTo>
                  <a:lnTo>
                    <a:pt x="78332" y="66453"/>
                  </a:lnTo>
                  <a:lnTo>
                    <a:pt x="78911" y="66947"/>
                  </a:lnTo>
                  <a:lnTo>
                    <a:pt x="79491" y="67441"/>
                  </a:lnTo>
                  <a:lnTo>
                    <a:pt x="80053" y="67952"/>
                  </a:lnTo>
                  <a:lnTo>
                    <a:pt x="80615" y="68481"/>
                  </a:lnTo>
                  <a:lnTo>
                    <a:pt x="81093" y="68975"/>
                  </a:lnTo>
                  <a:lnTo>
                    <a:pt x="81570" y="69469"/>
                  </a:lnTo>
                  <a:lnTo>
                    <a:pt x="82030" y="69981"/>
                  </a:lnTo>
                  <a:lnTo>
                    <a:pt x="82473" y="70509"/>
                  </a:lnTo>
                  <a:lnTo>
                    <a:pt x="82916" y="71037"/>
                  </a:lnTo>
                  <a:lnTo>
                    <a:pt x="83342" y="71583"/>
                  </a:lnTo>
                  <a:lnTo>
                    <a:pt x="83768" y="72128"/>
                  </a:lnTo>
                  <a:lnTo>
                    <a:pt x="84177" y="72674"/>
                  </a:lnTo>
                  <a:lnTo>
                    <a:pt x="84621" y="73287"/>
                  </a:lnTo>
                  <a:lnTo>
                    <a:pt x="85064" y="73901"/>
                  </a:lnTo>
                  <a:lnTo>
                    <a:pt x="85490" y="74531"/>
                  </a:lnTo>
                  <a:lnTo>
                    <a:pt x="85899" y="75179"/>
                  </a:lnTo>
                  <a:lnTo>
                    <a:pt x="86308" y="75810"/>
                  </a:lnTo>
                  <a:lnTo>
                    <a:pt x="86683" y="76474"/>
                  </a:lnTo>
                  <a:lnTo>
                    <a:pt x="87058" y="77139"/>
                  </a:lnTo>
                  <a:lnTo>
                    <a:pt x="87416" y="77804"/>
                  </a:lnTo>
                  <a:lnTo>
                    <a:pt x="87757" y="78485"/>
                  </a:lnTo>
                  <a:lnTo>
                    <a:pt x="88080" y="79167"/>
                  </a:lnTo>
                  <a:lnTo>
                    <a:pt x="88404" y="79849"/>
                  </a:lnTo>
                  <a:lnTo>
                    <a:pt x="88694" y="80548"/>
                  </a:lnTo>
                  <a:lnTo>
                    <a:pt x="88984" y="81263"/>
                  </a:lnTo>
                  <a:lnTo>
                    <a:pt x="89256" y="81962"/>
                  </a:lnTo>
                  <a:lnTo>
                    <a:pt x="89512" y="82678"/>
                  </a:lnTo>
                  <a:lnTo>
                    <a:pt x="89734" y="83411"/>
                  </a:lnTo>
                  <a:lnTo>
                    <a:pt x="89921" y="84042"/>
                  </a:lnTo>
                  <a:lnTo>
                    <a:pt x="90074" y="84689"/>
                  </a:lnTo>
                  <a:lnTo>
                    <a:pt x="90347" y="85985"/>
                  </a:lnTo>
                  <a:lnTo>
                    <a:pt x="90484" y="86615"/>
                  </a:lnTo>
                  <a:lnTo>
                    <a:pt x="90620" y="87263"/>
                  </a:lnTo>
                  <a:lnTo>
                    <a:pt x="90790" y="87910"/>
                  </a:lnTo>
                  <a:lnTo>
                    <a:pt x="90995" y="88541"/>
                  </a:lnTo>
                  <a:lnTo>
                    <a:pt x="91250" y="89274"/>
                  </a:lnTo>
                  <a:lnTo>
                    <a:pt x="91523" y="90007"/>
                  </a:lnTo>
                  <a:lnTo>
                    <a:pt x="91660" y="90382"/>
                  </a:lnTo>
                  <a:lnTo>
                    <a:pt x="91830" y="90740"/>
                  </a:lnTo>
                  <a:lnTo>
                    <a:pt x="92000" y="91098"/>
                  </a:lnTo>
                  <a:lnTo>
                    <a:pt x="92171" y="91438"/>
                  </a:lnTo>
                  <a:lnTo>
                    <a:pt x="91966" y="91473"/>
                  </a:lnTo>
                  <a:lnTo>
                    <a:pt x="91779" y="91524"/>
                  </a:lnTo>
                  <a:lnTo>
                    <a:pt x="91591" y="91592"/>
                  </a:lnTo>
                  <a:lnTo>
                    <a:pt x="91421" y="91677"/>
                  </a:lnTo>
                  <a:lnTo>
                    <a:pt x="91250" y="91796"/>
                  </a:lnTo>
                  <a:lnTo>
                    <a:pt x="91097" y="91899"/>
                  </a:lnTo>
                  <a:lnTo>
                    <a:pt x="90944" y="92035"/>
                  </a:lnTo>
                  <a:lnTo>
                    <a:pt x="90807" y="92171"/>
                  </a:lnTo>
                  <a:lnTo>
                    <a:pt x="90671" y="92325"/>
                  </a:lnTo>
                  <a:lnTo>
                    <a:pt x="90552" y="92495"/>
                  </a:lnTo>
                  <a:lnTo>
                    <a:pt x="90330" y="92836"/>
                  </a:lnTo>
                  <a:lnTo>
                    <a:pt x="90143" y="93194"/>
                  </a:lnTo>
                  <a:lnTo>
                    <a:pt x="89989" y="93552"/>
                  </a:lnTo>
                  <a:lnTo>
                    <a:pt x="89700" y="94336"/>
                  </a:lnTo>
                  <a:lnTo>
                    <a:pt x="89444" y="95137"/>
                  </a:lnTo>
                  <a:lnTo>
                    <a:pt x="89222" y="95938"/>
                  </a:lnTo>
                  <a:lnTo>
                    <a:pt x="89035" y="96756"/>
                  </a:lnTo>
                  <a:lnTo>
                    <a:pt x="88967" y="97165"/>
                  </a:lnTo>
                  <a:lnTo>
                    <a:pt x="88898" y="97574"/>
                  </a:lnTo>
                  <a:lnTo>
                    <a:pt x="88847" y="98000"/>
                  </a:lnTo>
                  <a:lnTo>
                    <a:pt x="88796" y="98409"/>
                  </a:lnTo>
                  <a:lnTo>
                    <a:pt x="88779" y="98835"/>
                  </a:lnTo>
                  <a:lnTo>
                    <a:pt x="88762" y="99244"/>
                  </a:lnTo>
                  <a:lnTo>
                    <a:pt x="88745" y="99670"/>
                  </a:lnTo>
                  <a:lnTo>
                    <a:pt x="88762" y="100080"/>
                  </a:lnTo>
                  <a:lnTo>
                    <a:pt x="88745" y="100574"/>
                  </a:lnTo>
                  <a:lnTo>
                    <a:pt x="88762" y="101068"/>
                  </a:lnTo>
                  <a:lnTo>
                    <a:pt x="88796" y="101562"/>
                  </a:lnTo>
                  <a:lnTo>
                    <a:pt x="88847" y="102057"/>
                  </a:lnTo>
                  <a:lnTo>
                    <a:pt x="88933" y="103045"/>
                  </a:lnTo>
                  <a:lnTo>
                    <a:pt x="88967" y="103539"/>
                  </a:lnTo>
                  <a:lnTo>
                    <a:pt x="88984" y="104034"/>
                  </a:lnTo>
                  <a:lnTo>
                    <a:pt x="88472" y="104664"/>
                  </a:lnTo>
                  <a:lnTo>
                    <a:pt x="87978" y="105295"/>
                  </a:lnTo>
                  <a:lnTo>
                    <a:pt x="87501" y="105942"/>
                  </a:lnTo>
                  <a:lnTo>
                    <a:pt x="87024" y="106590"/>
                  </a:lnTo>
                  <a:lnTo>
                    <a:pt x="86870" y="106829"/>
                  </a:lnTo>
                  <a:lnTo>
                    <a:pt x="86734" y="107067"/>
                  </a:lnTo>
                  <a:lnTo>
                    <a:pt x="86632" y="107323"/>
                  </a:lnTo>
                  <a:lnTo>
                    <a:pt x="86529" y="107579"/>
                  </a:lnTo>
                  <a:lnTo>
                    <a:pt x="86461" y="107851"/>
                  </a:lnTo>
                  <a:lnTo>
                    <a:pt x="86410" y="108107"/>
                  </a:lnTo>
                  <a:lnTo>
                    <a:pt x="86376" y="108397"/>
                  </a:lnTo>
                  <a:lnTo>
                    <a:pt x="86342" y="108669"/>
                  </a:lnTo>
                  <a:lnTo>
                    <a:pt x="86137" y="108141"/>
                  </a:lnTo>
                  <a:lnTo>
                    <a:pt x="85916" y="107613"/>
                  </a:lnTo>
                  <a:lnTo>
                    <a:pt x="85677" y="107101"/>
                  </a:lnTo>
                  <a:lnTo>
                    <a:pt x="85422" y="106607"/>
                  </a:lnTo>
                  <a:lnTo>
                    <a:pt x="85149" y="106113"/>
                  </a:lnTo>
                  <a:lnTo>
                    <a:pt x="84859" y="105636"/>
                  </a:lnTo>
                  <a:lnTo>
                    <a:pt x="84263" y="104664"/>
                  </a:lnTo>
                  <a:lnTo>
                    <a:pt x="83053" y="102772"/>
                  </a:lnTo>
                  <a:lnTo>
                    <a:pt x="82456" y="101818"/>
                  </a:lnTo>
                  <a:lnTo>
                    <a:pt x="82166" y="101324"/>
                  </a:lnTo>
                  <a:lnTo>
                    <a:pt x="81894" y="100829"/>
                  </a:lnTo>
                  <a:lnTo>
                    <a:pt x="81365" y="99926"/>
                  </a:lnTo>
                  <a:lnTo>
                    <a:pt x="80854" y="99023"/>
                  </a:lnTo>
                  <a:lnTo>
                    <a:pt x="80377" y="98085"/>
                  </a:lnTo>
                  <a:lnTo>
                    <a:pt x="79917" y="97148"/>
                  </a:lnTo>
                  <a:lnTo>
                    <a:pt x="79491" y="96194"/>
                  </a:lnTo>
                  <a:lnTo>
                    <a:pt x="79303" y="95716"/>
                  </a:lnTo>
                  <a:lnTo>
                    <a:pt x="79116" y="95222"/>
                  </a:lnTo>
                  <a:lnTo>
                    <a:pt x="78928" y="94728"/>
                  </a:lnTo>
                  <a:lnTo>
                    <a:pt x="78758" y="94234"/>
                  </a:lnTo>
                  <a:lnTo>
                    <a:pt x="78604" y="93739"/>
                  </a:lnTo>
                  <a:lnTo>
                    <a:pt x="78468" y="93228"/>
                  </a:lnTo>
                  <a:lnTo>
                    <a:pt x="78366" y="92836"/>
                  </a:lnTo>
                  <a:lnTo>
                    <a:pt x="78297" y="92444"/>
                  </a:lnTo>
                  <a:lnTo>
                    <a:pt x="78127" y="91643"/>
                  </a:lnTo>
                  <a:lnTo>
                    <a:pt x="78042" y="91234"/>
                  </a:lnTo>
                  <a:lnTo>
                    <a:pt x="77957" y="90842"/>
                  </a:lnTo>
                  <a:lnTo>
                    <a:pt x="77854" y="90450"/>
                  </a:lnTo>
                  <a:lnTo>
                    <a:pt x="77718" y="90058"/>
                  </a:lnTo>
                  <a:lnTo>
                    <a:pt x="77854" y="89717"/>
                  </a:lnTo>
                  <a:lnTo>
                    <a:pt x="77957" y="89359"/>
                  </a:lnTo>
                  <a:lnTo>
                    <a:pt x="78059" y="89018"/>
                  </a:lnTo>
                  <a:lnTo>
                    <a:pt x="78144" y="88660"/>
                  </a:lnTo>
                  <a:lnTo>
                    <a:pt x="78315" y="87927"/>
                  </a:lnTo>
                  <a:lnTo>
                    <a:pt x="78451" y="87212"/>
                  </a:lnTo>
                  <a:lnTo>
                    <a:pt x="78570" y="86547"/>
                  </a:lnTo>
                  <a:lnTo>
                    <a:pt x="78707" y="85899"/>
                  </a:lnTo>
                  <a:lnTo>
                    <a:pt x="78877" y="85252"/>
                  </a:lnTo>
                  <a:lnTo>
                    <a:pt x="79081" y="84604"/>
                  </a:lnTo>
                  <a:lnTo>
                    <a:pt x="79286" y="83973"/>
                  </a:lnTo>
                  <a:lnTo>
                    <a:pt x="79525" y="83343"/>
                  </a:lnTo>
                  <a:lnTo>
                    <a:pt x="80002" y="82099"/>
                  </a:lnTo>
                  <a:lnTo>
                    <a:pt x="80701" y="80650"/>
                  </a:lnTo>
                  <a:lnTo>
                    <a:pt x="81041" y="79934"/>
                  </a:lnTo>
                  <a:lnTo>
                    <a:pt x="81382" y="79201"/>
                  </a:lnTo>
                  <a:lnTo>
                    <a:pt x="81689" y="78451"/>
                  </a:lnTo>
                  <a:lnTo>
                    <a:pt x="81996" y="77718"/>
                  </a:lnTo>
                  <a:lnTo>
                    <a:pt x="82269" y="76951"/>
                  </a:lnTo>
                  <a:lnTo>
                    <a:pt x="82524" y="76202"/>
                  </a:lnTo>
                  <a:lnTo>
                    <a:pt x="82746" y="75520"/>
                  </a:lnTo>
                  <a:lnTo>
                    <a:pt x="82967" y="74855"/>
                  </a:lnTo>
                  <a:lnTo>
                    <a:pt x="83070" y="74514"/>
                  </a:lnTo>
                  <a:lnTo>
                    <a:pt x="83155" y="74173"/>
                  </a:lnTo>
                  <a:lnTo>
                    <a:pt x="83223" y="73833"/>
                  </a:lnTo>
                  <a:lnTo>
                    <a:pt x="83257" y="73475"/>
                  </a:lnTo>
                  <a:lnTo>
                    <a:pt x="82899" y="73372"/>
                  </a:lnTo>
                  <a:lnTo>
                    <a:pt x="82678" y="73969"/>
                  </a:lnTo>
                  <a:lnTo>
                    <a:pt x="82456" y="74548"/>
                  </a:lnTo>
                  <a:lnTo>
                    <a:pt x="82030" y="75741"/>
                  </a:lnTo>
                  <a:lnTo>
                    <a:pt x="81621" y="76934"/>
                  </a:lnTo>
                  <a:lnTo>
                    <a:pt x="81382" y="77514"/>
                  </a:lnTo>
                  <a:lnTo>
                    <a:pt x="81144" y="78110"/>
                  </a:lnTo>
                  <a:lnTo>
                    <a:pt x="80905" y="78673"/>
                  </a:lnTo>
                  <a:lnTo>
                    <a:pt x="80632" y="79235"/>
                  </a:lnTo>
                  <a:lnTo>
                    <a:pt x="80087" y="80360"/>
                  </a:lnTo>
                  <a:lnTo>
                    <a:pt x="79542" y="81468"/>
                  </a:lnTo>
                  <a:lnTo>
                    <a:pt x="79286" y="82030"/>
                  </a:lnTo>
                  <a:lnTo>
                    <a:pt x="79047" y="82610"/>
                  </a:lnTo>
                  <a:lnTo>
                    <a:pt x="78741" y="83462"/>
                  </a:lnTo>
                  <a:lnTo>
                    <a:pt x="78434" y="84314"/>
                  </a:lnTo>
                  <a:lnTo>
                    <a:pt x="78297" y="84740"/>
                  </a:lnTo>
                  <a:lnTo>
                    <a:pt x="78161" y="85183"/>
                  </a:lnTo>
                  <a:lnTo>
                    <a:pt x="78059" y="85627"/>
                  </a:lnTo>
                  <a:lnTo>
                    <a:pt x="77957" y="86070"/>
                  </a:lnTo>
                  <a:lnTo>
                    <a:pt x="77786" y="87075"/>
                  </a:lnTo>
                  <a:lnTo>
                    <a:pt x="77701" y="87570"/>
                  </a:lnTo>
                  <a:lnTo>
                    <a:pt x="77616" y="88081"/>
                  </a:lnTo>
                  <a:lnTo>
                    <a:pt x="77496" y="88575"/>
                  </a:lnTo>
                  <a:lnTo>
                    <a:pt x="77360" y="89069"/>
                  </a:lnTo>
                  <a:lnTo>
                    <a:pt x="77207" y="89547"/>
                  </a:lnTo>
                  <a:lnTo>
                    <a:pt x="77019" y="90024"/>
                  </a:lnTo>
                  <a:lnTo>
                    <a:pt x="76832" y="90075"/>
                  </a:lnTo>
                  <a:lnTo>
                    <a:pt x="76627" y="90109"/>
                  </a:lnTo>
                  <a:lnTo>
                    <a:pt x="76440" y="90126"/>
                  </a:lnTo>
                  <a:lnTo>
                    <a:pt x="76252" y="90143"/>
                  </a:lnTo>
                  <a:lnTo>
                    <a:pt x="75860" y="90160"/>
                  </a:lnTo>
                  <a:lnTo>
                    <a:pt x="75485" y="90143"/>
                  </a:lnTo>
                  <a:lnTo>
                    <a:pt x="74429" y="87501"/>
                  </a:lnTo>
                  <a:lnTo>
                    <a:pt x="73355" y="84860"/>
                  </a:lnTo>
                  <a:lnTo>
                    <a:pt x="72809" y="83547"/>
                  </a:lnTo>
                  <a:lnTo>
                    <a:pt x="72247" y="82235"/>
                  </a:lnTo>
                  <a:lnTo>
                    <a:pt x="71668" y="80923"/>
                  </a:lnTo>
                  <a:lnTo>
                    <a:pt x="71088" y="79627"/>
                  </a:lnTo>
                  <a:lnTo>
                    <a:pt x="69503" y="76440"/>
                  </a:lnTo>
                  <a:lnTo>
                    <a:pt x="67918" y="73236"/>
                  </a:lnTo>
                  <a:lnTo>
                    <a:pt x="67509" y="72350"/>
                  </a:lnTo>
                  <a:lnTo>
                    <a:pt x="67134" y="71463"/>
                  </a:lnTo>
                  <a:lnTo>
                    <a:pt x="66776" y="70543"/>
                  </a:lnTo>
                  <a:lnTo>
                    <a:pt x="66435" y="69640"/>
                  </a:lnTo>
                  <a:lnTo>
                    <a:pt x="65788" y="67799"/>
                  </a:lnTo>
                  <a:lnTo>
                    <a:pt x="65464" y="66879"/>
                  </a:lnTo>
                  <a:lnTo>
                    <a:pt x="65140" y="65958"/>
                  </a:lnTo>
                  <a:lnTo>
                    <a:pt x="64935" y="65396"/>
                  </a:lnTo>
                  <a:lnTo>
                    <a:pt x="64765" y="64834"/>
                  </a:lnTo>
                  <a:lnTo>
                    <a:pt x="64612" y="64271"/>
                  </a:lnTo>
                  <a:lnTo>
                    <a:pt x="64475" y="63709"/>
                  </a:lnTo>
                  <a:lnTo>
                    <a:pt x="64356" y="63129"/>
                  </a:lnTo>
                  <a:lnTo>
                    <a:pt x="64237" y="62567"/>
                  </a:lnTo>
                  <a:lnTo>
                    <a:pt x="64032" y="61408"/>
                  </a:lnTo>
                  <a:lnTo>
                    <a:pt x="63845" y="60249"/>
                  </a:lnTo>
                  <a:lnTo>
                    <a:pt x="63640" y="59090"/>
                  </a:lnTo>
                  <a:lnTo>
                    <a:pt x="63436" y="57948"/>
                  </a:lnTo>
                  <a:lnTo>
                    <a:pt x="63299" y="57368"/>
                  </a:lnTo>
                  <a:lnTo>
                    <a:pt x="63163" y="56806"/>
                  </a:lnTo>
                  <a:close/>
                  <a:moveTo>
                    <a:pt x="74838" y="104085"/>
                  </a:moveTo>
                  <a:lnTo>
                    <a:pt x="75366" y="104903"/>
                  </a:lnTo>
                  <a:lnTo>
                    <a:pt x="75894" y="105721"/>
                  </a:lnTo>
                  <a:lnTo>
                    <a:pt x="75758" y="106045"/>
                  </a:lnTo>
                  <a:lnTo>
                    <a:pt x="75400" y="106573"/>
                  </a:lnTo>
                  <a:lnTo>
                    <a:pt x="75093" y="107118"/>
                  </a:lnTo>
                  <a:lnTo>
                    <a:pt x="74787" y="107681"/>
                  </a:lnTo>
                  <a:lnTo>
                    <a:pt x="74497" y="108243"/>
                  </a:lnTo>
                  <a:lnTo>
                    <a:pt x="74309" y="108635"/>
                  </a:lnTo>
                  <a:lnTo>
                    <a:pt x="74139" y="109027"/>
                  </a:lnTo>
                  <a:lnTo>
                    <a:pt x="74054" y="109232"/>
                  </a:lnTo>
                  <a:lnTo>
                    <a:pt x="73985" y="109453"/>
                  </a:lnTo>
                  <a:lnTo>
                    <a:pt x="73934" y="109658"/>
                  </a:lnTo>
                  <a:lnTo>
                    <a:pt x="73917" y="109880"/>
                  </a:lnTo>
                  <a:lnTo>
                    <a:pt x="73474" y="109266"/>
                  </a:lnTo>
                  <a:lnTo>
                    <a:pt x="73253" y="108959"/>
                  </a:lnTo>
                  <a:lnTo>
                    <a:pt x="73065" y="108652"/>
                  </a:lnTo>
                  <a:lnTo>
                    <a:pt x="73031" y="108431"/>
                  </a:lnTo>
                  <a:lnTo>
                    <a:pt x="73014" y="108226"/>
                  </a:lnTo>
                  <a:lnTo>
                    <a:pt x="73031" y="108022"/>
                  </a:lnTo>
                  <a:lnTo>
                    <a:pt x="73048" y="107800"/>
                  </a:lnTo>
                  <a:lnTo>
                    <a:pt x="73133" y="107391"/>
                  </a:lnTo>
                  <a:lnTo>
                    <a:pt x="73236" y="106982"/>
                  </a:lnTo>
                  <a:lnTo>
                    <a:pt x="73457" y="106437"/>
                  </a:lnTo>
                  <a:lnTo>
                    <a:pt x="73696" y="105908"/>
                  </a:lnTo>
                  <a:lnTo>
                    <a:pt x="73951" y="105363"/>
                  </a:lnTo>
                  <a:lnTo>
                    <a:pt x="74224" y="104852"/>
                  </a:lnTo>
                  <a:lnTo>
                    <a:pt x="74326" y="104681"/>
                  </a:lnTo>
                  <a:lnTo>
                    <a:pt x="74412" y="104511"/>
                  </a:lnTo>
                  <a:lnTo>
                    <a:pt x="74497" y="104340"/>
                  </a:lnTo>
                  <a:lnTo>
                    <a:pt x="74548" y="104153"/>
                  </a:lnTo>
                  <a:lnTo>
                    <a:pt x="74838" y="104085"/>
                  </a:lnTo>
                  <a:close/>
                  <a:moveTo>
                    <a:pt x="48454" y="91183"/>
                  </a:moveTo>
                  <a:lnTo>
                    <a:pt x="48693" y="91200"/>
                  </a:lnTo>
                  <a:lnTo>
                    <a:pt x="48932" y="91285"/>
                  </a:lnTo>
                  <a:lnTo>
                    <a:pt x="49153" y="91404"/>
                  </a:lnTo>
                  <a:lnTo>
                    <a:pt x="49596" y="91626"/>
                  </a:lnTo>
                  <a:lnTo>
                    <a:pt x="50483" y="92120"/>
                  </a:lnTo>
                  <a:lnTo>
                    <a:pt x="50943" y="92359"/>
                  </a:lnTo>
                  <a:lnTo>
                    <a:pt x="51164" y="92444"/>
                  </a:lnTo>
                  <a:lnTo>
                    <a:pt x="51403" y="92546"/>
                  </a:lnTo>
                  <a:lnTo>
                    <a:pt x="51642" y="92614"/>
                  </a:lnTo>
                  <a:lnTo>
                    <a:pt x="51880" y="92666"/>
                  </a:lnTo>
                  <a:lnTo>
                    <a:pt x="52136" y="92717"/>
                  </a:lnTo>
                  <a:lnTo>
                    <a:pt x="52391" y="92734"/>
                  </a:lnTo>
                  <a:lnTo>
                    <a:pt x="52579" y="93143"/>
                  </a:lnTo>
                  <a:lnTo>
                    <a:pt x="52783" y="93569"/>
                  </a:lnTo>
                  <a:lnTo>
                    <a:pt x="53005" y="93978"/>
                  </a:lnTo>
                  <a:lnTo>
                    <a:pt x="53227" y="94370"/>
                  </a:lnTo>
                  <a:lnTo>
                    <a:pt x="53482" y="94762"/>
                  </a:lnTo>
                  <a:lnTo>
                    <a:pt x="53738" y="95137"/>
                  </a:lnTo>
                  <a:lnTo>
                    <a:pt x="54266" y="95887"/>
                  </a:lnTo>
                  <a:lnTo>
                    <a:pt x="54846" y="96620"/>
                  </a:lnTo>
                  <a:lnTo>
                    <a:pt x="55425" y="97336"/>
                  </a:lnTo>
                  <a:lnTo>
                    <a:pt x="56601" y="98767"/>
                  </a:lnTo>
                  <a:lnTo>
                    <a:pt x="58067" y="100454"/>
                  </a:lnTo>
                  <a:lnTo>
                    <a:pt x="59533" y="102159"/>
                  </a:lnTo>
                  <a:lnTo>
                    <a:pt x="60283" y="103011"/>
                  </a:lnTo>
                  <a:lnTo>
                    <a:pt x="61032" y="103829"/>
                  </a:lnTo>
                  <a:lnTo>
                    <a:pt x="61816" y="104647"/>
                  </a:lnTo>
                  <a:lnTo>
                    <a:pt x="62618" y="105431"/>
                  </a:lnTo>
                  <a:lnTo>
                    <a:pt x="67390" y="110118"/>
                  </a:lnTo>
                  <a:lnTo>
                    <a:pt x="66452" y="110306"/>
                  </a:lnTo>
                  <a:lnTo>
                    <a:pt x="65975" y="110391"/>
                  </a:lnTo>
                  <a:lnTo>
                    <a:pt x="65515" y="110476"/>
                  </a:lnTo>
                  <a:lnTo>
                    <a:pt x="65123" y="110442"/>
                  </a:lnTo>
                  <a:lnTo>
                    <a:pt x="64765" y="110374"/>
                  </a:lnTo>
                  <a:lnTo>
                    <a:pt x="64015" y="110237"/>
                  </a:lnTo>
                  <a:lnTo>
                    <a:pt x="63845" y="110203"/>
                  </a:lnTo>
                  <a:lnTo>
                    <a:pt x="63674" y="110169"/>
                  </a:lnTo>
                  <a:lnTo>
                    <a:pt x="63333" y="110050"/>
                  </a:lnTo>
                  <a:lnTo>
                    <a:pt x="63010" y="109914"/>
                  </a:lnTo>
                  <a:lnTo>
                    <a:pt x="62686" y="109777"/>
                  </a:lnTo>
                  <a:lnTo>
                    <a:pt x="62362" y="109624"/>
                  </a:lnTo>
                  <a:lnTo>
                    <a:pt x="62038" y="109488"/>
                  </a:lnTo>
                  <a:lnTo>
                    <a:pt x="61697" y="109385"/>
                  </a:lnTo>
                  <a:lnTo>
                    <a:pt x="61356" y="109300"/>
                  </a:lnTo>
                  <a:lnTo>
                    <a:pt x="61015" y="109215"/>
                  </a:lnTo>
                  <a:lnTo>
                    <a:pt x="60692" y="109130"/>
                  </a:lnTo>
                  <a:lnTo>
                    <a:pt x="60027" y="108942"/>
                  </a:lnTo>
                  <a:lnTo>
                    <a:pt x="59362" y="108738"/>
                  </a:lnTo>
                  <a:lnTo>
                    <a:pt x="59038" y="108635"/>
                  </a:lnTo>
                  <a:lnTo>
                    <a:pt x="58698" y="108550"/>
                  </a:lnTo>
                  <a:lnTo>
                    <a:pt x="57965" y="108414"/>
                  </a:lnTo>
                  <a:lnTo>
                    <a:pt x="57232" y="108294"/>
                  </a:lnTo>
                  <a:lnTo>
                    <a:pt x="56499" y="108158"/>
                  </a:lnTo>
                  <a:lnTo>
                    <a:pt x="55766" y="108022"/>
                  </a:lnTo>
                  <a:lnTo>
                    <a:pt x="55476" y="107971"/>
                  </a:lnTo>
                  <a:lnTo>
                    <a:pt x="55170" y="107902"/>
                  </a:lnTo>
                  <a:lnTo>
                    <a:pt x="55016" y="107868"/>
                  </a:lnTo>
                  <a:lnTo>
                    <a:pt x="54863" y="107817"/>
                  </a:lnTo>
                  <a:lnTo>
                    <a:pt x="54726" y="107749"/>
                  </a:lnTo>
                  <a:lnTo>
                    <a:pt x="54607" y="107664"/>
                  </a:lnTo>
                  <a:lnTo>
                    <a:pt x="54403" y="107493"/>
                  </a:lnTo>
                  <a:lnTo>
                    <a:pt x="54215" y="107306"/>
                  </a:lnTo>
                  <a:lnTo>
                    <a:pt x="54028" y="107101"/>
                  </a:lnTo>
                  <a:lnTo>
                    <a:pt x="53874" y="106897"/>
                  </a:lnTo>
                  <a:lnTo>
                    <a:pt x="53567" y="106471"/>
                  </a:lnTo>
                  <a:lnTo>
                    <a:pt x="53278" y="106028"/>
                  </a:lnTo>
                  <a:lnTo>
                    <a:pt x="52749" y="105210"/>
                  </a:lnTo>
                  <a:lnTo>
                    <a:pt x="52187" y="104409"/>
                  </a:lnTo>
                  <a:lnTo>
                    <a:pt x="51607" y="103625"/>
                  </a:lnTo>
                  <a:lnTo>
                    <a:pt x="51011" y="102841"/>
                  </a:lnTo>
                  <a:lnTo>
                    <a:pt x="49818" y="101307"/>
                  </a:lnTo>
                  <a:lnTo>
                    <a:pt x="49221" y="100523"/>
                  </a:lnTo>
                  <a:lnTo>
                    <a:pt x="48625" y="99739"/>
                  </a:lnTo>
                  <a:lnTo>
                    <a:pt x="47977" y="98869"/>
                  </a:lnTo>
                  <a:lnTo>
                    <a:pt x="47330" y="97983"/>
                  </a:lnTo>
                  <a:lnTo>
                    <a:pt x="46699" y="97097"/>
                  </a:lnTo>
                  <a:lnTo>
                    <a:pt x="46392" y="96654"/>
                  </a:lnTo>
                  <a:lnTo>
                    <a:pt x="46102" y="96194"/>
                  </a:lnTo>
                  <a:lnTo>
                    <a:pt x="45983" y="95955"/>
                  </a:lnTo>
                  <a:lnTo>
                    <a:pt x="45864" y="95716"/>
                  </a:lnTo>
                  <a:lnTo>
                    <a:pt x="45762" y="95478"/>
                  </a:lnTo>
                  <a:lnTo>
                    <a:pt x="45676" y="95239"/>
                  </a:lnTo>
                  <a:lnTo>
                    <a:pt x="45523" y="94745"/>
                  </a:lnTo>
                  <a:lnTo>
                    <a:pt x="45404" y="94234"/>
                  </a:lnTo>
                  <a:lnTo>
                    <a:pt x="45301" y="93722"/>
                  </a:lnTo>
                  <a:lnTo>
                    <a:pt x="45216" y="93211"/>
                  </a:lnTo>
                  <a:lnTo>
                    <a:pt x="45063" y="92188"/>
                  </a:lnTo>
                  <a:lnTo>
                    <a:pt x="45489" y="91984"/>
                  </a:lnTo>
                  <a:lnTo>
                    <a:pt x="45915" y="91779"/>
                  </a:lnTo>
                  <a:lnTo>
                    <a:pt x="46375" y="91609"/>
                  </a:lnTo>
                  <a:lnTo>
                    <a:pt x="46818" y="91438"/>
                  </a:lnTo>
                  <a:lnTo>
                    <a:pt x="47278" y="91319"/>
                  </a:lnTo>
                  <a:lnTo>
                    <a:pt x="47517" y="91268"/>
                  </a:lnTo>
                  <a:lnTo>
                    <a:pt x="47739" y="91234"/>
                  </a:lnTo>
                  <a:lnTo>
                    <a:pt x="47977" y="91200"/>
                  </a:lnTo>
                  <a:lnTo>
                    <a:pt x="48216" y="91183"/>
                  </a:lnTo>
                  <a:close/>
                  <a:moveTo>
                    <a:pt x="89222" y="65873"/>
                  </a:moveTo>
                  <a:lnTo>
                    <a:pt x="89768" y="66248"/>
                  </a:lnTo>
                  <a:lnTo>
                    <a:pt x="90296" y="66606"/>
                  </a:lnTo>
                  <a:lnTo>
                    <a:pt x="90858" y="66947"/>
                  </a:lnTo>
                  <a:lnTo>
                    <a:pt x="91421" y="67288"/>
                  </a:lnTo>
                  <a:lnTo>
                    <a:pt x="92546" y="67952"/>
                  </a:lnTo>
                  <a:lnTo>
                    <a:pt x="93671" y="68600"/>
                  </a:lnTo>
                  <a:lnTo>
                    <a:pt x="94267" y="68924"/>
                  </a:lnTo>
                  <a:lnTo>
                    <a:pt x="94864" y="69231"/>
                  </a:lnTo>
                  <a:lnTo>
                    <a:pt x="95477" y="69503"/>
                  </a:lnTo>
                  <a:lnTo>
                    <a:pt x="96091" y="69793"/>
                  </a:lnTo>
                  <a:lnTo>
                    <a:pt x="97335" y="70304"/>
                  </a:lnTo>
                  <a:lnTo>
                    <a:pt x="98579" y="70833"/>
                  </a:lnTo>
                  <a:lnTo>
                    <a:pt x="100931" y="71838"/>
                  </a:lnTo>
                  <a:lnTo>
                    <a:pt x="103283" y="72861"/>
                  </a:lnTo>
                  <a:lnTo>
                    <a:pt x="103641" y="73014"/>
                  </a:lnTo>
                  <a:lnTo>
                    <a:pt x="103999" y="73202"/>
                  </a:lnTo>
                  <a:lnTo>
                    <a:pt x="104340" y="73389"/>
                  </a:lnTo>
                  <a:lnTo>
                    <a:pt x="104681" y="73577"/>
                  </a:lnTo>
                  <a:lnTo>
                    <a:pt x="105345" y="74003"/>
                  </a:lnTo>
                  <a:lnTo>
                    <a:pt x="105993" y="74446"/>
                  </a:lnTo>
                  <a:lnTo>
                    <a:pt x="106129" y="74548"/>
                  </a:lnTo>
                  <a:lnTo>
                    <a:pt x="106249" y="74668"/>
                  </a:lnTo>
                  <a:lnTo>
                    <a:pt x="106317" y="74719"/>
                  </a:lnTo>
                  <a:lnTo>
                    <a:pt x="106351" y="74804"/>
                  </a:lnTo>
                  <a:lnTo>
                    <a:pt x="106368" y="74889"/>
                  </a:lnTo>
                  <a:lnTo>
                    <a:pt x="106368" y="74974"/>
                  </a:lnTo>
                  <a:lnTo>
                    <a:pt x="106658" y="74855"/>
                  </a:lnTo>
                  <a:lnTo>
                    <a:pt x="106641" y="75026"/>
                  </a:lnTo>
                  <a:lnTo>
                    <a:pt x="106982" y="75179"/>
                  </a:lnTo>
                  <a:lnTo>
                    <a:pt x="107322" y="75349"/>
                  </a:lnTo>
                  <a:lnTo>
                    <a:pt x="107646" y="75554"/>
                  </a:lnTo>
                  <a:lnTo>
                    <a:pt x="107953" y="75775"/>
                  </a:lnTo>
                  <a:lnTo>
                    <a:pt x="108550" y="76253"/>
                  </a:lnTo>
                  <a:lnTo>
                    <a:pt x="108839" y="76491"/>
                  </a:lnTo>
                  <a:lnTo>
                    <a:pt x="109146" y="76713"/>
                  </a:lnTo>
                  <a:lnTo>
                    <a:pt x="109351" y="76866"/>
                  </a:lnTo>
                  <a:lnTo>
                    <a:pt x="109521" y="77020"/>
                  </a:lnTo>
                  <a:lnTo>
                    <a:pt x="109691" y="77207"/>
                  </a:lnTo>
                  <a:lnTo>
                    <a:pt x="109828" y="77412"/>
                  </a:lnTo>
                  <a:lnTo>
                    <a:pt x="109964" y="77616"/>
                  </a:lnTo>
                  <a:lnTo>
                    <a:pt x="110100" y="77838"/>
                  </a:lnTo>
                  <a:lnTo>
                    <a:pt x="110339" y="78264"/>
                  </a:lnTo>
                  <a:lnTo>
                    <a:pt x="110100" y="78127"/>
                  </a:lnTo>
                  <a:lnTo>
                    <a:pt x="109862" y="78025"/>
                  </a:lnTo>
                  <a:lnTo>
                    <a:pt x="109351" y="77821"/>
                  </a:lnTo>
                  <a:lnTo>
                    <a:pt x="108873" y="77633"/>
                  </a:lnTo>
                  <a:lnTo>
                    <a:pt x="108584" y="77565"/>
                  </a:lnTo>
                  <a:lnTo>
                    <a:pt x="108294" y="77514"/>
                  </a:lnTo>
                  <a:lnTo>
                    <a:pt x="108294" y="77378"/>
                  </a:lnTo>
                  <a:lnTo>
                    <a:pt x="107919" y="77412"/>
                  </a:lnTo>
                  <a:lnTo>
                    <a:pt x="107544" y="77446"/>
                  </a:lnTo>
                  <a:lnTo>
                    <a:pt x="107851" y="77531"/>
                  </a:lnTo>
                  <a:lnTo>
                    <a:pt x="108175" y="77616"/>
                  </a:lnTo>
                  <a:lnTo>
                    <a:pt x="108123" y="77787"/>
                  </a:lnTo>
                  <a:lnTo>
                    <a:pt x="108396" y="77753"/>
                  </a:lnTo>
                  <a:lnTo>
                    <a:pt x="108601" y="77855"/>
                  </a:lnTo>
                  <a:lnTo>
                    <a:pt x="108805" y="77957"/>
                  </a:lnTo>
                  <a:lnTo>
                    <a:pt x="109231" y="78145"/>
                  </a:lnTo>
                  <a:lnTo>
                    <a:pt x="109589" y="78298"/>
                  </a:lnTo>
                  <a:lnTo>
                    <a:pt x="109964" y="78451"/>
                  </a:lnTo>
                  <a:lnTo>
                    <a:pt x="110322" y="78605"/>
                  </a:lnTo>
                  <a:lnTo>
                    <a:pt x="110492" y="78707"/>
                  </a:lnTo>
                  <a:lnTo>
                    <a:pt x="110663" y="78809"/>
                  </a:lnTo>
                  <a:lnTo>
                    <a:pt x="110970" y="79235"/>
                  </a:lnTo>
                  <a:lnTo>
                    <a:pt x="111242" y="79678"/>
                  </a:lnTo>
                  <a:lnTo>
                    <a:pt x="111805" y="80548"/>
                  </a:lnTo>
                  <a:lnTo>
                    <a:pt x="111328" y="80326"/>
                  </a:lnTo>
                  <a:lnTo>
                    <a:pt x="110867" y="80105"/>
                  </a:lnTo>
                  <a:lnTo>
                    <a:pt x="110288" y="79985"/>
                  </a:lnTo>
                  <a:lnTo>
                    <a:pt x="110288" y="79849"/>
                  </a:lnTo>
                  <a:lnTo>
                    <a:pt x="109777" y="79866"/>
                  </a:lnTo>
                  <a:lnTo>
                    <a:pt x="109828" y="79678"/>
                  </a:lnTo>
                  <a:lnTo>
                    <a:pt x="109282" y="79713"/>
                  </a:lnTo>
                  <a:lnTo>
                    <a:pt x="109299" y="79542"/>
                  </a:lnTo>
                  <a:lnTo>
                    <a:pt x="108652" y="79559"/>
                  </a:lnTo>
                  <a:lnTo>
                    <a:pt x="109010" y="79713"/>
                  </a:lnTo>
                  <a:lnTo>
                    <a:pt x="109197" y="79798"/>
                  </a:lnTo>
                  <a:lnTo>
                    <a:pt x="109385" y="79883"/>
                  </a:lnTo>
                  <a:lnTo>
                    <a:pt x="109623" y="79849"/>
                  </a:lnTo>
                  <a:lnTo>
                    <a:pt x="109640" y="80002"/>
                  </a:lnTo>
                  <a:lnTo>
                    <a:pt x="110390" y="80275"/>
                  </a:lnTo>
                  <a:lnTo>
                    <a:pt x="111208" y="80616"/>
                  </a:lnTo>
                  <a:lnTo>
                    <a:pt x="111498" y="80735"/>
                  </a:lnTo>
                  <a:lnTo>
                    <a:pt x="111788" y="80837"/>
                  </a:lnTo>
                  <a:lnTo>
                    <a:pt x="111907" y="80923"/>
                  </a:lnTo>
                  <a:lnTo>
                    <a:pt x="112043" y="80991"/>
                  </a:lnTo>
                  <a:lnTo>
                    <a:pt x="112146" y="81093"/>
                  </a:lnTo>
                  <a:lnTo>
                    <a:pt x="112248" y="81229"/>
                  </a:lnTo>
                  <a:lnTo>
                    <a:pt x="112555" y="81707"/>
                  </a:lnTo>
                  <a:lnTo>
                    <a:pt x="112862" y="82218"/>
                  </a:lnTo>
                  <a:lnTo>
                    <a:pt x="113441" y="83223"/>
                  </a:lnTo>
                  <a:lnTo>
                    <a:pt x="112657" y="82763"/>
                  </a:lnTo>
                  <a:lnTo>
                    <a:pt x="112333" y="82593"/>
                  </a:lnTo>
                  <a:lnTo>
                    <a:pt x="111975" y="82422"/>
                  </a:lnTo>
                  <a:lnTo>
                    <a:pt x="111788" y="82354"/>
                  </a:lnTo>
                  <a:lnTo>
                    <a:pt x="111600" y="82286"/>
                  </a:lnTo>
                  <a:lnTo>
                    <a:pt x="111617" y="82150"/>
                  </a:lnTo>
                  <a:lnTo>
                    <a:pt x="111225" y="82184"/>
                  </a:lnTo>
                  <a:lnTo>
                    <a:pt x="111242" y="82337"/>
                  </a:lnTo>
                  <a:lnTo>
                    <a:pt x="111464" y="82320"/>
                  </a:lnTo>
                  <a:lnTo>
                    <a:pt x="111464" y="82559"/>
                  </a:lnTo>
                  <a:lnTo>
                    <a:pt x="111788" y="82491"/>
                  </a:lnTo>
                  <a:lnTo>
                    <a:pt x="111737" y="82661"/>
                  </a:lnTo>
                  <a:lnTo>
                    <a:pt x="112214" y="82883"/>
                  </a:lnTo>
                  <a:lnTo>
                    <a:pt x="112401" y="83002"/>
                  </a:lnTo>
                  <a:lnTo>
                    <a:pt x="112606" y="83121"/>
                  </a:lnTo>
                  <a:lnTo>
                    <a:pt x="112998" y="83326"/>
                  </a:lnTo>
                  <a:lnTo>
                    <a:pt x="113390" y="83547"/>
                  </a:lnTo>
                  <a:lnTo>
                    <a:pt x="113577" y="83667"/>
                  </a:lnTo>
                  <a:lnTo>
                    <a:pt x="113765" y="83803"/>
                  </a:lnTo>
                  <a:lnTo>
                    <a:pt x="114020" y="84212"/>
                  </a:lnTo>
                  <a:lnTo>
                    <a:pt x="114276" y="84638"/>
                  </a:lnTo>
                  <a:lnTo>
                    <a:pt x="114378" y="84860"/>
                  </a:lnTo>
                  <a:lnTo>
                    <a:pt x="114481" y="85081"/>
                  </a:lnTo>
                  <a:lnTo>
                    <a:pt x="114566" y="85320"/>
                  </a:lnTo>
                  <a:lnTo>
                    <a:pt x="114634" y="85541"/>
                  </a:lnTo>
                  <a:lnTo>
                    <a:pt x="114907" y="85882"/>
                  </a:lnTo>
                  <a:lnTo>
                    <a:pt x="115162" y="86240"/>
                  </a:lnTo>
                  <a:lnTo>
                    <a:pt x="115401" y="86615"/>
                  </a:lnTo>
                  <a:lnTo>
                    <a:pt x="115640" y="87007"/>
                  </a:lnTo>
                  <a:lnTo>
                    <a:pt x="116066" y="87774"/>
                  </a:lnTo>
                  <a:lnTo>
                    <a:pt x="116287" y="88166"/>
                  </a:lnTo>
                  <a:lnTo>
                    <a:pt x="116526" y="88541"/>
                  </a:lnTo>
                  <a:lnTo>
                    <a:pt x="116066" y="88354"/>
                  </a:lnTo>
                  <a:lnTo>
                    <a:pt x="115827" y="88285"/>
                  </a:lnTo>
                  <a:lnTo>
                    <a:pt x="115588" y="88234"/>
                  </a:lnTo>
                  <a:lnTo>
                    <a:pt x="115588" y="88098"/>
                  </a:lnTo>
                  <a:lnTo>
                    <a:pt x="115145" y="88132"/>
                  </a:lnTo>
                  <a:lnTo>
                    <a:pt x="115657" y="88473"/>
                  </a:lnTo>
                  <a:lnTo>
                    <a:pt x="115912" y="88422"/>
                  </a:lnTo>
                  <a:lnTo>
                    <a:pt x="115912" y="88422"/>
                  </a:lnTo>
                  <a:lnTo>
                    <a:pt x="115878" y="88592"/>
                  </a:lnTo>
                  <a:lnTo>
                    <a:pt x="116236" y="88729"/>
                  </a:lnTo>
                  <a:lnTo>
                    <a:pt x="116390" y="88814"/>
                  </a:lnTo>
                  <a:lnTo>
                    <a:pt x="116526" y="88899"/>
                  </a:lnTo>
                  <a:lnTo>
                    <a:pt x="116662" y="89001"/>
                  </a:lnTo>
                  <a:lnTo>
                    <a:pt x="116799" y="89103"/>
                  </a:lnTo>
                  <a:lnTo>
                    <a:pt x="116901" y="89223"/>
                  </a:lnTo>
                  <a:lnTo>
                    <a:pt x="117003" y="89359"/>
                  </a:lnTo>
                  <a:lnTo>
                    <a:pt x="117105" y="89495"/>
                  </a:lnTo>
                  <a:lnTo>
                    <a:pt x="117174" y="89649"/>
                  </a:lnTo>
                  <a:lnTo>
                    <a:pt x="117310" y="89922"/>
                  </a:lnTo>
                  <a:lnTo>
                    <a:pt x="117446" y="90194"/>
                  </a:lnTo>
                  <a:lnTo>
                    <a:pt x="117753" y="90706"/>
                  </a:lnTo>
                  <a:lnTo>
                    <a:pt x="117889" y="90978"/>
                  </a:lnTo>
                  <a:lnTo>
                    <a:pt x="118026" y="91234"/>
                  </a:lnTo>
                  <a:lnTo>
                    <a:pt x="118162" y="91524"/>
                  </a:lnTo>
                  <a:lnTo>
                    <a:pt x="118264" y="91796"/>
                  </a:lnTo>
                  <a:lnTo>
                    <a:pt x="117787" y="91558"/>
                  </a:lnTo>
                  <a:lnTo>
                    <a:pt x="117310" y="91319"/>
                  </a:lnTo>
                  <a:lnTo>
                    <a:pt x="116986" y="91268"/>
                  </a:lnTo>
                  <a:lnTo>
                    <a:pt x="116679" y="91234"/>
                  </a:lnTo>
                  <a:lnTo>
                    <a:pt x="116713" y="91081"/>
                  </a:lnTo>
                  <a:lnTo>
                    <a:pt x="116270" y="91149"/>
                  </a:lnTo>
                  <a:lnTo>
                    <a:pt x="118367" y="92222"/>
                  </a:lnTo>
                  <a:lnTo>
                    <a:pt x="118503" y="92308"/>
                  </a:lnTo>
                  <a:lnTo>
                    <a:pt x="118639" y="92410"/>
                  </a:lnTo>
                  <a:lnTo>
                    <a:pt x="118759" y="92529"/>
                  </a:lnTo>
                  <a:lnTo>
                    <a:pt x="118844" y="92666"/>
                  </a:lnTo>
                  <a:lnTo>
                    <a:pt x="119014" y="92955"/>
                  </a:lnTo>
                  <a:lnTo>
                    <a:pt x="119185" y="93262"/>
                  </a:lnTo>
                  <a:lnTo>
                    <a:pt x="119525" y="93893"/>
                  </a:lnTo>
                  <a:lnTo>
                    <a:pt x="119883" y="94523"/>
                  </a:lnTo>
                  <a:lnTo>
                    <a:pt x="120599" y="95785"/>
                  </a:lnTo>
                  <a:lnTo>
                    <a:pt x="120599" y="95785"/>
                  </a:lnTo>
                  <a:lnTo>
                    <a:pt x="120088" y="95512"/>
                  </a:lnTo>
                  <a:lnTo>
                    <a:pt x="119952" y="95529"/>
                  </a:lnTo>
                  <a:lnTo>
                    <a:pt x="119798" y="95444"/>
                  </a:lnTo>
                  <a:lnTo>
                    <a:pt x="119662" y="95376"/>
                  </a:lnTo>
                  <a:lnTo>
                    <a:pt x="119491" y="95341"/>
                  </a:lnTo>
                  <a:lnTo>
                    <a:pt x="119321" y="95341"/>
                  </a:lnTo>
                  <a:lnTo>
                    <a:pt x="119406" y="95239"/>
                  </a:lnTo>
                  <a:lnTo>
                    <a:pt x="119236" y="95222"/>
                  </a:lnTo>
                  <a:lnTo>
                    <a:pt x="119082" y="95188"/>
                  </a:lnTo>
                  <a:lnTo>
                    <a:pt x="118946" y="95137"/>
                  </a:lnTo>
                  <a:lnTo>
                    <a:pt x="118793" y="95086"/>
                  </a:lnTo>
                  <a:lnTo>
                    <a:pt x="118452" y="95103"/>
                  </a:lnTo>
                  <a:lnTo>
                    <a:pt x="118827" y="95239"/>
                  </a:lnTo>
                  <a:lnTo>
                    <a:pt x="119202" y="95393"/>
                  </a:lnTo>
                  <a:lnTo>
                    <a:pt x="119253" y="95495"/>
                  </a:lnTo>
                  <a:lnTo>
                    <a:pt x="120122" y="95904"/>
                  </a:lnTo>
                  <a:lnTo>
                    <a:pt x="120565" y="96125"/>
                  </a:lnTo>
                  <a:lnTo>
                    <a:pt x="120770" y="96262"/>
                  </a:lnTo>
                  <a:lnTo>
                    <a:pt x="120957" y="96398"/>
                  </a:lnTo>
                  <a:lnTo>
                    <a:pt x="121162" y="96654"/>
                  </a:lnTo>
                  <a:lnTo>
                    <a:pt x="121349" y="96909"/>
                  </a:lnTo>
                  <a:lnTo>
                    <a:pt x="121707" y="97472"/>
                  </a:lnTo>
                  <a:lnTo>
                    <a:pt x="122048" y="98017"/>
                  </a:lnTo>
                  <a:lnTo>
                    <a:pt x="122218" y="98290"/>
                  </a:lnTo>
                  <a:lnTo>
                    <a:pt x="122406" y="98563"/>
                  </a:lnTo>
                  <a:lnTo>
                    <a:pt x="121963" y="98477"/>
                  </a:lnTo>
                  <a:lnTo>
                    <a:pt x="122031" y="98375"/>
                  </a:lnTo>
                  <a:lnTo>
                    <a:pt x="121145" y="97983"/>
                  </a:lnTo>
                  <a:lnTo>
                    <a:pt x="121145" y="97983"/>
                  </a:lnTo>
                  <a:lnTo>
                    <a:pt x="121298" y="98154"/>
                  </a:lnTo>
                  <a:lnTo>
                    <a:pt x="121468" y="98307"/>
                  </a:lnTo>
                  <a:lnTo>
                    <a:pt x="121639" y="98443"/>
                  </a:lnTo>
                  <a:lnTo>
                    <a:pt x="121826" y="98563"/>
                  </a:lnTo>
                  <a:lnTo>
                    <a:pt x="121843" y="98648"/>
                  </a:lnTo>
                  <a:lnTo>
                    <a:pt x="122304" y="98886"/>
                  </a:lnTo>
                  <a:lnTo>
                    <a:pt x="122491" y="99040"/>
                  </a:lnTo>
                  <a:lnTo>
                    <a:pt x="122661" y="99193"/>
                  </a:lnTo>
                  <a:lnTo>
                    <a:pt x="122815" y="99364"/>
                  </a:lnTo>
                  <a:lnTo>
                    <a:pt x="122968" y="99551"/>
                  </a:lnTo>
                  <a:lnTo>
                    <a:pt x="123105" y="99739"/>
                  </a:lnTo>
                  <a:lnTo>
                    <a:pt x="123241" y="99943"/>
                  </a:lnTo>
                  <a:lnTo>
                    <a:pt x="123497" y="100352"/>
                  </a:lnTo>
                  <a:lnTo>
                    <a:pt x="123957" y="101187"/>
                  </a:lnTo>
                  <a:lnTo>
                    <a:pt x="124195" y="101613"/>
                  </a:lnTo>
                  <a:lnTo>
                    <a:pt x="124468" y="102005"/>
                  </a:lnTo>
                  <a:lnTo>
                    <a:pt x="124639" y="102142"/>
                  </a:lnTo>
                  <a:lnTo>
                    <a:pt x="124826" y="102261"/>
                  </a:lnTo>
                  <a:lnTo>
                    <a:pt x="124826" y="102108"/>
                  </a:lnTo>
                  <a:lnTo>
                    <a:pt x="124826" y="101954"/>
                  </a:lnTo>
                  <a:lnTo>
                    <a:pt x="124809" y="101818"/>
                  </a:lnTo>
                  <a:lnTo>
                    <a:pt x="124775" y="101682"/>
                  </a:lnTo>
                  <a:lnTo>
                    <a:pt x="124673" y="101409"/>
                  </a:lnTo>
                  <a:lnTo>
                    <a:pt x="124553" y="101136"/>
                  </a:lnTo>
                  <a:lnTo>
                    <a:pt x="124417" y="100881"/>
                  </a:lnTo>
                  <a:lnTo>
                    <a:pt x="124281" y="100608"/>
                  </a:lnTo>
                  <a:lnTo>
                    <a:pt x="124144" y="100352"/>
                  </a:lnTo>
                  <a:lnTo>
                    <a:pt x="124008" y="100097"/>
                  </a:lnTo>
                  <a:lnTo>
                    <a:pt x="124008" y="100097"/>
                  </a:lnTo>
                  <a:lnTo>
                    <a:pt x="125048" y="100795"/>
                  </a:lnTo>
                  <a:lnTo>
                    <a:pt x="126070" y="101511"/>
                  </a:lnTo>
                  <a:lnTo>
                    <a:pt x="127076" y="102244"/>
                  </a:lnTo>
                  <a:lnTo>
                    <a:pt x="127570" y="102619"/>
                  </a:lnTo>
                  <a:lnTo>
                    <a:pt x="128064" y="103011"/>
                  </a:lnTo>
                  <a:lnTo>
                    <a:pt x="128235" y="103164"/>
                  </a:lnTo>
                  <a:lnTo>
                    <a:pt x="128388" y="103352"/>
                  </a:lnTo>
                  <a:lnTo>
                    <a:pt x="128524" y="103556"/>
                  </a:lnTo>
                  <a:lnTo>
                    <a:pt x="128644" y="103761"/>
                  </a:lnTo>
                  <a:lnTo>
                    <a:pt x="128865" y="104187"/>
                  </a:lnTo>
                  <a:lnTo>
                    <a:pt x="128985" y="104409"/>
                  </a:lnTo>
                  <a:lnTo>
                    <a:pt x="129104" y="104613"/>
                  </a:lnTo>
                  <a:lnTo>
                    <a:pt x="129070" y="105141"/>
                  </a:lnTo>
                  <a:lnTo>
                    <a:pt x="129291" y="105073"/>
                  </a:lnTo>
                  <a:lnTo>
                    <a:pt x="129291" y="105073"/>
                  </a:lnTo>
                  <a:lnTo>
                    <a:pt x="129240" y="105295"/>
                  </a:lnTo>
                  <a:lnTo>
                    <a:pt x="129411" y="105261"/>
                  </a:lnTo>
                  <a:lnTo>
                    <a:pt x="129632" y="105602"/>
                  </a:lnTo>
                  <a:lnTo>
                    <a:pt x="129820" y="105925"/>
                  </a:lnTo>
                  <a:lnTo>
                    <a:pt x="130212" y="106624"/>
                  </a:lnTo>
                  <a:lnTo>
                    <a:pt x="130570" y="107306"/>
                  </a:lnTo>
                  <a:lnTo>
                    <a:pt x="130962" y="107988"/>
                  </a:lnTo>
                  <a:lnTo>
                    <a:pt x="130127" y="107374"/>
                  </a:lnTo>
                  <a:lnTo>
                    <a:pt x="129274" y="106795"/>
                  </a:lnTo>
                  <a:lnTo>
                    <a:pt x="128405" y="106232"/>
                  </a:lnTo>
                  <a:lnTo>
                    <a:pt x="127502" y="105704"/>
                  </a:lnTo>
                  <a:lnTo>
                    <a:pt x="127297" y="105602"/>
                  </a:lnTo>
                  <a:lnTo>
                    <a:pt x="127093" y="105516"/>
                  </a:lnTo>
                  <a:lnTo>
                    <a:pt x="126871" y="105431"/>
                  </a:lnTo>
                  <a:lnTo>
                    <a:pt x="126650" y="105397"/>
                  </a:lnTo>
                  <a:lnTo>
                    <a:pt x="126411" y="105210"/>
                  </a:lnTo>
                  <a:lnTo>
                    <a:pt x="126445" y="105363"/>
                  </a:lnTo>
                  <a:lnTo>
                    <a:pt x="126513" y="105499"/>
                  </a:lnTo>
                  <a:lnTo>
                    <a:pt x="126547" y="105550"/>
                  </a:lnTo>
                  <a:lnTo>
                    <a:pt x="126599" y="105602"/>
                  </a:lnTo>
                  <a:lnTo>
                    <a:pt x="126650" y="105653"/>
                  </a:lnTo>
                  <a:lnTo>
                    <a:pt x="126735" y="105687"/>
                  </a:lnTo>
                  <a:lnTo>
                    <a:pt x="127280" y="106011"/>
                  </a:lnTo>
                  <a:lnTo>
                    <a:pt x="127809" y="106352"/>
                  </a:lnTo>
                  <a:lnTo>
                    <a:pt x="128354" y="106692"/>
                  </a:lnTo>
                  <a:lnTo>
                    <a:pt x="128865" y="107050"/>
                  </a:lnTo>
                  <a:lnTo>
                    <a:pt x="129905" y="107783"/>
                  </a:lnTo>
                  <a:lnTo>
                    <a:pt x="130945" y="108550"/>
                  </a:lnTo>
                  <a:lnTo>
                    <a:pt x="131081" y="108652"/>
                  </a:lnTo>
                  <a:lnTo>
                    <a:pt x="131234" y="108772"/>
                  </a:lnTo>
                  <a:lnTo>
                    <a:pt x="131354" y="108908"/>
                  </a:lnTo>
                  <a:lnTo>
                    <a:pt x="131473" y="109044"/>
                  </a:lnTo>
                  <a:lnTo>
                    <a:pt x="131694" y="109334"/>
                  </a:lnTo>
                  <a:lnTo>
                    <a:pt x="131882" y="109658"/>
                  </a:lnTo>
                  <a:lnTo>
                    <a:pt x="132052" y="109982"/>
                  </a:lnTo>
                  <a:lnTo>
                    <a:pt x="132223" y="110323"/>
                  </a:lnTo>
                  <a:lnTo>
                    <a:pt x="132393" y="110646"/>
                  </a:lnTo>
                  <a:lnTo>
                    <a:pt x="132564" y="110953"/>
                  </a:lnTo>
                  <a:lnTo>
                    <a:pt x="132240" y="110715"/>
                  </a:lnTo>
                  <a:lnTo>
                    <a:pt x="131916" y="110476"/>
                  </a:lnTo>
                  <a:lnTo>
                    <a:pt x="131575" y="110254"/>
                  </a:lnTo>
                  <a:lnTo>
                    <a:pt x="131234" y="110033"/>
                  </a:lnTo>
                  <a:lnTo>
                    <a:pt x="130536" y="109624"/>
                  </a:lnTo>
                  <a:lnTo>
                    <a:pt x="129837" y="109232"/>
                  </a:lnTo>
                  <a:lnTo>
                    <a:pt x="129598" y="109232"/>
                  </a:lnTo>
                  <a:lnTo>
                    <a:pt x="129564" y="109096"/>
                  </a:lnTo>
                  <a:lnTo>
                    <a:pt x="129104" y="108891"/>
                  </a:lnTo>
                  <a:lnTo>
                    <a:pt x="128644" y="108652"/>
                  </a:lnTo>
                  <a:lnTo>
                    <a:pt x="128218" y="108380"/>
                  </a:lnTo>
                  <a:lnTo>
                    <a:pt x="127792" y="108107"/>
                  </a:lnTo>
                  <a:lnTo>
                    <a:pt x="126939" y="107545"/>
                  </a:lnTo>
                  <a:lnTo>
                    <a:pt x="126513" y="107255"/>
                  </a:lnTo>
                  <a:lnTo>
                    <a:pt x="126087" y="106965"/>
                  </a:lnTo>
                  <a:lnTo>
                    <a:pt x="125065" y="106283"/>
                  </a:lnTo>
                  <a:lnTo>
                    <a:pt x="124059" y="105585"/>
                  </a:lnTo>
                  <a:lnTo>
                    <a:pt x="122082" y="104153"/>
                  </a:lnTo>
                  <a:lnTo>
                    <a:pt x="121076" y="103420"/>
                  </a:lnTo>
                  <a:lnTo>
                    <a:pt x="120088" y="102721"/>
                  </a:lnTo>
                  <a:lnTo>
                    <a:pt x="119065" y="102022"/>
                  </a:lnTo>
                  <a:lnTo>
                    <a:pt x="118043" y="101341"/>
                  </a:lnTo>
                  <a:lnTo>
                    <a:pt x="116833" y="100506"/>
                  </a:lnTo>
                  <a:lnTo>
                    <a:pt x="116219" y="100097"/>
                  </a:lnTo>
                  <a:lnTo>
                    <a:pt x="115588" y="99705"/>
                  </a:lnTo>
                  <a:lnTo>
                    <a:pt x="114958" y="99330"/>
                  </a:lnTo>
                  <a:lnTo>
                    <a:pt x="114327" y="98955"/>
                  </a:lnTo>
                  <a:lnTo>
                    <a:pt x="113680" y="98597"/>
                  </a:lnTo>
                  <a:lnTo>
                    <a:pt x="113032" y="98239"/>
                  </a:lnTo>
                  <a:lnTo>
                    <a:pt x="112401" y="97915"/>
                  </a:lnTo>
                  <a:lnTo>
                    <a:pt x="111771" y="97574"/>
                  </a:lnTo>
                  <a:lnTo>
                    <a:pt x="110527" y="96875"/>
                  </a:lnTo>
                  <a:lnTo>
                    <a:pt x="109282" y="96177"/>
                  </a:lnTo>
                  <a:lnTo>
                    <a:pt x="108652" y="95836"/>
                  </a:lnTo>
                  <a:lnTo>
                    <a:pt x="108021" y="95495"/>
                  </a:lnTo>
                  <a:lnTo>
                    <a:pt x="107476" y="95222"/>
                  </a:lnTo>
                  <a:lnTo>
                    <a:pt x="106913" y="94966"/>
                  </a:lnTo>
                  <a:lnTo>
                    <a:pt x="106351" y="94728"/>
                  </a:lnTo>
                  <a:lnTo>
                    <a:pt x="105789" y="94489"/>
                  </a:lnTo>
                  <a:lnTo>
                    <a:pt x="105209" y="94268"/>
                  </a:lnTo>
                  <a:lnTo>
                    <a:pt x="104630" y="94063"/>
                  </a:lnTo>
                  <a:lnTo>
                    <a:pt x="104050" y="93876"/>
                  </a:lnTo>
                  <a:lnTo>
                    <a:pt x="103471" y="93688"/>
                  </a:lnTo>
                  <a:lnTo>
                    <a:pt x="102874" y="93535"/>
                  </a:lnTo>
                  <a:lnTo>
                    <a:pt x="102278" y="93381"/>
                  </a:lnTo>
                  <a:lnTo>
                    <a:pt x="101681" y="93245"/>
                  </a:lnTo>
                  <a:lnTo>
                    <a:pt x="101085" y="93126"/>
                  </a:lnTo>
                  <a:lnTo>
                    <a:pt x="100488" y="93006"/>
                  </a:lnTo>
                  <a:lnTo>
                    <a:pt x="99874" y="92921"/>
                  </a:lnTo>
                  <a:lnTo>
                    <a:pt x="99278" y="92853"/>
                  </a:lnTo>
                  <a:lnTo>
                    <a:pt x="98664" y="92785"/>
                  </a:lnTo>
                  <a:lnTo>
                    <a:pt x="98187" y="92768"/>
                  </a:lnTo>
                  <a:lnTo>
                    <a:pt x="97710" y="92785"/>
                  </a:lnTo>
                  <a:lnTo>
                    <a:pt x="97250" y="92819"/>
                  </a:lnTo>
                  <a:lnTo>
                    <a:pt x="96790" y="92887"/>
                  </a:lnTo>
                  <a:lnTo>
                    <a:pt x="96312" y="92972"/>
                  </a:lnTo>
                  <a:lnTo>
                    <a:pt x="95852" y="93075"/>
                  </a:lnTo>
                  <a:lnTo>
                    <a:pt x="95409" y="93194"/>
                  </a:lnTo>
                  <a:lnTo>
                    <a:pt x="94949" y="93313"/>
                  </a:lnTo>
                  <a:lnTo>
                    <a:pt x="94403" y="92870"/>
                  </a:lnTo>
                  <a:lnTo>
                    <a:pt x="94131" y="92649"/>
                  </a:lnTo>
                  <a:lnTo>
                    <a:pt x="93858" y="92427"/>
                  </a:lnTo>
                  <a:lnTo>
                    <a:pt x="93602" y="92188"/>
                  </a:lnTo>
                  <a:lnTo>
                    <a:pt x="93364" y="91933"/>
                  </a:lnTo>
                  <a:lnTo>
                    <a:pt x="93142" y="91660"/>
                  </a:lnTo>
                  <a:lnTo>
                    <a:pt x="93040" y="91524"/>
                  </a:lnTo>
                  <a:lnTo>
                    <a:pt x="92955" y="91370"/>
                  </a:lnTo>
                  <a:lnTo>
                    <a:pt x="93210" y="90927"/>
                  </a:lnTo>
                  <a:lnTo>
                    <a:pt x="93449" y="90501"/>
                  </a:lnTo>
                  <a:lnTo>
                    <a:pt x="93909" y="89615"/>
                  </a:lnTo>
                  <a:lnTo>
                    <a:pt x="94369" y="88729"/>
                  </a:lnTo>
                  <a:lnTo>
                    <a:pt x="94847" y="87842"/>
                  </a:lnTo>
                  <a:lnTo>
                    <a:pt x="95170" y="87263"/>
                  </a:lnTo>
                  <a:lnTo>
                    <a:pt x="95324" y="86973"/>
                  </a:lnTo>
                  <a:lnTo>
                    <a:pt x="95477" y="86683"/>
                  </a:lnTo>
                  <a:lnTo>
                    <a:pt x="95716" y="86394"/>
                  </a:lnTo>
                  <a:lnTo>
                    <a:pt x="95784" y="85950"/>
                  </a:lnTo>
                  <a:lnTo>
                    <a:pt x="96091" y="85916"/>
                  </a:lnTo>
                  <a:lnTo>
                    <a:pt x="96006" y="85865"/>
                  </a:lnTo>
                  <a:lnTo>
                    <a:pt x="95903" y="85831"/>
                  </a:lnTo>
                  <a:lnTo>
                    <a:pt x="95818" y="85831"/>
                  </a:lnTo>
                  <a:lnTo>
                    <a:pt x="95733" y="85848"/>
                  </a:lnTo>
                  <a:lnTo>
                    <a:pt x="95665" y="85899"/>
                  </a:lnTo>
                  <a:lnTo>
                    <a:pt x="95614" y="85967"/>
                  </a:lnTo>
                  <a:lnTo>
                    <a:pt x="95579" y="86053"/>
                  </a:lnTo>
                  <a:lnTo>
                    <a:pt x="95579" y="86172"/>
                  </a:lnTo>
                  <a:lnTo>
                    <a:pt x="95494" y="86138"/>
                  </a:lnTo>
                  <a:lnTo>
                    <a:pt x="95153" y="86683"/>
                  </a:lnTo>
                  <a:lnTo>
                    <a:pt x="94898" y="87092"/>
                  </a:lnTo>
                  <a:lnTo>
                    <a:pt x="94557" y="87655"/>
                  </a:lnTo>
                  <a:lnTo>
                    <a:pt x="94233" y="88234"/>
                  </a:lnTo>
                  <a:lnTo>
                    <a:pt x="93449" y="89615"/>
                  </a:lnTo>
                  <a:lnTo>
                    <a:pt x="93074" y="90314"/>
                  </a:lnTo>
                  <a:lnTo>
                    <a:pt x="92733" y="91012"/>
                  </a:lnTo>
                  <a:lnTo>
                    <a:pt x="92478" y="90518"/>
                  </a:lnTo>
                  <a:lnTo>
                    <a:pt x="92358" y="90279"/>
                  </a:lnTo>
                  <a:lnTo>
                    <a:pt x="92273" y="90024"/>
                  </a:lnTo>
                  <a:lnTo>
                    <a:pt x="92290" y="89905"/>
                  </a:lnTo>
                  <a:lnTo>
                    <a:pt x="92307" y="89785"/>
                  </a:lnTo>
                  <a:lnTo>
                    <a:pt x="92375" y="89564"/>
                  </a:lnTo>
                  <a:lnTo>
                    <a:pt x="92444" y="89325"/>
                  </a:lnTo>
                  <a:lnTo>
                    <a:pt x="92512" y="89103"/>
                  </a:lnTo>
                  <a:lnTo>
                    <a:pt x="92699" y="89069"/>
                  </a:lnTo>
                  <a:lnTo>
                    <a:pt x="92631" y="88865"/>
                  </a:lnTo>
                  <a:lnTo>
                    <a:pt x="92767" y="88643"/>
                  </a:lnTo>
                  <a:lnTo>
                    <a:pt x="92870" y="88422"/>
                  </a:lnTo>
                  <a:lnTo>
                    <a:pt x="92955" y="88183"/>
                  </a:lnTo>
                  <a:lnTo>
                    <a:pt x="93006" y="87945"/>
                  </a:lnTo>
                  <a:lnTo>
                    <a:pt x="93176" y="87945"/>
                  </a:lnTo>
                  <a:lnTo>
                    <a:pt x="93108" y="87621"/>
                  </a:lnTo>
                  <a:lnTo>
                    <a:pt x="93330" y="87587"/>
                  </a:lnTo>
                  <a:lnTo>
                    <a:pt x="93313" y="87348"/>
                  </a:lnTo>
                  <a:lnTo>
                    <a:pt x="93466" y="87058"/>
                  </a:lnTo>
                  <a:lnTo>
                    <a:pt x="93620" y="86751"/>
                  </a:lnTo>
                  <a:lnTo>
                    <a:pt x="93688" y="86598"/>
                  </a:lnTo>
                  <a:lnTo>
                    <a:pt x="93756" y="86445"/>
                  </a:lnTo>
                  <a:lnTo>
                    <a:pt x="93807" y="86291"/>
                  </a:lnTo>
                  <a:lnTo>
                    <a:pt x="93841" y="86121"/>
                  </a:lnTo>
                  <a:lnTo>
                    <a:pt x="93943" y="86172"/>
                  </a:lnTo>
                  <a:lnTo>
                    <a:pt x="94131" y="85610"/>
                  </a:lnTo>
                  <a:lnTo>
                    <a:pt x="94318" y="85610"/>
                  </a:lnTo>
                  <a:lnTo>
                    <a:pt x="94233" y="85286"/>
                  </a:lnTo>
                  <a:lnTo>
                    <a:pt x="94574" y="85235"/>
                  </a:lnTo>
                  <a:lnTo>
                    <a:pt x="94472" y="85218"/>
                  </a:lnTo>
                  <a:lnTo>
                    <a:pt x="94386" y="85218"/>
                  </a:lnTo>
                  <a:lnTo>
                    <a:pt x="94301" y="85235"/>
                  </a:lnTo>
                  <a:lnTo>
                    <a:pt x="94233" y="85269"/>
                  </a:lnTo>
                  <a:lnTo>
                    <a:pt x="94165" y="85320"/>
                  </a:lnTo>
                  <a:lnTo>
                    <a:pt x="94097" y="85388"/>
                  </a:lnTo>
                  <a:lnTo>
                    <a:pt x="93994" y="85541"/>
                  </a:lnTo>
                  <a:lnTo>
                    <a:pt x="93807" y="85899"/>
                  </a:lnTo>
                  <a:lnTo>
                    <a:pt x="93722" y="86070"/>
                  </a:lnTo>
                  <a:lnTo>
                    <a:pt x="93654" y="86138"/>
                  </a:lnTo>
                  <a:lnTo>
                    <a:pt x="93602" y="86189"/>
                  </a:lnTo>
                  <a:lnTo>
                    <a:pt x="93654" y="86496"/>
                  </a:lnTo>
                  <a:lnTo>
                    <a:pt x="93398" y="86445"/>
                  </a:lnTo>
                  <a:lnTo>
                    <a:pt x="93398" y="86445"/>
                  </a:lnTo>
                  <a:lnTo>
                    <a:pt x="93500" y="86820"/>
                  </a:lnTo>
                  <a:lnTo>
                    <a:pt x="93228" y="86786"/>
                  </a:lnTo>
                  <a:lnTo>
                    <a:pt x="93228" y="86786"/>
                  </a:lnTo>
                  <a:lnTo>
                    <a:pt x="93330" y="87143"/>
                  </a:lnTo>
                  <a:lnTo>
                    <a:pt x="93074" y="87109"/>
                  </a:lnTo>
                  <a:lnTo>
                    <a:pt x="93074" y="87109"/>
                  </a:lnTo>
                  <a:lnTo>
                    <a:pt x="93159" y="87467"/>
                  </a:lnTo>
                  <a:lnTo>
                    <a:pt x="92904" y="87450"/>
                  </a:lnTo>
                  <a:lnTo>
                    <a:pt x="92904" y="87450"/>
                  </a:lnTo>
                  <a:lnTo>
                    <a:pt x="92989" y="87791"/>
                  </a:lnTo>
                  <a:lnTo>
                    <a:pt x="92750" y="87791"/>
                  </a:lnTo>
                  <a:lnTo>
                    <a:pt x="92818" y="88115"/>
                  </a:lnTo>
                  <a:lnTo>
                    <a:pt x="92665" y="88149"/>
                  </a:lnTo>
                  <a:lnTo>
                    <a:pt x="92529" y="88558"/>
                  </a:lnTo>
                  <a:lnTo>
                    <a:pt x="92426" y="88967"/>
                  </a:lnTo>
                  <a:lnTo>
                    <a:pt x="92290" y="88933"/>
                  </a:lnTo>
                  <a:lnTo>
                    <a:pt x="92273" y="89564"/>
                  </a:lnTo>
                  <a:lnTo>
                    <a:pt x="92154" y="89495"/>
                  </a:lnTo>
                  <a:lnTo>
                    <a:pt x="92052" y="89410"/>
                  </a:lnTo>
                  <a:lnTo>
                    <a:pt x="91983" y="89308"/>
                  </a:lnTo>
                  <a:lnTo>
                    <a:pt x="91932" y="89189"/>
                  </a:lnTo>
                  <a:lnTo>
                    <a:pt x="91898" y="89069"/>
                  </a:lnTo>
                  <a:lnTo>
                    <a:pt x="91881" y="88950"/>
                  </a:lnTo>
                  <a:lnTo>
                    <a:pt x="91864" y="88814"/>
                  </a:lnTo>
                  <a:lnTo>
                    <a:pt x="91881" y="88694"/>
                  </a:lnTo>
                  <a:lnTo>
                    <a:pt x="91932" y="88285"/>
                  </a:lnTo>
                  <a:lnTo>
                    <a:pt x="92017" y="87893"/>
                  </a:lnTo>
                  <a:lnTo>
                    <a:pt x="92120" y="87484"/>
                  </a:lnTo>
                  <a:lnTo>
                    <a:pt x="92222" y="87092"/>
                  </a:lnTo>
                  <a:lnTo>
                    <a:pt x="92461" y="86308"/>
                  </a:lnTo>
                  <a:lnTo>
                    <a:pt x="92716" y="85541"/>
                  </a:lnTo>
                  <a:lnTo>
                    <a:pt x="93040" y="84706"/>
                  </a:lnTo>
                  <a:lnTo>
                    <a:pt x="93279" y="84195"/>
                  </a:lnTo>
                  <a:lnTo>
                    <a:pt x="93517" y="83667"/>
                  </a:lnTo>
                  <a:lnTo>
                    <a:pt x="93671" y="83598"/>
                  </a:lnTo>
                  <a:lnTo>
                    <a:pt x="93585" y="83377"/>
                  </a:lnTo>
                  <a:lnTo>
                    <a:pt x="93875" y="83121"/>
                  </a:lnTo>
                  <a:lnTo>
                    <a:pt x="93773" y="83155"/>
                  </a:lnTo>
                  <a:lnTo>
                    <a:pt x="93671" y="83189"/>
                  </a:lnTo>
                  <a:lnTo>
                    <a:pt x="93585" y="83241"/>
                  </a:lnTo>
                  <a:lnTo>
                    <a:pt x="93500" y="83292"/>
                  </a:lnTo>
                  <a:lnTo>
                    <a:pt x="93364" y="83445"/>
                  </a:lnTo>
                  <a:lnTo>
                    <a:pt x="93228" y="83598"/>
                  </a:lnTo>
                  <a:lnTo>
                    <a:pt x="92938" y="84127"/>
                  </a:lnTo>
                  <a:lnTo>
                    <a:pt x="92682" y="84655"/>
                  </a:lnTo>
                  <a:lnTo>
                    <a:pt x="92444" y="85201"/>
                  </a:lnTo>
                  <a:lnTo>
                    <a:pt x="92222" y="85746"/>
                  </a:lnTo>
                  <a:lnTo>
                    <a:pt x="92017" y="86308"/>
                  </a:lnTo>
                  <a:lnTo>
                    <a:pt x="91847" y="86888"/>
                  </a:lnTo>
                  <a:lnTo>
                    <a:pt x="91677" y="87450"/>
                  </a:lnTo>
                  <a:lnTo>
                    <a:pt x="91540" y="88030"/>
                  </a:lnTo>
                  <a:lnTo>
                    <a:pt x="91404" y="87621"/>
                  </a:lnTo>
                  <a:lnTo>
                    <a:pt x="91302" y="87212"/>
                  </a:lnTo>
                  <a:lnTo>
                    <a:pt x="91097" y="86377"/>
                  </a:lnTo>
                  <a:lnTo>
                    <a:pt x="91148" y="86019"/>
                  </a:lnTo>
                  <a:lnTo>
                    <a:pt x="91216" y="85644"/>
                  </a:lnTo>
                  <a:lnTo>
                    <a:pt x="91302" y="85286"/>
                  </a:lnTo>
                  <a:lnTo>
                    <a:pt x="91404" y="84928"/>
                  </a:lnTo>
                  <a:lnTo>
                    <a:pt x="91608" y="84212"/>
                  </a:lnTo>
                  <a:lnTo>
                    <a:pt x="91847" y="83496"/>
                  </a:lnTo>
                  <a:lnTo>
                    <a:pt x="92103" y="82797"/>
                  </a:lnTo>
                  <a:lnTo>
                    <a:pt x="92375" y="82099"/>
                  </a:lnTo>
                  <a:lnTo>
                    <a:pt x="92955" y="80718"/>
                  </a:lnTo>
                  <a:lnTo>
                    <a:pt x="93040" y="80497"/>
                  </a:lnTo>
                  <a:lnTo>
                    <a:pt x="93142" y="80292"/>
                  </a:lnTo>
                  <a:lnTo>
                    <a:pt x="93347" y="79883"/>
                  </a:lnTo>
                  <a:lnTo>
                    <a:pt x="93449" y="79678"/>
                  </a:lnTo>
                  <a:lnTo>
                    <a:pt x="93551" y="79474"/>
                  </a:lnTo>
                  <a:lnTo>
                    <a:pt x="93620" y="79252"/>
                  </a:lnTo>
                  <a:lnTo>
                    <a:pt x="93671" y="79031"/>
                  </a:lnTo>
                  <a:lnTo>
                    <a:pt x="93977" y="78997"/>
                  </a:lnTo>
                  <a:lnTo>
                    <a:pt x="94301" y="78980"/>
                  </a:lnTo>
                  <a:lnTo>
                    <a:pt x="94608" y="78997"/>
                  </a:lnTo>
                  <a:lnTo>
                    <a:pt x="94915" y="79014"/>
                  </a:lnTo>
                  <a:lnTo>
                    <a:pt x="95545" y="79099"/>
                  </a:lnTo>
                  <a:lnTo>
                    <a:pt x="96159" y="79167"/>
                  </a:lnTo>
                  <a:lnTo>
                    <a:pt x="96738" y="79269"/>
                  </a:lnTo>
                  <a:lnTo>
                    <a:pt x="97301" y="79406"/>
                  </a:lnTo>
                  <a:lnTo>
                    <a:pt x="97863" y="79542"/>
                  </a:lnTo>
                  <a:lnTo>
                    <a:pt x="98409" y="79730"/>
                  </a:lnTo>
                  <a:lnTo>
                    <a:pt x="98954" y="79917"/>
                  </a:lnTo>
                  <a:lnTo>
                    <a:pt x="99482" y="80139"/>
                  </a:lnTo>
                  <a:lnTo>
                    <a:pt x="100011" y="80360"/>
                  </a:lnTo>
                  <a:lnTo>
                    <a:pt x="100539" y="80616"/>
                  </a:lnTo>
                  <a:lnTo>
                    <a:pt x="101067" y="80871"/>
                  </a:lnTo>
                  <a:lnTo>
                    <a:pt x="101579" y="81144"/>
                  </a:lnTo>
                  <a:lnTo>
                    <a:pt x="102073" y="81434"/>
                  </a:lnTo>
                  <a:lnTo>
                    <a:pt x="102584" y="81724"/>
                  </a:lnTo>
                  <a:lnTo>
                    <a:pt x="103573" y="82337"/>
                  </a:lnTo>
                  <a:lnTo>
                    <a:pt x="104527" y="82985"/>
                  </a:lnTo>
                  <a:lnTo>
                    <a:pt x="104970" y="83275"/>
                  </a:lnTo>
                  <a:lnTo>
                    <a:pt x="105379" y="83598"/>
                  </a:lnTo>
                  <a:lnTo>
                    <a:pt x="105789" y="83939"/>
                  </a:lnTo>
                  <a:lnTo>
                    <a:pt x="106181" y="84280"/>
                  </a:lnTo>
                  <a:lnTo>
                    <a:pt x="106964" y="85013"/>
                  </a:lnTo>
                  <a:lnTo>
                    <a:pt x="107356" y="85354"/>
                  </a:lnTo>
                  <a:lnTo>
                    <a:pt x="107748" y="85712"/>
                  </a:lnTo>
                  <a:lnTo>
                    <a:pt x="108140" y="86070"/>
                  </a:lnTo>
                  <a:lnTo>
                    <a:pt x="108498" y="86445"/>
                  </a:lnTo>
                  <a:lnTo>
                    <a:pt x="108856" y="86837"/>
                  </a:lnTo>
                  <a:lnTo>
                    <a:pt x="109197" y="87246"/>
                  </a:lnTo>
                  <a:lnTo>
                    <a:pt x="109521" y="87672"/>
                  </a:lnTo>
                  <a:lnTo>
                    <a:pt x="109828" y="88098"/>
                  </a:lnTo>
                  <a:lnTo>
                    <a:pt x="110458" y="88933"/>
                  </a:lnTo>
                  <a:lnTo>
                    <a:pt x="110799" y="89393"/>
                  </a:lnTo>
                  <a:lnTo>
                    <a:pt x="111106" y="89853"/>
                  </a:lnTo>
                  <a:lnTo>
                    <a:pt x="111720" y="90791"/>
                  </a:lnTo>
                  <a:lnTo>
                    <a:pt x="112333" y="91745"/>
                  </a:lnTo>
                  <a:lnTo>
                    <a:pt x="112657" y="92205"/>
                  </a:lnTo>
                  <a:lnTo>
                    <a:pt x="112981" y="92649"/>
                  </a:lnTo>
                  <a:lnTo>
                    <a:pt x="113441" y="93194"/>
                  </a:lnTo>
                  <a:lnTo>
                    <a:pt x="113901" y="93722"/>
                  </a:lnTo>
                  <a:lnTo>
                    <a:pt x="114361" y="94251"/>
                  </a:lnTo>
                  <a:lnTo>
                    <a:pt x="114856" y="94762"/>
                  </a:lnTo>
                  <a:lnTo>
                    <a:pt x="115333" y="95256"/>
                  </a:lnTo>
                  <a:lnTo>
                    <a:pt x="115844" y="95750"/>
                  </a:lnTo>
                  <a:lnTo>
                    <a:pt x="116355" y="96245"/>
                  </a:lnTo>
                  <a:lnTo>
                    <a:pt x="116867" y="96722"/>
                  </a:lnTo>
                  <a:lnTo>
                    <a:pt x="117923" y="97642"/>
                  </a:lnTo>
                  <a:lnTo>
                    <a:pt x="118997" y="98546"/>
                  </a:lnTo>
                  <a:lnTo>
                    <a:pt x="120105" y="99432"/>
                  </a:lnTo>
                  <a:lnTo>
                    <a:pt x="121213" y="100301"/>
                  </a:lnTo>
                  <a:lnTo>
                    <a:pt x="122542" y="101375"/>
                  </a:lnTo>
                  <a:lnTo>
                    <a:pt x="123207" y="101937"/>
                  </a:lnTo>
                  <a:lnTo>
                    <a:pt x="123837" y="102500"/>
                  </a:lnTo>
                  <a:lnTo>
                    <a:pt x="124212" y="102449"/>
                  </a:lnTo>
                  <a:lnTo>
                    <a:pt x="124093" y="102261"/>
                  </a:lnTo>
                  <a:lnTo>
                    <a:pt x="123974" y="102108"/>
                  </a:lnTo>
                  <a:lnTo>
                    <a:pt x="123718" y="101784"/>
                  </a:lnTo>
                  <a:lnTo>
                    <a:pt x="123445" y="101477"/>
                  </a:lnTo>
                  <a:lnTo>
                    <a:pt x="123156" y="101187"/>
                  </a:lnTo>
                  <a:lnTo>
                    <a:pt x="122542" y="100642"/>
                  </a:lnTo>
                  <a:lnTo>
                    <a:pt x="122235" y="100369"/>
                  </a:lnTo>
                  <a:lnTo>
                    <a:pt x="121929" y="100097"/>
                  </a:lnTo>
                  <a:lnTo>
                    <a:pt x="121417" y="99636"/>
                  </a:lnTo>
                  <a:lnTo>
                    <a:pt x="120889" y="99193"/>
                  </a:lnTo>
                  <a:lnTo>
                    <a:pt x="119832" y="98307"/>
                  </a:lnTo>
                  <a:lnTo>
                    <a:pt x="118776" y="97404"/>
                  </a:lnTo>
                  <a:lnTo>
                    <a:pt x="118247" y="96961"/>
                  </a:lnTo>
                  <a:lnTo>
                    <a:pt x="117736" y="96500"/>
                  </a:lnTo>
                  <a:lnTo>
                    <a:pt x="117276" y="96108"/>
                  </a:lnTo>
                  <a:lnTo>
                    <a:pt x="116816" y="95682"/>
                  </a:lnTo>
                  <a:lnTo>
                    <a:pt x="116390" y="95256"/>
                  </a:lnTo>
                  <a:lnTo>
                    <a:pt x="115963" y="94813"/>
                  </a:lnTo>
                  <a:lnTo>
                    <a:pt x="115111" y="93927"/>
                  </a:lnTo>
                  <a:lnTo>
                    <a:pt x="114276" y="93024"/>
                  </a:lnTo>
                  <a:lnTo>
                    <a:pt x="114055" y="92768"/>
                  </a:lnTo>
                  <a:lnTo>
                    <a:pt x="113816" y="92512"/>
                  </a:lnTo>
                  <a:lnTo>
                    <a:pt x="113390" y="91950"/>
                  </a:lnTo>
                  <a:lnTo>
                    <a:pt x="112998" y="91387"/>
                  </a:lnTo>
                  <a:lnTo>
                    <a:pt x="112606" y="90808"/>
                  </a:lnTo>
                  <a:lnTo>
                    <a:pt x="111856" y="89649"/>
                  </a:lnTo>
                  <a:lnTo>
                    <a:pt x="111464" y="89069"/>
                  </a:lnTo>
                  <a:lnTo>
                    <a:pt x="111055" y="88507"/>
                  </a:lnTo>
                  <a:lnTo>
                    <a:pt x="110458" y="87723"/>
                  </a:lnTo>
                  <a:lnTo>
                    <a:pt x="109845" y="86922"/>
                  </a:lnTo>
                  <a:lnTo>
                    <a:pt x="109521" y="86530"/>
                  </a:lnTo>
                  <a:lnTo>
                    <a:pt x="109197" y="86155"/>
                  </a:lnTo>
                  <a:lnTo>
                    <a:pt x="108856" y="85797"/>
                  </a:lnTo>
                  <a:lnTo>
                    <a:pt x="108515" y="85439"/>
                  </a:lnTo>
                  <a:lnTo>
                    <a:pt x="107442" y="84485"/>
                  </a:lnTo>
                  <a:lnTo>
                    <a:pt x="106913" y="83990"/>
                  </a:lnTo>
                  <a:lnTo>
                    <a:pt x="106368" y="83530"/>
                  </a:lnTo>
                  <a:lnTo>
                    <a:pt x="105823" y="83070"/>
                  </a:lnTo>
                  <a:lnTo>
                    <a:pt x="105243" y="82627"/>
                  </a:lnTo>
                  <a:lnTo>
                    <a:pt x="104953" y="82422"/>
                  </a:lnTo>
                  <a:lnTo>
                    <a:pt x="104647" y="82218"/>
                  </a:lnTo>
                  <a:lnTo>
                    <a:pt x="104340" y="82030"/>
                  </a:lnTo>
                  <a:lnTo>
                    <a:pt x="104033" y="81860"/>
                  </a:lnTo>
                  <a:lnTo>
                    <a:pt x="104016" y="81536"/>
                  </a:lnTo>
                  <a:lnTo>
                    <a:pt x="103811" y="81468"/>
                  </a:lnTo>
                  <a:lnTo>
                    <a:pt x="103624" y="81383"/>
                  </a:lnTo>
                  <a:lnTo>
                    <a:pt x="103437" y="81298"/>
                  </a:lnTo>
                  <a:lnTo>
                    <a:pt x="103249" y="81195"/>
                  </a:lnTo>
                  <a:lnTo>
                    <a:pt x="103079" y="81076"/>
                  </a:lnTo>
                  <a:lnTo>
                    <a:pt x="102908" y="80957"/>
                  </a:lnTo>
                  <a:lnTo>
                    <a:pt x="102601" y="80684"/>
                  </a:lnTo>
                  <a:lnTo>
                    <a:pt x="102295" y="80377"/>
                  </a:lnTo>
                  <a:lnTo>
                    <a:pt x="102022" y="80070"/>
                  </a:lnTo>
                  <a:lnTo>
                    <a:pt x="101749" y="79747"/>
                  </a:lnTo>
                  <a:lnTo>
                    <a:pt x="101494" y="79423"/>
                  </a:lnTo>
                  <a:lnTo>
                    <a:pt x="101238" y="79065"/>
                  </a:lnTo>
                  <a:lnTo>
                    <a:pt x="100999" y="78690"/>
                  </a:lnTo>
                  <a:lnTo>
                    <a:pt x="100539" y="77957"/>
                  </a:lnTo>
                  <a:lnTo>
                    <a:pt x="100079" y="77190"/>
                  </a:lnTo>
                  <a:lnTo>
                    <a:pt x="99636" y="76440"/>
                  </a:lnTo>
                  <a:lnTo>
                    <a:pt x="99193" y="75690"/>
                  </a:lnTo>
                  <a:lnTo>
                    <a:pt x="98715" y="74940"/>
                  </a:lnTo>
                  <a:lnTo>
                    <a:pt x="98477" y="74582"/>
                  </a:lnTo>
                  <a:lnTo>
                    <a:pt x="98221" y="74225"/>
                  </a:lnTo>
                  <a:lnTo>
                    <a:pt x="97966" y="73867"/>
                  </a:lnTo>
                  <a:lnTo>
                    <a:pt x="97693" y="73526"/>
                  </a:lnTo>
                  <a:lnTo>
                    <a:pt x="97454" y="73253"/>
                  </a:lnTo>
                  <a:lnTo>
                    <a:pt x="97216" y="72980"/>
                  </a:lnTo>
                  <a:lnTo>
                    <a:pt x="96960" y="72725"/>
                  </a:lnTo>
                  <a:lnTo>
                    <a:pt x="96704" y="72486"/>
                  </a:lnTo>
                  <a:lnTo>
                    <a:pt x="96159" y="72009"/>
                  </a:lnTo>
                  <a:lnTo>
                    <a:pt x="95614" y="71566"/>
                  </a:lnTo>
                  <a:lnTo>
                    <a:pt x="95034" y="71123"/>
                  </a:lnTo>
                  <a:lnTo>
                    <a:pt x="94438" y="70714"/>
                  </a:lnTo>
                  <a:lnTo>
                    <a:pt x="93262" y="69878"/>
                  </a:lnTo>
                  <a:lnTo>
                    <a:pt x="92682" y="69452"/>
                  </a:lnTo>
                  <a:lnTo>
                    <a:pt x="92103" y="69026"/>
                  </a:lnTo>
                  <a:lnTo>
                    <a:pt x="91540" y="68583"/>
                  </a:lnTo>
                  <a:lnTo>
                    <a:pt x="91012" y="68106"/>
                  </a:lnTo>
                  <a:lnTo>
                    <a:pt x="90756" y="67867"/>
                  </a:lnTo>
                  <a:lnTo>
                    <a:pt x="90501" y="67612"/>
                  </a:lnTo>
                  <a:lnTo>
                    <a:pt x="90262" y="67339"/>
                  </a:lnTo>
                  <a:lnTo>
                    <a:pt x="90040" y="67066"/>
                  </a:lnTo>
                  <a:lnTo>
                    <a:pt x="89819" y="66794"/>
                  </a:lnTo>
                  <a:lnTo>
                    <a:pt x="89614" y="66504"/>
                  </a:lnTo>
                  <a:lnTo>
                    <a:pt x="89410" y="66197"/>
                  </a:lnTo>
                  <a:lnTo>
                    <a:pt x="89222" y="65873"/>
                  </a:lnTo>
                  <a:close/>
                  <a:moveTo>
                    <a:pt x="76065" y="106011"/>
                  </a:moveTo>
                  <a:lnTo>
                    <a:pt x="76372" y="106505"/>
                  </a:lnTo>
                  <a:lnTo>
                    <a:pt x="76661" y="107016"/>
                  </a:lnTo>
                  <a:lnTo>
                    <a:pt x="77258" y="108039"/>
                  </a:lnTo>
                  <a:lnTo>
                    <a:pt x="76695" y="108959"/>
                  </a:lnTo>
                  <a:lnTo>
                    <a:pt x="76150" y="109897"/>
                  </a:lnTo>
                  <a:lnTo>
                    <a:pt x="75894" y="110374"/>
                  </a:lnTo>
                  <a:lnTo>
                    <a:pt x="75656" y="110851"/>
                  </a:lnTo>
                  <a:lnTo>
                    <a:pt x="75434" y="111328"/>
                  </a:lnTo>
                  <a:lnTo>
                    <a:pt x="75213" y="111840"/>
                  </a:lnTo>
                  <a:lnTo>
                    <a:pt x="74735" y="111141"/>
                  </a:lnTo>
                  <a:lnTo>
                    <a:pt x="74804" y="110851"/>
                  </a:lnTo>
                  <a:lnTo>
                    <a:pt x="74855" y="110544"/>
                  </a:lnTo>
                  <a:lnTo>
                    <a:pt x="74769" y="110510"/>
                  </a:lnTo>
                  <a:lnTo>
                    <a:pt x="74667" y="110493"/>
                  </a:lnTo>
                  <a:lnTo>
                    <a:pt x="74429" y="110442"/>
                  </a:lnTo>
                  <a:lnTo>
                    <a:pt x="74326" y="110425"/>
                  </a:lnTo>
                  <a:lnTo>
                    <a:pt x="74241" y="110374"/>
                  </a:lnTo>
                  <a:lnTo>
                    <a:pt x="74207" y="110340"/>
                  </a:lnTo>
                  <a:lnTo>
                    <a:pt x="74190" y="110289"/>
                  </a:lnTo>
                  <a:lnTo>
                    <a:pt x="74173" y="110254"/>
                  </a:lnTo>
                  <a:lnTo>
                    <a:pt x="74156" y="110186"/>
                  </a:lnTo>
                  <a:lnTo>
                    <a:pt x="74207" y="109794"/>
                  </a:lnTo>
                  <a:lnTo>
                    <a:pt x="74446" y="109249"/>
                  </a:lnTo>
                  <a:lnTo>
                    <a:pt x="74701" y="108704"/>
                  </a:lnTo>
                  <a:lnTo>
                    <a:pt x="74940" y="108175"/>
                  </a:lnTo>
                  <a:lnTo>
                    <a:pt x="75213" y="107647"/>
                  </a:lnTo>
                  <a:lnTo>
                    <a:pt x="75383" y="107306"/>
                  </a:lnTo>
                  <a:lnTo>
                    <a:pt x="75741" y="106675"/>
                  </a:lnTo>
                  <a:lnTo>
                    <a:pt x="75911" y="106352"/>
                  </a:lnTo>
                  <a:lnTo>
                    <a:pt x="76065" y="106011"/>
                  </a:lnTo>
                  <a:close/>
                  <a:moveTo>
                    <a:pt x="63027" y="85950"/>
                  </a:moveTo>
                  <a:lnTo>
                    <a:pt x="63265" y="86291"/>
                  </a:lnTo>
                  <a:lnTo>
                    <a:pt x="63504" y="86649"/>
                  </a:lnTo>
                  <a:lnTo>
                    <a:pt x="63725" y="87007"/>
                  </a:lnTo>
                  <a:lnTo>
                    <a:pt x="63947" y="87365"/>
                  </a:lnTo>
                  <a:lnTo>
                    <a:pt x="64134" y="87723"/>
                  </a:lnTo>
                  <a:lnTo>
                    <a:pt x="64322" y="88115"/>
                  </a:lnTo>
                  <a:lnTo>
                    <a:pt x="64475" y="88490"/>
                  </a:lnTo>
                  <a:lnTo>
                    <a:pt x="64612" y="88882"/>
                  </a:lnTo>
                  <a:lnTo>
                    <a:pt x="64850" y="89240"/>
                  </a:lnTo>
                  <a:lnTo>
                    <a:pt x="65055" y="89615"/>
                  </a:lnTo>
                  <a:lnTo>
                    <a:pt x="65225" y="89990"/>
                  </a:lnTo>
                  <a:lnTo>
                    <a:pt x="65379" y="90382"/>
                  </a:lnTo>
                  <a:lnTo>
                    <a:pt x="65685" y="91183"/>
                  </a:lnTo>
                  <a:lnTo>
                    <a:pt x="65839" y="91575"/>
                  </a:lnTo>
                  <a:lnTo>
                    <a:pt x="65992" y="91967"/>
                  </a:lnTo>
                  <a:lnTo>
                    <a:pt x="65685" y="91899"/>
                  </a:lnTo>
                  <a:lnTo>
                    <a:pt x="65702" y="92035"/>
                  </a:lnTo>
                  <a:lnTo>
                    <a:pt x="65736" y="92154"/>
                  </a:lnTo>
                  <a:lnTo>
                    <a:pt x="65839" y="92410"/>
                  </a:lnTo>
                  <a:lnTo>
                    <a:pt x="65975" y="92649"/>
                  </a:lnTo>
                  <a:lnTo>
                    <a:pt x="66111" y="92887"/>
                  </a:lnTo>
                  <a:lnTo>
                    <a:pt x="66265" y="93109"/>
                  </a:lnTo>
                  <a:lnTo>
                    <a:pt x="66401" y="93347"/>
                  </a:lnTo>
                  <a:lnTo>
                    <a:pt x="66520" y="93586"/>
                  </a:lnTo>
                  <a:lnTo>
                    <a:pt x="66555" y="93722"/>
                  </a:lnTo>
                  <a:lnTo>
                    <a:pt x="66606" y="93859"/>
                  </a:lnTo>
                  <a:lnTo>
                    <a:pt x="66810" y="94574"/>
                  </a:lnTo>
                  <a:lnTo>
                    <a:pt x="67032" y="95273"/>
                  </a:lnTo>
                  <a:lnTo>
                    <a:pt x="67287" y="95989"/>
                  </a:lnTo>
                  <a:lnTo>
                    <a:pt x="67543" y="96688"/>
                  </a:lnTo>
                  <a:lnTo>
                    <a:pt x="68054" y="98085"/>
                  </a:lnTo>
                  <a:lnTo>
                    <a:pt x="68293" y="98784"/>
                  </a:lnTo>
                  <a:lnTo>
                    <a:pt x="68532" y="99500"/>
                  </a:lnTo>
                  <a:lnTo>
                    <a:pt x="69196" y="101579"/>
                  </a:lnTo>
                  <a:lnTo>
                    <a:pt x="69554" y="102619"/>
                  </a:lnTo>
                  <a:lnTo>
                    <a:pt x="69912" y="103659"/>
                  </a:lnTo>
                  <a:lnTo>
                    <a:pt x="70287" y="104681"/>
                  </a:lnTo>
                  <a:lnTo>
                    <a:pt x="70679" y="105704"/>
                  </a:lnTo>
                  <a:lnTo>
                    <a:pt x="71088" y="106726"/>
                  </a:lnTo>
                  <a:lnTo>
                    <a:pt x="71514" y="107732"/>
                  </a:lnTo>
                  <a:lnTo>
                    <a:pt x="71736" y="108192"/>
                  </a:lnTo>
                  <a:lnTo>
                    <a:pt x="71974" y="108635"/>
                  </a:lnTo>
                  <a:lnTo>
                    <a:pt x="72247" y="109078"/>
                  </a:lnTo>
                  <a:lnTo>
                    <a:pt x="72520" y="109505"/>
                  </a:lnTo>
                  <a:lnTo>
                    <a:pt x="73116" y="110323"/>
                  </a:lnTo>
                  <a:lnTo>
                    <a:pt x="73406" y="110749"/>
                  </a:lnTo>
                  <a:lnTo>
                    <a:pt x="73696" y="111158"/>
                  </a:lnTo>
                  <a:lnTo>
                    <a:pt x="73474" y="111430"/>
                  </a:lnTo>
                  <a:lnTo>
                    <a:pt x="73253" y="111652"/>
                  </a:lnTo>
                  <a:lnTo>
                    <a:pt x="72997" y="111874"/>
                  </a:lnTo>
                  <a:lnTo>
                    <a:pt x="72724" y="112078"/>
                  </a:lnTo>
                  <a:lnTo>
                    <a:pt x="72162" y="112453"/>
                  </a:lnTo>
                  <a:lnTo>
                    <a:pt x="71889" y="112641"/>
                  </a:lnTo>
                  <a:lnTo>
                    <a:pt x="71616" y="112828"/>
                  </a:lnTo>
                  <a:lnTo>
                    <a:pt x="71327" y="112641"/>
                  </a:lnTo>
                  <a:lnTo>
                    <a:pt x="71071" y="112419"/>
                  </a:lnTo>
                  <a:lnTo>
                    <a:pt x="70815" y="112197"/>
                  </a:lnTo>
                  <a:lnTo>
                    <a:pt x="70560" y="111959"/>
                  </a:lnTo>
                  <a:lnTo>
                    <a:pt x="70083" y="111465"/>
                  </a:lnTo>
                  <a:lnTo>
                    <a:pt x="69622" y="110953"/>
                  </a:lnTo>
                  <a:lnTo>
                    <a:pt x="69469" y="110800"/>
                  </a:lnTo>
                  <a:lnTo>
                    <a:pt x="69299" y="110646"/>
                  </a:lnTo>
                  <a:lnTo>
                    <a:pt x="69128" y="110527"/>
                  </a:lnTo>
                  <a:lnTo>
                    <a:pt x="68941" y="110391"/>
                  </a:lnTo>
                  <a:lnTo>
                    <a:pt x="68583" y="110152"/>
                  </a:lnTo>
                  <a:lnTo>
                    <a:pt x="68412" y="110016"/>
                  </a:lnTo>
                  <a:lnTo>
                    <a:pt x="68242" y="109880"/>
                  </a:lnTo>
                  <a:lnTo>
                    <a:pt x="67322" y="108959"/>
                  </a:lnTo>
                  <a:lnTo>
                    <a:pt x="66384" y="108056"/>
                  </a:lnTo>
                  <a:lnTo>
                    <a:pt x="64509" y="106249"/>
                  </a:lnTo>
                  <a:lnTo>
                    <a:pt x="63589" y="105346"/>
                  </a:lnTo>
                  <a:lnTo>
                    <a:pt x="62669" y="104426"/>
                  </a:lnTo>
                  <a:lnTo>
                    <a:pt x="61765" y="103505"/>
                  </a:lnTo>
                  <a:lnTo>
                    <a:pt x="60879" y="102551"/>
                  </a:lnTo>
                  <a:lnTo>
                    <a:pt x="59328" y="100795"/>
                  </a:lnTo>
                  <a:lnTo>
                    <a:pt x="57794" y="99040"/>
                  </a:lnTo>
                  <a:lnTo>
                    <a:pt x="57027" y="98154"/>
                  </a:lnTo>
                  <a:lnTo>
                    <a:pt x="56260" y="97250"/>
                  </a:lnTo>
                  <a:lnTo>
                    <a:pt x="55527" y="96364"/>
                  </a:lnTo>
                  <a:lnTo>
                    <a:pt x="54778" y="95444"/>
                  </a:lnTo>
                  <a:lnTo>
                    <a:pt x="54522" y="95103"/>
                  </a:lnTo>
                  <a:lnTo>
                    <a:pt x="54266" y="94762"/>
                  </a:lnTo>
                  <a:lnTo>
                    <a:pt x="54011" y="94404"/>
                  </a:lnTo>
                  <a:lnTo>
                    <a:pt x="53772" y="94046"/>
                  </a:lnTo>
                  <a:lnTo>
                    <a:pt x="53312" y="93330"/>
                  </a:lnTo>
                  <a:lnTo>
                    <a:pt x="52886" y="92580"/>
                  </a:lnTo>
                  <a:lnTo>
                    <a:pt x="53363" y="92171"/>
                  </a:lnTo>
                  <a:lnTo>
                    <a:pt x="53823" y="91745"/>
                  </a:lnTo>
                  <a:lnTo>
                    <a:pt x="54283" y="91319"/>
                  </a:lnTo>
                  <a:lnTo>
                    <a:pt x="54726" y="90876"/>
                  </a:lnTo>
                  <a:lnTo>
                    <a:pt x="55153" y="90416"/>
                  </a:lnTo>
                  <a:lnTo>
                    <a:pt x="55562" y="89939"/>
                  </a:lnTo>
                  <a:lnTo>
                    <a:pt x="55954" y="89444"/>
                  </a:lnTo>
                  <a:lnTo>
                    <a:pt x="56328" y="88933"/>
                  </a:lnTo>
                  <a:lnTo>
                    <a:pt x="56482" y="88746"/>
                  </a:lnTo>
                  <a:lnTo>
                    <a:pt x="56652" y="88592"/>
                  </a:lnTo>
                  <a:lnTo>
                    <a:pt x="56840" y="88456"/>
                  </a:lnTo>
                  <a:lnTo>
                    <a:pt x="57044" y="88354"/>
                  </a:lnTo>
                  <a:lnTo>
                    <a:pt x="57266" y="88251"/>
                  </a:lnTo>
                  <a:lnTo>
                    <a:pt x="57487" y="88183"/>
                  </a:lnTo>
                  <a:lnTo>
                    <a:pt x="57726" y="88132"/>
                  </a:lnTo>
                  <a:lnTo>
                    <a:pt x="57948" y="88098"/>
                  </a:lnTo>
                  <a:lnTo>
                    <a:pt x="58135" y="87962"/>
                  </a:lnTo>
                  <a:lnTo>
                    <a:pt x="58323" y="87842"/>
                  </a:lnTo>
                  <a:lnTo>
                    <a:pt x="58527" y="87757"/>
                  </a:lnTo>
                  <a:lnTo>
                    <a:pt x="58715" y="87689"/>
                  </a:lnTo>
                  <a:lnTo>
                    <a:pt x="58919" y="87621"/>
                  </a:lnTo>
                  <a:lnTo>
                    <a:pt x="59141" y="87587"/>
                  </a:lnTo>
                  <a:lnTo>
                    <a:pt x="59567" y="87518"/>
                  </a:lnTo>
                  <a:lnTo>
                    <a:pt x="60436" y="87433"/>
                  </a:lnTo>
                  <a:lnTo>
                    <a:pt x="60879" y="87382"/>
                  </a:lnTo>
                  <a:lnTo>
                    <a:pt x="61084" y="87331"/>
                  </a:lnTo>
                  <a:lnTo>
                    <a:pt x="61288" y="87263"/>
                  </a:lnTo>
                  <a:lnTo>
                    <a:pt x="62174" y="86632"/>
                  </a:lnTo>
                  <a:lnTo>
                    <a:pt x="62600" y="86308"/>
                  </a:lnTo>
                  <a:lnTo>
                    <a:pt x="63027" y="85950"/>
                  </a:lnTo>
                  <a:close/>
                  <a:moveTo>
                    <a:pt x="98170" y="93484"/>
                  </a:moveTo>
                  <a:lnTo>
                    <a:pt x="98835" y="93552"/>
                  </a:lnTo>
                  <a:lnTo>
                    <a:pt x="99499" y="93620"/>
                  </a:lnTo>
                  <a:lnTo>
                    <a:pt x="100181" y="93722"/>
                  </a:lnTo>
                  <a:lnTo>
                    <a:pt x="100846" y="93825"/>
                  </a:lnTo>
                  <a:lnTo>
                    <a:pt x="101511" y="93961"/>
                  </a:lnTo>
                  <a:lnTo>
                    <a:pt x="102158" y="94114"/>
                  </a:lnTo>
                  <a:lnTo>
                    <a:pt x="102823" y="94285"/>
                  </a:lnTo>
                  <a:lnTo>
                    <a:pt x="103471" y="94472"/>
                  </a:lnTo>
                  <a:lnTo>
                    <a:pt x="104118" y="94677"/>
                  </a:lnTo>
                  <a:lnTo>
                    <a:pt x="104749" y="94898"/>
                  </a:lnTo>
                  <a:lnTo>
                    <a:pt x="105379" y="95137"/>
                  </a:lnTo>
                  <a:lnTo>
                    <a:pt x="106010" y="95410"/>
                  </a:lnTo>
                  <a:lnTo>
                    <a:pt x="106624" y="95682"/>
                  </a:lnTo>
                  <a:lnTo>
                    <a:pt x="107237" y="95972"/>
                  </a:lnTo>
                  <a:lnTo>
                    <a:pt x="107834" y="96262"/>
                  </a:lnTo>
                  <a:lnTo>
                    <a:pt x="108430" y="96586"/>
                  </a:lnTo>
                  <a:lnTo>
                    <a:pt x="110595" y="97813"/>
                  </a:lnTo>
                  <a:lnTo>
                    <a:pt x="111686" y="98409"/>
                  </a:lnTo>
                  <a:lnTo>
                    <a:pt x="112776" y="98989"/>
                  </a:lnTo>
                  <a:lnTo>
                    <a:pt x="113697" y="99483"/>
                  </a:lnTo>
                  <a:lnTo>
                    <a:pt x="114617" y="100011"/>
                  </a:lnTo>
                  <a:lnTo>
                    <a:pt x="115503" y="100557"/>
                  </a:lnTo>
                  <a:lnTo>
                    <a:pt x="116390" y="101119"/>
                  </a:lnTo>
                  <a:lnTo>
                    <a:pt x="117259" y="101699"/>
                  </a:lnTo>
                  <a:lnTo>
                    <a:pt x="118128" y="102278"/>
                  </a:lnTo>
                  <a:lnTo>
                    <a:pt x="119866" y="103454"/>
                  </a:lnTo>
                  <a:lnTo>
                    <a:pt x="120872" y="104170"/>
                  </a:lnTo>
                  <a:lnTo>
                    <a:pt x="121895" y="104886"/>
                  </a:lnTo>
                  <a:lnTo>
                    <a:pt x="122900" y="105585"/>
                  </a:lnTo>
                  <a:lnTo>
                    <a:pt x="123923" y="106266"/>
                  </a:lnTo>
                  <a:lnTo>
                    <a:pt x="124962" y="106948"/>
                  </a:lnTo>
                  <a:lnTo>
                    <a:pt x="126002" y="107630"/>
                  </a:lnTo>
                  <a:lnTo>
                    <a:pt x="127042" y="108277"/>
                  </a:lnTo>
                  <a:lnTo>
                    <a:pt x="128098" y="108925"/>
                  </a:lnTo>
                  <a:lnTo>
                    <a:pt x="128218" y="109010"/>
                  </a:lnTo>
                  <a:lnTo>
                    <a:pt x="128337" y="109078"/>
                  </a:lnTo>
                  <a:lnTo>
                    <a:pt x="128610" y="109181"/>
                  </a:lnTo>
                  <a:lnTo>
                    <a:pt x="128882" y="109266"/>
                  </a:lnTo>
                  <a:lnTo>
                    <a:pt x="129155" y="109351"/>
                  </a:lnTo>
                  <a:lnTo>
                    <a:pt x="129428" y="109419"/>
                  </a:lnTo>
                  <a:lnTo>
                    <a:pt x="129683" y="109522"/>
                  </a:lnTo>
                  <a:lnTo>
                    <a:pt x="129939" y="109641"/>
                  </a:lnTo>
                  <a:lnTo>
                    <a:pt x="130075" y="109709"/>
                  </a:lnTo>
                  <a:lnTo>
                    <a:pt x="130195" y="109794"/>
                  </a:lnTo>
                  <a:lnTo>
                    <a:pt x="130774" y="110152"/>
                  </a:lnTo>
                  <a:lnTo>
                    <a:pt x="131371" y="110510"/>
                  </a:lnTo>
                  <a:lnTo>
                    <a:pt x="132530" y="111277"/>
                  </a:lnTo>
                  <a:lnTo>
                    <a:pt x="132700" y="111430"/>
                  </a:lnTo>
                  <a:lnTo>
                    <a:pt x="132853" y="111584"/>
                  </a:lnTo>
                  <a:lnTo>
                    <a:pt x="133007" y="111771"/>
                  </a:lnTo>
                  <a:lnTo>
                    <a:pt x="133126" y="111976"/>
                  </a:lnTo>
                  <a:lnTo>
                    <a:pt x="133740" y="113118"/>
                  </a:lnTo>
                  <a:lnTo>
                    <a:pt x="134336" y="114277"/>
                  </a:lnTo>
                  <a:lnTo>
                    <a:pt x="133825" y="113902"/>
                  </a:lnTo>
                  <a:lnTo>
                    <a:pt x="133314" y="113527"/>
                  </a:lnTo>
                  <a:lnTo>
                    <a:pt x="132785" y="113169"/>
                  </a:lnTo>
                  <a:lnTo>
                    <a:pt x="132257" y="112828"/>
                  </a:lnTo>
                  <a:lnTo>
                    <a:pt x="131712" y="112504"/>
                  </a:lnTo>
                  <a:lnTo>
                    <a:pt x="131166" y="112180"/>
                  </a:lnTo>
                  <a:lnTo>
                    <a:pt x="130058" y="111584"/>
                  </a:lnTo>
                  <a:lnTo>
                    <a:pt x="129564" y="111294"/>
                  </a:lnTo>
                  <a:lnTo>
                    <a:pt x="129053" y="111021"/>
                  </a:lnTo>
                  <a:lnTo>
                    <a:pt x="128541" y="110766"/>
                  </a:lnTo>
                  <a:lnTo>
                    <a:pt x="128030" y="110527"/>
                  </a:lnTo>
                  <a:lnTo>
                    <a:pt x="126991" y="110050"/>
                  </a:lnTo>
                  <a:lnTo>
                    <a:pt x="125951" y="109573"/>
                  </a:lnTo>
                  <a:lnTo>
                    <a:pt x="125474" y="109351"/>
                  </a:lnTo>
                  <a:lnTo>
                    <a:pt x="124996" y="109147"/>
                  </a:lnTo>
                  <a:lnTo>
                    <a:pt x="124008" y="108772"/>
                  </a:lnTo>
                  <a:lnTo>
                    <a:pt x="123036" y="108397"/>
                  </a:lnTo>
                  <a:lnTo>
                    <a:pt x="122542" y="108209"/>
                  </a:lnTo>
                  <a:lnTo>
                    <a:pt x="122065" y="107988"/>
                  </a:lnTo>
                  <a:lnTo>
                    <a:pt x="120787" y="107425"/>
                  </a:lnTo>
                  <a:lnTo>
                    <a:pt x="120139" y="107136"/>
                  </a:lnTo>
                  <a:lnTo>
                    <a:pt x="119491" y="106880"/>
                  </a:lnTo>
                  <a:lnTo>
                    <a:pt x="118827" y="106624"/>
                  </a:lnTo>
                  <a:lnTo>
                    <a:pt x="118162" y="106386"/>
                  </a:lnTo>
                  <a:lnTo>
                    <a:pt x="117497" y="106181"/>
                  </a:lnTo>
                  <a:lnTo>
                    <a:pt x="116816" y="105994"/>
                  </a:lnTo>
                  <a:lnTo>
                    <a:pt x="116202" y="105806"/>
                  </a:lnTo>
                  <a:lnTo>
                    <a:pt x="115588" y="105636"/>
                  </a:lnTo>
                  <a:lnTo>
                    <a:pt x="114975" y="105465"/>
                  </a:lnTo>
                  <a:lnTo>
                    <a:pt x="114361" y="105312"/>
                  </a:lnTo>
                  <a:lnTo>
                    <a:pt x="113731" y="105176"/>
                  </a:lnTo>
                  <a:lnTo>
                    <a:pt x="113100" y="105039"/>
                  </a:lnTo>
                  <a:lnTo>
                    <a:pt x="112470" y="104920"/>
                  </a:lnTo>
                  <a:lnTo>
                    <a:pt x="111839" y="104835"/>
                  </a:lnTo>
                  <a:lnTo>
                    <a:pt x="111634" y="104784"/>
                  </a:lnTo>
                  <a:lnTo>
                    <a:pt x="111430" y="104715"/>
                  </a:lnTo>
                  <a:lnTo>
                    <a:pt x="111225" y="104630"/>
                  </a:lnTo>
                  <a:lnTo>
                    <a:pt x="111038" y="104528"/>
                  </a:lnTo>
                  <a:lnTo>
                    <a:pt x="110697" y="104511"/>
                  </a:lnTo>
                  <a:lnTo>
                    <a:pt x="110373" y="104460"/>
                  </a:lnTo>
                  <a:lnTo>
                    <a:pt x="110032" y="104409"/>
                  </a:lnTo>
                  <a:lnTo>
                    <a:pt x="109708" y="104323"/>
                  </a:lnTo>
                  <a:lnTo>
                    <a:pt x="109044" y="104136"/>
                  </a:lnTo>
                  <a:lnTo>
                    <a:pt x="108396" y="103948"/>
                  </a:lnTo>
                  <a:lnTo>
                    <a:pt x="108072" y="103863"/>
                  </a:lnTo>
                  <a:lnTo>
                    <a:pt x="107748" y="103761"/>
                  </a:lnTo>
                  <a:lnTo>
                    <a:pt x="107118" y="103522"/>
                  </a:lnTo>
                  <a:lnTo>
                    <a:pt x="106504" y="103250"/>
                  </a:lnTo>
                  <a:lnTo>
                    <a:pt x="105908" y="102960"/>
                  </a:lnTo>
                  <a:lnTo>
                    <a:pt x="105328" y="102636"/>
                  </a:lnTo>
                  <a:lnTo>
                    <a:pt x="104749" y="102312"/>
                  </a:lnTo>
                  <a:lnTo>
                    <a:pt x="104169" y="101954"/>
                  </a:lnTo>
                  <a:lnTo>
                    <a:pt x="103607" y="101596"/>
                  </a:lnTo>
                  <a:lnTo>
                    <a:pt x="103249" y="101341"/>
                  </a:lnTo>
                  <a:lnTo>
                    <a:pt x="102874" y="101102"/>
                  </a:lnTo>
                  <a:lnTo>
                    <a:pt x="102533" y="100829"/>
                  </a:lnTo>
                  <a:lnTo>
                    <a:pt x="102175" y="100557"/>
                  </a:lnTo>
                  <a:lnTo>
                    <a:pt x="101511" y="99994"/>
                  </a:lnTo>
                  <a:lnTo>
                    <a:pt x="100846" y="99398"/>
                  </a:lnTo>
                  <a:lnTo>
                    <a:pt x="100215" y="98801"/>
                  </a:lnTo>
                  <a:lnTo>
                    <a:pt x="99602" y="98171"/>
                  </a:lnTo>
                  <a:lnTo>
                    <a:pt x="98375" y="96909"/>
                  </a:lnTo>
                  <a:lnTo>
                    <a:pt x="97676" y="96125"/>
                  </a:lnTo>
                  <a:lnTo>
                    <a:pt x="96994" y="95341"/>
                  </a:lnTo>
                  <a:lnTo>
                    <a:pt x="96636" y="94949"/>
                  </a:lnTo>
                  <a:lnTo>
                    <a:pt x="96278" y="94557"/>
                  </a:lnTo>
                  <a:lnTo>
                    <a:pt x="95920" y="94200"/>
                  </a:lnTo>
                  <a:lnTo>
                    <a:pt x="95528" y="93842"/>
                  </a:lnTo>
                  <a:lnTo>
                    <a:pt x="95852" y="93790"/>
                  </a:lnTo>
                  <a:lnTo>
                    <a:pt x="96193" y="93739"/>
                  </a:lnTo>
                  <a:lnTo>
                    <a:pt x="96841" y="93620"/>
                  </a:lnTo>
                  <a:lnTo>
                    <a:pt x="97165" y="93552"/>
                  </a:lnTo>
                  <a:lnTo>
                    <a:pt x="97505" y="93518"/>
                  </a:lnTo>
                  <a:lnTo>
                    <a:pt x="97829" y="93484"/>
                  </a:lnTo>
                  <a:close/>
                  <a:moveTo>
                    <a:pt x="127826" y="111158"/>
                  </a:moveTo>
                  <a:lnTo>
                    <a:pt x="128354" y="111396"/>
                  </a:lnTo>
                  <a:lnTo>
                    <a:pt x="128610" y="111533"/>
                  </a:lnTo>
                  <a:lnTo>
                    <a:pt x="128865" y="111669"/>
                  </a:lnTo>
                  <a:lnTo>
                    <a:pt x="128899" y="111874"/>
                  </a:lnTo>
                  <a:lnTo>
                    <a:pt x="128916" y="112061"/>
                  </a:lnTo>
                  <a:lnTo>
                    <a:pt x="128933" y="112453"/>
                  </a:lnTo>
                  <a:lnTo>
                    <a:pt x="128933" y="112845"/>
                  </a:lnTo>
                  <a:lnTo>
                    <a:pt x="128951" y="113237"/>
                  </a:lnTo>
                  <a:lnTo>
                    <a:pt x="129087" y="113237"/>
                  </a:lnTo>
                  <a:lnTo>
                    <a:pt x="129121" y="111805"/>
                  </a:lnTo>
                  <a:lnTo>
                    <a:pt x="129769" y="112163"/>
                  </a:lnTo>
                  <a:lnTo>
                    <a:pt x="130433" y="112521"/>
                  </a:lnTo>
                  <a:lnTo>
                    <a:pt x="130416" y="112964"/>
                  </a:lnTo>
                  <a:lnTo>
                    <a:pt x="130399" y="113408"/>
                  </a:lnTo>
                  <a:lnTo>
                    <a:pt x="130416" y="113868"/>
                  </a:lnTo>
                  <a:lnTo>
                    <a:pt x="130450" y="114311"/>
                  </a:lnTo>
                  <a:lnTo>
                    <a:pt x="129752" y="113953"/>
                  </a:lnTo>
                  <a:lnTo>
                    <a:pt x="129036" y="113629"/>
                  </a:lnTo>
                  <a:lnTo>
                    <a:pt x="128303" y="113322"/>
                  </a:lnTo>
                  <a:lnTo>
                    <a:pt x="127570" y="113016"/>
                  </a:lnTo>
                  <a:lnTo>
                    <a:pt x="127672" y="111771"/>
                  </a:lnTo>
                  <a:lnTo>
                    <a:pt x="127826" y="111158"/>
                  </a:lnTo>
                  <a:close/>
                  <a:moveTo>
                    <a:pt x="77394" y="108346"/>
                  </a:moveTo>
                  <a:lnTo>
                    <a:pt x="78008" y="109453"/>
                  </a:lnTo>
                  <a:lnTo>
                    <a:pt x="78604" y="110595"/>
                  </a:lnTo>
                  <a:lnTo>
                    <a:pt x="78638" y="110664"/>
                  </a:lnTo>
                  <a:lnTo>
                    <a:pt x="78655" y="110732"/>
                  </a:lnTo>
                  <a:lnTo>
                    <a:pt x="78655" y="110817"/>
                  </a:lnTo>
                  <a:lnTo>
                    <a:pt x="78638" y="110902"/>
                  </a:lnTo>
                  <a:lnTo>
                    <a:pt x="78621" y="111056"/>
                  </a:lnTo>
                  <a:lnTo>
                    <a:pt x="78604" y="111226"/>
                  </a:lnTo>
                  <a:lnTo>
                    <a:pt x="78468" y="111209"/>
                  </a:lnTo>
                  <a:lnTo>
                    <a:pt x="78042" y="112146"/>
                  </a:lnTo>
                  <a:lnTo>
                    <a:pt x="77786" y="112726"/>
                  </a:lnTo>
                  <a:lnTo>
                    <a:pt x="77548" y="113305"/>
                  </a:lnTo>
                  <a:lnTo>
                    <a:pt x="77343" y="113783"/>
                  </a:lnTo>
                  <a:lnTo>
                    <a:pt x="77292" y="113987"/>
                  </a:lnTo>
                  <a:lnTo>
                    <a:pt x="77275" y="114175"/>
                  </a:lnTo>
                  <a:lnTo>
                    <a:pt x="77241" y="114584"/>
                  </a:lnTo>
                  <a:lnTo>
                    <a:pt x="76781" y="113987"/>
                  </a:lnTo>
                  <a:lnTo>
                    <a:pt x="76337" y="113391"/>
                  </a:lnTo>
                  <a:lnTo>
                    <a:pt x="75894" y="112777"/>
                  </a:lnTo>
                  <a:lnTo>
                    <a:pt x="75690" y="112470"/>
                  </a:lnTo>
                  <a:lnTo>
                    <a:pt x="75502" y="112146"/>
                  </a:lnTo>
                  <a:lnTo>
                    <a:pt x="75707" y="111669"/>
                  </a:lnTo>
                  <a:lnTo>
                    <a:pt x="75945" y="111192"/>
                  </a:lnTo>
                  <a:lnTo>
                    <a:pt x="76423" y="110237"/>
                  </a:lnTo>
                  <a:lnTo>
                    <a:pt x="76917" y="109300"/>
                  </a:lnTo>
                  <a:lnTo>
                    <a:pt x="77394" y="108346"/>
                  </a:lnTo>
                  <a:close/>
                  <a:moveTo>
                    <a:pt x="130757" y="112675"/>
                  </a:moveTo>
                  <a:lnTo>
                    <a:pt x="131712" y="113169"/>
                  </a:lnTo>
                  <a:lnTo>
                    <a:pt x="131729" y="113919"/>
                  </a:lnTo>
                  <a:lnTo>
                    <a:pt x="131729" y="114294"/>
                  </a:lnTo>
                  <a:lnTo>
                    <a:pt x="131763" y="114669"/>
                  </a:lnTo>
                  <a:lnTo>
                    <a:pt x="131524" y="114737"/>
                  </a:lnTo>
                  <a:lnTo>
                    <a:pt x="131285" y="114788"/>
                  </a:lnTo>
                  <a:lnTo>
                    <a:pt x="131098" y="114669"/>
                  </a:lnTo>
                  <a:lnTo>
                    <a:pt x="130910" y="114549"/>
                  </a:lnTo>
                  <a:lnTo>
                    <a:pt x="130536" y="114328"/>
                  </a:lnTo>
                  <a:lnTo>
                    <a:pt x="130587" y="113765"/>
                  </a:lnTo>
                  <a:lnTo>
                    <a:pt x="130621" y="113186"/>
                  </a:lnTo>
                  <a:lnTo>
                    <a:pt x="130740" y="113186"/>
                  </a:lnTo>
                  <a:lnTo>
                    <a:pt x="130757" y="112675"/>
                  </a:lnTo>
                  <a:close/>
                  <a:moveTo>
                    <a:pt x="132240" y="113459"/>
                  </a:moveTo>
                  <a:lnTo>
                    <a:pt x="132666" y="113748"/>
                  </a:lnTo>
                  <a:lnTo>
                    <a:pt x="132870" y="113885"/>
                  </a:lnTo>
                  <a:lnTo>
                    <a:pt x="133058" y="114055"/>
                  </a:lnTo>
                  <a:lnTo>
                    <a:pt x="132973" y="114243"/>
                  </a:lnTo>
                  <a:lnTo>
                    <a:pt x="132922" y="114464"/>
                  </a:lnTo>
                  <a:lnTo>
                    <a:pt x="132888" y="114669"/>
                  </a:lnTo>
                  <a:lnTo>
                    <a:pt x="132888" y="114890"/>
                  </a:lnTo>
                  <a:lnTo>
                    <a:pt x="132888" y="115316"/>
                  </a:lnTo>
                  <a:lnTo>
                    <a:pt x="132888" y="115743"/>
                  </a:lnTo>
                  <a:lnTo>
                    <a:pt x="132376" y="115402"/>
                  </a:lnTo>
                  <a:lnTo>
                    <a:pt x="132121" y="115231"/>
                  </a:lnTo>
                  <a:lnTo>
                    <a:pt x="131882" y="115061"/>
                  </a:lnTo>
                  <a:lnTo>
                    <a:pt x="131916" y="114839"/>
                  </a:lnTo>
                  <a:lnTo>
                    <a:pt x="131899" y="114907"/>
                  </a:lnTo>
                  <a:lnTo>
                    <a:pt x="131916" y="114209"/>
                  </a:lnTo>
                  <a:lnTo>
                    <a:pt x="131933" y="113510"/>
                  </a:lnTo>
                  <a:lnTo>
                    <a:pt x="132240" y="113459"/>
                  </a:lnTo>
                  <a:close/>
                  <a:moveTo>
                    <a:pt x="78775" y="110953"/>
                  </a:moveTo>
                  <a:lnTo>
                    <a:pt x="79099" y="111567"/>
                  </a:lnTo>
                  <a:lnTo>
                    <a:pt x="79388" y="112180"/>
                  </a:lnTo>
                  <a:lnTo>
                    <a:pt x="79985" y="113408"/>
                  </a:lnTo>
                  <a:lnTo>
                    <a:pt x="79559" y="114072"/>
                  </a:lnTo>
                  <a:lnTo>
                    <a:pt x="79133" y="114754"/>
                  </a:lnTo>
                  <a:lnTo>
                    <a:pt x="78724" y="115436"/>
                  </a:lnTo>
                  <a:lnTo>
                    <a:pt x="78332" y="116135"/>
                  </a:lnTo>
                  <a:lnTo>
                    <a:pt x="77360" y="114822"/>
                  </a:lnTo>
                  <a:lnTo>
                    <a:pt x="77701" y="113919"/>
                  </a:lnTo>
                  <a:lnTo>
                    <a:pt x="78025" y="113084"/>
                  </a:lnTo>
                  <a:lnTo>
                    <a:pt x="78366" y="112266"/>
                  </a:lnTo>
                  <a:lnTo>
                    <a:pt x="78451" y="112044"/>
                  </a:lnTo>
                  <a:lnTo>
                    <a:pt x="78553" y="111822"/>
                  </a:lnTo>
                  <a:lnTo>
                    <a:pt x="78621" y="111601"/>
                  </a:lnTo>
                  <a:lnTo>
                    <a:pt x="78672" y="111379"/>
                  </a:lnTo>
                  <a:lnTo>
                    <a:pt x="78826" y="111413"/>
                  </a:lnTo>
                  <a:lnTo>
                    <a:pt x="78775" y="110953"/>
                  </a:lnTo>
                  <a:close/>
                  <a:moveTo>
                    <a:pt x="80206" y="113885"/>
                  </a:moveTo>
                  <a:lnTo>
                    <a:pt x="80752" y="115044"/>
                  </a:lnTo>
                  <a:lnTo>
                    <a:pt x="81024" y="115623"/>
                  </a:lnTo>
                  <a:lnTo>
                    <a:pt x="81314" y="116220"/>
                  </a:lnTo>
                  <a:lnTo>
                    <a:pt x="80939" y="116680"/>
                  </a:lnTo>
                  <a:lnTo>
                    <a:pt x="80581" y="117157"/>
                  </a:lnTo>
                  <a:lnTo>
                    <a:pt x="80257" y="117651"/>
                  </a:lnTo>
                  <a:lnTo>
                    <a:pt x="79934" y="118163"/>
                  </a:lnTo>
                  <a:lnTo>
                    <a:pt x="78672" y="116578"/>
                  </a:lnTo>
                  <a:lnTo>
                    <a:pt x="79013" y="115879"/>
                  </a:lnTo>
                  <a:lnTo>
                    <a:pt x="79388" y="115197"/>
                  </a:lnTo>
                  <a:lnTo>
                    <a:pt x="79780" y="114532"/>
                  </a:lnTo>
                  <a:lnTo>
                    <a:pt x="80206" y="113885"/>
                  </a:lnTo>
                  <a:close/>
                  <a:moveTo>
                    <a:pt x="133280" y="114123"/>
                  </a:moveTo>
                  <a:lnTo>
                    <a:pt x="133740" y="114430"/>
                  </a:lnTo>
                  <a:lnTo>
                    <a:pt x="133842" y="114515"/>
                  </a:lnTo>
                  <a:lnTo>
                    <a:pt x="133944" y="114601"/>
                  </a:lnTo>
                  <a:lnTo>
                    <a:pt x="134046" y="114703"/>
                  </a:lnTo>
                  <a:lnTo>
                    <a:pt x="134115" y="114822"/>
                  </a:lnTo>
                  <a:lnTo>
                    <a:pt x="134268" y="114873"/>
                  </a:lnTo>
                  <a:lnTo>
                    <a:pt x="134421" y="114959"/>
                  </a:lnTo>
                  <a:lnTo>
                    <a:pt x="134558" y="115044"/>
                  </a:lnTo>
                  <a:lnTo>
                    <a:pt x="134677" y="115146"/>
                  </a:lnTo>
                  <a:lnTo>
                    <a:pt x="134779" y="115248"/>
                  </a:lnTo>
                  <a:lnTo>
                    <a:pt x="134848" y="115385"/>
                  </a:lnTo>
                  <a:lnTo>
                    <a:pt x="134882" y="115470"/>
                  </a:lnTo>
                  <a:lnTo>
                    <a:pt x="134899" y="115538"/>
                  </a:lnTo>
                  <a:lnTo>
                    <a:pt x="134899" y="115623"/>
                  </a:lnTo>
                  <a:lnTo>
                    <a:pt x="134899" y="115725"/>
                  </a:lnTo>
                  <a:lnTo>
                    <a:pt x="135086" y="115691"/>
                  </a:lnTo>
                  <a:lnTo>
                    <a:pt x="134950" y="116083"/>
                  </a:lnTo>
                  <a:lnTo>
                    <a:pt x="134950" y="116083"/>
                  </a:lnTo>
                  <a:lnTo>
                    <a:pt x="135205" y="115930"/>
                  </a:lnTo>
                  <a:lnTo>
                    <a:pt x="135580" y="116714"/>
                  </a:lnTo>
                  <a:lnTo>
                    <a:pt x="135989" y="117481"/>
                  </a:lnTo>
                  <a:lnTo>
                    <a:pt x="136381" y="118265"/>
                  </a:lnTo>
                  <a:lnTo>
                    <a:pt x="136756" y="119049"/>
                  </a:lnTo>
                  <a:lnTo>
                    <a:pt x="136535" y="118913"/>
                  </a:lnTo>
                  <a:lnTo>
                    <a:pt x="136313" y="118776"/>
                  </a:lnTo>
                  <a:lnTo>
                    <a:pt x="136109" y="118606"/>
                  </a:lnTo>
                  <a:lnTo>
                    <a:pt x="136006" y="118521"/>
                  </a:lnTo>
                  <a:lnTo>
                    <a:pt x="135921" y="118418"/>
                  </a:lnTo>
                  <a:lnTo>
                    <a:pt x="135597" y="118077"/>
                  </a:lnTo>
                  <a:lnTo>
                    <a:pt x="135257" y="117720"/>
                  </a:lnTo>
                  <a:lnTo>
                    <a:pt x="134916" y="117379"/>
                  </a:lnTo>
                  <a:lnTo>
                    <a:pt x="134575" y="117055"/>
                  </a:lnTo>
                  <a:lnTo>
                    <a:pt x="134217" y="116748"/>
                  </a:lnTo>
                  <a:lnTo>
                    <a:pt x="133842" y="116441"/>
                  </a:lnTo>
                  <a:lnTo>
                    <a:pt x="133467" y="116152"/>
                  </a:lnTo>
                  <a:lnTo>
                    <a:pt x="133075" y="115879"/>
                  </a:lnTo>
                  <a:lnTo>
                    <a:pt x="133075" y="115657"/>
                  </a:lnTo>
                  <a:lnTo>
                    <a:pt x="133092" y="115436"/>
                  </a:lnTo>
                  <a:lnTo>
                    <a:pt x="133160" y="114993"/>
                  </a:lnTo>
                  <a:lnTo>
                    <a:pt x="133228" y="114567"/>
                  </a:lnTo>
                  <a:lnTo>
                    <a:pt x="133262" y="114345"/>
                  </a:lnTo>
                  <a:lnTo>
                    <a:pt x="133280" y="114123"/>
                  </a:lnTo>
                  <a:close/>
                  <a:moveTo>
                    <a:pt x="81502" y="116578"/>
                  </a:moveTo>
                  <a:lnTo>
                    <a:pt x="81843" y="117225"/>
                  </a:lnTo>
                  <a:lnTo>
                    <a:pt x="82183" y="117873"/>
                  </a:lnTo>
                  <a:lnTo>
                    <a:pt x="81928" y="118265"/>
                  </a:lnTo>
                  <a:lnTo>
                    <a:pt x="81655" y="118657"/>
                  </a:lnTo>
                  <a:lnTo>
                    <a:pt x="81399" y="119049"/>
                  </a:lnTo>
                  <a:lnTo>
                    <a:pt x="81280" y="119253"/>
                  </a:lnTo>
                  <a:lnTo>
                    <a:pt x="81178" y="119458"/>
                  </a:lnTo>
                  <a:lnTo>
                    <a:pt x="80922" y="119509"/>
                  </a:lnTo>
                  <a:lnTo>
                    <a:pt x="80564" y="118998"/>
                  </a:lnTo>
                  <a:lnTo>
                    <a:pt x="80377" y="118725"/>
                  </a:lnTo>
                  <a:lnTo>
                    <a:pt x="80206" y="118469"/>
                  </a:lnTo>
                  <a:lnTo>
                    <a:pt x="80837" y="117515"/>
                  </a:lnTo>
                  <a:lnTo>
                    <a:pt x="81161" y="117038"/>
                  </a:lnTo>
                  <a:lnTo>
                    <a:pt x="81502" y="116578"/>
                  </a:lnTo>
                  <a:close/>
                  <a:moveTo>
                    <a:pt x="82149" y="118265"/>
                  </a:moveTo>
                  <a:lnTo>
                    <a:pt x="82252" y="118333"/>
                  </a:lnTo>
                  <a:lnTo>
                    <a:pt x="82337" y="118401"/>
                  </a:lnTo>
                  <a:lnTo>
                    <a:pt x="82422" y="118487"/>
                  </a:lnTo>
                  <a:lnTo>
                    <a:pt x="82490" y="118589"/>
                  </a:lnTo>
                  <a:lnTo>
                    <a:pt x="82609" y="118793"/>
                  </a:lnTo>
                  <a:lnTo>
                    <a:pt x="82712" y="118998"/>
                  </a:lnTo>
                  <a:lnTo>
                    <a:pt x="82882" y="119458"/>
                  </a:lnTo>
                  <a:lnTo>
                    <a:pt x="82967" y="119680"/>
                  </a:lnTo>
                  <a:lnTo>
                    <a:pt x="83070" y="119901"/>
                  </a:lnTo>
                  <a:lnTo>
                    <a:pt x="82848" y="120191"/>
                  </a:lnTo>
                  <a:lnTo>
                    <a:pt x="82661" y="120498"/>
                  </a:lnTo>
                  <a:lnTo>
                    <a:pt x="82490" y="120804"/>
                  </a:lnTo>
                  <a:lnTo>
                    <a:pt x="82320" y="121128"/>
                  </a:lnTo>
                  <a:lnTo>
                    <a:pt x="82098" y="121162"/>
                  </a:lnTo>
                  <a:lnTo>
                    <a:pt x="81672" y="120515"/>
                  </a:lnTo>
                  <a:lnTo>
                    <a:pt x="81229" y="119884"/>
                  </a:lnTo>
                  <a:lnTo>
                    <a:pt x="81348" y="119680"/>
                  </a:lnTo>
                  <a:lnTo>
                    <a:pt x="81485" y="119492"/>
                  </a:lnTo>
                  <a:lnTo>
                    <a:pt x="81757" y="119100"/>
                  </a:lnTo>
                  <a:lnTo>
                    <a:pt x="81877" y="118896"/>
                  </a:lnTo>
                  <a:lnTo>
                    <a:pt x="81996" y="118691"/>
                  </a:lnTo>
                  <a:lnTo>
                    <a:pt x="82098" y="118487"/>
                  </a:lnTo>
                  <a:lnTo>
                    <a:pt x="82149" y="118265"/>
                  </a:lnTo>
                  <a:close/>
                  <a:moveTo>
                    <a:pt x="77462" y="90467"/>
                  </a:moveTo>
                  <a:lnTo>
                    <a:pt x="77496" y="91063"/>
                  </a:lnTo>
                  <a:lnTo>
                    <a:pt x="77548" y="91660"/>
                  </a:lnTo>
                  <a:lnTo>
                    <a:pt x="77633" y="92257"/>
                  </a:lnTo>
                  <a:lnTo>
                    <a:pt x="77735" y="92853"/>
                  </a:lnTo>
                  <a:lnTo>
                    <a:pt x="77854" y="93433"/>
                  </a:lnTo>
                  <a:lnTo>
                    <a:pt x="78008" y="94012"/>
                  </a:lnTo>
                  <a:lnTo>
                    <a:pt x="78161" y="94592"/>
                  </a:lnTo>
                  <a:lnTo>
                    <a:pt x="78332" y="95154"/>
                  </a:lnTo>
                  <a:lnTo>
                    <a:pt x="78536" y="95716"/>
                  </a:lnTo>
                  <a:lnTo>
                    <a:pt x="78741" y="96279"/>
                  </a:lnTo>
                  <a:lnTo>
                    <a:pt x="78962" y="96841"/>
                  </a:lnTo>
                  <a:lnTo>
                    <a:pt x="79201" y="97387"/>
                  </a:lnTo>
                  <a:lnTo>
                    <a:pt x="79456" y="97932"/>
                  </a:lnTo>
                  <a:lnTo>
                    <a:pt x="79712" y="98460"/>
                  </a:lnTo>
                  <a:lnTo>
                    <a:pt x="79985" y="99006"/>
                  </a:lnTo>
                  <a:lnTo>
                    <a:pt x="80257" y="99517"/>
                  </a:lnTo>
                  <a:lnTo>
                    <a:pt x="80990" y="100795"/>
                  </a:lnTo>
                  <a:lnTo>
                    <a:pt x="81723" y="102074"/>
                  </a:lnTo>
                  <a:lnTo>
                    <a:pt x="82098" y="102721"/>
                  </a:lnTo>
                  <a:lnTo>
                    <a:pt x="82473" y="103335"/>
                  </a:lnTo>
                  <a:lnTo>
                    <a:pt x="82865" y="103965"/>
                  </a:lnTo>
                  <a:lnTo>
                    <a:pt x="83274" y="104579"/>
                  </a:lnTo>
                  <a:lnTo>
                    <a:pt x="83564" y="104988"/>
                  </a:lnTo>
                  <a:lnTo>
                    <a:pt x="83820" y="105397"/>
                  </a:lnTo>
                  <a:lnTo>
                    <a:pt x="84092" y="105823"/>
                  </a:lnTo>
                  <a:lnTo>
                    <a:pt x="84331" y="106266"/>
                  </a:lnTo>
                  <a:lnTo>
                    <a:pt x="84569" y="106692"/>
                  </a:lnTo>
                  <a:lnTo>
                    <a:pt x="84808" y="107136"/>
                  </a:lnTo>
                  <a:lnTo>
                    <a:pt x="85030" y="107579"/>
                  </a:lnTo>
                  <a:lnTo>
                    <a:pt x="85234" y="108039"/>
                  </a:lnTo>
                  <a:lnTo>
                    <a:pt x="85439" y="108482"/>
                  </a:lnTo>
                  <a:lnTo>
                    <a:pt x="85626" y="108942"/>
                  </a:lnTo>
                  <a:lnTo>
                    <a:pt x="85814" y="109402"/>
                  </a:lnTo>
                  <a:lnTo>
                    <a:pt x="85984" y="109880"/>
                  </a:lnTo>
                  <a:lnTo>
                    <a:pt x="86137" y="110357"/>
                  </a:lnTo>
                  <a:lnTo>
                    <a:pt x="86274" y="110834"/>
                  </a:lnTo>
                  <a:lnTo>
                    <a:pt x="86410" y="111311"/>
                  </a:lnTo>
                  <a:lnTo>
                    <a:pt x="86529" y="111788"/>
                  </a:lnTo>
                  <a:lnTo>
                    <a:pt x="86683" y="112470"/>
                  </a:lnTo>
                  <a:lnTo>
                    <a:pt x="86836" y="113152"/>
                  </a:lnTo>
                  <a:lnTo>
                    <a:pt x="87109" y="114532"/>
                  </a:lnTo>
                  <a:lnTo>
                    <a:pt x="87245" y="115214"/>
                  </a:lnTo>
                  <a:lnTo>
                    <a:pt x="87416" y="115896"/>
                  </a:lnTo>
                  <a:lnTo>
                    <a:pt x="87586" y="116578"/>
                  </a:lnTo>
                  <a:lnTo>
                    <a:pt x="87774" y="117242"/>
                  </a:lnTo>
                  <a:lnTo>
                    <a:pt x="87927" y="117788"/>
                  </a:lnTo>
                  <a:lnTo>
                    <a:pt x="88063" y="118350"/>
                  </a:lnTo>
                  <a:lnTo>
                    <a:pt x="88183" y="118896"/>
                  </a:lnTo>
                  <a:lnTo>
                    <a:pt x="88302" y="119458"/>
                  </a:lnTo>
                  <a:lnTo>
                    <a:pt x="88524" y="120583"/>
                  </a:lnTo>
                  <a:lnTo>
                    <a:pt x="88745" y="121708"/>
                  </a:lnTo>
                  <a:lnTo>
                    <a:pt x="87586" y="119594"/>
                  </a:lnTo>
                  <a:lnTo>
                    <a:pt x="86444" y="117481"/>
                  </a:lnTo>
                  <a:lnTo>
                    <a:pt x="85285" y="115385"/>
                  </a:lnTo>
                  <a:lnTo>
                    <a:pt x="84706" y="114328"/>
                  </a:lnTo>
                  <a:lnTo>
                    <a:pt x="84109" y="113288"/>
                  </a:lnTo>
                  <a:lnTo>
                    <a:pt x="83530" y="112283"/>
                  </a:lnTo>
                  <a:lnTo>
                    <a:pt x="82950" y="111277"/>
                  </a:lnTo>
                  <a:lnTo>
                    <a:pt x="82388" y="110272"/>
                  </a:lnTo>
                  <a:lnTo>
                    <a:pt x="82132" y="109760"/>
                  </a:lnTo>
                  <a:lnTo>
                    <a:pt x="81877" y="109249"/>
                  </a:lnTo>
                  <a:lnTo>
                    <a:pt x="81485" y="108584"/>
                  </a:lnTo>
                  <a:lnTo>
                    <a:pt x="81093" y="107937"/>
                  </a:lnTo>
                  <a:lnTo>
                    <a:pt x="80326" y="106607"/>
                  </a:lnTo>
                  <a:lnTo>
                    <a:pt x="79576" y="105278"/>
                  </a:lnTo>
                  <a:lnTo>
                    <a:pt x="78809" y="103931"/>
                  </a:lnTo>
                  <a:lnTo>
                    <a:pt x="78672" y="103676"/>
                  </a:lnTo>
                  <a:lnTo>
                    <a:pt x="78536" y="103420"/>
                  </a:lnTo>
                  <a:lnTo>
                    <a:pt x="78417" y="103147"/>
                  </a:lnTo>
                  <a:lnTo>
                    <a:pt x="78297" y="102875"/>
                  </a:lnTo>
                  <a:lnTo>
                    <a:pt x="78212" y="102602"/>
                  </a:lnTo>
                  <a:lnTo>
                    <a:pt x="78110" y="102312"/>
                  </a:lnTo>
                  <a:lnTo>
                    <a:pt x="77974" y="101750"/>
                  </a:lnTo>
                  <a:lnTo>
                    <a:pt x="77854" y="101170"/>
                  </a:lnTo>
                  <a:lnTo>
                    <a:pt x="77752" y="100591"/>
                  </a:lnTo>
                  <a:lnTo>
                    <a:pt x="77565" y="99432"/>
                  </a:lnTo>
                  <a:lnTo>
                    <a:pt x="77445" y="98648"/>
                  </a:lnTo>
                  <a:lnTo>
                    <a:pt x="77343" y="97847"/>
                  </a:lnTo>
                  <a:lnTo>
                    <a:pt x="77121" y="96279"/>
                  </a:lnTo>
                  <a:lnTo>
                    <a:pt x="77019" y="95495"/>
                  </a:lnTo>
                  <a:lnTo>
                    <a:pt x="76883" y="94711"/>
                  </a:lnTo>
                  <a:lnTo>
                    <a:pt x="76729" y="93927"/>
                  </a:lnTo>
                  <a:lnTo>
                    <a:pt x="76559" y="93160"/>
                  </a:lnTo>
                  <a:lnTo>
                    <a:pt x="76474" y="92836"/>
                  </a:lnTo>
                  <a:lnTo>
                    <a:pt x="76372" y="92529"/>
                  </a:lnTo>
                  <a:lnTo>
                    <a:pt x="76167" y="91916"/>
                  </a:lnTo>
                  <a:lnTo>
                    <a:pt x="75928" y="91302"/>
                  </a:lnTo>
                  <a:lnTo>
                    <a:pt x="75690" y="90689"/>
                  </a:lnTo>
                  <a:lnTo>
                    <a:pt x="76150" y="90706"/>
                  </a:lnTo>
                  <a:lnTo>
                    <a:pt x="76372" y="90723"/>
                  </a:lnTo>
                  <a:lnTo>
                    <a:pt x="76593" y="90723"/>
                  </a:lnTo>
                  <a:lnTo>
                    <a:pt x="76832" y="90706"/>
                  </a:lnTo>
                  <a:lnTo>
                    <a:pt x="77036" y="90654"/>
                  </a:lnTo>
                  <a:lnTo>
                    <a:pt x="77258" y="90586"/>
                  </a:lnTo>
                  <a:lnTo>
                    <a:pt x="77360" y="90535"/>
                  </a:lnTo>
                  <a:lnTo>
                    <a:pt x="77462" y="90467"/>
                  </a:lnTo>
                  <a:close/>
                  <a:moveTo>
                    <a:pt x="83138" y="120055"/>
                  </a:moveTo>
                  <a:lnTo>
                    <a:pt x="83257" y="120293"/>
                  </a:lnTo>
                  <a:lnTo>
                    <a:pt x="83376" y="120532"/>
                  </a:lnTo>
                  <a:lnTo>
                    <a:pt x="83615" y="121026"/>
                  </a:lnTo>
                  <a:lnTo>
                    <a:pt x="83734" y="121265"/>
                  </a:lnTo>
                  <a:lnTo>
                    <a:pt x="83820" y="121520"/>
                  </a:lnTo>
                  <a:lnTo>
                    <a:pt x="83888" y="121776"/>
                  </a:lnTo>
                  <a:lnTo>
                    <a:pt x="83905" y="121912"/>
                  </a:lnTo>
                  <a:lnTo>
                    <a:pt x="83922" y="122049"/>
                  </a:lnTo>
                  <a:lnTo>
                    <a:pt x="83802" y="122100"/>
                  </a:lnTo>
                  <a:lnTo>
                    <a:pt x="83683" y="122168"/>
                  </a:lnTo>
                  <a:lnTo>
                    <a:pt x="83598" y="122270"/>
                  </a:lnTo>
                  <a:lnTo>
                    <a:pt x="83513" y="122372"/>
                  </a:lnTo>
                  <a:lnTo>
                    <a:pt x="83445" y="122475"/>
                  </a:lnTo>
                  <a:lnTo>
                    <a:pt x="83393" y="122594"/>
                  </a:lnTo>
                  <a:lnTo>
                    <a:pt x="83342" y="122730"/>
                  </a:lnTo>
                  <a:lnTo>
                    <a:pt x="83325" y="122850"/>
                  </a:lnTo>
                  <a:lnTo>
                    <a:pt x="83070" y="122543"/>
                  </a:lnTo>
                  <a:lnTo>
                    <a:pt x="82831" y="122219"/>
                  </a:lnTo>
                  <a:lnTo>
                    <a:pt x="82609" y="121878"/>
                  </a:lnTo>
                  <a:lnTo>
                    <a:pt x="82388" y="121537"/>
                  </a:lnTo>
                  <a:lnTo>
                    <a:pt x="82797" y="120856"/>
                  </a:lnTo>
                  <a:lnTo>
                    <a:pt x="82916" y="120668"/>
                  </a:lnTo>
                  <a:lnTo>
                    <a:pt x="83018" y="120481"/>
                  </a:lnTo>
                  <a:lnTo>
                    <a:pt x="83104" y="120259"/>
                  </a:lnTo>
                  <a:lnTo>
                    <a:pt x="83138" y="120055"/>
                  </a:lnTo>
                  <a:close/>
                  <a:moveTo>
                    <a:pt x="111140" y="105397"/>
                  </a:moveTo>
                  <a:lnTo>
                    <a:pt x="112043" y="105585"/>
                  </a:lnTo>
                  <a:lnTo>
                    <a:pt x="111805" y="106096"/>
                  </a:lnTo>
                  <a:lnTo>
                    <a:pt x="111583" y="106607"/>
                  </a:lnTo>
                  <a:lnTo>
                    <a:pt x="111379" y="107136"/>
                  </a:lnTo>
                  <a:lnTo>
                    <a:pt x="111191" y="107664"/>
                  </a:lnTo>
                  <a:lnTo>
                    <a:pt x="111021" y="108107"/>
                  </a:lnTo>
                  <a:lnTo>
                    <a:pt x="110884" y="108550"/>
                  </a:lnTo>
                  <a:lnTo>
                    <a:pt x="110833" y="108789"/>
                  </a:lnTo>
                  <a:lnTo>
                    <a:pt x="110799" y="109010"/>
                  </a:lnTo>
                  <a:lnTo>
                    <a:pt x="110782" y="109249"/>
                  </a:lnTo>
                  <a:lnTo>
                    <a:pt x="110799" y="109488"/>
                  </a:lnTo>
                  <a:lnTo>
                    <a:pt x="111106" y="109044"/>
                  </a:lnTo>
                  <a:lnTo>
                    <a:pt x="111481" y="108209"/>
                  </a:lnTo>
                  <a:lnTo>
                    <a:pt x="111822" y="107357"/>
                  </a:lnTo>
                  <a:lnTo>
                    <a:pt x="112163" y="106505"/>
                  </a:lnTo>
                  <a:lnTo>
                    <a:pt x="112538" y="105670"/>
                  </a:lnTo>
                  <a:lnTo>
                    <a:pt x="113254" y="105789"/>
                  </a:lnTo>
                  <a:lnTo>
                    <a:pt x="113611" y="105857"/>
                  </a:lnTo>
                  <a:lnTo>
                    <a:pt x="113969" y="105891"/>
                  </a:lnTo>
                  <a:lnTo>
                    <a:pt x="113867" y="106215"/>
                  </a:lnTo>
                  <a:lnTo>
                    <a:pt x="113680" y="106624"/>
                  </a:lnTo>
                  <a:lnTo>
                    <a:pt x="113509" y="107033"/>
                  </a:lnTo>
                  <a:lnTo>
                    <a:pt x="113356" y="107442"/>
                  </a:lnTo>
                  <a:lnTo>
                    <a:pt x="113168" y="107851"/>
                  </a:lnTo>
                  <a:lnTo>
                    <a:pt x="113100" y="108141"/>
                  </a:lnTo>
                  <a:lnTo>
                    <a:pt x="113049" y="108431"/>
                  </a:lnTo>
                  <a:lnTo>
                    <a:pt x="112947" y="108414"/>
                  </a:lnTo>
                  <a:lnTo>
                    <a:pt x="112793" y="108959"/>
                  </a:lnTo>
                  <a:lnTo>
                    <a:pt x="112708" y="109232"/>
                  </a:lnTo>
                  <a:lnTo>
                    <a:pt x="112606" y="109488"/>
                  </a:lnTo>
                  <a:lnTo>
                    <a:pt x="112708" y="109658"/>
                  </a:lnTo>
                  <a:lnTo>
                    <a:pt x="112862" y="109283"/>
                  </a:lnTo>
                  <a:lnTo>
                    <a:pt x="112930" y="109078"/>
                  </a:lnTo>
                  <a:lnTo>
                    <a:pt x="112981" y="108874"/>
                  </a:lnTo>
                  <a:lnTo>
                    <a:pt x="113168" y="108942"/>
                  </a:lnTo>
                  <a:lnTo>
                    <a:pt x="113066" y="108584"/>
                  </a:lnTo>
                  <a:lnTo>
                    <a:pt x="113305" y="108567"/>
                  </a:lnTo>
                  <a:lnTo>
                    <a:pt x="113288" y="108312"/>
                  </a:lnTo>
                  <a:lnTo>
                    <a:pt x="113492" y="107902"/>
                  </a:lnTo>
                  <a:lnTo>
                    <a:pt x="113680" y="107493"/>
                  </a:lnTo>
                  <a:lnTo>
                    <a:pt x="113918" y="106914"/>
                  </a:lnTo>
                  <a:lnTo>
                    <a:pt x="114157" y="106334"/>
                  </a:lnTo>
                  <a:lnTo>
                    <a:pt x="114327" y="105994"/>
                  </a:lnTo>
                  <a:lnTo>
                    <a:pt x="115145" y="106215"/>
                  </a:lnTo>
                  <a:lnTo>
                    <a:pt x="115946" y="106437"/>
                  </a:lnTo>
                  <a:lnTo>
                    <a:pt x="115776" y="106778"/>
                  </a:lnTo>
                  <a:lnTo>
                    <a:pt x="115606" y="107136"/>
                  </a:lnTo>
                  <a:lnTo>
                    <a:pt x="115452" y="107493"/>
                  </a:lnTo>
                  <a:lnTo>
                    <a:pt x="115316" y="107851"/>
                  </a:lnTo>
                  <a:lnTo>
                    <a:pt x="115214" y="108192"/>
                  </a:lnTo>
                  <a:lnTo>
                    <a:pt x="115128" y="108516"/>
                  </a:lnTo>
                  <a:lnTo>
                    <a:pt x="115094" y="108686"/>
                  </a:lnTo>
                  <a:lnTo>
                    <a:pt x="115077" y="108857"/>
                  </a:lnTo>
                  <a:lnTo>
                    <a:pt x="115077" y="109027"/>
                  </a:lnTo>
                  <a:lnTo>
                    <a:pt x="115111" y="109198"/>
                  </a:lnTo>
                  <a:lnTo>
                    <a:pt x="115299" y="108738"/>
                  </a:lnTo>
                  <a:lnTo>
                    <a:pt x="115384" y="108755"/>
                  </a:lnTo>
                  <a:lnTo>
                    <a:pt x="115486" y="108465"/>
                  </a:lnTo>
                  <a:lnTo>
                    <a:pt x="115588" y="108192"/>
                  </a:lnTo>
                  <a:lnTo>
                    <a:pt x="115827" y="107647"/>
                  </a:lnTo>
                  <a:lnTo>
                    <a:pt x="116083" y="107101"/>
                  </a:lnTo>
                  <a:lnTo>
                    <a:pt x="116304" y="106556"/>
                  </a:lnTo>
                  <a:lnTo>
                    <a:pt x="116628" y="106641"/>
                  </a:lnTo>
                  <a:lnTo>
                    <a:pt x="116935" y="106726"/>
                  </a:lnTo>
                  <a:lnTo>
                    <a:pt x="117088" y="106795"/>
                  </a:lnTo>
                  <a:lnTo>
                    <a:pt x="117225" y="106863"/>
                  </a:lnTo>
                  <a:lnTo>
                    <a:pt x="117378" y="106931"/>
                  </a:lnTo>
                  <a:lnTo>
                    <a:pt x="117514" y="107033"/>
                  </a:lnTo>
                  <a:lnTo>
                    <a:pt x="117174" y="107101"/>
                  </a:lnTo>
                  <a:lnTo>
                    <a:pt x="117242" y="107425"/>
                  </a:lnTo>
                  <a:lnTo>
                    <a:pt x="117037" y="107425"/>
                  </a:lnTo>
                  <a:lnTo>
                    <a:pt x="117054" y="107954"/>
                  </a:lnTo>
                  <a:lnTo>
                    <a:pt x="117054" y="107954"/>
                  </a:lnTo>
                  <a:lnTo>
                    <a:pt x="116799" y="107902"/>
                  </a:lnTo>
                  <a:lnTo>
                    <a:pt x="116935" y="108243"/>
                  </a:lnTo>
                  <a:lnTo>
                    <a:pt x="116747" y="108243"/>
                  </a:lnTo>
                  <a:lnTo>
                    <a:pt x="116696" y="108448"/>
                  </a:lnTo>
                  <a:lnTo>
                    <a:pt x="116628" y="108652"/>
                  </a:lnTo>
                  <a:lnTo>
                    <a:pt x="116492" y="109044"/>
                  </a:lnTo>
                  <a:lnTo>
                    <a:pt x="116441" y="109249"/>
                  </a:lnTo>
                  <a:lnTo>
                    <a:pt x="116407" y="109453"/>
                  </a:lnTo>
                  <a:lnTo>
                    <a:pt x="116407" y="109658"/>
                  </a:lnTo>
                  <a:lnTo>
                    <a:pt x="116441" y="109862"/>
                  </a:lnTo>
                  <a:lnTo>
                    <a:pt x="116526" y="109539"/>
                  </a:lnTo>
                  <a:lnTo>
                    <a:pt x="116594" y="109198"/>
                  </a:lnTo>
                  <a:lnTo>
                    <a:pt x="116713" y="109249"/>
                  </a:lnTo>
                  <a:lnTo>
                    <a:pt x="116816" y="108823"/>
                  </a:lnTo>
                  <a:lnTo>
                    <a:pt x="116935" y="108414"/>
                  </a:lnTo>
                  <a:lnTo>
                    <a:pt x="117037" y="108397"/>
                  </a:lnTo>
                  <a:lnTo>
                    <a:pt x="117156" y="107988"/>
                  </a:lnTo>
                  <a:lnTo>
                    <a:pt x="117276" y="107579"/>
                  </a:lnTo>
                  <a:lnTo>
                    <a:pt x="117429" y="107579"/>
                  </a:lnTo>
                  <a:lnTo>
                    <a:pt x="117395" y="107323"/>
                  </a:lnTo>
                  <a:lnTo>
                    <a:pt x="117617" y="106914"/>
                  </a:lnTo>
                  <a:lnTo>
                    <a:pt x="118077" y="107084"/>
                  </a:lnTo>
                  <a:lnTo>
                    <a:pt x="118537" y="107255"/>
                  </a:lnTo>
                  <a:lnTo>
                    <a:pt x="118452" y="107493"/>
                  </a:lnTo>
                  <a:lnTo>
                    <a:pt x="118384" y="107715"/>
                  </a:lnTo>
                  <a:lnTo>
                    <a:pt x="118281" y="108192"/>
                  </a:lnTo>
                  <a:lnTo>
                    <a:pt x="118128" y="109010"/>
                  </a:lnTo>
                  <a:lnTo>
                    <a:pt x="118077" y="109232"/>
                  </a:lnTo>
                  <a:lnTo>
                    <a:pt x="118043" y="109453"/>
                  </a:lnTo>
                  <a:lnTo>
                    <a:pt x="118026" y="109692"/>
                  </a:lnTo>
                  <a:lnTo>
                    <a:pt x="118026" y="109914"/>
                  </a:lnTo>
                  <a:lnTo>
                    <a:pt x="117906" y="109914"/>
                  </a:lnTo>
                  <a:lnTo>
                    <a:pt x="117923" y="110272"/>
                  </a:lnTo>
                  <a:lnTo>
                    <a:pt x="118162" y="110169"/>
                  </a:lnTo>
                  <a:lnTo>
                    <a:pt x="118264" y="109641"/>
                  </a:lnTo>
                  <a:lnTo>
                    <a:pt x="118384" y="109317"/>
                  </a:lnTo>
                  <a:lnTo>
                    <a:pt x="118469" y="108976"/>
                  </a:lnTo>
                  <a:lnTo>
                    <a:pt x="118554" y="108652"/>
                  </a:lnTo>
                  <a:lnTo>
                    <a:pt x="118639" y="108312"/>
                  </a:lnTo>
                  <a:lnTo>
                    <a:pt x="118690" y="108073"/>
                  </a:lnTo>
                  <a:lnTo>
                    <a:pt x="118724" y="107834"/>
                  </a:lnTo>
                  <a:lnTo>
                    <a:pt x="118776" y="107340"/>
                  </a:lnTo>
                  <a:lnTo>
                    <a:pt x="119253" y="107528"/>
                  </a:lnTo>
                  <a:lnTo>
                    <a:pt x="119730" y="107715"/>
                  </a:lnTo>
                  <a:lnTo>
                    <a:pt x="120667" y="108107"/>
                  </a:lnTo>
                  <a:lnTo>
                    <a:pt x="120565" y="108346"/>
                  </a:lnTo>
                  <a:lnTo>
                    <a:pt x="120480" y="108567"/>
                  </a:lnTo>
                  <a:lnTo>
                    <a:pt x="120344" y="109044"/>
                  </a:lnTo>
                  <a:lnTo>
                    <a:pt x="120207" y="109522"/>
                  </a:lnTo>
                  <a:lnTo>
                    <a:pt x="120088" y="109999"/>
                  </a:lnTo>
                  <a:lnTo>
                    <a:pt x="120037" y="110237"/>
                  </a:lnTo>
                  <a:lnTo>
                    <a:pt x="120020" y="110493"/>
                  </a:lnTo>
                  <a:lnTo>
                    <a:pt x="120037" y="110612"/>
                  </a:lnTo>
                  <a:lnTo>
                    <a:pt x="120054" y="110732"/>
                  </a:lnTo>
                  <a:lnTo>
                    <a:pt x="120088" y="110851"/>
                  </a:lnTo>
                  <a:lnTo>
                    <a:pt x="120139" y="110970"/>
                  </a:lnTo>
                  <a:lnTo>
                    <a:pt x="120207" y="110544"/>
                  </a:lnTo>
                  <a:lnTo>
                    <a:pt x="120361" y="110595"/>
                  </a:lnTo>
                  <a:lnTo>
                    <a:pt x="120429" y="110152"/>
                  </a:lnTo>
                  <a:lnTo>
                    <a:pt x="120582" y="109675"/>
                  </a:lnTo>
                  <a:lnTo>
                    <a:pt x="120736" y="109215"/>
                  </a:lnTo>
                  <a:lnTo>
                    <a:pt x="121042" y="108260"/>
                  </a:lnTo>
                  <a:lnTo>
                    <a:pt x="121912" y="108669"/>
                  </a:lnTo>
                  <a:lnTo>
                    <a:pt x="121826" y="109249"/>
                  </a:lnTo>
                  <a:lnTo>
                    <a:pt x="121758" y="109828"/>
                  </a:lnTo>
                  <a:lnTo>
                    <a:pt x="121707" y="110152"/>
                  </a:lnTo>
                  <a:lnTo>
                    <a:pt x="121673" y="110323"/>
                  </a:lnTo>
                  <a:lnTo>
                    <a:pt x="121656" y="110510"/>
                  </a:lnTo>
                  <a:lnTo>
                    <a:pt x="121639" y="110681"/>
                  </a:lnTo>
                  <a:lnTo>
                    <a:pt x="121673" y="110834"/>
                  </a:lnTo>
                  <a:lnTo>
                    <a:pt x="121690" y="110902"/>
                  </a:lnTo>
                  <a:lnTo>
                    <a:pt x="121724" y="110970"/>
                  </a:lnTo>
                  <a:lnTo>
                    <a:pt x="121758" y="111038"/>
                  </a:lnTo>
                  <a:lnTo>
                    <a:pt x="121809" y="111107"/>
                  </a:lnTo>
                  <a:lnTo>
                    <a:pt x="121860" y="110715"/>
                  </a:lnTo>
                  <a:lnTo>
                    <a:pt x="121980" y="110715"/>
                  </a:lnTo>
                  <a:lnTo>
                    <a:pt x="122014" y="110254"/>
                  </a:lnTo>
                  <a:lnTo>
                    <a:pt x="122065" y="109794"/>
                  </a:lnTo>
                  <a:lnTo>
                    <a:pt x="122133" y="109556"/>
                  </a:lnTo>
                  <a:lnTo>
                    <a:pt x="122184" y="109300"/>
                  </a:lnTo>
                  <a:lnTo>
                    <a:pt x="122235" y="108806"/>
                  </a:lnTo>
                  <a:lnTo>
                    <a:pt x="123292" y="109232"/>
                  </a:lnTo>
                  <a:lnTo>
                    <a:pt x="123207" y="109794"/>
                  </a:lnTo>
                  <a:lnTo>
                    <a:pt x="123173" y="110084"/>
                  </a:lnTo>
                  <a:lnTo>
                    <a:pt x="123139" y="110357"/>
                  </a:lnTo>
                  <a:lnTo>
                    <a:pt x="123139" y="110646"/>
                  </a:lnTo>
                  <a:lnTo>
                    <a:pt x="123139" y="110936"/>
                  </a:lnTo>
                  <a:lnTo>
                    <a:pt x="123156" y="111209"/>
                  </a:lnTo>
                  <a:lnTo>
                    <a:pt x="123207" y="111499"/>
                  </a:lnTo>
                  <a:lnTo>
                    <a:pt x="123309" y="111209"/>
                  </a:lnTo>
                  <a:lnTo>
                    <a:pt x="123411" y="110936"/>
                  </a:lnTo>
                  <a:lnTo>
                    <a:pt x="123480" y="110544"/>
                  </a:lnTo>
                  <a:lnTo>
                    <a:pt x="123531" y="110152"/>
                  </a:lnTo>
                  <a:lnTo>
                    <a:pt x="123565" y="109743"/>
                  </a:lnTo>
                  <a:lnTo>
                    <a:pt x="123616" y="109351"/>
                  </a:lnTo>
                  <a:lnTo>
                    <a:pt x="124178" y="109556"/>
                  </a:lnTo>
                  <a:lnTo>
                    <a:pt x="124468" y="109675"/>
                  </a:lnTo>
                  <a:lnTo>
                    <a:pt x="124741" y="109811"/>
                  </a:lnTo>
                  <a:lnTo>
                    <a:pt x="125405" y="110067"/>
                  </a:lnTo>
                  <a:lnTo>
                    <a:pt x="126070" y="110357"/>
                  </a:lnTo>
                  <a:lnTo>
                    <a:pt x="125951" y="110749"/>
                  </a:lnTo>
                  <a:lnTo>
                    <a:pt x="125849" y="111124"/>
                  </a:lnTo>
                  <a:lnTo>
                    <a:pt x="125797" y="111516"/>
                  </a:lnTo>
                  <a:lnTo>
                    <a:pt x="125780" y="111703"/>
                  </a:lnTo>
                  <a:lnTo>
                    <a:pt x="125780" y="111908"/>
                  </a:lnTo>
                  <a:lnTo>
                    <a:pt x="126087" y="111874"/>
                  </a:lnTo>
                  <a:lnTo>
                    <a:pt x="126155" y="111533"/>
                  </a:lnTo>
                  <a:lnTo>
                    <a:pt x="126241" y="111209"/>
                  </a:lnTo>
                  <a:lnTo>
                    <a:pt x="126343" y="110868"/>
                  </a:lnTo>
                  <a:lnTo>
                    <a:pt x="126462" y="110561"/>
                  </a:lnTo>
                  <a:lnTo>
                    <a:pt x="127468" y="111004"/>
                  </a:lnTo>
                  <a:lnTo>
                    <a:pt x="127434" y="111499"/>
                  </a:lnTo>
                  <a:lnTo>
                    <a:pt x="127417" y="111993"/>
                  </a:lnTo>
                  <a:lnTo>
                    <a:pt x="127434" y="112487"/>
                  </a:lnTo>
                  <a:lnTo>
                    <a:pt x="127468" y="112981"/>
                  </a:lnTo>
                  <a:lnTo>
                    <a:pt x="126854" y="112743"/>
                  </a:lnTo>
                  <a:lnTo>
                    <a:pt x="126224" y="112521"/>
                  </a:lnTo>
                  <a:lnTo>
                    <a:pt x="125610" y="112334"/>
                  </a:lnTo>
                  <a:lnTo>
                    <a:pt x="124962" y="112163"/>
                  </a:lnTo>
                  <a:lnTo>
                    <a:pt x="124332" y="111993"/>
                  </a:lnTo>
                  <a:lnTo>
                    <a:pt x="123684" y="111840"/>
                  </a:lnTo>
                  <a:lnTo>
                    <a:pt x="122389" y="111567"/>
                  </a:lnTo>
                  <a:lnTo>
                    <a:pt x="121622" y="111430"/>
                  </a:lnTo>
                  <a:lnTo>
                    <a:pt x="120855" y="111311"/>
                  </a:lnTo>
                  <a:lnTo>
                    <a:pt x="120071" y="111209"/>
                  </a:lnTo>
                  <a:lnTo>
                    <a:pt x="119287" y="111141"/>
                  </a:lnTo>
                  <a:lnTo>
                    <a:pt x="118503" y="111107"/>
                  </a:lnTo>
                  <a:lnTo>
                    <a:pt x="118111" y="111107"/>
                  </a:lnTo>
                  <a:lnTo>
                    <a:pt x="117719" y="111124"/>
                  </a:lnTo>
                  <a:lnTo>
                    <a:pt x="117327" y="111141"/>
                  </a:lnTo>
                  <a:lnTo>
                    <a:pt x="116935" y="111175"/>
                  </a:lnTo>
                  <a:lnTo>
                    <a:pt x="116543" y="111226"/>
                  </a:lnTo>
                  <a:lnTo>
                    <a:pt x="116151" y="111294"/>
                  </a:lnTo>
                  <a:lnTo>
                    <a:pt x="115623" y="111379"/>
                  </a:lnTo>
                  <a:lnTo>
                    <a:pt x="115094" y="111499"/>
                  </a:lnTo>
                  <a:lnTo>
                    <a:pt x="114566" y="111635"/>
                  </a:lnTo>
                  <a:lnTo>
                    <a:pt x="114055" y="111771"/>
                  </a:lnTo>
                  <a:lnTo>
                    <a:pt x="113526" y="111942"/>
                  </a:lnTo>
                  <a:lnTo>
                    <a:pt x="113015" y="112112"/>
                  </a:lnTo>
                  <a:lnTo>
                    <a:pt x="112521" y="112317"/>
                  </a:lnTo>
                  <a:lnTo>
                    <a:pt x="112026" y="112521"/>
                  </a:lnTo>
                  <a:lnTo>
                    <a:pt x="111532" y="112743"/>
                  </a:lnTo>
                  <a:lnTo>
                    <a:pt x="111038" y="112964"/>
                  </a:lnTo>
                  <a:lnTo>
                    <a:pt x="110561" y="113220"/>
                  </a:lnTo>
                  <a:lnTo>
                    <a:pt x="110083" y="113476"/>
                  </a:lnTo>
                  <a:lnTo>
                    <a:pt x="109606" y="113731"/>
                  </a:lnTo>
                  <a:lnTo>
                    <a:pt x="109146" y="114004"/>
                  </a:lnTo>
                  <a:lnTo>
                    <a:pt x="108686" y="114294"/>
                  </a:lnTo>
                  <a:lnTo>
                    <a:pt x="108226" y="114584"/>
                  </a:lnTo>
                  <a:lnTo>
                    <a:pt x="107646" y="114993"/>
                  </a:lnTo>
                  <a:lnTo>
                    <a:pt x="107084" y="115419"/>
                  </a:lnTo>
                  <a:lnTo>
                    <a:pt x="106538" y="115879"/>
                  </a:lnTo>
                  <a:lnTo>
                    <a:pt x="106010" y="116339"/>
                  </a:lnTo>
                  <a:lnTo>
                    <a:pt x="105499" y="116833"/>
                  </a:lnTo>
                  <a:lnTo>
                    <a:pt x="105022" y="117345"/>
                  </a:lnTo>
                  <a:lnTo>
                    <a:pt x="104544" y="117890"/>
                  </a:lnTo>
                  <a:lnTo>
                    <a:pt x="104101" y="118435"/>
                  </a:lnTo>
                  <a:lnTo>
                    <a:pt x="103675" y="118998"/>
                  </a:lnTo>
                  <a:lnTo>
                    <a:pt x="103249" y="119560"/>
                  </a:lnTo>
                  <a:lnTo>
                    <a:pt x="102857" y="120157"/>
                  </a:lnTo>
                  <a:lnTo>
                    <a:pt x="102482" y="120753"/>
                  </a:lnTo>
                  <a:lnTo>
                    <a:pt x="102141" y="121367"/>
                  </a:lnTo>
                  <a:lnTo>
                    <a:pt x="101800" y="121997"/>
                  </a:lnTo>
                  <a:lnTo>
                    <a:pt x="101494" y="122628"/>
                  </a:lnTo>
                  <a:lnTo>
                    <a:pt x="101204" y="123276"/>
                  </a:lnTo>
                  <a:lnTo>
                    <a:pt x="100437" y="123242"/>
                  </a:lnTo>
                  <a:lnTo>
                    <a:pt x="98920" y="123242"/>
                  </a:lnTo>
                  <a:lnTo>
                    <a:pt x="98153" y="123259"/>
                  </a:lnTo>
                  <a:lnTo>
                    <a:pt x="98170" y="122441"/>
                  </a:lnTo>
                  <a:lnTo>
                    <a:pt x="98375" y="122389"/>
                  </a:lnTo>
                  <a:lnTo>
                    <a:pt x="98579" y="122355"/>
                  </a:lnTo>
                  <a:lnTo>
                    <a:pt x="98988" y="122304"/>
                  </a:lnTo>
                  <a:lnTo>
                    <a:pt x="99397" y="122270"/>
                  </a:lnTo>
                  <a:lnTo>
                    <a:pt x="99602" y="122236"/>
                  </a:lnTo>
                  <a:lnTo>
                    <a:pt x="99806" y="122185"/>
                  </a:lnTo>
                  <a:lnTo>
                    <a:pt x="100318" y="122100"/>
                  </a:lnTo>
                  <a:lnTo>
                    <a:pt x="100573" y="122049"/>
                  </a:lnTo>
                  <a:lnTo>
                    <a:pt x="100812" y="121980"/>
                  </a:lnTo>
                  <a:lnTo>
                    <a:pt x="100488" y="121946"/>
                  </a:lnTo>
                  <a:lnTo>
                    <a:pt x="100164" y="121912"/>
                  </a:lnTo>
                  <a:lnTo>
                    <a:pt x="99499" y="121912"/>
                  </a:lnTo>
                  <a:lnTo>
                    <a:pt x="99159" y="121929"/>
                  </a:lnTo>
                  <a:lnTo>
                    <a:pt x="98835" y="121963"/>
                  </a:lnTo>
                  <a:lnTo>
                    <a:pt x="98511" y="122015"/>
                  </a:lnTo>
                  <a:lnTo>
                    <a:pt x="98187" y="122083"/>
                  </a:lnTo>
                  <a:lnTo>
                    <a:pt x="98255" y="121452"/>
                  </a:lnTo>
                  <a:lnTo>
                    <a:pt x="98341" y="120821"/>
                  </a:lnTo>
                  <a:lnTo>
                    <a:pt x="99039" y="120941"/>
                  </a:lnTo>
                  <a:lnTo>
                    <a:pt x="99414" y="120992"/>
                  </a:lnTo>
                  <a:lnTo>
                    <a:pt x="99772" y="121009"/>
                  </a:lnTo>
                  <a:lnTo>
                    <a:pt x="100130" y="121009"/>
                  </a:lnTo>
                  <a:lnTo>
                    <a:pt x="100318" y="120992"/>
                  </a:lnTo>
                  <a:lnTo>
                    <a:pt x="100488" y="120958"/>
                  </a:lnTo>
                  <a:lnTo>
                    <a:pt x="100658" y="120924"/>
                  </a:lnTo>
                  <a:lnTo>
                    <a:pt x="100829" y="120856"/>
                  </a:lnTo>
                  <a:lnTo>
                    <a:pt x="100999" y="120787"/>
                  </a:lnTo>
                  <a:lnTo>
                    <a:pt x="101153" y="120702"/>
                  </a:lnTo>
                  <a:lnTo>
                    <a:pt x="100812" y="120651"/>
                  </a:lnTo>
                  <a:lnTo>
                    <a:pt x="100454" y="120617"/>
                  </a:lnTo>
                  <a:lnTo>
                    <a:pt x="99755" y="120549"/>
                  </a:lnTo>
                  <a:lnTo>
                    <a:pt x="99056" y="120498"/>
                  </a:lnTo>
                  <a:lnTo>
                    <a:pt x="98698" y="120447"/>
                  </a:lnTo>
                  <a:lnTo>
                    <a:pt x="98358" y="120378"/>
                  </a:lnTo>
                  <a:lnTo>
                    <a:pt x="98409" y="119645"/>
                  </a:lnTo>
                  <a:lnTo>
                    <a:pt x="99039" y="119663"/>
                  </a:lnTo>
                  <a:lnTo>
                    <a:pt x="99653" y="119663"/>
                  </a:lnTo>
                  <a:lnTo>
                    <a:pt x="100283" y="119645"/>
                  </a:lnTo>
                  <a:lnTo>
                    <a:pt x="100897" y="119611"/>
                  </a:lnTo>
                  <a:lnTo>
                    <a:pt x="100829" y="119339"/>
                  </a:lnTo>
                  <a:lnTo>
                    <a:pt x="100232" y="119288"/>
                  </a:lnTo>
                  <a:lnTo>
                    <a:pt x="99636" y="119271"/>
                  </a:lnTo>
                  <a:lnTo>
                    <a:pt x="98443" y="119271"/>
                  </a:lnTo>
                  <a:lnTo>
                    <a:pt x="98562" y="118861"/>
                  </a:lnTo>
                  <a:lnTo>
                    <a:pt x="99159" y="118827"/>
                  </a:lnTo>
                  <a:lnTo>
                    <a:pt x="100369" y="118827"/>
                  </a:lnTo>
                  <a:lnTo>
                    <a:pt x="100675" y="118810"/>
                  </a:lnTo>
                  <a:lnTo>
                    <a:pt x="100982" y="118776"/>
                  </a:lnTo>
                  <a:lnTo>
                    <a:pt x="100624" y="118555"/>
                  </a:lnTo>
                  <a:lnTo>
                    <a:pt x="100369" y="118521"/>
                  </a:lnTo>
                  <a:lnTo>
                    <a:pt x="100113" y="118487"/>
                  </a:lnTo>
                  <a:lnTo>
                    <a:pt x="99602" y="118469"/>
                  </a:lnTo>
                  <a:lnTo>
                    <a:pt x="98596" y="118487"/>
                  </a:lnTo>
                  <a:lnTo>
                    <a:pt x="98664" y="117754"/>
                  </a:lnTo>
                  <a:lnTo>
                    <a:pt x="98698" y="117038"/>
                  </a:lnTo>
                  <a:lnTo>
                    <a:pt x="99329" y="117055"/>
                  </a:lnTo>
                  <a:lnTo>
                    <a:pt x="99687" y="117123"/>
                  </a:lnTo>
                  <a:lnTo>
                    <a:pt x="100045" y="117157"/>
                  </a:lnTo>
                  <a:lnTo>
                    <a:pt x="100386" y="117174"/>
                  </a:lnTo>
                  <a:lnTo>
                    <a:pt x="100744" y="117174"/>
                  </a:lnTo>
                  <a:lnTo>
                    <a:pt x="101459" y="117191"/>
                  </a:lnTo>
                  <a:lnTo>
                    <a:pt x="101817" y="117208"/>
                  </a:lnTo>
                  <a:lnTo>
                    <a:pt x="102175" y="117225"/>
                  </a:lnTo>
                  <a:lnTo>
                    <a:pt x="102499" y="117293"/>
                  </a:lnTo>
                  <a:lnTo>
                    <a:pt x="102823" y="117328"/>
                  </a:lnTo>
                  <a:lnTo>
                    <a:pt x="103147" y="117328"/>
                  </a:lnTo>
                  <a:lnTo>
                    <a:pt x="103488" y="117311"/>
                  </a:lnTo>
                  <a:lnTo>
                    <a:pt x="103283" y="117191"/>
                  </a:lnTo>
                  <a:lnTo>
                    <a:pt x="103079" y="117106"/>
                  </a:lnTo>
                  <a:lnTo>
                    <a:pt x="102874" y="117038"/>
                  </a:lnTo>
                  <a:lnTo>
                    <a:pt x="102653" y="117004"/>
                  </a:lnTo>
                  <a:lnTo>
                    <a:pt x="102448" y="116970"/>
                  </a:lnTo>
                  <a:lnTo>
                    <a:pt x="102226" y="116953"/>
                  </a:lnTo>
                  <a:lnTo>
                    <a:pt x="101783" y="116936"/>
                  </a:lnTo>
                  <a:lnTo>
                    <a:pt x="101408" y="116850"/>
                  </a:lnTo>
                  <a:lnTo>
                    <a:pt x="101033" y="116816"/>
                  </a:lnTo>
                  <a:lnTo>
                    <a:pt x="100641" y="116799"/>
                  </a:lnTo>
                  <a:lnTo>
                    <a:pt x="99891" y="116799"/>
                  </a:lnTo>
                  <a:lnTo>
                    <a:pt x="99499" y="116782"/>
                  </a:lnTo>
                  <a:lnTo>
                    <a:pt x="99125" y="116748"/>
                  </a:lnTo>
                  <a:lnTo>
                    <a:pt x="98750" y="116697"/>
                  </a:lnTo>
                  <a:lnTo>
                    <a:pt x="98835" y="115674"/>
                  </a:lnTo>
                  <a:lnTo>
                    <a:pt x="102601" y="115674"/>
                  </a:lnTo>
                  <a:lnTo>
                    <a:pt x="102584" y="115504"/>
                  </a:lnTo>
                  <a:lnTo>
                    <a:pt x="101886" y="115487"/>
                  </a:lnTo>
                  <a:lnTo>
                    <a:pt x="101187" y="115487"/>
                  </a:lnTo>
                  <a:lnTo>
                    <a:pt x="101238" y="115351"/>
                  </a:lnTo>
                  <a:lnTo>
                    <a:pt x="98835" y="115351"/>
                  </a:lnTo>
                  <a:lnTo>
                    <a:pt x="98869" y="114601"/>
                  </a:lnTo>
                  <a:lnTo>
                    <a:pt x="99329" y="114635"/>
                  </a:lnTo>
                  <a:lnTo>
                    <a:pt x="99789" y="114635"/>
                  </a:lnTo>
                  <a:lnTo>
                    <a:pt x="100249" y="114618"/>
                  </a:lnTo>
                  <a:lnTo>
                    <a:pt x="100710" y="114567"/>
                  </a:lnTo>
                  <a:lnTo>
                    <a:pt x="101153" y="114498"/>
                  </a:lnTo>
                  <a:lnTo>
                    <a:pt x="101613" y="114396"/>
                  </a:lnTo>
                  <a:lnTo>
                    <a:pt x="102056" y="114277"/>
                  </a:lnTo>
                  <a:lnTo>
                    <a:pt x="102482" y="114123"/>
                  </a:lnTo>
                  <a:lnTo>
                    <a:pt x="102857" y="113970"/>
                  </a:lnTo>
                  <a:lnTo>
                    <a:pt x="103232" y="113800"/>
                  </a:lnTo>
                  <a:lnTo>
                    <a:pt x="103590" y="113629"/>
                  </a:lnTo>
                  <a:lnTo>
                    <a:pt x="103948" y="113442"/>
                  </a:lnTo>
                  <a:lnTo>
                    <a:pt x="104306" y="113254"/>
                  </a:lnTo>
                  <a:lnTo>
                    <a:pt x="104647" y="113050"/>
                  </a:lnTo>
                  <a:lnTo>
                    <a:pt x="104987" y="112828"/>
                  </a:lnTo>
                  <a:lnTo>
                    <a:pt x="105328" y="112606"/>
                  </a:lnTo>
                  <a:lnTo>
                    <a:pt x="105652" y="112368"/>
                  </a:lnTo>
                  <a:lnTo>
                    <a:pt x="105976" y="112129"/>
                  </a:lnTo>
                  <a:lnTo>
                    <a:pt x="106300" y="111874"/>
                  </a:lnTo>
                  <a:lnTo>
                    <a:pt x="106607" y="111618"/>
                  </a:lnTo>
                  <a:lnTo>
                    <a:pt x="106896" y="111345"/>
                  </a:lnTo>
                  <a:lnTo>
                    <a:pt x="107186" y="111073"/>
                  </a:lnTo>
                  <a:lnTo>
                    <a:pt x="107476" y="110783"/>
                  </a:lnTo>
                  <a:lnTo>
                    <a:pt x="107748" y="110493"/>
                  </a:lnTo>
                  <a:lnTo>
                    <a:pt x="108737" y="109317"/>
                  </a:lnTo>
                  <a:lnTo>
                    <a:pt x="109231" y="108721"/>
                  </a:lnTo>
                  <a:lnTo>
                    <a:pt x="109691" y="108107"/>
                  </a:lnTo>
                  <a:lnTo>
                    <a:pt x="109913" y="107783"/>
                  </a:lnTo>
                  <a:lnTo>
                    <a:pt x="110118" y="107459"/>
                  </a:lnTo>
                  <a:lnTo>
                    <a:pt x="110322" y="107136"/>
                  </a:lnTo>
                  <a:lnTo>
                    <a:pt x="110510" y="106812"/>
                  </a:lnTo>
                  <a:lnTo>
                    <a:pt x="110697" y="106471"/>
                  </a:lnTo>
                  <a:lnTo>
                    <a:pt x="110850" y="106113"/>
                  </a:lnTo>
                  <a:lnTo>
                    <a:pt x="111004" y="105772"/>
                  </a:lnTo>
                  <a:lnTo>
                    <a:pt x="111140" y="105397"/>
                  </a:lnTo>
                  <a:close/>
                  <a:moveTo>
                    <a:pt x="53210" y="117532"/>
                  </a:moveTo>
                  <a:lnTo>
                    <a:pt x="53738" y="117566"/>
                  </a:lnTo>
                  <a:lnTo>
                    <a:pt x="54011" y="117600"/>
                  </a:lnTo>
                  <a:lnTo>
                    <a:pt x="54283" y="117651"/>
                  </a:lnTo>
                  <a:lnTo>
                    <a:pt x="54556" y="118043"/>
                  </a:lnTo>
                  <a:lnTo>
                    <a:pt x="54863" y="118418"/>
                  </a:lnTo>
                  <a:lnTo>
                    <a:pt x="55170" y="118793"/>
                  </a:lnTo>
                  <a:lnTo>
                    <a:pt x="55459" y="119185"/>
                  </a:lnTo>
                  <a:lnTo>
                    <a:pt x="55527" y="119322"/>
                  </a:lnTo>
                  <a:lnTo>
                    <a:pt x="55613" y="119407"/>
                  </a:lnTo>
                  <a:lnTo>
                    <a:pt x="55732" y="119475"/>
                  </a:lnTo>
                  <a:lnTo>
                    <a:pt x="55868" y="119526"/>
                  </a:lnTo>
                  <a:lnTo>
                    <a:pt x="55766" y="119799"/>
                  </a:lnTo>
                  <a:lnTo>
                    <a:pt x="55971" y="119765"/>
                  </a:lnTo>
                  <a:lnTo>
                    <a:pt x="55971" y="119884"/>
                  </a:lnTo>
                  <a:lnTo>
                    <a:pt x="56005" y="119986"/>
                  </a:lnTo>
                  <a:lnTo>
                    <a:pt x="56039" y="120089"/>
                  </a:lnTo>
                  <a:lnTo>
                    <a:pt x="56090" y="120191"/>
                  </a:lnTo>
                  <a:lnTo>
                    <a:pt x="56158" y="120242"/>
                  </a:lnTo>
                  <a:lnTo>
                    <a:pt x="56192" y="120259"/>
                  </a:lnTo>
                  <a:lnTo>
                    <a:pt x="56243" y="120276"/>
                  </a:lnTo>
                  <a:lnTo>
                    <a:pt x="56294" y="120276"/>
                  </a:lnTo>
                  <a:lnTo>
                    <a:pt x="56328" y="120259"/>
                  </a:lnTo>
                  <a:lnTo>
                    <a:pt x="56448" y="120208"/>
                  </a:lnTo>
                  <a:lnTo>
                    <a:pt x="56192" y="120174"/>
                  </a:lnTo>
                  <a:lnTo>
                    <a:pt x="56175" y="120055"/>
                  </a:lnTo>
                  <a:lnTo>
                    <a:pt x="56158" y="119935"/>
                  </a:lnTo>
                  <a:lnTo>
                    <a:pt x="56090" y="119697"/>
                  </a:lnTo>
                  <a:lnTo>
                    <a:pt x="55988" y="119492"/>
                  </a:lnTo>
                  <a:lnTo>
                    <a:pt x="55868" y="119288"/>
                  </a:lnTo>
                  <a:lnTo>
                    <a:pt x="55579" y="118879"/>
                  </a:lnTo>
                  <a:lnTo>
                    <a:pt x="55442" y="118691"/>
                  </a:lnTo>
                  <a:lnTo>
                    <a:pt x="55306" y="118487"/>
                  </a:lnTo>
                  <a:lnTo>
                    <a:pt x="55255" y="118452"/>
                  </a:lnTo>
                  <a:lnTo>
                    <a:pt x="55101" y="118231"/>
                  </a:lnTo>
                  <a:lnTo>
                    <a:pt x="54931" y="118026"/>
                  </a:lnTo>
                  <a:lnTo>
                    <a:pt x="54761" y="117839"/>
                  </a:lnTo>
                  <a:lnTo>
                    <a:pt x="54573" y="117651"/>
                  </a:lnTo>
                  <a:lnTo>
                    <a:pt x="54761" y="117600"/>
                  </a:lnTo>
                  <a:lnTo>
                    <a:pt x="54948" y="117566"/>
                  </a:lnTo>
                  <a:lnTo>
                    <a:pt x="55118" y="117583"/>
                  </a:lnTo>
                  <a:lnTo>
                    <a:pt x="55272" y="117617"/>
                  </a:lnTo>
                  <a:lnTo>
                    <a:pt x="55425" y="117668"/>
                  </a:lnTo>
                  <a:lnTo>
                    <a:pt x="55579" y="117754"/>
                  </a:lnTo>
                  <a:lnTo>
                    <a:pt x="55715" y="117856"/>
                  </a:lnTo>
                  <a:lnTo>
                    <a:pt x="55851" y="117958"/>
                  </a:lnTo>
                  <a:lnTo>
                    <a:pt x="56107" y="118214"/>
                  </a:lnTo>
                  <a:lnTo>
                    <a:pt x="56346" y="118487"/>
                  </a:lnTo>
                  <a:lnTo>
                    <a:pt x="56567" y="118759"/>
                  </a:lnTo>
                  <a:lnTo>
                    <a:pt x="56806" y="118998"/>
                  </a:lnTo>
                  <a:lnTo>
                    <a:pt x="57232" y="119697"/>
                  </a:lnTo>
                  <a:lnTo>
                    <a:pt x="57317" y="119714"/>
                  </a:lnTo>
                  <a:lnTo>
                    <a:pt x="57351" y="119271"/>
                  </a:lnTo>
                  <a:lnTo>
                    <a:pt x="57351" y="119271"/>
                  </a:lnTo>
                  <a:lnTo>
                    <a:pt x="57215" y="119322"/>
                  </a:lnTo>
                  <a:lnTo>
                    <a:pt x="57181" y="119202"/>
                  </a:lnTo>
                  <a:lnTo>
                    <a:pt x="57147" y="119066"/>
                  </a:lnTo>
                  <a:lnTo>
                    <a:pt x="57095" y="118947"/>
                  </a:lnTo>
                  <a:lnTo>
                    <a:pt x="57027" y="118844"/>
                  </a:lnTo>
                  <a:lnTo>
                    <a:pt x="56874" y="118623"/>
                  </a:lnTo>
                  <a:lnTo>
                    <a:pt x="56738" y="118418"/>
                  </a:lnTo>
                  <a:lnTo>
                    <a:pt x="56397" y="118026"/>
                  </a:lnTo>
                  <a:lnTo>
                    <a:pt x="56022" y="117651"/>
                  </a:lnTo>
                  <a:lnTo>
                    <a:pt x="56192" y="117685"/>
                  </a:lnTo>
                  <a:lnTo>
                    <a:pt x="56363" y="117703"/>
                  </a:lnTo>
                  <a:lnTo>
                    <a:pt x="56703" y="117720"/>
                  </a:lnTo>
                  <a:lnTo>
                    <a:pt x="56874" y="117737"/>
                  </a:lnTo>
                  <a:lnTo>
                    <a:pt x="57027" y="117805"/>
                  </a:lnTo>
                  <a:lnTo>
                    <a:pt x="57095" y="117839"/>
                  </a:lnTo>
                  <a:lnTo>
                    <a:pt x="57164" y="117890"/>
                  </a:lnTo>
                  <a:lnTo>
                    <a:pt x="57232" y="117941"/>
                  </a:lnTo>
                  <a:lnTo>
                    <a:pt x="57283" y="118009"/>
                  </a:lnTo>
                  <a:lnTo>
                    <a:pt x="57539" y="118316"/>
                  </a:lnTo>
                  <a:lnTo>
                    <a:pt x="57760" y="118623"/>
                  </a:lnTo>
                  <a:lnTo>
                    <a:pt x="58186" y="119253"/>
                  </a:lnTo>
                  <a:lnTo>
                    <a:pt x="58408" y="119714"/>
                  </a:lnTo>
                  <a:lnTo>
                    <a:pt x="58442" y="119390"/>
                  </a:lnTo>
                  <a:lnTo>
                    <a:pt x="58442" y="119236"/>
                  </a:lnTo>
                  <a:lnTo>
                    <a:pt x="58425" y="119083"/>
                  </a:lnTo>
                  <a:lnTo>
                    <a:pt x="58203" y="118674"/>
                  </a:lnTo>
                  <a:lnTo>
                    <a:pt x="57965" y="118299"/>
                  </a:lnTo>
                  <a:lnTo>
                    <a:pt x="57692" y="117941"/>
                  </a:lnTo>
                  <a:lnTo>
                    <a:pt x="57402" y="117583"/>
                  </a:lnTo>
                  <a:lnTo>
                    <a:pt x="57914" y="117907"/>
                  </a:lnTo>
                  <a:lnTo>
                    <a:pt x="58425" y="118231"/>
                  </a:lnTo>
                  <a:lnTo>
                    <a:pt x="58919" y="118572"/>
                  </a:lnTo>
                  <a:lnTo>
                    <a:pt x="59413" y="118930"/>
                  </a:lnTo>
                  <a:lnTo>
                    <a:pt x="60385" y="119645"/>
                  </a:lnTo>
                  <a:lnTo>
                    <a:pt x="61339" y="120395"/>
                  </a:lnTo>
                  <a:lnTo>
                    <a:pt x="62277" y="121162"/>
                  </a:lnTo>
                  <a:lnTo>
                    <a:pt x="63214" y="121929"/>
                  </a:lnTo>
                  <a:lnTo>
                    <a:pt x="64134" y="122713"/>
                  </a:lnTo>
                  <a:lnTo>
                    <a:pt x="65072" y="123463"/>
                  </a:lnTo>
                  <a:lnTo>
                    <a:pt x="64714" y="123412"/>
                  </a:lnTo>
                  <a:lnTo>
                    <a:pt x="64356" y="123361"/>
                  </a:lnTo>
                  <a:lnTo>
                    <a:pt x="63998" y="123344"/>
                  </a:lnTo>
                  <a:lnTo>
                    <a:pt x="63623" y="123327"/>
                  </a:lnTo>
                  <a:lnTo>
                    <a:pt x="62890" y="123310"/>
                  </a:lnTo>
                  <a:lnTo>
                    <a:pt x="62532" y="123293"/>
                  </a:lnTo>
                  <a:lnTo>
                    <a:pt x="62174" y="123259"/>
                  </a:lnTo>
                  <a:lnTo>
                    <a:pt x="61203" y="123156"/>
                  </a:lnTo>
                  <a:lnTo>
                    <a:pt x="60231" y="123088"/>
                  </a:lnTo>
                  <a:lnTo>
                    <a:pt x="59260" y="123020"/>
                  </a:lnTo>
                  <a:lnTo>
                    <a:pt x="58288" y="122952"/>
                  </a:lnTo>
                  <a:lnTo>
                    <a:pt x="57317" y="122850"/>
                  </a:lnTo>
                  <a:lnTo>
                    <a:pt x="56840" y="122781"/>
                  </a:lnTo>
                  <a:lnTo>
                    <a:pt x="56346" y="122713"/>
                  </a:lnTo>
                  <a:lnTo>
                    <a:pt x="55868" y="122645"/>
                  </a:lnTo>
                  <a:lnTo>
                    <a:pt x="55391" y="122543"/>
                  </a:lnTo>
                  <a:lnTo>
                    <a:pt x="54931" y="122424"/>
                  </a:lnTo>
                  <a:lnTo>
                    <a:pt x="54454" y="122304"/>
                  </a:lnTo>
                  <a:lnTo>
                    <a:pt x="54266" y="122253"/>
                  </a:lnTo>
                  <a:lnTo>
                    <a:pt x="54096" y="122185"/>
                  </a:lnTo>
                  <a:lnTo>
                    <a:pt x="53942" y="122100"/>
                  </a:lnTo>
                  <a:lnTo>
                    <a:pt x="53789" y="122015"/>
                  </a:lnTo>
                  <a:lnTo>
                    <a:pt x="53636" y="121912"/>
                  </a:lnTo>
                  <a:lnTo>
                    <a:pt x="53499" y="121793"/>
                  </a:lnTo>
                  <a:lnTo>
                    <a:pt x="53363" y="121657"/>
                  </a:lnTo>
                  <a:lnTo>
                    <a:pt x="53244" y="121520"/>
                  </a:lnTo>
                  <a:lnTo>
                    <a:pt x="53141" y="121384"/>
                  </a:lnTo>
                  <a:lnTo>
                    <a:pt x="53039" y="121231"/>
                  </a:lnTo>
                  <a:lnTo>
                    <a:pt x="52937" y="121077"/>
                  </a:lnTo>
                  <a:lnTo>
                    <a:pt x="52869" y="120907"/>
                  </a:lnTo>
                  <a:lnTo>
                    <a:pt x="52783" y="120736"/>
                  </a:lnTo>
                  <a:lnTo>
                    <a:pt x="52732" y="120566"/>
                  </a:lnTo>
                  <a:lnTo>
                    <a:pt x="52681" y="120395"/>
                  </a:lnTo>
                  <a:lnTo>
                    <a:pt x="52630" y="120208"/>
                  </a:lnTo>
                  <a:lnTo>
                    <a:pt x="52562" y="119918"/>
                  </a:lnTo>
                  <a:lnTo>
                    <a:pt x="52494" y="119628"/>
                  </a:lnTo>
                  <a:lnTo>
                    <a:pt x="52306" y="119066"/>
                  </a:lnTo>
                  <a:lnTo>
                    <a:pt x="52136" y="118487"/>
                  </a:lnTo>
                  <a:lnTo>
                    <a:pt x="52068" y="118197"/>
                  </a:lnTo>
                  <a:lnTo>
                    <a:pt x="52017" y="117907"/>
                  </a:lnTo>
                  <a:lnTo>
                    <a:pt x="52085" y="117822"/>
                  </a:lnTo>
                  <a:lnTo>
                    <a:pt x="52153" y="117737"/>
                  </a:lnTo>
                  <a:lnTo>
                    <a:pt x="52238" y="117685"/>
                  </a:lnTo>
                  <a:lnTo>
                    <a:pt x="52340" y="117651"/>
                  </a:lnTo>
                  <a:lnTo>
                    <a:pt x="52545" y="117583"/>
                  </a:lnTo>
                  <a:lnTo>
                    <a:pt x="52766" y="117532"/>
                  </a:lnTo>
                  <a:lnTo>
                    <a:pt x="53090" y="118129"/>
                  </a:lnTo>
                  <a:lnTo>
                    <a:pt x="53431" y="118708"/>
                  </a:lnTo>
                  <a:lnTo>
                    <a:pt x="54130" y="119850"/>
                  </a:lnTo>
                  <a:lnTo>
                    <a:pt x="54539" y="120634"/>
                  </a:lnTo>
                  <a:lnTo>
                    <a:pt x="54692" y="120634"/>
                  </a:lnTo>
                  <a:lnTo>
                    <a:pt x="54641" y="120941"/>
                  </a:lnTo>
                  <a:lnTo>
                    <a:pt x="54829" y="120941"/>
                  </a:lnTo>
                  <a:lnTo>
                    <a:pt x="54965" y="121367"/>
                  </a:lnTo>
                  <a:lnTo>
                    <a:pt x="55050" y="120787"/>
                  </a:lnTo>
                  <a:lnTo>
                    <a:pt x="54897" y="120804"/>
                  </a:lnTo>
                  <a:lnTo>
                    <a:pt x="54829" y="120583"/>
                  </a:lnTo>
                  <a:lnTo>
                    <a:pt x="54761" y="120361"/>
                  </a:lnTo>
                  <a:lnTo>
                    <a:pt x="54590" y="119935"/>
                  </a:lnTo>
                  <a:lnTo>
                    <a:pt x="54386" y="119526"/>
                  </a:lnTo>
                  <a:lnTo>
                    <a:pt x="54164" y="119117"/>
                  </a:lnTo>
                  <a:lnTo>
                    <a:pt x="53942" y="118708"/>
                  </a:lnTo>
                  <a:lnTo>
                    <a:pt x="53687" y="118316"/>
                  </a:lnTo>
                  <a:lnTo>
                    <a:pt x="53210" y="117532"/>
                  </a:lnTo>
                  <a:close/>
                  <a:moveTo>
                    <a:pt x="84024" y="122168"/>
                  </a:moveTo>
                  <a:lnTo>
                    <a:pt x="84143" y="122321"/>
                  </a:lnTo>
                  <a:lnTo>
                    <a:pt x="84246" y="122492"/>
                  </a:lnTo>
                  <a:lnTo>
                    <a:pt x="84416" y="122833"/>
                  </a:lnTo>
                  <a:lnTo>
                    <a:pt x="84586" y="123191"/>
                  </a:lnTo>
                  <a:lnTo>
                    <a:pt x="84740" y="123548"/>
                  </a:lnTo>
                  <a:lnTo>
                    <a:pt x="84655" y="123600"/>
                  </a:lnTo>
                  <a:lnTo>
                    <a:pt x="84586" y="123685"/>
                  </a:lnTo>
                  <a:lnTo>
                    <a:pt x="84433" y="123838"/>
                  </a:lnTo>
                  <a:lnTo>
                    <a:pt x="84365" y="123906"/>
                  </a:lnTo>
                  <a:lnTo>
                    <a:pt x="84280" y="123957"/>
                  </a:lnTo>
                  <a:lnTo>
                    <a:pt x="84143" y="123957"/>
                  </a:lnTo>
                  <a:lnTo>
                    <a:pt x="84092" y="123940"/>
                  </a:lnTo>
                  <a:lnTo>
                    <a:pt x="83905" y="123702"/>
                  </a:lnTo>
                  <a:lnTo>
                    <a:pt x="83717" y="123480"/>
                  </a:lnTo>
                  <a:lnTo>
                    <a:pt x="83393" y="122986"/>
                  </a:lnTo>
                  <a:lnTo>
                    <a:pt x="83564" y="122799"/>
                  </a:lnTo>
                  <a:lnTo>
                    <a:pt x="83734" y="122594"/>
                  </a:lnTo>
                  <a:lnTo>
                    <a:pt x="83888" y="122389"/>
                  </a:lnTo>
                  <a:lnTo>
                    <a:pt x="84024" y="122168"/>
                  </a:lnTo>
                  <a:close/>
                  <a:moveTo>
                    <a:pt x="72895" y="99142"/>
                  </a:moveTo>
                  <a:lnTo>
                    <a:pt x="73201" y="99176"/>
                  </a:lnTo>
                  <a:lnTo>
                    <a:pt x="73849" y="100028"/>
                  </a:lnTo>
                  <a:lnTo>
                    <a:pt x="74497" y="100898"/>
                  </a:lnTo>
                  <a:lnTo>
                    <a:pt x="75127" y="101784"/>
                  </a:lnTo>
                  <a:lnTo>
                    <a:pt x="75775" y="102653"/>
                  </a:lnTo>
                  <a:lnTo>
                    <a:pt x="76849" y="104272"/>
                  </a:lnTo>
                  <a:lnTo>
                    <a:pt x="77394" y="105090"/>
                  </a:lnTo>
                  <a:lnTo>
                    <a:pt x="77957" y="105874"/>
                  </a:lnTo>
                  <a:lnTo>
                    <a:pt x="78246" y="106266"/>
                  </a:lnTo>
                  <a:lnTo>
                    <a:pt x="78553" y="106658"/>
                  </a:lnTo>
                  <a:lnTo>
                    <a:pt x="78860" y="107016"/>
                  </a:lnTo>
                  <a:lnTo>
                    <a:pt x="79184" y="107391"/>
                  </a:lnTo>
                  <a:lnTo>
                    <a:pt x="79525" y="107732"/>
                  </a:lnTo>
                  <a:lnTo>
                    <a:pt x="79865" y="108073"/>
                  </a:lnTo>
                  <a:lnTo>
                    <a:pt x="80240" y="108397"/>
                  </a:lnTo>
                  <a:lnTo>
                    <a:pt x="80615" y="108704"/>
                  </a:lnTo>
                  <a:lnTo>
                    <a:pt x="80769" y="108823"/>
                  </a:lnTo>
                  <a:lnTo>
                    <a:pt x="80888" y="108942"/>
                  </a:lnTo>
                  <a:lnTo>
                    <a:pt x="80990" y="109078"/>
                  </a:lnTo>
                  <a:lnTo>
                    <a:pt x="81093" y="109232"/>
                  </a:lnTo>
                  <a:lnTo>
                    <a:pt x="81280" y="109556"/>
                  </a:lnTo>
                  <a:lnTo>
                    <a:pt x="81451" y="109862"/>
                  </a:lnTo>
                  <a:lnTo>
                    <a:pt x="82814" y="112266"/>
                  </a:lnTo>
                  <a:lnTo>
                    <a:pt x="84194" y="114652"/>
                  </a:lnTo>
                  <a:lnTo>
                    <a:pt x="84859" y="115862"/>
                  </a:lnTo>
                  <a:lnTo>
                    <a:pt x="85541" y="117055"/>
                  </a:lnTo>
                  <a:lnTo>
                    <a:pt x="86206" y="118265"/>
                  </a:lnTo>
                  <a:lnTo>
                    <a:pt x="86853" y="119492"/>
                  </a:lnTo>
                  <a:lnTo>
                    <a:pt x="87262" y="120242"/>
                  </a:lnTo>
                  <a:lnTo>
                    <a:pt x="87671" y="120992"/>
                  </a:lnTo>
                  <a:lnTo>
                    <a:pt x="88080" y="121742"/>
                  </a:lnTo>
                  <a:lnTo>
                    <a:pt x="88268" y="122117"/>
                  </a:lnTo>
                  <a:lnTo>
                    <a:pt x="88455" y="122509"/>
                  </a:lnTo>
                  <a:lnTo>
                    <a:pt x="88183" y="122662"/>
                  </a:lnTo>
                  <a:lnTo>
                    <a:pt x="87927" y="122833"/>
                  </a:lnTo>
                  <a:lnTo>
                    <a:pt x="87467" y="123208"/>
                  </a:lnTo>
                  <a:lnTo>
                    <a:pt x="87075" y="123531"/>
                  </a:lnTo>
                  <a:lnTo>
                    <a:pt x="86717" y="123855"/>
                  </a:lnTo>
                  <a:lnTo>
                    <a:pt x="86359" y="124213"/>
                  </a:lnTo>
                  <a:lnTo>
                    <a:pt x="86001" y="124554"/>
                  </a:lnTo>
                  <a:lnTo>
                    <a:pt x="85916" y="124367"/>
                  </a:lnTo>
                  <a:lnTo>
                    <a:pt x="85814" y="124162"/>
                  </a:lnTo>
                  <a:lnTo>
                    <a:pt x="85694" y="123957"/>
                  </a:lnTo>
                  <a:lnTo>
                    <a:pt x="85592" y="123753"/>
                  </a:lnTo>
                  <a:lnTo>
                    <a:pt x="85524" y="123548"/>
                  </a:lnTo>
                  <a:lnTo>
                    <a:pt x="85507" y="123446"/>
                  </a:lnTo>
                  <a:lnTo>
                    <a:pt x="85507" y="123344"/>
                  </a:lnTo>
                  <a:lnTo>
                    <a:pt x="85524" y="123242"/>
                  </a:lnTo>
                  <a:lnTo>
                    <a:pt x="85558" y="123139"/>
                  </a:lnTo>
                  <a:lnTo>
                    <a:pt x="85609" y="123037"/>
                  </a:lnTo>
                  <a:lnTo>
                    <a:pt x="85694" y="122952"/>
                  </a:lnTo>
                  <a:lnTo>
                    <a:pt x="85916" y="122816"/>
                  </a:lnTo>
                  <a:lnTo>
                    <a:pt x="86035" y="122747"/>
                  </a:lnTo>
                  <a:lnTo>
                    <a:pt x="86120" y="122662"/>
                  </a:lnTo>
                  <a:lnTo>
                    <a:pt x="86274" y="122458"/>
                  </a:lnTo>
                  <a:lnTo>
                    <a:pt x="86052" y="122407"/>
                  </a:lnTo>
                  <a:lnTo>
                    <a:pt x="86069" y="122577"/>
                  </a:lnTo>
                  <a:lnTo>
                    <a:pt x="85524" y="122799"/>
                  </a:lnTo>
                  <a:lnTo>
                    <a:pt x="85507" y="123037"/>
                  </a:lnTo>
                  <a:lnTo>
                    <a:pt x="85405" y="122969"/>
                  </a:lnTo>
                  <a:lnTo>
                    <a:pt x="85319" y="122901"/>
                  </a:lnTo>
                  <a:lnTo>
                    <a:pt x="85234" y="122816"/>
                  </a:lnTo>
                  <a:lnTo>
                    <a:pt x="85166" y="122730"/>
                  </a:lnTo>
                  <a:lnTo>
                    <a:pt x="85047" y="122526"/>
                  </a:lnTo>
                  <a:lnTo>
                    <a:pt x="84961" y="122321"/>
                  </a:lnTo>
                  <a:lnTo>
                    <a:pt x="84791" y="121878"/>
                  </a:lnTo>
                  <a:lnTo>
                    <a:pt x="84723" y="121657"/>
                  </a:lnTo>
                  <a:lnTo>
                    <a:pt x="84621" y="121452"/>
                  </a:lnTo>
                  <a:lnTo>
                    <a:pt x="85081" y="121418"/>
                  </a:lnTo>
                  <a:lnTo>
                    <a:pt x="84944" y="121009"/>
                  </a:lnTo>
                  <a:lnTo>
                    <a:pt x="84927" y="121299"/>
                  </a:lnTo>
                  <a:lnTo>
                    <a:pt x="84518" y="121316"/>
                  </a:lnTo>
                  <a:lnTo>
                    <a:pt x="84416" y="121043"/>
                  </a:lnTo>
                  <a:lnTo>
                    <a:pt x="84297" y="120770"/>
                  </a:lnTo>
                  <a:lnTo>
                    <a:pt x="84058" y="120242"/>
                  </a:lnTo>
                  <a:lnTo>
                    <a:pt x="83939" y="119969"/>
                  </a:lnTo>
                  <a:lnTo>
                    <a:pt x="83837" y="119697"/>
                  </a:lnTo>
                  <a:lnTo>
                    <a:pt x="83751" y="119424"/>
                  </a:lnTo>
                  <a:lnTo>
                    <a:pt x="83683" y="119134"/>
                  </a:lnTo>
                  <a:lnTo>
                    <a:pt x="83939" y="119117"/>
                  </a:lnTo>
                  <a:lnTo>
                    <a:pt x="83854" y="118776"/>
                  </a:lnTo>
                  <a:lnTo>
                    <a:pt x="83854" y="118776"/>
                  </a:lnTo>
                  <a:lnTo>
                    <a:pt x="84024" y="118844"/>
                  </a:lnTo>
                  <a:lnTo>
                    <a:pt x="84194" y="118401"/>
                  </a:lnTo>
                  <a:lnTo>
                    <a:pt x="84126" y="118282"/>
                  </a:lnTo>
                  <a:lnTo>
                    <a:pt x="83854" y="118691"/>
                  </a:lnTo>
                  <a:lnTo>
                    <a:pt x="83734" y="118913"/>
                  </a:lnTo>
                  <a:lnTo>
                    <a:pt x="83615" y="119117"/>
                  </a:lnTo>
                  <a:lnTo>
                    <a:pt x="83393" y="118674"/>
                  </a:lnTo>
                  <a:lnTo>
                    <a:pt x="83172" y="118231"/>
                  </a:lnTo>
                  <a:lnTo>
                    <a:pt x="83070" y="117992"/>
                  </a:lnTo>
                  <a:lnTo>
                    <a:pt x="82984" y="117771"/>
                  </a:lnTo>
                  <a:lnTo>
                    <a:pt x="82899" y="117532"/>
                  </a:lnTo>
                  <a:lnTo>
                    <a:pt x="82848" y="117276"/>
                  </a:lnTo>
                  <a:lnTo>
                    <a:pt x="83138" y="117396"/>
                  </a:lnTo>
                  <a:lnTo>
                    <a:pt x="83018" y="117123"/>
                  </a:lnTo>
                  <a:lnTo>
                    <a:pt x="83376" y="117123"/>
                  </a:lnTo>
                  <a:lnTo>
                    <a:pt x="83291" y="117038"/>
                  </a:lnTo>
                  <a:lnTo>
                    <a:pt x="83223" y="117004"/>
                  </a:lnTo>
                  <a:lnTo>
                    <a:pt x="83138" y="117004"/>
                  </a:lnTo>
                  <a:lnTo>
                    <a:pt x="83053" y="117038"/>
                  </a:lnTo>
                  <a:lnTo>
                    <a:pt x="82967" y="117089"/>
                  </a:lnTo>
                  <a:lnTo>
                    <a:pt x="82882" y="117157"/>
                  </a:lnTo>
                  <a:lnTo>
                    <a:pt x="82729" y="117276"/>
                  </a:lnTo>
                  <a:lnTo>
                    <a:pt x="82354" y="116544"/>
                  </a:lnTo>
                  <a:lnTo>
                    <a:pt x="82183" y="116169"/>
                  </a:lnTo>
                  <a:lnTo>
                    <a:pt x="82030" y="115777"/>
                  </a:lnTo>
                  <a:lnTo>
                    <a:pt x="82729" y="115027"/>
                  </a:lnTo>
                  <a:lnTo>
                    <a:pt x="82763" y="114652"/>
                  </a:lnTo>
                  <a:lnTo>
                    <a:pt x="82541" y="114873"/>
                  </a:lnTo>
                  <a:lnTo>
                    <a:pt x="82303" y="115078"/>
                  </a:lnTo>
                  <a:lnTo>
                    <a:pt x="82200" y="115197"/>
                  </a:lnTo>
                  <a:lnTo>
                    <a:pt x="82098" y="115316"/>
                  </a:lnTo>
                  <a:lnTo>
                    <a:pt x="82013" y="115436"/>
                  </a:lnTo>
                  <a:lnTo>
                    <a:pt x="81945" y="115572"/>
                  </a:lnTo>
                  <a:lnTo>
                    <a:pt x="81757" y="115282"/>
                  </a:lnTo>
                  <a:lnTo>
                    <a:pt x="81587" y="114993"/>
                  </a:lnTo>
                  <a:lnTo>
                    <a:pt x="81433" y="114669"/>
                  </a:lnTo>
                  <a:lnTo>
                    <a:pt x="81280" y="114362"/>
                  </a:lnTo>
                  <a:lnTo>
                    <a:pt x="81007" y="113714"/>
                  </a:lnTo>
                  <a:lnTo>
                    <a:pt x="80854" y="113408"/>
                  </a:lnTo>
                  <a:lnTo>
                    <a:pt x="80684" y="113101"/>
                  </a:lnTo>
                  <a:lnTo>
                    <a:pt x="81297" y="112146"/>
                  </a:lnTo>
                  <a:lnTo>
                    <a:pt x="81161" y="112163"/>
                  </a:lnTo>
                  <a:lnTo>
                    <a:pt x="81041" y="112180"/>
                  </a:lnTo>
                  <a:lnTo>
                    <a:pt x="80939" y="112232"/>
                  </a:lnTo>
                  <a:lnTo>
                    <a:pt x="80837" y="112300"/>
                  </a:lnTo>
                  <a:lnTo>
                    <a:pt x="80735" y="112368"/>
                  </a:lnTo>
                  <a:lnTo>
                    <a:pt x="80649" y="112453"/>
                  </a:lnTo>
                  <a:lnTo>
                    <a:pt x="80479" y="112641"/>
                  </a:lnTo>
                  <a:lnTo>
                    <a:pt x="80189" y="112061"/>
                  </a:lnTo>
                  <a:lnTo>
                    <a:pt x="79900" y="111465"/>
                  </a:lnTo>
                  <a:lnTo>
                    <a:pt x="79610" y="110868"/>
                  </a:lnTo>
                  <a:lnTo>
                    <a:pt x="79473" y="110578"/>
                  </a:lnTo>
                  <a:lnTo>
                    <a:pt x="79354" y="110272"/>
                  </a:lnTo>
                  <a:lnTo>
                    <a:pt x="78996" y="109675"/>
                  </a:lnTo>
                  <a:lnTo>
                    <a:pt x="78655" y="109061"/>
                  </a:lnTo>
                  <a:lnTo>
                    <a:pt x="77974" y="107834"/>
                  </a:lnTo>
                  <a:lnTo>
                    <a:pt x="77275" y="106607"/>
                  </a:lnTo>
                  <a:lnTo>
                    <a:pt x="76917" y="106011"/>
                  </a:lnTo>
                  <a:lnTo>
                    <a:pt x="76559" y="105414"/>
                  </a:lnTo>
                  <a:lnTo>
                    <a:pt x="76866" y="104954"/>
                  </a:lnTo>
                  <a:lnTo>
                    <a:pt x="76729" y="105039"/>
                  </a:lnTo>
                  <a:lnTo>
                    <a:pt x="76559" y="105107"/>
                  </a:lnTo>
                  <a:lnTo>
                    <a:pt x="76491" y="105141"/>
                  </a:lnTo>
                  <a:lnTo>
                    <a:pt x="76406" y="105124"/>
                  </a:lnTo>
                  <a:lnTo>
                    <a:pt x="76355" y="105090"/>
                  </a:lnTo>
                  <a:lnTo>
                    <a:pt x="76286" y="105022"/>
                  </a:lnTo>
                  <a:lnTo>
                    <a:pt x="76031" y="104630"/>
                  </a:lnTo>
                  <a:lnTo>
                    <a:pt x="75758" y="104238"/>
                  </a:lnTo>
                  <a:lnTo>
                    <a:pt x="75502" y="103846"/>
                  </a:lnTo>
                  <a:lnTo>
                    <a:pt x="75230" y="103454"/>
                  </a:lnTo>
                  <a:lnTo>
                    <a:pt x="75349" y="103198"/>
                  </a:lnTo>
                  <a:lnTo>
                    <a:pt x="75213" y="103198"/>
                  </a:lnTo>
                  <a:lnTo>
                    <a:pt x="75110" y="103164"/>
                  </a:lnTo>
                  <a:lnTo>
                    <a:pt x="75008" y="103096"/>
                  </a:lnTo>
                  <a:lnTo>
                    <a:pt x="74923" y="103028"/>
                  </a:lnTo>
                  <a:lnTo>
                    <a:pt x="74769" y="102841"/>
                  </a:lnTo>
                  <a:lnTo>
                    <a:pt x="74616" y="102653"/>
                  </a:lnTo>
                  <a:lnTo>
                    <a:pt x="74275" y="102176"/>
                  </a:lnTo>
                  <a:lnTo>
                    <a:pt x="73951" y="101682"/>
                  </a:lnTo>
                  <a:lnTo>
                    <a:pt x="74241" y="101511"/>
                  </a:lnTo>
                  <a:lnTo>
                    <a:pt x="73764" y="101511"/>
                  </a:lnTo>
                  <a:lnTo>
                    <a:pt x="73508" y="101102"/>
                  </a:lnTo>
                  <a:lnTo>
                    <a:pt x="73219" y="100710"/>
                  </a:lnTo>
                  <a:lnTo>
                    <a:pt x="72946" y="100318"/>
                  </a:lnTo>
                  <a:lnTo>
                    <a:pt x="72673" y="99926"/>
                  </a:lnTo>
                  <a:lnTo>
                    <a:pt x="72724" y="99722"/>
                  </a:lnTo>
                  <a:lnTo>
                    <a:pt x="72775" y="99534"/>
                  </a:lnTo>
                  <a:lnTo>
                    <a:pt x="72895" y="99142"/>
                  </a:lnTo>
                  <a:close/>
                  <a:moveTo>
                    <a:pt x="101170" y="123378"/>
                  </a:moveTo>
                  <a:lnTo>
                    <a:pt x="100931" y="124060"/>
                  </a:lnTo>
                  <a:lnTo>
                    <a:pt x="100710" y="124759"/>
                  </a:lnTo>
                  <a:lnTo>
                    <a:pt x="99431" y="124724"/>
                  </a:lnTo>
                  <a:lnTo>
                    <a:pt x="98153" y="124724"/>
                  </a:lnTo>
                  <a:lnTo>
                    <a:pt x="98153" y="124401"/>
                  </a:lnTo>
                  <a:lnTo>
                    <a:pt x="98153" y="124077"/>
                  </a:lnTo>
                  <a:lnTo>
                    <a:pt x="98187" y="123770"/>
                  </a:lnTo>
                  <a:lnTo>
                    <a:pt x="98221" y="123446"/>
                  </a:lnTo>
                  <a:lnTo>
                    <a:pt x="98954" y="123446"/>
                  </a:lnTo>
                  <a:lnTo>
                    <a:pt x="99687" y="123429"/>
                  </a:lnTo>
                  <a:lnTo>
                    <a:pt x="101170" y="123378"/>
                  </a:lnTo>
                  <a:close/>
                  <a:moveTo>
                    <a:pt x="153323" y="107493"/>
                  </a:moveTo>
                  <a:lnTo>
                    <a:pt x="153987" y="108158"/>
                  </a:lnTo>
                  <a:lnTo>
                    <a:pt x="154618" y="108840"/>
                  </a:lnTo>
                  <a:lnTo>
                    <a:pt x="154925" y="109181"/>
                  </a:lnTo>
                  <a:lnTo>
                    <a:pt x="155231" y="109539"/>
                  </a:lnTo>
                  <a:lnTo>
                    <a:pt x="155504" y="109914"/>
                  </a:lnTo>
                  <a:lnTo>
                    <a:pt x="155777" y="110289"/>
                  </a:lnTo>
                  <a:lnTo>
                    <a:pt x="156646" y="111533"/>
                  </a:lnTo>
                  <a:lnTo>
                    <a:pt x="157072" y="112163"/>
                  </a:lnTo>
                  <a:lnTo>
                    <a:pt x="157498" y="112811"/>
                  </a:lnTo>
                  <a:lnTo>
                    <a:pt x="157907" y="113459"/>
                  </a:lnTo>
                  <a:lnTo>
                    <a:pt x="158299" y="114106"/>
                  </a:lnTo>
                  <a:lnTo>
                    <a:pt x="158691" y="114754"/>
                  </a:lnTo>
                  <a:lnTo>
                    <a:pt x="159066" y="115419"/>
                  </a:lnTo>
                  <a:lnTo>
                    <a:pt x="159339" y="115998"/>
                  </a:lnTo>
                  <a:lnTo>
                    <a:pt x="159595" y="116561"/>
                  </a:lnTo>
                  <a:lnTo>
                    <a:pt x="159850" y="117140"/>
                  </a:lnTo>
                  <a:lnTo>
                    <a:pt x="160106" y="117720"/>
                  </a:lnTo>
                  <a:lnTo>
                    <a:pt x="160566" y="118896"/>
                  </a:lnTo>
                  <a:lnTo>
                    <a:pt x="160992" y="120089"/>
                  </a:lnTo>
                  <a:lnTo>
                    <a:pt x="161231" y="120566"/>
                  </a:lnTo>
                  <a:lnTo>
                    <a:pt x="161452" y="121060"/>
                  </a:lnTo>
                  <a:lnTo>
                    <a:pt x="161657" y="121554"/>
                  </a:lnTo>
                  <a:lnTo>
                    <a:pt x="161844" y="122066"/>
                  </a:lnTo>
                  <a:lnTo>
                    <a:pt x="162219" y="123088"/>
                  </a:lnTo>
                  <a:lnTo>
                    <a:pt x="162424" y="123583"/>
                  </a:lnTo>
                  <a:lnTo>
                    <a:pt x="162628" y="124094"/>
                  </a:lnTo>
                  <a:lnTo>
                    <a:pt x="162679" y="124247"/>
                  </a:lnTo>
                  <a:lnTo>
                    <a:pt x="162714" y="124418"/>
                  </a:lnTo>
                  <a:lnTo>
                    <a:pt x="162714" y="124571"/>
                  </a:lnTo>
                  <a:lnTo>
                    <a:pt x="162679" y="124741"/>
                  </a:lnTo>
                  <a:lnTo>
                    <a:pt x="162611" y="124878"/>
                  </a:lnTo>
                  <a:lnTo>
                    <a:pt x="162560" y="124946"/>
                  </a:lnTo>
                  <a:lnTo>
                    <a:pt x="162509" y="124997"/>
                  </a:lnTo>
                  <a:lnTo>
                    <a:pt x="162441" y="125048"/>
                  </a:lnTo>
                  <a:lnTo>
                    <a:pt x="162373" y="125099"/>
                  </a:lnTo>
                  <a:lnTo>
                    <a:pt x="162287" y="125133"/>
                  </a:lnTo>
                  <a:lnTo>
                    <a:pt x="162202" y="125151"/>
                  </a:lnTo>
                  <a:lnTo>
                    <a:pt x="162015" y="125133"/>
                  </a:lnTo>
                  <a:lnTo>
                    <a:pt x="161827" y="125099"/>
                  </a:lnTo>
                  <a:lnTo>
                    <a:pt x="161657" y="125031"/>
                  </a:lnTo>
                  <a:lnTo>
                    <a:pt x="161469" y="124963"/>
                  </a:lnTo>
                  <a:lnTo>
                    <a:pt x="161128" y="124793"/>
                  </a:lnTo>
                  <a:lnTo>
                    <a:pt x="160805" y="124605"/>
                  </a:lnTo>
                  <a:lnTo>
                    <a:pt x="161128" y="124281"/>
                  </a:lnTo>
                  <a:lnTo>
                    <a:pt x="161282" y="124094"/>
                  </a:lnTo>
                  <a:lnTo>
                    <a:pt x="161418" y="123906"/>
                  </a:lnTo>
                  <a:lnTo>
                    <a:pt x="161520" y="123702"/>
                  </a:lnTo>
                  <a:lnTo>
                    <a:pt x="161606" y="123480"/>
                  </a:lnTo>
                  <a:lnTo>
                    <a:pt x="161623" y="123378"/>
                  </a:lnTo>
                  <a:lnTo>
                    <a:pt x="161640" y="123259"/>
                  </a:lnTo>
                  <a:lnTo>
                    <a:pt x="161640" y="123139"/>
                  </a:lnTo>
                  <a:lnTo>
                    <a:pt x="161623" y="123020"/>
                  </a:lnTo>
                  <a:lnTo>
                    <a:pt x="161333" y="123395"/>
                  </a:lnTo>
                  <a:lnTo>
                    <a:pt x="161043" y="123770"/>
                  </a:lnTo>
                  <a:lnTo>
                    <a:pt x="160907" y="123940"/>
                  </a:lnTo>
                  <a:lnTo>
                    <a:pt x="160736" y="124111"/>
                  </a:lnTo>
                  <a:lnTo>
                    <a:pt x="160549" y="124264"/>
                  </a:lnTo>
                  <a:lnTo>
                    <a:pt x="160362" y="124401"/>
                  </a:lnTo>
                  <a:lnTo>
                    <a:pt x="160362" y="124401"/>
                  </a:lnTo>
                  <a:lnTo>
                    <a:pt x="160532" y="124043"/>
                  </a:lnTo>
                  <a:lnTo>
                    <a:pt x="160736" y="123702"/>
                  </a:lnTo>
                  <a:lnTo>
                    <a:pt x="160941" y="123361"/>
                  </a:lnTo>
                  <a:lnTo>
                    <a:pt x="161146" y="123003"/>
                  </a:lnTo>
                  <a:lnTo>
                    <a:pt x="161094" y="122543"/>
                  </a:lnTo>
                  <a:lnTo>
                    <a:pt x="160822" y="122884"/>
                  </a:lnTo>
                  <a:lnTo>
                    <a:pt x="160566" y="123242"/>
                  </a:lnTo>
                  <a:lnTo>
                    <a:pt x="160072" y="123957"/>
                  </a:lnTo>
                  <a:lnTo>
                    <a:pt x="159356" y="123310"/>
                  </a:lnTo>
                  <a:lnTo>
                    <a:pt x="159799" y="122543"/>
                  </a:lnTo>
                  <a:lnTo>
                    <a:pt x="160038" y="122151"/>
                  </a:lnTo>
                  <a:lnTo>
                    <a:pt x="160242" y="121759"/>
                  </a:lnTo>
                  <a:lnTo>
                    <a:pt x="160447" y="121350"/>
                  </a:lnTo>
                  <a:lnTo>
                    <a:pt x="160617" y="120941"/>
                  </a:lnTo>
                  <a:lnTo>
                    <a:pt x="160685" y="120719"/>
                  </a:lnTo>
                  <a:lnTo>
                    <a:pt x="160754" y="120515"/>
                  </a:lnTo>
                  <a:lnTo>
                    <a:pt x="160788" y="120293"/>
                  </a:lnTo>
                  <a:lnTo>
                    <a:pt x="160839" y="120072"/>
                  </a:lnTo>
                  <a:lnTo>
                    <a:pt x="160651" y="120055"/>
                  </a:lnTo>
                  <a:lnTo>
                    <a:pt x="160276" y="120804"/>
                  </a:lnTo>
                  <a:lnTo>
                    <a:pt x="159884" y="121537"/>
                  </a:lnTo>
                  <a:lnTo>
                    <a:pt x="159475" y="122270"/>
                  </a:lnTo>
                  <a:lnTo>
                    <a:pt x="159066" y="123003"/>
                  </a:lnTo>
                  <a:lnTo>
                    <a:pt x="158419" y="122304"/>
                  </a:lnTo>
                  <a:lnTo>
                    <a:pt x="158470" y="121912"/>
                  </a:lnTo>
                  <a:lnTo>
                    <a:pt x="158606" y="121946"/>
                  </a:lnTo>
                  <a:lnTo>
                    <a:pt x="158828" y="121452"/>
                  </a:lnTo>
                  <a:lnTo>
                    <a:pt x="158998" y="121384"/>
                  </a:lnTo>
                  <a:lnTo>
                    <a:pt x="158964" y="121196"/>
                  </a:lnTo>
                  <a:lnTo>
                    <a:pt x="159049" y="121060"/>
                  </a:lnTo>
                  <a:lnTo>
                    <a:pt x="159100" y="120941"/>
                  </a:lnTo>
                  <a:lnTo>
                    <a:pt x="159151" y="120804"/>
                  </a:lnTo>
                  <a:lnTo>
                    <a:pt x="159186" y="120651"/>
                  </a:lnTo>
                  <a:lnTo>
                    <a:pt x="159322" y="120651"/>
                  </a:lnTo>
                  <a:lnTo>
                    <a:pt x="159254" y="120055"/>
                  </a:lnTo>
                  <a:lnTo>
                    <a:pt x="159168" y="120344"/>
                  </a:lnTo>
                  <a:lnTo>
                    <a:pt x="159083" y="120634"/>
                  </a:lnTo>
                  <a:lnTo>
                    <a:pt x="158896" y="120617"/>
                  </a:lnTo>
                  <a:lnTo>
                    <a:pt x="158896" y="120617"/>
                  </a:lnTo>
                  <a:lnTo>
                    <a:pt x="158998" y="120975"/>
                  </a:lnTo>
                  <a:lnTo>
                    <a:pt x="158742" y="120941"/>
                  </a:lnTo>
                  <a:lnTo>
                    <a:pt x="158828" y="121299"/>
                  </a:lnTo>
                  <a:lnTo>
                    <a:pt x="158538" y="121265"/>
                  </a:lnTo>
                  <a:lnTo>
                    <a:pt x="158538" y="121265"/>
                  </a:lnTo>
                  <a:lnTo>
                    <a:pt x="158657" y="121554"/>
                  </a:lnTo>
                  <a:lnTo>
                    <a:pt x="158555" y="121588"/>
                  </a:lnTo>
                  <a:lnTo>
                    <a:pt x="158470" y="121623"/>
                  </a:lnTo>
                  <a:lnTo>
                    <a:pt x="158402" y="121674"/>
                  </a:lnTo>
                  <a:lnTo>
                    <a:pt x="158350" y="121725"/>
                  </a:lnTo>
                  <a:lnTo>
                    <a:pt x="158299" y="121810"/>
                  </a:lnTo>
                  <a:lnTo>
                    <a:pt x="158265" y="121895"/>
                  </a:lnTo>
                  <a:lnTo>
                    <a:pt x="158265" y="121997"/>
                  </a:lnTo>
                  <a:lnTo>
                    <a:pt x="158265" y="122100"/>
                  </a:lnTo>
                  <a:lnTo>
                    <a:pt x="157975" y="121725"/>
                  </a:lnTo>
                  <a:lnTo>
                    <a:pt x="157686" y="121367"/>
                  </a:lnTo>
                  <a:lnTo>
                    <a:pt x="157924" y="121043"/>
                  </a:lnTo>
                  <a:lnTo>
                    <a:pt x="158180" y="120719"/>
                  </a:lnTo>
                  <a:lnTo>
                    <a:pt x="158402" y="120378"/>
                  </a:lnTo>
                  <a:lnTo>
                    <a:pt x="158623" y="120037"/>
                  </a:lnTo>
                  <a:lnTo>
                    <a:pt x="158811" y="119680"/>
                  </a:lnTo>
                  <a:lnTo>
                    <a:pt x="158964" y="119305"/>
                  </a:lnTo>
                  <a:lnTo>
                    <a:pt x="159032" y="119117"/>
                  </a:lnTo>
                  <a:lnTo>
                    <a:pt x="159100" y="118913"/>
                  </a:lnTo>
                  <a:lnTo>
                    <a:pt x="159134" y="118725"/>
                  </a:lnTo>
                  <a:lnTo>
                    <a:pt x="159168" y="118521"/>
                  </a:lnTo>
                  <a:lnTo>
                    <a:pt x="159168" y="118521"/>
                  </a:lnTo>
                  <a:lnTo>
                    <a:pt x="159032" y="118589"/>
                  </a:lnTo>
                  <a:lnTo>
                    <a:pt x="158930" y="118691"/>
                  </a:lnTo>
                  <a:lnTo>
                    <a:pt x="158828" y="118793"/>
                  </a:lnTo>
                  <a:lnTo>
                    <a:pt x="158742" y="118913"/>
                  </a:lnTo>
                  <a:lnTo>
                    <a:pt x="158572" y="119168"/>
                  </a:lnTo>
                  <a:lnTo>
                    <a:pt x="158436" y="119424"/>
                  </a:lnTo>
                  <a:lnTo>
                    <a:pt x="157941" y="120225"/>
                  </a:lnTo>
                  <a:lnTo>
                    <a:pt x="157430" y="121026"/>
                  </a:lnTo>
                  <a:lnTo>
                    <a:pt x="157174" y="120668"/>
                  </a:lnTo>
                  <a:lnTo>
                    <a:pt x="156919" y="120293"/>
                  </a:lnTo>
                  <a:lnTo>
                    <a:pt x="157208" y="120293"/>
                  </a:lnTo>
                  <a:lnTo>
                    <a:pt x="157123" y="120020"/>
                  </a:lnTo>
                  <a:lnTo>
                    <a:pt x="157243" y="120003"/>
                  </a:lnTo>
                  <a:lnTo>
                    <a:pt x="157328" y="119969"/>
                  </a:lnTo>
                  <a:lnTo>
                    <a:pt x="157396" y="119901"/>
                  </a:lnTo>
                  <a:lnTo>
                    <a:pt x="157430" y="119816"/>
                  </a:lnTo>
                  <a:lnTo>
                    <a:pt x="157464" y="119714"/>
                  </a:lnTo>
                  <a:lnTo>
                    <a:pt x="157481" y="119628"/>
                  </a:lnTo>
                  <a:lnTo>
                    <a:pt x="157515" y="119424"/>
                  </a:lnTo>
                  <a:lnTo>
                    <a:pt x="157618" y="119509"/>
                  </a:lnTo>
                  <a:lnTo>
                    <a:pt x="157924" y="118861"/>
                  </a:lnTo>
                  <a:lnTo>
                    <a:pt x="158061" y="118521"/>
                  </a:lnTo>
                  <a:lnTo>
                    <a:pt x="158197" y="118197"/>
                  </a:lnTo>
                  <a:lnTo>
                    <a:pt x="158333" y="118146"/>
                  </a:lnTo>
                  <a:lnTo>
                    <a:pt x="158265" y="117839"/>
                  </a:lnTo>
                  <a:lnTo>
                    <a:pt x="158436" y="117805"/>
                  </a:lnTo>
                  <a:lnTo>
                    <a:pt x="158521" y="117362"/>
                  </a:lnTo>
                  <a:lnTo>
                    <a:pt x="158623" y="116901"/>
                  </a:lnTo>
                  <a:lnTo>
                    <a:pt x="158436" y="117345"/>
                  </a:lnTo>
                  <a:lnTo>
                    <a:pt x="158265" y="117788"/>
                  </a:lnTo>
                  <a:lnTo>
                    <a:pt x="158112" y="117822"/>
                  </a:lnTo>
                  <a:lnTo>
                    <a:pt x="158163" y="118146"/>
                  </a:lnTo>
                  <a:lnTo>
                    <a:pt x="157924" y="118146"/>
                  </a:lnTo>
                  <a:lnTo>
                    <a:pt x="158027" y="118504"/>
                  </a:lnTo>
                  <a:lnTo>
                    <a:pt x="157754" y="118487"/>
                  </a:lnTo>
                  <a:lnTo>
                    <a:pt x="157839" y="118827"/>
                  </a:lnTo>
                  <a:lnTo>
                    <a:pt x="157839" y="118827"/>
                  </a:lnTo>
                  <a:lnTo>
                    <a:pt x="157566" y="118793"/>
                  </a:lnTo>
                  <a:lnTo>
                    <a:pt x="157703" y="119168"/>
                  </a:lnTo>
                  <a:lnTo>
                    <a:pt x="157430" y="119083"/>
                  </a:lnTo>
                  <a:lnTo>
                    <a:pt x="157481" y="119236"/>
                  </a:lnTo>
                  <a:lnTo>
                    <a:pt x="157277" y="119645"/>
                  </a:lnTo>
                  <a:lnTo>
                    <a:pt x="157174" y="119628"/>
                  </a:lnTo>
                  <a:lnTo>
                    <a:pt x="156885" y="120259"/>
                  </a:lnTo>
                  <a:lnTo>
                    <a:pt x="156578" y="119833"/>
                  </a:lnTo>
                  <a:lnTo>
                    <a:pt x="156288" y="119424"/>
                  </a:lnTo>
                  <a:lnTo>
                    <a:pt x="156510" y="119168"/>
                  </a:lnTo>
                  <a:lnTo>
                    <a:pt x="156697" y="118896"/>
                  </a:lnTo>
                  <a:lnTo>
                    <a:pt x="156885" y="118623"/>
                  </a:lnTo>
                  <a:lnTo>
                    <a:pt x="157072" y="118350"/>
                  </a:lnTo>
                  <a:lnTo>
                    <a:pt x="157396" y="117788"/>
                  </a:lnTo>
                  <a:lnTo>
                    <a:pt x="157737" y="117225"/>
                  </a:lnTo>
                  <a:lnTo>
                    <a:pt x="157788" y="116901"/>
                  </a:lnTo>
                  <a:lnTo>
                    <a:pt x="157822" y="116595"/>
                  </a:lnTo>
                  <a:lnTo>
                    <a:pt x="157618" y="116833"/>
                  </a:lnTo>
                  <a:lnTo>
                    <a:pt x="157413" y="117106"/>
                  </a:lnTo>
                  <a:lnTo>
                    <a:pt x="157123" y="117566"/>
                  </a:lnTo>
                  <a:lnTo>
                    <a:pt x="156816" y="118043"/>
                  </a:lnTo>
                  <a:lnTo>
                    <a:pt x="156527" y="118504"/>
                  </a:lnTo>
                  <a:lnTo>
                    <a:pt x="156237" y="118981"/>
                  </a:lnTo>
                  <a:lnTo>
                    <a:pt x="156015" y="119032"/>
                  </a:lnTo>
                  <a:lnTo>
                    <a:pt x="155555" y="118316"/>
                  </a:lnTo>
                  <a:lnTo>
                    <a:pt x="155862" y="117754"/>
                  </a:lnTo>
                  <a:lnTo>
                    <a:pt x="156203" y="117208"/>
                  </a:lnTo>
                  <a:lnTo>
                    <a:pt x="156459" y="116782"/>
                  </a:lnTo>
                  <a:lnTo>
                    <a:pt x="156629" y="116509"/>
                  </a:lnTo>
                  <a:lnTo>
                    <a:pt x="156748" y="116288"/>
                  </a:lnTo>
                  <a:lnTo>
                    <a:pt x="156851" y="116049"/>
                  </a:lnTo>
                  <a:lnTo>
                    <a:pt x="156936" y="115811"/>
                  </a:lnTo>
                  <a:lnTo>
                    <a:pt x="156970" y="115691"/>
                  </a:lnTo>
                  <a:lnTo>
                    <a:pt x="157004" y="115572"/>
                  </a:lnTo>
                  <a:lnTo>
                    <a:pt x="156765" y="115930"/>
                  </a:lnTo>
                  <a:lnTo>
                    <a:pt x="156578" y="116117"/>
                  </a:lnTo>
                  <a:lnTo>
                    <a:pt x="156424" y="116305"/>
                  </a:lnTo>
                  <a:lnTo>
                    <a:pt x="156288" y="116527"/>
                  </a:lnTo>
                  <a:lnTo>
                    <a:pt x="156135" y="116731"/>
                  </a:lnTo>
                  <a:lnTo>
                    <a:pt x="155879" y="117174"/>
                  </a:lnTo>
                  <a:lnTo>
                    <a:pt x="155743" y="117396"/>
                  </a:lnTo>
                  <a:lnTo>
                    <a:pt x="155589" y="117600"/>
                  </a:lnTo>
                  <a:lnTo>
                    <a:pt x="155436" y="118077"/>
                  </a:lnTo>
                  <a:lnTo>
                    <a:pt x="155129" y="117566"/>
                  </a:lnTo>
                  <a:lnTo>
                    <a:pt x="154839" y="117055"/>
                  </a:lnTo>
                  <a:lnTo>
                    <a:pt x="155078" y="116816"/>
                  </a:lnTo>
                  <a:lnTo>
                    <a:pt x="155283" y="116544"/>
                  </a:lnTo>
                  <a:lnTo>
                    <a:pt x="155470" y="116254"/>
                  </a:lnTo>
                  <a:lnTo>
                    <a:pt x="155640" y="115964"/>
                  </a:lnTo>
                  <a:lnTo>
                    <a:pt x="155947" y="115351"/>
                  </a:lnTo>
                  <a:lnTo>
                    <a:pt x="156254" y="114737"/>
                  </a:lnTo>
                  <a:lnTo>
                    <a:pt x="156424" y="114311"/>
                  </a:lnTo>
                  <a:lnTo>
                    <a:pt x="156493" y="114072"/>
                  </a:lnTo>
                  <a:lnTo>
                    <a:pt x="156544" y="113851"/>
                  </a:lnTo>
                  <a:lnTo>
                    <a:pt x="156697" y="113868"/>
                  </a:lnTo>
                  <a:lnTo>
                    <a:pt x="156612" y="113220"/>
                  </a:lnTo>
                  <a:lnTo>
                    <a:pt x="156527" y="113459"/>
                  </a:lnTo>
                  <a:lnTo>
                    <a:pt x="156442" y="113714"/>
                  </a:lnTo>
                  <a:lnTo>
                    <a:pt x="156254" y="113697"/>
                  </a:lnTo>
                  <a:lnTo>
                    <a:pt x="156254" y="113697"/>
                  </a:lnTo>
                  <a:lnTo>
                    <a:pt x="156339" y="114021"/>
                  </a:lnTo>
                  <a:lnTo>
                    <a:pt x="156118" y="114038"/>
                  </a:lnTo>
                  <a:lnTo>
                    <a:pt x="156135" y="114277"/>
                  </a:lnTo>
                  <a:lnTo>
                    <a:pt x="155896" y="114635"/>
                  </a:lnTo>
                  <a:lnTo>
                    <a:pt x="155692" y="115027"/>
                  </a:lnTo>
                  <a:lnTo>
                    <a:pt x="155487" y="115402"/>
                  </a:lnTo>
                  <a:lnTo>
                    <a:pt x="155283" y="115794"/>
                  </a:lnTo>
                  <a:lnTo>
                    <a:pt x="155129" y="116049"/>
                  </a:lnTo>
                  <a:lnTo>
                    <a:pt x="154959" y="116322"/>
                  </a:lnTo>
                  <a:lnTo>
                    <a:pt x="154891" y="116458"/>
                  </a:lnTo>
                  <a:lnTo>
                    <a:pt x="154839" y="116595"/>
                  </a:lnTo>
                  <a:lnTo>
                    <a:pt x="154788" y="116731"/>
                  </a:lnTo>
                  <a:lnTo>
                    <a:pt x="154754" y="116884"/>
                  </a:lnTo>
                  <a:lnTo>
                    <a:pt x="154533" y="116509"/>
                  </a:lnTo>
                  <a:lnTo>
                    <a:pt x="154328" y="116117"/>
                  </a:lnTo>
                  <a:lnTo>
                    <a:pt x="154465" y="115947"/>
                  </a:lnTo>
                  <a:lnTo>
                    <a:pt x="154584" y="115777"/>
                  </a:lnTo>
                  <a:lnTo>
                    <a:pt x="154669" y="115572"/>
                  </a:lnTo>
                  <a:lnTo>
                    <a:pt x="154771" y="115385"/>
                  </a:lnTo>
                  <a:lnTo>
                    <a:pt x="154925" y="114976"/>
                  </a:lnTo>
                  <a:lnTo>
                    <a:pt x="155078" y="114567"/>
                  </a:lnTo>
                  <a:lnTo>
                    <a:pt x="155249" y="114175"/>
                  </a:lnTo>
                  <a:lnTo>
                    <a:pt x="155436" y="113765"/>
                  </a:lnTo>
                  <a:lnTo>
                    <a:pt x="155555" y="113169"/>
                  </a:lnTo>
                  <a:lnTo>
                    <a:pt x="155692" y="113220"/>
                  </a:lnTo>
                  <a:lnTo>
                    <a:pt x="155640" y="112555"/>
                  </a:lnTo>
                  <a:lnTo>
                    <a:pt x="155572" y="112675"/>
                  </a:lnTo>
                  <a:lnTo>
                    <a:pt x="155521" y="112794"/>
                  </a:lnTo>
                  <a:lnTo>
                    <a:pt x="155470" y="112913"/>
                  </a:lnTo>
                  <a:lnTo>
                    <a:pt x="155453" y="113050"/>
                  </a:lnTo>
                  <a:lnTo>
                    <a:pt x="155266" y="113016"/>
                  </a:lnTo>
                  <a:lnTo>
                    <a:pt x="155266" y="113016"/>
                  </a:lnTo>
                  <a:lnTo>
                    <a:pt x="155351" y="113356"/>
                  </a:lnTo>
                  <a:lnTo>
                    <a:pt x="155197" y="113391"/>
                  </a:lnTo>
                  <a:lnTo>
                    <a:pt x="155078" y="113680"/>
                  </a:lnTo>
                  <a:lnTo>
                    <a:pt x="154959" y="113970"/>
                  </a:lnTo>
                  <a:lnTo>
                    <a:pt x="154686" y="114549"/>
                  </a:lnTo>
                  <a:lnTo>
                    <a:pt x="154430" y="115129"/>
                  </a:lnTo>
                  <a:lnTo>
                    <a:pt x="154311" y="115419"/>
                  </a:lnTo>
                  <a:lnTo>
                    <a:pt x="154209" y="115725"/>
                  </a:lnTo>
                  <a:lnTo>
                    <a:pt x="154124" y="115674"/>
                  </a:lnTo>
                  <a:lnTo>
                    <a:pt x="154055" y="115606"/>
                  </a:lnTo>
                  <a:lnTo>
                    <a:pt x="153987" y="115538"/>
                  </a:lnTo>
                  <a:lnTo>
                    <a:pt x="153936" y="115453"/>
                  </a:lnTo>
                  <a:lnTo>
                    <a:pt x="153834" y="115282"/>
                  </a:lnTo>
                  <a:lnTo>
                    <a:pt x="153749" y="115112"/>
                  </a:lnTo>
                  <a:lnTo>
                    <a:pt x="153834" y="114737"/>
                  </a:lnTo>
                  <a:lnTo>
                    <a:pt x="153902" y="114345"/>
                  </a:lnTo>
                  <a:lnTo>
                    <a:pt x="154021" y="114345"/>
                  </a:lnTo>
                  <a:lnTo>
                    <a:pt x="154055" y="113919"/>
                  </a:lnTo>
                  <a:lnTo>
                    <a:pt x="154107" y="113800"/>
                  </a:lnTo>
                  <a:lnTo>
                    <a:pt x="154158" y="113697"/>
                  </a:lnTo>
                  <a:lnTo>
                    <a:pt x="154175" y="113561"/>
                  </a:lnTo>
                  <a:lnTo>
                    <a:pt x="154192" y="113442"/>
                  </a:lnTo>
                  <a:lnTo>
                    <a:pt x="154175" y="113186"/>
                  </a:lnTo>
                  <a:lnTo>
                    <a:pt x="154158" y="112947"/>
                  </a:lnTo>
                  <a:lnTo>
                    <a:pt x="154055" y="113220"/>
                  </a:lnTo>
                  <a:lnTo>
                    <a:pt x="153970" y="113493"/>
                  </a:lnTo>
                  <a:lnTo>
                    <a:pt x="153766" y="113953"/>
                  </a:lnTo>
                  <a:lnTo>
                    <a:pt x="153698" y="114192"/>
                  </a:lnTo>
                  <a:lnTo>
                    <a:pt x="153663" y="114413"/>
                  </a:lnTo>
                  <a:lnTo>
                    <a:pt x="153646" y="114652"/>
                  </a:lnTo>
                  <a:lnTo>
                    <a:pt x="153663" y="114890"/>
                  </a:lnTo>
                  <a:lnTo>
                    <a:pt x="153476" y="114532"/>
                  </a:lnTo>
                  <a:lnTo>
                    <a:pt x="153289" y="114175"/>
                  </a:lnTo>
                  <a:lnTo>
                    <a:pt x="153118" y="113817"/>
                  </a:lnTo>
                  <a:lnTo>
                    <a:pt x="152931" y="113459"/>
                  </a:lnTo>
                  <a:lnTo>
                    <a:pt x="153203" y="113561"/>
                  </a:lnTo>
                  <a:lnTo>
                    <a:pt x="153254" y="113391"/>
                  </a:lnTo>
                  <a:lnTo>
                    <a:pt x="153306" y="113237"/>
                  </a:lnTo>
                  <a:lnTo>
                    <a:pt x="153306" y="113152"/>
                  </a:lnTo>
                  <a:lnTo>
                    <a:pt x="153306" y="113067"/>
                  </a:lnTo>
                  <a:lnTo>
                    <a:pt x="153289" y="112998"/>
                  </a:lnTo>
                  <a:lnTo>
                    <a:pt x="153254" y="112913"/>
                  </a:lnTo>
                  <a:lnTo>
                    <a:pt x="153186" y="113425"/>
                  </a:lnTo>
                  <a:lnTo>
                    <a:pt x="153084" y="113425"/>
                  </a:lnTo>
                  <a:lnTo>
                    <a:pt x="152999" y="113408"/>
                  </a:lnTo>
                  <a:lnTo>
                    <a:pt x="152914" y="113391"/>
                  </a:lnTo>
                  <a:lnTo>
                    <a:pt x="152828" y="113339"/>
                  </a:lnTo>
                  <a:lnTo>
                    <a:pt x="152760" y="113288"/>
                  </a:lnTo>
                  <a:lnTo>
                    <a:pt x="152709" y="113220"/>
                  </a:lnTo>
                  <a:lnTo>
                    <a:pt x="152675" y="113135"/>
                  </a:lnTo>
                  <a:lnTo>
                    <a:pt x="152641" y="113050"/>
                  </a:lnTo>
                  <a:lnTo>
                    <a:pt x="152777" y="112709"/>
                  </a:lnTo>
                  <a:lnTo>
                    <a:pt x="152897" y="112385"/>
                  </a:lnTo>
                  <a:lnTo>
                    <a:pt x="153016" y="112044"/>
                  </a:lnTo>
                  <a:lnTo>
                    <a:pt x="153118" y="111703"/>
                  </a:lnTo>
                  <a:lnTo>
                    <a:pt x="153220" y="111362"/>
                  </a:lnTo>
                  <a:lnTo>
                    <a:pt x="153289" y="111021"/>
                  </a:lnTo>
                  <a:lnTo>
                    <a:pt x="153357" y="110664"/>
                  </a:lnTo>
                  <a:lnTo>
                    <a:pt x="153408" y="110323"/>
                  </a:lnTo>
                  <a:lnTo>
                    <a:pt x="153459" y="109965"/>
                  </a:lnTo>
                  <a:lnTo>
                    <a:pt x="153476" y="109607"/>
                  </a:lnTo>
                  <a:lnTo>
                    <a:pt x="153493" y="109249"/>
                  </a:lnTo>
                  <a:lnTo>
                    <a:pt x="153493" y="108891"/>
                  </a:lnTo>
                  <a:lnTo>
                    <a:pt x="153476" y="108550"/>
                  </a:lnTo>
                  <a:lnTo>
                    <a:pt x="153442" y="108192"/>
                  </a:lnTo>
                  <a:lnTo>
                    <a:pt x="153391" y="107834"/>
                  </a:lnTo>
                  <a:lnTo>
                    <a:pt x="153323" y="107493"/>
                  </a:lnTo>
                  <a:close/>
                  <a:moveTo>
                    <a:pt x="84859" y="123804"/>
                  </a:moveTo>
                  <a:lnTo>
                    <a:pt x="84944" y="123992"/>
                  </a:lnTo>
                  <a:lnTo>
                    <a:pt x="85030" y="124196"/>
                  </a:lnTo>
                  <a:lnTo>
                    <a:pt x="85217" y="124588"/>
                  </a:lnTo>
                  <a:lnTo>
                    <a:pt x="85302" y="124793"/>
                  </a:lnTo>
                  <a:lnTo>
                    <a:pt x="85353" y="124997"/>
                  </a:lnTo>
                  <a:lnTo>
                    <a:pt x="85370" y="125219"/>
                  </a:lnTo>
                  <a:lnTo>
                    <a:pt x="85353" y="125321"/>
                  </a:lnTo>
                  <a:lnTo>
                    <a:pt x="85336" y="125423"/>
                  </a:lnTo>
                  <a:lnTo>
                    <a:pt x="85524" y="125645"/>
                  </a:lnTo>
                  <a:lnTo>
                    <a:pt x="85694" y="125866"/>
                  </a:lnTo>
                  <a:lnTo>
                    <a:pt x="85831" y="126105"/>
                  </a:lnTo>
                  <a:lnTo>
                    <a:pt x="85882" y="126224"/>
                  </a:lnTo>
                  <a:lnTo>
                    <a:pt x="85933" y="126361"/>
                  </a:lnTo>
                  <a:lnTo>
                    <a:pt x="85762" y="126088"/>
                  </a:lnTo>
                  <a:lnTo>
                    <a:pt x="85575" y="125832"/>
                  </a:lnTo>
                  <a:lnTo>
                    <a:pt x="85166" y="125338"/>
                  </a:lnTo>
                  <a:lnTo>
                    <a:pt x="84757" y="124827"/>
                  </a:lnTo>
                  <a:lnTo>
                    <a:pt x="84552" y="124571"/>
                  </a:lnTo>
                  <a:lnTo>
                    <a:pt x="84365" y="124315"/>
                  </a:lnTo>
                  <a:lnTo>
                    <a:pt x="84859" y="123804"/>
                  </a:lnTo>
                  <a:close/>
                  <a:moveTo>
                    <a:pt x="100675" y="124912"/>
                  </a:moveTo>
                  <a:lnTo>
                    <a:pt x="100488" y="125560"/>
                  </a:lnTo>
                  <a:lnTo>
                    <a:pt x="100318" y="126224"/>
                  </a:lnTo>
                  <a:lnTo>
                    <a:pt x="99585" y="126224"/>
                  </a:lnTo>
                  <a:lnTo>
                    <a:pt x="99397" y="126241"/>
                  </a:lnTo>
                  <a:lnTo>
                    <a:pt x="99210" y="126258"/>
                  </a:lnTo>
                  <a:lnTo>
                    <a:pt x="99022" y="126292"/>
                  </a:lnTo>
                  <a:lnTo>
                    <a:pt x="98852" y="126344"/>
                  </a:lnTo>
                  <a:lnTo>
                    <a:pt x="98187" y="126378"/>
                  </a:lnTo>
                  <a:lnTo>
                    <a:pt x="98170" y="125662"/>
                  </a:lnTo>
                  <a:lnTo>
                    <a:pt x="98153" y="124946"/>
                  </a:lnTo>
                  <a:lnTo>
                    <a:pt x="99414" y="124912"/>
                  </a:lnTo>
                  <a:close/>
                  <a:moveTo>
                    <a:pt x="88455" y="122679"/>
                  </a:moveTo>
                  <a:lnTo>
                    <a:pt x="88626" y="122850"/>
                  </a:lnTo>
                  <a:lnTo>
                    <a:pt x="88779" y="123054"/>
                  </a:lnTo>
                  <a:lnTo>
                    <a:pt x="88898" y="123276"/>
                  </a:lnTo>
                  <a:lnTo>
                    <a:pt x="89001" y="123497"/>
                  </a:lnTo>
                  <a:lnTo>
                    <a:pt x="89222" y="123940"/>
                  </a:lnTo>
                  <a:lnTo>
                    <a:pt x="89325" y="124162"/>
                  </a:lnTo>
                  <a:lnTo>
                    <a:pt x="89444" y="124384"/>
                  </a:lnTo>
                  <a:lnTo>
                    <a:pt x="89256" y="124707"/>
                  </a:lnTo>
                  <a:lnTo>
                    <a:pt x="89154" y="124741"/>
                  </a:lnTo>
                  <a:lnTo>
                    <a:pt x="89052" y="124776"/>
                  </a:lnTo>
                  <a:lnTo>
                    <a:pt x="88881" y="124878"/>
                  </a:lnTo>
                  <a:lnTo>
                    <a:pt x="88728" y="124997"/>
                  </a:lnTo>
                  <a:lnTo>
                    <a:pt x="88575" y="125151"/>
                  </a:lnTo>
                  <a:lnTo>
                    <a:pt x="88302" y="125457"/>
                  </a:lnTo>
                  <a:lnTo>
                    <a:pt x="88166" y="125611"/>
                  </a:lnTo>
                  <a:lnTo>
                    <a:pt x="88012" y="125747"/>
                  </a:lnTo>
                  <a:lnTo>
                    <a:pt x="87757" y="126003"/>
                  </a:lnTo>
                  <a:lnTo>
                    <a:pt x="87501" y="126241"/>
                  </a:lnTo>
                  <a:lnTo>
                    <a:pt x="87365" y="126378"/>
                  </a:lnTo>
                  <a:lnTo>
                    <a:pt x="87262" y="126514"/>
                  </a:lnTo>
                  <a:lnTo>
                    <a:pt x="87177" y="126650"/>
                  </a:lnTo>
                  <a:lnTo>
                    <a:pt x="87092" y="126821"/>
                  </a:lnTo>
                  <a:lnTo>
                    <a:pt x="86921" y="126633"/>
                  </a:lnTo>
                  <a:lnTo>
                    <a:pt x="86768" y="126429"/>
                  </a:lnTo>
                  <a:lnTo>
                    <a:pt x="86632" y="126207"/>
                  </a:lnTo>
                  <a:lnTo>
                    <a:pt x="86529" y="125969"/>
                  </a:lnTo>
                  <a:lnTo>
                    <a:pt x="86325" y="125474"/>
                  </a:lnTo>
                  <a:lnTo>
                    <a:pt x="86223" y="125236"/>
                  </a:lnTo>
                  <a:lnTo>
                    <a:pt x="86120" y="124997"/>
                  </a:lnTo>
                  <a:lnTo>
                    <a:pt x="86393" y="124690"/>
                  </a:lnTo>
                  <a:lnTo>
                    <a:pt x="86683" y="124401"/>
                  </a:lnTo>
                  <a:lnTo>
                    <a:pt x="87279" y="123821"/>
                  </a:lnTo>
                  <a:lnTo>
                    <a:pt x="87876" y="123259"/>
                  </a:lnTo>
                  <a:lnTo>
                    <a:pt x="88166" y="122969"/>
                  </a:lnTo>
                  <a:lnTo>
                    <a:pt x="88455" y="122679"/>
                  </a:lnTo>
                  <a:close/>
                  <a:moveTo>
                    <a:pt x="89512" y="124554"/>
                  </a:moveTo>
                  <a:lnTo>
                    <a:pt x="90023" y="125543"/>
                  </a:lnTo>
                  <a:lnTo>
                    <a:pt x="90535" y="126548"/>
                  </a:lnTo>
                  <a:lnTo>
                    <a:pt x="90347" y="126599"/>
                  </a:lnTo>
                  <a:lnTo>
                    <a:pt x="90177" y="126650"/>
                  </a:lnTo>
                  <a:lnTo>
                    <a:pt x="90040" y="126736"/>
                  </a:lnTo>
                  <a:lnTo>
                    <a:pt x="89887" y="126838"/>
                  </a:lnTo>
                  <a:lnTo>
                    <a:pt x="89614" y="127076"/>
                  </a:lnTo>
                  <a:lnTo>
                    <a:pt x="89359" y="127298"/>
                  </a:lnTo>
                  <a:lnTo>
                    <a:pt x="89393" y="127417"/>
                  </a:lnTo>
                  <a:lnTo>
                    <a:pt x="89154" y="127349"/>
                  </a:lnTo>
                  <a:lnTo>
                    <a:pt x="89171" y="127520"/>
                  </a:lnTo>
                  <a:lnTo>
                    <a:pt x="89001" y="127605"/>
                  </a:lnTo>
                  <a:lnTo>
                    <a:pt x="88847" y="127707"/>
                  </a:lnTo>
                  <a:lnTo>
                    <a:pt x="88541" y="127946"/>
                  </a:lnTo>
                  <a:lnTo>
                    <a:pt x="88541" y="128082"/>
                  </a:lnTo>
                  <a:lnTo>
                    <a:pt x="88336" y="128014"/>
                  </a:lnTo>
                  <a:lnTo>
                    <a:pt x="88370" y="128235"/>
                  </a:lnTo>
                  <a:lnTo>
                    <a:pt x="88132" y="128167"/>
                  </a:lnTo>
                  <a:lnTo>
                    <a:pt x="88234" y="128406"/>
                  </a:lnTo>
                  <a:lnTo>
                    <a:pt x="87808" y="128389"/>
                  </a:lnTo>
                  <a:lnTo>
                    <a:pt x="87603" y="128065"/>
                  </a:lnTo>
                  <a:lnTo>
                    <a:pt x="87433" y="127741"/>
                  </a:lnTo>
                  <a:lnTo>
                    <a:pt x="87245" y="127400"/>
                  </a:lnTo>
                  <a:lnTo>
                    <a:pt x="87058" y="127076"/>
                  </a:lnTo>
                  <a:lnTo>
                    <a:pt x="87177" y="126855"/>
                  </a:lnTo>
                  <a:lnTo>
                    <a:pt x="87313" y="126667"/>
                  </a:lnTo>
                  <a:lnTo>
                    <a:pt x="87467" y="126480"/>
                  </a:lnTo>
                  <a:lnTo>
                    <a:pt x="87620" y="126309"/>
                  </a:lnTo>
                  <a:lnTo>
                    <a:pt x="87944" y="125969"/>
                  </a:lnTo>
                  <a:lnTo>
                    <a:pt x="88285" y="125645"/>
                  </a:lnTo>
                  <a:lnTo>
                    <a:pt x="88370" y="125560"/>
                  </a:lnTo>
                  <a:lnTo>
                    <a:pt x="88489" y="125474"/>
                  </a:lnTo>
                  <a:lnTo>
                    <a:pt x="88711" y="125338"/>
                  </a:lnTo>
                  <a:lnTo>
                    <a:pt x="88813" y="125270"/>
                  </a:lnTo>
                  <a:lnTo>
                    <a:pt x="88898" y="125185"/>
                  </a:lnTo>
                  <a:lnTo>
                    <a:pt x="88984" y="125082"/>
                  </a:lnTo>
                  <a:lnTo>
                    <a:pt x="89052" y="124963"/>
                  </a:lnTo>
                  <a:lnTo>
                    <a:pt x="89290" y="124759"/>
                  </a:lnTo>
                  <a:lnTo>
                    <a:pt x="89512" y="124554"/>
                  </a:lnTo>
                  <a:close/>
                  <a:moveTo>
                    <a:pt x="100301" y="126395"/>
                  </a:moveTo>
                  <a:lnTo>
                    <a:pt x="100198" y="126719"/>
                  </a:lnTo>
                  <a:lnTo>
                    <a:pt x="100113" y="127042"/>
                  </a:lnTo>
                  <a:lnTo>
                    <a:pt x="100045" y="127366"/>
                  </a:lnTo>
                  <a:lnTo>
                    <a:pt x="99994" y="127690"/>
                  </a:lnTo>
                  <a:lnTo>
                    <a:pt x="99891" y="128355"/>
                  </a:lnTo>
                  <a:lnTo>
                    <a:pt x="99840" y="128679"/>
                  </a:lnTo>
                  <a:lnTo>
                    <a:pt x="99772" y="129002"/>
                  </a:lnTo>
                  <a:lnTo>
                    <a:pt x="99414" y="129019"/>
                  </a:lnTo>
                  <a:lnTo>
                    <a:pt x="99039" y="129053"/>
                  </a:lnTo>
                  <a:lnTo>
                    <a:pt x="98681" y="129122"/>
                  </a:lnTo>
                  <a:lnTo>
                    <a:pt x="98323" y="129207"/>
                  </a:lnTo>
                  <a:lnTo>
                    <a:pt x="98272" y="128576"/>
                  </a:lnTo>
                  <a:lnTo>
                    <a:pt x="98221" y="127963"/>
                  </a:lnTo>
                  <a:lnTo>
                    <a:pt x="98187" y="127349"/>
                  </a:lnTo>
                  <a:lnTo>
                    <a:pt x="98187" y="127025"/>
                  </a:lnTo>
                  <a:lnTo>
                    <a:pt x="98187" y="126719"/>
                  </a:lnTo>
                  <a:lnTo>
                    <a:pt x="98392" y="126736"/>
                  </a:lnTo>
                  <a:lnTo>
                    <a:pt x="98409" y="126599"/>
                  </a:lnTo>
                  <a:lnTo>
                    <a:pt x="99073" y="126582"/>
                  </a:lnTo>
                  <a:lnTo>
                    <a:pt x="99738" y="126548"/>
                  </a:lnTo>
                  <a:lnTo>
                    <a:pt x="99704" y="126395"/>
                  </a:lnTo>
                  <a:close/>
                  <a:moveTo>
                    <a:pt x="163293" y="124827"/>
                  </a:moveTo>
                  <a:lnTo>
                    <a:pt x="163617" y="125099"/>
                  </a:lnTo>
                  <a:lnTo>
                    <a:pt x="163941" y="125372"/>
                  </a:lnTo>
                  <a:lnTo>
                    <a:pt x="164282" y="125628"/>
                  </a:lnTo>
                  <a:lnTo>
                    <a:pt x="164639" y="125866"/>
                  </a:lnTo>
                  <a:lnTo>
                    <a:pt x="164997" y="126105"/>
                  </a:lnTo>
                  <a:lnTo>
                    <a:pt x="165355" y="126344"/>
                  </a:lnTo>
                  <a:lnTo>
                    <a:pt x="166088" y="126770"/>
                  </a:lnTo>
                  <a:lnTo>
                    <a:pt x="166838" y="127162"/>
                  </a:lnTo>
                  <a:lnTo>
                    <a:pt x="167605" y="127537"/>
                  </a:lnTo>
                  <a:lnTo>
                    <a:pt x="168389" y="127895"/>
                  </a:lnTo>
                  <a:lnTo>
                    <a:pt x="169173" y="128218"/>
                  </a:lnTo>
                  <a:lnTo>
                    <a:pt x="169650" y="128440"/>
                  </a:lnTo>
                  <a:lnTo>
                    <a:pt x="169889" y="128542"/>
                  </a:lnTo>
                  <a:lnTo>
                    <a:pt x="170110" y="128644"/>
                  </a:lnTo>
                  <a:lnTo>
                    <a:pt x="170349" y="128781"/>
                  </a:lnTo>
                  <a:lnTo>
                    <a:pt x="170553" y="128917"/>
                  </a:lnTo>
                  <a:lnTo>
                    <a:pt x="170758" y="129088"/>
                  </a:lnTo>
                  <a:lnTo>
                    <a:pt x="170843" y="129190"/>
                  </a:lnTo>
                  <a:lnTo>
                    <a:pt x="170928" y="129292"/>
                  </a:lnTo>
                  <a:lnTo>
                    <a:pt x="170809" y="129650"/>
                  </a:lnTo>
                  <a:lnTo>
                    <a:pt x="170741" y="129820"/>
                  </a:lnTo>
                  <a:lnTo>
                    <a:pt x="170656" y="130008"/>
                  </a:lnTo>
                  <a:lnTo>
                    <a:pt x="170571" y="130161"/>
                  </a:lnTo>
                  <a:lnTo>
                    <a:pt x="170451" y="130298"/>
                  </a:lnTo>
                  <a:lnTo>
                    <a:pt x="170383" y="130366"/>
                  </a:lnTo>
                  <a:lnTo>
                    <a:pt x="170298" y="130417"/>
                  </a:lnTo>
                  <a:lnTo>
                    <a:pt x="170213" y="130451"/>
                  </a:lnTo>
                  <a:lnTo>
                    <a:pt x="170110" y="130485"/>
                  </a:lnTo>
                  <a:lnTo>
                    <a:pt x="169957" y="130468"/>
                  </a:lnTo>
                  <a:lnTo>
                    <a:pt x="169787" y="130434"/>
                  </a:lnTo>
                  <a:lnTo>
                    <a:pt x="169463" y="130332"/>
                  </a:lnTo>
                  <a:lnTo>
                    <a:pt x="169156" y="130212"/>
                  </a:lnTo>
                  <a:lnTo>
                    <a:pt x="168849" y="130076"/>
                  </a:lnTo>
                  <a:lnTo>
                    <a:pt x="168559" y="129906"/>
                  </a:lnTo>
                  <a:lnTo>
                    <a:pt x="168270" y="129735"/>
                  </a:lnTo>
                  <a:lnTo>
                    <a:pt x="167690" y="129411"/>
                  </a:lnTo>
                  <a:lnTo>
                    <a:pt x="167349" y="129207"/>
                  </a:lnTo>
                  <a:lnTo>
                    <a:pt x="167008" y="129002"/>
                  </a:lnTo>
                  <a:lnTo>
                    <a:pt x="166685" y="128798"/>
                  </a:lnTo>
                  <a:lnTo>
                    <a:pt x="166361" y="128576"/>
                  </a:lnTo>
                  <a:lnTo>
                    <a:pt x="165730" y="128099"/>
                  </a:lnTo>
                  <a:lnTo>
                    <a:pt x="165117" y="127605"/>
                  </a:lnTo>
                  <a:lnTo>
                    <a:pt x="164520" y="127093"/>
                  </a:lnTo>
                  <a:lnTo>
                    <a:pt x="163924" y="126582"/>
                  </a:lnTo>
                  <a:lnTo>
                    <a:pt x="162765" y="125525"/>
                  </a:lnTo>
                  <a:lnTo>
                    <a:pt x="163037" y="125185"/>
                  </a:lnTo>
                  <a:lnTo>
                    <a:pt x="163293" y="124827"/>
                  </a:lnTo>
                  <a:close/>
                  <a:moveTo>
                    <a:pt x="89086" y="104971"/>
                  </a:moveTo>
                  <a:lnTo>
                    <a:pt x="89188" y="105465"/>
                  </a:lnTo>
                  <a:lnTo>
                    <a:pt x="89273" y="105977"/>
                  </a:lnTo>
                  <a:lnTo>
                    <a:pt x="89427" y="106982"/>
                  </a:lnTo>
                  <a:lnTo>
                    <a:pt x="89563" y="107988"/>
                  </a:lnTo>
                  <a:lnTo>
                    <a:pt x="89648" y="108482"/>
                  </a:lnTo>
                  <a:lnTo>
                    <a:pt x="89734" y="108976"/>
                  </a:lnTo>
                  <a:lnTo>
                    <a:pt x="90023" y="110561"/>
                  </a:lnTo>
                  <a:lnTo>
                    <a:pt x="90347" y="112129"/>
                  </a:lnTo>
                  <a:lnTo>
                    <a:pt x="90688" y="113697"/>
                  </a:lnTo>
                  <a:lnTo>
                    <a:pt x="91029" y="115248"/>
                  </a:lnTo>
                  <a:lnTo>
                    <a:pt x="91660" y="118401"/>
                  </a:lnTo>
                  <a:lnTo>
                    <a:pt x="92290" y="121537"/>
                  </a:lnTo>
                  <a:lnTo>
                    <a:pt x="92955" y="124673"/>
                  </a:lnTo>
                  <a:lnTo>
                    <a:pt x="93585" y="127809"/>
                  </a:lnTo>
                  <a:lnTo>
                    <a:pt x="93705" y="128321"/>
                  </a:lnTo>
                  <a:lnTo>
                    <a:pt x="93824" y="128832"/>
                  </a:lnTo>
                  <a:lnTo>
                    <a:pt x="93977" y="129326"/>
                  </a:lnTo>
                  <a:lnTo>
                    <a:pt x="94148" y="129803"/>
                  </a:lnTo>
                  <a:lnTo>
                    <a:pt x="94063" y="129803"/>
                  </a:lnTo>
                  <a:lnTo>
                    <a:pt x="93977" y="129820"/>
                  </a:lnTo>
                  <a:lnTo>
                    <a:pt x="93909" y="129837"/>
                  </a:lnTo>
                  <a:lnTo>
                    <a:pt x="93841" y="129855"/>
                  </a:lnTo>
                  <a:lnTo>
                    <a:pt x="93705" y="129940"/>
                  </a:lnTo>
                  <a:lnTo>
                    <a:pt x="93602" y="130042"/>
                  </a:lnTo>
                  <a:lnTo>
                    <a:pt x="93398" y="130281"/>
                  </a:lnTo>
                  <a:lnTo>
                    <a:pt x="93279" y="130400"/>
                  </a:lnTo>
                  <a:lnTo>
                    <a:pt x="93176" y="130502"/>
                  </a:lnTo>
                  <a:lnTo>
                    <a:pt x="92972" y="130178"/>
                  </a:lnTo>
                  <a:lnTo>
                    <a:pt x="92801" y="129855"/>
                  </a:lnTo>
                  <a:lnTo>
                    <a:pt x="92631" y="129531"/>
                  </a:lnTo>
                  <a:lnTo>
                    <a:pt x="92478" y="129190"/>
                  </a:lnTo>
                  <a:lnTo>
                    <a:pt x="92818" y="129156"/>
                  </a:lnTo>
                  <a:lnTo>
                    <a:pt x="92784" y="129002"/>
                  </a:lnTo>
                  <a:lnTo>
                    <a:pt x="92478" y="129173"/>
                  </a:lnTo>
                  <a:lnTo>
                    <a:pt x="91472" y="127128"/>
                  </a:lnTo>
                  <a:lnTo>
                    <a:pt x="90449" y="125082"/>
                  </a:lnTo>
                  <a:lnTo>
                    <a:pt x="90330" y="124844"/>
                  </a:lnTo>
                  <a:lnTo>
                    <a:pt x="90228" y="124622"/>
                  </a:lnTo>
                  <a:lnTo>
                    <a:pt x="90126" y="124367"/>
                  </a:lnTo>
                  <a:lnTo>
                    <a:pt x="90074" y="124128"/>
                  </a:lnTo>
                  <a:lnTo>
                    <a:pt x="90432" y="124026"/>
                  </a:lnTo>
                  <a:lnTo>
                    <a:pt x="90807" y="123940"/>
                  </a:lnTo>
                  <a:lnTo>
                    <a:pt x="90586" y="123940"/>
                  </a:lnTo>
                  <a:lnTo>
                    <a:pt x="90364" y="123975"/>
                  </a:lnTo>
                  <a:lnTo>
                    <a:pt x="90160" y="124026"/>
                  </a:lnTo>
                  <a:lnTo>
                    <a:pt x="89955" y="124094"/>
                  </a:lnTo>
                  <a:lnTo>
                    <a:pt x="89853" y="123838"/>
                  </a:lnTo>
                  <a:lnTo>
                    <a:pt x="89785" y="123583"/>
                  </a:lnTo>
                  <a:lnTo>
                    <a:pt x="89648" y="123071"/>
                  </a:lnTo>
                  <a:lnTo>
                    <a:pt x="89546" y="122543"/>
                  </a:lnTo>
                  <a:lnTo>
                    <a:pt x="89461" y="122015"/>
                  </a:lnTo>
                  <a:lnTo>
                    <a:pt x="89308" y="120958"/>
                  </a:lnTo>
                  <a:lnTo>
                    <a:pt x="89222" y="120429"/>
                  </a:lnTo>
                  <a:lnTo>
                    <a:pt x="89120" y="119901"/>
                  </a:lnTo>
                  <a:lnTo>
                    <a:pt x="89001" y="119185"/>
                  </a:lnTo>
                  <a:lnTo>
                    <a:pt x="88864" y="118487"/>
                  </a:lnTo>
                  <a:lnTo>
                    <a:pt x="88694" y="117788"/>
                  </a:lnTo>
                  <a:lnTo>
                    <a:pt x="88524" y="117072"/>
                  </a:lnTo>
                  <a:lnTo>
                    <a:pt x="88166" y="115674"/>
                  </a:lnTo>
                  <a:lnTo>
                    <a:pt x="87995" y="114976"/>
                  </a:lnTo>
                  <a:lnTo>
                    <a:pt x="87842" y="114260"/>
                  </a:lnTo>
                  <a:lnTo>
                    <a:pt x="87654" y="113271"/>
                  </a:lnTo>
                  <a:lnTo>
                    <a:pt x="87450" y="112283"/>
                  </a:lnTo>
                  <a:lnTo>
                    <a:pt x="87211" y="111294"/>
                  </a:lnTo>
                  <a:lnTo>
                    <a:pt x="87075" y="110800"/>
                  </a:lnTo>
                  <a:lnTo>
                    <a:pt x="86938" y="110323"/>
                  </a:lnTo>
                  <a:lnTo>
                    <a:pt x="86870" y="110118"/>
                  </a:lnTo>
                  <a:lnTo>
                    <a:pt x="86819" y="109914"/>
                  </a:lnTo>
                  <a:lnTo>
                    <a:pt x="86785" y="109726"/>
                  </a:lnTo>
                  <a:lnTo>
                    <a:pt x="86768" y="109522"/>
                  </a:lnTo>
                  <a:lnTo>
                    <a:pt x="86768" y="109317"/>
                  </a:lnTo>
                  <a:lnTo>
                    <a:pt x="86768" y="109113"/>
                  </a:lnTo>
                  <a:lnTo>
                    <a:pt x="86802" y="108908"/>
                  </a:lnTo>
                  <a:lnTo>
                    <a:pt x="86836" y="108704"/>
                  </a:lnTo>
                  <a:lnTo>
                    <a:pt x="86887" y="108499"/>
                  </a:lnTo>
                  <a:lnTo>
                    <a:pt x="86938" y="108312"/>
                  </a:lnTo>
                  <a:lnTo>
                    <a:pt x="87075" y="107920"/>
                  </a:lnTo>
                  <a:lnTo>
                    <a:pt x="87245" y="107545"/>
                  </a:lnTo>
                  <a:lnTo>
                    <a:pt x="87433" y="107187"/>
                  </a:lnTo>
                  <a:lnTo>
                    <a:pt x="87859" y="106641"/>
                  </a:lnTo>
                  <a:lnTo>
                    <a:pt x="88285" y="106096"/>
                  </a:lnTo>
                  <a:lnTo>
                    <a:pt x="88694" y="105533"/>
                  </a:lnTo>
                  <a:lnTo>
                    <a:pt x="89086" y="104971"/>
                  </a:lnTo>
                  <a:close/>
                  <a:moveTo>
                    <a:pt x="90569" y="126650"/>
                  </a:moveTo>
                  <a:lnTo>
                    <a:pt x="90944" y="127366"/>
                  </a:lnTo>
                  <a:lnTo>
                    <a:pt x="91302" y="128099"/>
                  </a:lnTo>
                  <a:lnTo>
                    <a:pt x="91642" y="128832"/>
                  </a:lnTo>
                  <a:lnTo>
                    <a:pt x="91983" y="129565"/>
                  </a:lnTo>
                  <a:lnTo>
                    <a:pt x="91489" y="130025"/>
                  </a:lnTo>
                  <a:lnTo>
                    <a:pt x="91012" y="130502"/>
                  </a:lnTo>
                  <a:lnTo>
                    <a:pt x="90040" y="131457"/>
                  </a:lnTo>
                  <a:lnTo>
                    <a:pt x="89478" y="130792"/>
                  </a:lnTo>
                  <a:lnTo>
                    <a:pt x="89205" y="130434"/>
                  </a:lnTo>
                  <a:lnTo>
                    <a:pt x="89086" y="130264"/>
                  </a:lnTo>
                  <a:lnTo>
                    <a:pt x="88967" y="130076"/>
                  </a:lnTo>
                  <a:lnTo>
                    <a:pt x="88864" y="130008"/>
                  </a:lnTo>
                  <a:lnTo>
                    <a:pt x="88779" y="129940"/>
                  </a:lnTo>
                  <a:lnTo>
                    <a:pt x="88626" y="129786"/>
                  </a:lnTo>
                  <a:lnTo>
                    <a:pt x="88489" y="129599"/>
                  </a:lnTo>
                  <a:lnTo>
                    <a:pt x="88370" y="129411"/>
                  </a:lnTo>
                  <a:lnTo>
                    <a:pt x="88268" y="129207"/>
                  </a:lnTo>
                  <a:lnTo>
                    <a:pt x="88183" y="129002"/>
                  </a:lnTo>
                  <a:lnTo>
                    <a:pt x="87995" y="128593"/>
                  </a:lnTo>
                  <a:lnTo>
                    <a:pt x="88166" y="128508"/>
                  </a:lnTo>
                  <a:lnTo>
                    <a:pt x="88336" y="128406"/>
                  </a:lnTo>
                  <a:lnTo>
                    <a:pt x="88643" y="128167"/>
                  </a:lnTo>
                  <a:lnTo>
                    <a:pt x="88643" y="128031"/>
                  </a:lnTo>
                  <a:lnTo>
                    <a:pt x="88847" y="128065"/>
                  </a:lnTo>
                  <a:lnTo>
                    <a:pt x="88847" y="128065"/>
                  </a:lnTo>
                  <a:lnTo>
                    <a:pt x="88796" y="127877"/>
                  </a:lnTo>
                  <a:lnTo>
                    <a:pt x="89018" y="127895"/>
                  </a:lnTo>
                  <a:lnTo>
                    <a:pt x="89001" y="127741"/>
                  </a:lnTo>
                  <a:lnTo>
                    <a:pt x="89222" y="127622"/>
                  </a:lnTo>
                  <a:lnTo>
                    <a:pt x="89427" y="127468"/>
                  </a:lnTo>
                  <a:lnTo>
                    <a:pt x="89819" y="127145"/>
                  </a:lnTo>
                  <a:lnTo>
                    <a:pt x="89853" y="127093"/>
                  </a:lnTo>
                  <a:lnTo>
                    <a:pt x="89989" y="127059"/>
                  </a:lnTo>
                  <a:lnTo>
                    <a:pt x="90092" y="126991"/>
                  </a:lnTo>
                  <a:lnTo>
                    <a:pt x="90194" y="126906"/>
                  </a:lnTo>
                  <a:lnTo>
                    <a:pt x="90569" y="126650"/>
                  </a:lnTo>
                  <a:close/>
                  <a:moveTo>
                    <a:pt x="94216" y="129837"/>
                  </a:moveTo>
                  <a:lnTo>
                    <a:pt x="94250" y="130042"/>
                  </a:lnTo>
                  <a:lnTo>
                    <a:pt x="94301" y="130247"/>
                  </a:lnTo>
                  <a:lnTo>
                    <a:pt x="94438" y="130656"/>
                  </a:lnTo>
                  <a:lnTo>
                    <a:pt x="94574" y="131048"/>
                  </a:lnTo>
                  <a:lnTo>
                    <a:pt x="94625" y="131252"/>
                  </a:lnTo>
                  <a:lnTo>
                    <a:pt x="94676" y="131457"/>
                  </a:lnTo>
                  <a:lnTo>
                    <a:pt x="94557" y="131491"/>
                  </a:lnTo>
                  <a:lnTo>
                    <a:pt x="94438" y="131525"/>
                  </a:lnTo>
                  <a:lnTo>
                    <a:pt x="94233" y="131627"/>
                  </a:lnTo>
                  <a:lnTo>
                    <a:pt x="94046" y="131763"/>
                  </a:lnTo>
                  <a:lnTo>
                    <a:pt x="93858" y="131900"/>
                  </a:lnTo>
                  <a:lnTo>
                    <a:pt x="93142" y="130553"/>
                  </a:lnTo>
                  <a:lnTo>
                    <a:pt x="93398" y="130349"/>
                  </a:lnTo>
                  <a:lnTo>
                    <a:pt x="93654" y="130144"/>
                  </a:lnTo>
                  <a:lnTo>
                    <a:pt x="93926" y="129974"/>
                  </a:lnTo>
                  <a:lnTo>
                    <a:pt x="94063" y="129906"/>
                  </a:lnTo>
                  <a:lnTo>
                    <a:pt x="94216" y="129837"/>
                  </a:lnTo>
                  <a:close/>
                  <a:moveTo>
                    <a:pt x="99210" y="129207"/>
                  </a:moveTo>
                  <a:lnTo>
                    <a:pt x="99772" y="129224"/>
                  </a:lnTo>
                  <a:lnTo>
                    <a:pt x="99721" y="129582"/>
                  </a:lnTo>
                  <a:lnTo>
                    <a:pt x="99670" y="129940"/>
                  </a:lnTo>
                  <a:lnTo>
                    <a:pt x="99602" y="130673"/>
                  </a:lnTo>
                  <a:lnTo>
                    <a:pt x="99499" y="132121"/>
                  </a:lnTo>
                  <a:lnTo>
                    <a:pt x="99005" y="132155"/>
                  </a:lnTo>
                  <a:lnTo>
                    <a:pt x="98511" y="132207"/>
                  </a:lnTo>
                  <a:lnTo>
                    <a:pt x="98460" y="131201"/>
                  </a:lnTo>
                  <a:lnTo>
                    <a:pt x="99022" y="131048"/>
                  </a:lnTo>
                  <a:lnTo>
                    <a:pt x="98715" y="131048"/>
                  </a:lnTo>
                  <a:lnTo>
                    <a:pt x="98596" y="130996"/>
                  </a:lnTo>
                  <a:lnTo>
                    <a:pt x="98511" y="130928"/>
                  </a:lnTo>
                  <a:lnTo>
                    <a:pt x="98443" y="130843"/>
                  </a:lnTo>
                  <a:lnTo>
                    <a:pt x="98392" y="130741"/>
                  </a:lnTo>
                  <a:lnTo>
                    <a:pt x="98358" y="130621"/>
                  </a:lnTo>
                  <a:lnTo>
                    <a:pt x="98341" y="130502"/>
                  </a:lnTo>
                  <a:lnTo>
                    <a:pt x="98341" y="130212"/>
                  </a:lnTo>
                  <a:lnTo>
                    <a:pt x="98358" y="129923"/>
                  </a:lnTo>
                  <a:lnTo>
                    <a:pt x="98375" y="129650"/>
                  </a:lnTo>
                  <a:lnTo>
                    <a:pt x="98375" y="129394"/>
                  </a:lnTo>
                  <a:lnTo>
                    <a:pt x="99244" y="129377"/>
                  </a:lnTo>
                  <a:lnTo>
                    <a:pt x="99210" y="129207"/>
                  </a:lnTo>
                  <a:close/>
                  <a:moveTo>
                    <a:pt x="92034" y="129633"/>
                  </a:moveTo>
                  <a:lnTo>
                    <a:pt x="92358" y="130264"/>
                  </a:lnTo>
                  <a:lnTo>
                    <a:pt x="92512" y="130604"/>
                  </a:lnTo>
                  <a:lnTo>
                    <a:pt x="92631" y="130928"/>
                  </a:lnTo>
                  <a:lnTo>
                    <a:pt x="92546" y="130979"/>
                  </a:lnTo>
                  <a:lnTo>
                    <a:pt x="92461" y="131048"/>
                  </a:lnTo>
                  <a:lnTo>
                    <a:pt x="92392" y="131116"/>
                  </a:lnTo>
                  <a:lnTo>
                    <a:pt x="92324" y="131184"/>
                  </a:lnTo>
                  <a:lnTo>
                    <a:pt x="92222" y="131371"/>
                  </a:lnTo>
                  <a:lnTo>
                    <a:pt x="92137" y="131542"/>
                  </a:lnTo>
                  <a:lnTo>
                    <a:pt x="91779" y="131593"/>
                  </a:lnTo>
                  <a:lnTo>
                    <a:pt x="91796" y="131678"/>
                  </a:lnTo>
                  <a:lnTo>
                    <a:pt x="91779" y="131763"/>
                  </a:lnTo>
                  <a:lnTo>
                    <a:pt x="91762" y="131849"/>
                  </a:lnTo>
                  <a:lnTo>
                    <a:pt x="91728" y="131917"/>
                  </a:lnTo>
                  <a:lnTo>
                    <a:pt x="91625" y="132070"/>
                  </a:lnTo>
                  <a:lnTo>
                    <a:pt x="91489" y="132207"/>
                  </a:lnTo>
                  <a:lnTo>
                    <a:pt x="91336" y="132326"/>
                  </a:lnTo>
                  <a:lnTo>
                    <a:pt x="91165" y="132428"/>
                  </a:lnTo>
                  <a:lnTo>
                    <a:pt x="90995" y="132513"/>
                  </a:lnTo>
                  <a:lnTo>
                    <a:pt x="90841" y="132582"/>
                  </a:lnTo>
                  <a:lnTo>
                    <a:pt x="90484" y="132070"/>
                  </a:lnTo>
                  <a:lnTo>
                    <a:pt x="90109" y="131559"/>
                  </a:lnTo>
                  <a:lnTo>
                    <a:pt x="92034" y="129633"/>
                  </a:lnTo>
                  <a:close/>
                  <a:moveTo>
                    <a:pt x="93191" y="132709"/>
                  </a:moveTo>
                  <a:lnTo>
                    <a:pt x="93186" y="132716"/>
                  </a:lnTo>
                  <a:lnTo>
                    <a:pt x="93186" y="132716"/>
                  </a:lnTo>
                  <a:lnTo>
                    <a:pt x="93193" y="132718"/>
                  </a:lnTo>
                  <a:lnTo>
                    <a:pt x="93191" y="132709"/>
                  </a:lnTo>
                  <a:close/>
                  <a:moveTo>
                    <a:pt x="94744" y="131491"/>
                  </a:moveTo>
                  <a:lnTo>
                    <a:pt x="95051" y="132224"/>
                  </a:lnTo>
                  <a:lnTo>
                    <a:pt x="95324" y="132974"/>
                  </a:lnTo>
                  <a:lnTo>
                    <a:pt x="94642" y="133297"/>
                  </a:lnTo>
                  <a:lnTo>
                    <a:pt x="94557" y="133127"/>
                  </a:lnTo>
                  <a:lnTo>
                    <a:pt x="94455" y="132956"/>
                  </a:lnTo>
                  <a:lnTo>
                    <a:pt x="94233" y="132616"/>
                  </a:lnTo>
                  <a:lnTo>
                    <a:pt x="94131" y="132428"/>
                  </a:lnTo>
                  <a:lnTo>
                    <a:pt x="94046" y="132258"/>
                  </a:lnTo>
                  <a:lnTo>
                    <a:pt x="94012" y="132070"/>
                  </a:lnTo>
                  <a:lnTo>
                    <a:pt x="93994" y="131985"/>
                  </a:lnTo>
                  <a:lnTo>
                    <a:pt x="93994" y="131883"/>
                  </a:lnTo>
                  <a:lnTo>
                    <a:pt x="94267" y="131780"/>
                  </a:lnTo>
                  <a:lnTo>
                    <a:pt x="94233" y="131695"/>
                  </a:lnTo>
                  <a:lnTo>
                    <a:pt x="94744" y="131491"/>
                  </a:lnTo>
                  <a:close/>
                  <a:moveTo>
                    <a:pt x="51250" y="117924"/>
                  </a:moveTo>
                  <a:lnTo>
                    <a:pt x="51267" y="118265"/>
                  </a:lnTo>
                  <a:lnTo>
                    <a:pt x="51318" y="118589"/>
                  </a:lnTo>
                  <a:lnTo>
                    <a:pt x="51386" y="118913"/>
                  </a:lnTo>
                  <a:lnTo>
                    <a:pt x="51488" y="119236"/>
                  </a:lnTo>
                  <a:lnTo>
                    <a:pt x="51676" y="119867"/>
                  </a:lnTo>
                  <a:lnTo>
                    <a:pt x="51778" y="120191"/>
                  </a:lnTo>
                  <a:lnTo>
                    <a:pt x="51846" y="120515"/>
                  </a:lnTo>
                  <a:lnTo>
                    <a:pt x="51914" y="120821"/>
                  </a:lnTo>
                  <a:lnTo>
                    <a:pt x="52017" y="121094"/>
                  </a:lnTo>
                  <a:lnTo>
                    <a:pt x="52136" y="121367"/>
                  </a:lnTo>
                  <a:lnTo>
                    <a:pt x="52272" y="121640"/>
                  </a:lnTo>
                  <a:lnTo>
                    <a:pt x="52443" y="121878"/>
                  </a:lnTo>
                  <a:lnTo>
                    <a:pt x="52630" y="122117"/>
                  </a:lnTo>
                  <a:lnTo>
                    <a:pt x="52835" y="122355"/>
                  </a:lnTo>
                  <a:lnTo>
                    <a:pt x="53039" y="122560"/>
                  </a:lnTo>
                  <a:lnTo>
                    <a:pt x="52971" y="123208"/>
                  </a:lnTo>
                  <a:lnTo>
                    <a:pt x="52869" y="123838"/>
                  </a:lnTo>
                  <a:lnTo>
                    <a:pt x="52766" y="124469"/>
                  </a:lnTo>
                  <a:lnTo>
                    <a:pt x="52630" y="125116"/>
                  </a:lnTo>
                  <a:lnTo>
                    <a:pt x="52357" y="126378"/>
                  </a:lnTo>
                  <a:lnTo>
                    <a:pt x="52051" y="127622"/>
                  </a:lnTo>
                  <a:lnTo>
                    <a:pt x="51761" y="128832"/>
                  </a:lnTo>
                  <a:lnTo>
                    <a:pt x="51437" y="130042"/>
                  </a:lnTo>
                  <a:lnTo>
                    <a:pt x="51267" y="130656"/>
                  </a:lnTo>
                  <a:lnTo>
                    <a:pt x="51079" y="131235"/>
                  </a:lnTo>
                  <a:lnTo>
                    <a:pt x="50858" y="131832"/>
                  </a:lnTo>
                  <a:lnTo>
                    <a:pt x="50619" y="132411"/>
                  </a:lnTo>
                  <a:lnTo>
                    <a:pt x="50414" y="132752"/>
                  </a:lnTo>
                  <a:lnTo>
                    <a:pt x="50312" y="132939"/>
                  </a:lnTo>
                  <a:lnTo>
                    <a:pt x="50176" y="133093"/>
                  </a:lnTo>
                  <a:lnTo>
                    <a:pt x="50039" y="133246"/>
                  </a:lnTo>
                  <a:lnTo>
                    <a:pt x="49954" y="133297"/>
                  </a:lnTo>
                  <a:lnTo>
                    <a:pt x="49869" y="133348"/>
                  </a:lnTo>
                  <a:lnTo>
                    <a:pt x="49784" y="133383"/>
                  </a:lnTo>
                  <a:lnTo>
                    <a:pt x="49682" y="133400"/>
                  </a:lnTo>
                  <a:lnTo>
                    <a:pt x="49579" y="133417"/>
                  </a:lnTo>
                  <a:lnTo>
                    <a:pt x="49477" y="133400"/>
                  </a:lnTo>
                  <a:lnTo>
                    <a:pt x="49238" y="133297"/>
                  </a:lnTo>
                  <a:lnTo>
                    <a:pt x="49000" y="133161"/>
                  </a:lnTo>
                  <a:lnTo>
                    <a:pt x="48778" y="133025"/>
                  </a:lnTo>
                  <a:lnTo>
                    <a:pt x="48574" y="132854"/>
                  </a:lnTo>
                  <a:lnTo>
                    <a:pt x="48369" y="132667"/>
                  </a:lnTo>
                  <a:lnTo>
                    <a:pt x="48182" y="132479"/>
                  </a:lnTo>
                  <a:lnTo>
                    <a:pt x="47824" y="132104"/>
                  </a:lnTo>
                  <a:lnTo>
                    <a:pt x="47210" y="131371"/>
                  </a:lnTo>
                  <a:lnTo>
                    <a:pt x="46921" y="130996"/>
                  </a:lnTo>
                  <a:lnTo>
                    <a:pt x="46648" y="130604"/>
                  </a:lnTo>
                  <a:lnTo>
                    <a:pt x="46529" y="130400"/>
                  </a:lnTo>
                  <a:lnTo>
                    <a:pt x="46409" y="130195"/>
                  </a:lnTo>
                  <a:lnTo>
                    <a:pt x="46307" y="129974"/>
                  </a:lnTo>
                  <a:lnTo>
                    <a:pt x="46222" y="129752"/>
                  </a:lnTo>
                  <a:lnTo>
                    <a:pt x="46137" y="129531"/>
                  </a:lnTo>
                  <a:lnTo>
                    <a:pt x="46068" y="129309"/>
                  </a:lnTo>
                  <a:lnTo>
                    <a:pt x="46017" y="129071"/>
                  </a:lnTo>
                  <a:lnTo>
                    <a:pt x="45983" y="128832"/>
                  </a:lnTo>
                  <a:lnTo>
                    <a:pt x="46443" y="129463"/>
                  </a:lnTo>
                  <a:lnTo>
                    <a:pt x="46682" y="129786"/>
                  </a:lnTo>
                  <a:lnTo>
                    <a:pt x="46921" y="130093"/>
                  </a:lnTo>
                  <a:lnTo>
                    <a:pt x="47176" y="130383"/>
                  </a:lnTo>
                  <a:lnTo>
                    <a:pt x="47466" y="130639"/>
                  </a:lnTo>
                  <a:lnTo>
                    <a:pt x="47619" y="130758"/>
                  </a:lnTo>
                  <a:lnTo>
                    <a:pt x="47773" y="130877"/>
                  </a:lnTo>
                  <a:lnTo>
                    <a:pt x="47943" y="130979"/>
                  </a:lnTo>
                  <a:lnTo>
                    <a:pt x="48114" y="131065"/>
                  </a:lnTo>
                  <a:lnTo>
                    <a:pt x="48165" y="131303"/>
                  </a:lnTo>
                  <a:lnTo>
                    <a:pt x="48199" y="131201"/>
                  </a:lnTo>
                  <a:lnTo>
                    <a:pt x="48233" y="131116"/>
                  </a:lnTo>
                  <a:lnTo>
                    <a:pt x="48233" y="131065"/>
                  </a:lnTo>
                  <a:lnTo>
                    <a:pt x="48233" y="131031"/>
                  </a:lnTo>
                  <a:lnTo>
                    <a:pt x="48216" y="130996"/>
                  </a:lnTo>
                  <a:lnTo>
                    <a:pt x="48165" y="130962"/>
                  </a:lnTo>
                  <a:lnTo>
                    <a:pt x="47619" y="130349"/>
                  </a:lnTo>
                  <a:lnTo>
                    <a:pt x="47091" y="129701"/>
                  </a:lnTo>
                  <a:lnTo>
                    <a:pt x="46835" y="129377"/>
                  </a:lnTo>
                  <a:lnTo>
                    <a:pt x="46597" y="129036"/>
                  </a:lnTo>
                  <a:lnTo>
                    <a:pt x="46375" y="128696"/>
                  </a:lnTo>
                  <a:lnTo>
                    <a:pt x="46137" y="128355"/>
                  </a:lnTo>
                  <a:lnTo>
                    <a:pt x="46068" y="128201"/>
                  </a:lnTo>
                  <a:lnTo>
                    <a:pt x="46017" y="128048"/>
                  </a:lnTo>
                  <a:lnTo>
                    <a:pt x="46017" y="127895"/>
                  </a:lnTo>
                  <a:lnTo>
                    <a:pt x="46017" y="127741"/>
                  </a:lnTo>
                  <a:lnTo>
                    <a:pt x="46068" y="127417"/>
                  </a:lnTo>
                  <a:lnTo>
                    <a:pt x="46119" y="127093"/>
                  </a:lnTo>
                  <a:lnTo>
                    <a:pt x="46409" y="127588"/>
                  </a:lnTo>
                  <a:lnTo>
                    <a:pt x="46699" y="128082"/>
                  </a:lnTo>
                  <a:lnTo>
                    <a:pt x="47040" y="128542"/>
                  </a:lnTo>
                  <a:lnTo>
                    <a:pt x="47381" y="129002"/>
                  </a:lnTo>
                  <a:lnTo>
                    <a:pt x="47722" y="129463"/>
                  </a:lnTo>
                  <a:lnTo>
                    <a:pt x="48079" y="129906"/>
                  </a:lnTo>
                  <a:lnTo>
                    <a:pt x="48829" y="130775"/>
                  </a:lnTo>
                  <a:lnTo>
                    <a:pt x="48915" y="130877"/>
                  </a:lnTo>
                  <a:lnTo>
                    <a:pt x="49017" y="130979"/>
                  </a:lnTo>
                  <a:lnTo>
                    <a:pt x="49119" y="131099"/>
                  </a:lnTo>
                  <a:lnTo>
                    <a:pt x="49221" y="131201"/>
                  </a:lnTo>
                  <a:lnTo>
                    <a:pt x="49324" y="131269"/>
                  </a:lnTo>
                  <a:lnTo>
                    <a:pt x="49443" y="131320"/>
                  </a:lnTo>
                  <a:lnTo>
                    <a:pt x="49511" y="131337"/>
                  </a:lnTo>
                  <a:lnTo>
                    <a:pt x="49579" y="131337"/>
                  </a:lnTo>
                  <a:lnTo>
                    <a:pt x="49647" y="131320"/>
                  </a:lnTo>
                  <a:lnTo>
                    <a:pt x="49716" y="131286"/>
                  </a:lnTo>
                  <a:lnTo>
                    <a:pt x="49460" y="131184"/>
                  </a:lnTo>
                  <a:lnTo>
                    <a:pt x="49187" y="130758"/>
                  </a:lnTo>
                  <a:lnTo>
                    <a:pt x="48881" y="130349"/>
                  </a:lnTo>
                  <a:lnTo>
                    <a:pt x="48267" y="129548"/>
                  </a:lnTo>
                  <a:lnTo>
                    <a:pt x="47653" y="128730"/>
                  </a:lnTo>
                  <a:lnTo>
                    <a:pt x="47347" y="128321"/>
                  </a:lnTo>
                  <a:lnTo>
                    <a:pt x="47074" y="127895"/>
                  </a:lnTo>
                  <a:lnTo>
                    <a:pt x="46852" y="127554"/>
                  </a:lnTo>
                  <a:lnTo>
                    <a:pt x="46614" y="127213"/>
                  </a:lnTo>
                  <a:lnTo>
                    <a:pt x="46494" y="127025"/>
                  </a:lnTo>
                  <a:lnTo>
                    <a:pt x="46392" y="126855"/>
                  </a:lnTo>
                  <a:lnTo>
                    <a:pt x="46324" y="126667"/>
                  </a:lnTo>
                  <a:lnTo>
                    <a:pt x="46256" y="126463"/>
                  </a:lnTo>
                  <a:lnTo>
                    <a:pt x="46358" y="126037"/>
                  </a:lnTo>
                  <a:lnTo>
                    <a:pt x="46443" y="125594"/>
                  </a:lnTo>
                  <a:lnTo>
                    <a:pt x="46511" y="125372"/>
                  </a:lnTo>
                  <a:lnTo>
                    <a:pt x="46597" y="125168"/>
                  </a:lnTo>
                  <a:lnTo>
                    <a:pt x="46699" y="124963"/>
                  </a:lnTo>
                  <a:lnTo>
                    <a:pt x="46835" y="124793"/>
                  </a:lnTo>
                  <a:lnTo>
                    <a:pt x="46869" y="124878"/>
                  </a:lnTo>
                  <a:lnTo>
                    <a:pt x="46903" y="124997"/>
                  </a:lnTo>
                  <a:lnTo>
                    <a:pt x="46955" y="125219"/>
                  </a:lnTo>
                  <a:lnTo>
                    <a:pt x="47006" y="125321"/>
                  </a:lnTo>
                  <a:lnTo>
                    <a:pt x="47057" y="125389"/>
                  </a:lnTo>
                  <a:lnTo>
                    <a:pt x="47108" y="125423"/>
                  </a:lnTo>
                  <a:lnTo>
                    <a:pt x="47159" y="125440"/>
                  </a:lnTo>
                  <a:lnTo>
                    <a:pt x="47210" y="125457"/>
                  </a:lnTo>
                  <a:lnTo>
                    <a:pt x="47278" y="125457"/>
                  </a:lnTo>
                  <a:lnTo>
                    <a:pt x="47210" y="125730"/>
                  </a:lnTo>
                  <a:lnTo>
                    <a:pt x="47381" y="125713"/>
                  </a:lnTo>
                  <a:lnTo>
                    <a:pt x="47398" y="125798"/>
                  </a:lnTo>
                  <a:lnTo>
                    <a:pt x="47415" y="125866"/>
                  </a:lnTo>
                  <a:lnTo>
                    <a:pt x="47449" y="125935"/>
                  </a:lnTo>
                  <a:lnTo>
                    <a:pt x="47500" y="125986"/>
                  </a:lnTo>
                  <a:lnTo>
                    <a:pt x="47551" y="126037"/>
                  </a:lnTo>
                  <a:lnTo>
                    <a:pt x="47619" y="126071"/>
                  </a:lnTo>
                  <a:lnTo>
                    <a:pt x="47705" y="126105"/>
                  </a:lnTo>
                  <a:lnTo>
                    <a:pt x="47790" y="126122"/>
                  </a:lnTo>
                  <a:lnTo>
                    <a:pt x="47687" y="126395"/>
                  </a:lnTo>
                  <a:lnTo>
                    <a:pt x="47858" y="126378"/>
                  </a:lnTo>
                  <a:lnTo>
                    <a:pt x="47994" y="126582"/>
                  </a:lnTo>
                  <a:lnTo>
                    <a:pt x="48131" y="126770"/>
                  </a:lnTo>
                  <a:lnTo>
                    <a:pt x="48301" y="126957"/>
                  </a:lnTo>
                  <a:lnTo>
                    <a:pt x="48471" y="127128"/>
                  </a:lnTo>
                  <a:lnTo>
                    <a:pt x="48829" y="127451"/>
                  </a:lnTo>
                  <a:lnTo>
                    <a:pt x="49187" y="127758"/>
                  </a:lnTo>
                  <a:lnTo>
                    <a:pt x="48676" y="127076"/>
                  </a:lnTo>
                  <a:lnTo>
                    <a:pt x="48557" y="127111"/>
                  </a:lnTo>
                  <a:lnTo>
                    <a:pt x="48591" y="126889"/>
                  </a:lnTo>
                  <a:lnTo>
                    <a:pt x="48437" y="126889"/>
                  </a:lnTo>
                  <a:lnTo>
                    <a:pt x="48352" y="126753"/>
                  </a:lnTo>
                  <a:lnTo>
                    <a:pt x="48250" y="126599"/>
                  </a:lnTo>
                  <a:lnTo>
                    <a:pt x="48079" y="126309"/>
                  </a:lnTo>
                  <a:lnTo>
                    <a:pt x="47977" y="126156"/>
                  </a:lnTo>
                  <a:lnTo>
                    <a:pt x="47858" y="126037"/>
                  </a:lnTo>
                  <a:lnTo>
                    <a:pt x="47722" y="125935"/>
                  </a:lnTo>
                  <a:lnTo>
                    <a:pt x="47568" y="125849"/>
                  </a:lnTo>
                  <a:lnTo>
                    <a:pt x="47636" y="125594"/>
                  </a:lnTo>
                  <a:lnTo>
                    <a:pt x="47483" y="125577"/>
                  </a:lnTo>
                  <a:lnTo>
                    <a:pt x="47381" y="125372"/>
                  </a:lnTo>
                  <a:lnTo>
                    <a:pt x="47244" y="125168"/>
                  </a:lnTo>
                  <a:lnTo>
                    <a:pt x="47108" y="124963"/>
                  </a:lnTo>
                  <a:lnTo>
                    <a:pt x="46972" y="124759"/>
                  </a:lnTo>
                  <a:lnTo>
                    <a:pt x="46835" y="124367"/>
                  </a:lnTo>
                  <a:lnTo>
                    <a:pt x="47159" y="123600"/>
                  </a:lnTo>
                  <a:lnTo>
                    <a:pt x="47483" y="122850"/>
                  </a:lnTo>
                  <a:lnTo>
                    <a:pt x="47619" y="123173"/>
                  </a:lnTo>
                  <a:lnTo>
                    <a:pt x="47773" y="123480"/>
                  </a:lnTo>
                  <a:lnTo>
                    <a:pt x="47926" y="123787"/>
                  </a:lnTo>
                  <a:lnTo>
                    <a:pt x="48097" y="124094"/>
                  </a:lnTo>
                  <a:lnTo>
                    <a:pt x="48471" y="124690"/>
                  </a:lnTo>
                  <a:lnTo>
                    <a:pt x="48846" y="125287"/>
                  </a:lnTo>
                  <a:lnTo>
                    <a:pt x="49017" y="125491"/>
                  </a:lnTo>
                  <a:lnTo>
                    <a:pt x="49204" y="125696"/>
                  </a:lnTo>
                  <a:lnTo>
                    <a:pt x="49579" y="126105"/>
                  </a:lnTo>
                  <a:lnTo>
                    <a:pt x="49562" y="125713"/>
                  </a:lnTo>
                  <a:lnTo>
                    <a:pt x="49426" y="125781"/>
                  </a:lnTo>
                  <a:lnTo>
                    <a:pt x="49324" y="125355"/>
                  </a:lnTo>
                  <a:lnTo>
                    <a:pt x="48966" y="124861"/>
                  </a:lnTo>
                  <a:lnTo>
                    <a:pt x="48642" y="124281"/>
                  </a:lnTo>
                  <a:lnTo>
                    <a:pt x="48318" y="123702"/>
                  </a:lnTo>
                  <a:lnTo>
                    <a:pt x="48148" y="123378"/>
                  </a:lnTo>
                  <a:lnTo>
                    <a:pt x="47909" y="122884"/>
                  </a:lnTo>
                  <a:lnTo>
                    <a:pt x="47670" y="122389"/>
                  </a:lnTo>
                  <a:lnTo>
                    <a:pt x="48011" y="121793"/>
                  </a:lnTo>
                  <a:lnTo>
                    <a:pt x="48369" y="121196"/>
                  </a:lnTo>
                  <a:lnTo>
                    <a:pt x="48369" y="121316"/>
                  </a:lnTo>
                  <a:lnTo>
                    <a:pt x="48386" y="121418"/>
                  </a:lnTo>
                  <a:lnTo>
                    <a:pt x="48420" y="121520"/>
                  </a:lnTo>
                  <a:lnTo>
                    <a:pt x="48454" y="121623"/>
                  </a:lnTo>
                  <a:lnTo>
                    <a:pt x="48557" y="121810"/>
                  </a:lnTo>
                  <a:lnTo>
                    <a:pt x="48676" y="121997"/>
                  </a:lnTo>
                  <a:lnTo>
                    <a:pt x="49102" y="122577"/>
                  </a:lnTo>
                  <a:lnTo>
                    <a:pt x="49528" y="123156"/>
                  </a:lnTo>
                  <a:lnTo>
                    <a:pt x="50125" y="123906"/>
                  </a:lnTo>
                  <a:lnTo>
                    <a:pt x="50176" y="123940"/>
                  </a:lnTo>
                  <a:lnTo>
                    <a:pt x="50329" y="124162"/>
                  </a:lnTo>
                  <a:lnTo>
                    <a:pt x="50517" y="124384"/>
                  </a:lnTo>
                  <a:lnTo>
                    <a:pt x="50704" y="124588"/>
                  </a:lnTo>
                  <a:lnTo>
                    <a:pt x="50909" y="124793"/>
                  </a:lnTo>
                  <a:lnTo>
                    <a:pt x="50875" y="124878"/>
                  </a:lnTo>
                  <a:lnTo>
                    <a:pt x="51130" y="125014"/>
                  </a:lnTo>
                  <a:lnTo>
                    <a:pt x="51284" y="125270"/>
                  </a:lnTo>
                  <a:lnTo>
                    <a:pt x="51420" y="125168"/>
                  </a:lnTo>
                  <a:lnTo>
                    <a:pt x="51164" y="124776"/>
                  </a:lnTo>
                  <a:lnTo>
                    <a:pt x="51113" y="124759"/>
                  </a:lnTo>
                  <a:lnTo>
                    <a:pt x="50823" y="124332"/>
                  </a:lnTo>
                  <a:lnTo>
                    <a:pt x="50517" y="123923"/>
                  </a:lnTo>
                  <a:lnTo>
                    <a:pt x="50466" y="123906"/>
                  </a:lnTo>
                  <a:lnTo>
                    <a:pt x="50210" y="123548"/>
                  </a:lnTo>
                  <a:lnTo>
                    <a:pt x="49954" y="123208"/>
                  </a:lnTo>
                  <a:lnTo>
                    <a:pt x="49460" y="122543"/>
                  </a:lnTo>
                  <a:lnTo>
                    <a:pt x="49068" y="122015"/>
                  </a:lnTo>
                  <a:lnTo>
                    <a:pt x="48710" y="121452"/>
                  </a:lnTo>
                  <a:lnTo>
                    <a:pt x="48608" y="121452"/>
                  </a:lnTo>
                  <a:lnTo>
                    <a:pt x="48471" y="121043"/>
                  </a:lnTo>
                  <a:lnTo>
                    <a:pt x="48915" y="120378"/>
                  </a:lnTo>
                  <a:lnTo>
                    <a:pt x="49341" y="119731"/>
                  </a:lnTo>
                  <a:lnTo>
                    <a:pt x="49409" y="119952"/>
                  </a:lnTo>
                  <a:lnTo>
                    <a:pt x="49494" y="120174"/>
                  </a:lnTo>
                  <a:lnTo>
                    <a:pt x="49596" y="120395"/>
                  </a:lnTo>
                  <a:lnTo>
                    <a:pt x="49699" y="120617"/>
                  </a:lnTo>
                  <a:lnTo>
                    <a:pt x="49920" y="121043"/>
                  </a:lnTo>
                  <a:lnTo>
                    <a:pt x="50193" y="121435"/>
                  </a:lnTo>
                  <a:lnTo>
                    <a:pt x="50466" y="121844"/>
                  </a:lnTo>
                  <a:lnTo>
                    <a:pt x="50755" y="122236"/>
                  </a:lnTo>
                  <a:lnTo>
                    <a:pt x="51335" y="123003"/>
                  </a:lnTo>
                  <a:lnTo>
                    <a:pt x="51522" y="123225"/>
                  </a:lnTo>
                  <a:lnTo>
                    <a:pt x="51625" y="123344"/>
                  </a:lnTo>
                  <a:lnTo>
                    <a:pt x="51727" y="123446"/>
                  </a:lnTo>
                  <a:lnTo>
                    <a:pt x="51846" y="123531"/>
                  </a:lnTo>
                  <a:lnTo>
                    <a:pt x="51982" y="123583"/>
                  </a:lnTo>
                  <a:lnTo>
                    <a:pt x="52136" y="123617"/>
                  </a:lnTo>
                  <a:lnTo>
                    <a:pt x="52204" y="123600"/>
                  </a:lnTo>
                  <a:lnTo>
                    <a:pt x="52289" y="123600"/>
                  </a:lnTo>
                  <a:lnTo>
                    <a:pt x="51846" y="123378"/>
                  </a:lnTo>
                  <a:lnTo>
                    <a:pt x="51931" y="123208"/>
                  </a:lnTo>
                  <a:lnTo>
                    <a:pt x="51590" y="122799"/>
                  </a:lnTo>
                  <a:lnTo>
                    <a:pt x="51267" y="122389"/>
                  </a:lnTo>
                  <a:lnTo>
                    <a:pt x="50806" y="121691"/>
                  </a:lnTo>
                  <a:lnTo>
                    <a:pt x="50363" y="120975"/>
                  </a:lnTo>
                  <a:lnTo>
                    <a:pt x="49937" y="120242"/>
                  </a:lnTo>
                  <a:lnTo>
                    <a:pt x="49528" y="119509"/>
                  </a:lnTo>
                  <a:lnTo>
                    <a:pt x="49716" y="119288"/>
                  </a:lnTo>
                  <a:lnTo>
                    <a:pt x="49920" y="119066"/>
                  </a:lnTo>
                  <a:lnTo>
                    <a:pt x="50125" y="118861"/>
                  </a:lnTo>
                  <a:lnTo>
                    <a:pt x="50346" y="118674"/>
                  </a:lnTo>
                  <a:lnTo>
                    <a:pt x="50806" y="118316"/>
                  </a:lnTo>
                  <a:lnTo>
                    <a:pt x="51028" y="118129"/>
                  </a:lnTo>
                  <a:lnTo>
                    <a:pt x="51250" y="117924"/>
                  </a:lnTo>
                  <a:close/>
                  <a:moveTo>
                    <a:pt x="46358" y="131388"/>
                  </a:moveTo>
                  <a:lnTo>
                    <a:pt x="46938" y="132070"/>
                  </a:lnTo>
                  <a:lnTo>
                    <a:pt x="47227" y="132428"/>
                  </a:lnTo>
                  <a:lnTo>
                    <a:pt x="47534" y="132752"/>
                  </a:lnTo>
                  <a:lnTo>
                    <a:pt x="47841" y="133076"/>
                  </a:lnTo>
                  <a:lnTo>
                    <a:pt x="48182" y="133383"/>
                  </a:lnTo>
                  <a:lnTo>
                    <a:pt x="48523" y="133655"/>
                  </a:lnTo>
                  <a:lnTo>
                    <a:pt x="48710" y="133792"/>
                  </a:lnTo>
                  <a:lnTo>
                    <a:pt x="48898" y="133911"/>
                  </a:lnTo>
                  <a:lnTo>
                    <a:pt x="48608" y="133979"/>
                  </a:lnTo>
                  <a:lnTo>
                    <a:pt x="48318" y="134030"/>
                  </a:lnTo>
                  <a:lnTo>
                    <a:pt x="48011" y="134064"/>
                  </a:lnTo>
                  <a:lnTo>
                    <a:pt x="47722" y="134081"/>
                  </a:lnTo>
                  <a:lnTo>
                    <a:pt x="47125" y="134098"/>
                  </a:lnTo>
                  <a:lnTo>
                    <a:pt x="46529" y="134098"/>
                  </a:lnTo>
                  <a:lnTo>
                    <a:pt x="45710" y="134081"/>
                  </a:lnTo>
                  <a:lnTo>
                    <a:pt x="45301" y="134081"/>
                  </a:lnTo>
                  <a:lnTo>
                    <a:pt x="44892" y="134047"/>
                  </a:lnTo>
                  <a:lnTo>
                    <a:pt x="44483" y="133996"/>
                  </a:lnTo>
                  <a:lnTo>
                    <a:pt x="44279" y="133962"/>
                  </a:lnTo>
                  <a:lnTo>
                    <a:pt x="44091" y="133928"/>
                  </a:lnTo>
                  <a:lnTo>
                    <a:pt x="43904" y="133860"/>
                  </a:lnTo>
                  <a:lnTo>
                    <a:pt x="43699" y="133792"/>
                  </a:lnTo>
                  <a:lnTo>
                    <a:pt x="43512" y="133706"/>
                  </a:lnTo>
                  <a:lnTo>
                    <a:pt x="43341" y="133604"/>
                  </a:lnTo>
                  <a:lnTo>
                    <a:pt x="43035" y="133451"/>
                  </a:lnTo>
                  <a:lnTo>
                    <a:pt x="42745" y="133280"/>
                  </a:lnTo>
                  <a:lnTo>
                    <a:pt x="42609" y="133178"/>
                  </a:lnTo>
                  <a:lnTo>
                    <a:pt x="42489" y="133059"/>
                  </a:lnTo>
                  <a:lnTo>
                    <a:pt x="42387" y="132939"/>
                  </a:lnTo>
                  <a:lnTo>
                    <a:pt x="42319" y="132786"/>
                  </a:lnTo>
                  <a:lnTo>
                    <a:pt x="42404" y="132667"/>
                  </a:lnTo>
                  <a:lnTo>
                    <a:pt x="42506" y="132582"/>
                  </a:lnTo>
                  <a:lnTo>
                    <a:pt x="42609" y="132496"/>
                  </a:lnTo>
                  <a:lnTo>
                    <a:pt x="42745" y="132445"/>
                  </a:lnTo>
                  <a:lnTo>
                    <a:pt x="43001" y="132326"/>
                  </a:lnTo>
                  <a:lnTo>
                    <a:pt x="43256" y="132224"/>
                  </a:lnTo>
                  <a:lnTo>
                    <a:pt x="44006" y="131968"/>
                  </a:lnTo>
                  <a:lnTo>
                    <a:pt x="44790" y="131712"/>
                  </a:lnTo>
                  <a:lnTo>
                    <a:pt x="45182" y="131610"/>
                  </a:lnTo>
                  <a:lnTo>
                    <a:pt x="45574" y="131525"/>
                  </a:lnTo>
                  <a:lnTo>
                    <a:pt x="45966" y="131457"/>
                  </a:lnTo>
                  <a:lnTo>
                    <a:pt x="46358" y="131388"/>
                  </a:lnTo>
                  <a:close/>
                  <a:moveTo>
                    <a:pt x="92818" y="131167"/>
                  </a:moveTo>
                  <a:lnTo>
                    <a:pt x="92887" y="131354"/>
                  </a:lnTo>
                  <a:lnTo>
                    <a:pt x="92989" y="131525"/>
                  </a:lnTo>
                  <a:lnTo>
                    <a:pt x="93108" y="131695"/>
                  </a:lnTo>
                  <a:lnTo>
                    <a:pt x="93210" y="131883"/>
                  </a:lnTo>
                  <a:lnTo>
                    <a:pt x="93279" y="132053"/>
                  </a:lnTo>
                  <a:lnTo>
                    <a:pt x="93313" y="132138"/>
                  </a:lnTo>
                  <a:lnTo>
                    <a:pt x="93313" y="132241"/>
                  </a:lnTo>
                  <a:lnTo>
                    <a:pt x="93313" y="132326"/>
                  </a:lnTo>
                  <a:lnTo>
                    <a:pt x="93279" y="132411"/>
                  </a:lnTo>
                  <a:lnTo>
                    <a:pt x="93228" y="132496"/>
                  </a:lnTo>
                  <a:lnTo>
                    <a:pt x="93159" y="132582"/>
                  </a:lnTo>
                  <a:lnTo>
                    <a:pt x="93191" y="132709"/>
                  </a:lnTo>
                  <a:lnTo>
                    <a:pt x="93191" y="132709"/>
                  </a:lnTo>
                  <a:lnTo>
                    <a:pt x="93210" y="132684"/>
                  </a:lnTo>
                  <a:lnTo>
                    <a:pt x="93313" y="132547"/>
                  </a:lnTo>
                  <a:lnTo>
                    <a:pt x="93398" y="132394"/>
                  </a:lnTo>
                  <a:lnTo>
                    <a:pt x="93620" y="132718"/>
                  </a:lnTo>
                  <a:lnTo>
                    <a:pt x="93824" y="133042"/>
                  </a:lnTo>
                  <a:lnTo>
                    <a:pt x="94216" y="133706"/>
                  </a:lnTo>
                  <a:lnTo>
                    <a:pt x="93977" y="134047"/>
                  </a:lnTo>
                  <a:lnTo>
                    <a:pt x="93994" y="134132"/>
                  </a:lnTo>
                  <a:lnTo>
                    <a:pt x="93756" y="134337"/>
                  </a:lnTo>
                  <a:lnTo>
                    <a:pt x="93688" y="134337"/>
                  </a:lnTo>
                  <a:lnTo>
                    <a:pt x="93228" y="134865"/>
                  </a:lnTo>
                  <a:lnTo>
                    <a:pt x="93023" y="135138"/>
                  </a:lnTo>
                  <a:lnTo>
                    <a:pt x="92938" y="135291"/>
                  </a:lnTo>
                  <a:lnTo>
                    <a:pt x="92853" y="135445"/>
                  </a:lnTo>
                  <a:lnTo>
                    <a:pt x="92699" y="135326"/>
                  </a:lnTo>
                  <a:lnTo>
                    <a:pt x="92563" y="135189"/>
                  </a:lnTo>
                  <a:lnTo>
                    <a:pt x="92461" y="135036"/>
                  </a:lnTo>
                  <a:lnTo>
                    <a:pt x="92358" y="134882"/>
                  </a:lnTo>
                  <a:lnTo>
                    <a:pt x="92154" y="134542"/>
                  </a:lnTo>
                  <a:lnTo>
                    <a:pt x="91966" y="134218"/>
                  </a:lnTo>
                  <a:lnTo>
                    <a:pt x="92273" y="133860"/>
                  </a:lnTo>
                  <a:lnTo>
                    <a:pt x="92409" y="133672"/>
                  </a:lnTo>
                  <a:lnTo>
                    <a:pt x="92529" y="133468"/>
                  </a:lnTo>
                  <a:lnTo>
                    <a:pt x="92563" y="133502"/>
                  </a:lnTo>
                  <a:lnTo>
                    <a:pt x="92665" y="133348"/>
                  </a:lnTo>
                  <a:lnTo>
                    <a:pt x="92767" y="133229"/>
                  </a:lnTo>
                  <a:lnTo>
                    <a:pt x="93006" y="132956"/>
                  </a:lnTo>
                  <a:lnTo>
                    <a:pt x="93186" y="132716"/>
                  </a:lnTo>
                  <a:lnTo>
                    <a:pt x="93186" y="132716"/>
                  </a:lnTo>
                  <a:lnTo>
                    <a:pt x="92955" y="132650"/>
                  </a:lnTo>
                  <a:lnTo>
                    <a:pt x="93006" y="132905"/>
                  </a:lnTo>
                  <a:lnTo>
                    <a:pt x="92784" y="132803"/>
                  </a:lnTo>
                  <a:lnTo>
                    <a:pt x="92853" y="133042"/>
                  </a:lnTo>
                  <a:lnTo>
                    <a:pt x="92631" y="132991"/>
                  </a:lnTo>
                  <a:lnTo>
                    <a:pt x="92648" y="133127"/>
                  </a:lnTo>
                  <a:lnTo>
                    <a:pt x="92495" y="133297"/>
                  </a:lnTo>
                  <a:lnTo>
                    <a:pt x="92324" y="133451"/>
                  </a:lnTo>
                  <a:lnTo>
                    <a:pt x="92256" y="133536"/>
                  </a:lnTo>
                  <a:lnTo>
                    <a:pt x="92188" y="133638"/>
                  </a:lnTo>
                  <a:lnTo>
                    <a:pt x="92137" y="133740"/>
                  </a:lnTo>
                  <a:lnTo>
                    <a:pt x="92103" y="133843"/>
                  </a:lnTo>
                  <a:lnTo>
                    <a:pt x="91949" y="133792"/>
                  </a:lnTo>
                  <a:lnTo>
                    <a:pt x="91949" y="134184"/>
                  </a:lnTo>
                  <a:lnTo>
                    <a:pt x="91711" y="133860"/>
                  </a:lnTo>
                  <a:lnTo>
                    <a:pt x="91489" y="133519"/>
                  </a:lnTo>
                  <a:lnTo>
                    <a:pt x="91029" y="132871"/>
                  </a:lnTo>
                  <a:lnTo>
                    <a:pt x="91182" y="132667"/>
                  </a:lnTo>
                  <a:lnTo>
                    <a:pt x="91336" y="132479"/>
                  </a:lnTo>
                  <a:lnTo>
                    <a:pt x="91523" y="132292"/>
                  </a:lnTo>
                  <a:lnTo>
                    <a:pt x="91711" y="132121"/>
                  </a:lnTo>
                  <a:lnTo>
                    <a:pt x="91881" y="131951"/>
                  </a:lnTo>
                  <a:lnTo>
                    <a:pt x="92069" y="131780"/>
                  </a:lnTo>
                  <a:lnTo>
                    <a:pt x="92222" y="131576"/>
                  </a:lnTo>
                  <a:lnTo>
                    <a:pt x="92358" y="131371"/>
                  </a:lnTo>
                  <a:lnTo>
                    <a:pt x="92478" y="131337"/>
                  </a:lnTo>
                  <a:lnTo>
                    <a:pt x="92580" y="131269"/>
                  </a:lnTo>
                  <a:lnTo>
                    <a:pt x="92818" y="131167"/>
                  </a:lnTo>
                  <a:close/>
                  <a:moveTo>
                    <a:pt x="118929" y="111942"/>
                  </a:moveTo>
                  <a:lnTo>
                    <a:pt x="119168" y="111959"/>
                  </a:lnTo>
                  <a:lnTo>
                    <a:pt x="119389" y="111993"/>
                  </a:lnTo>
                  <a:lnTo>
                    <a:pt x="119611" y="112044"/>
                  </a:lnTo>
                  <a:lnTo>
                    <a:pt x="119832" y="112112"/>
                  </a:lnTo>
                  <a:lnTo>
                    <a:pt x="120054" y="112197"/>
                  </a:lnTo>
                  <a:lnTo>
                    <a:pt x="120258" y="112300"/>
                  </a:lnTo>
                  <a:lnTo>
                    <a:pt x="120463" y="112436"/>
                  </a:lnTo>
                  <a:lnTo>
                    <a:pt x="121451" y="113016"/>
                  </a:lnTo>
                  <a:lnTo>
                    <a:pt x="122440" y="113595"/>
                  </a:lnTo>
                  <a:lnTo>
                    <a:pt x="124587" y="114907"/>
                  </a:lnTo>
                  <a:lnTo>
                    <a:pt x="125167" y="115231"/>
                  </a:lnTo>
                  <a:lnTo>
                    <a:pt x="125167" y="115368"/>
                  </a:lnTo>
                  <a:lnTo>
                    <a:pt x="125491" y="115316"/>
                  </a:lnTo>
                  <a:lnTo>
                    <a:pt x="125491" y="115589"/>
                  </a:lnTo>
                  <a:lnTo>
                    <a:pt x="125644" y="115419"/>
                  </a:lnTo>
                  <a:lnTo>
                    <a:pt x="125167" y="115010"/>
                  </a:lnTo>
                  <a:lnTo>
                    <a:pt x="124690" y="114635"/>
                  </a:lnTo>
                  <a:lnTo>
                    <a:pt x="123718" y="113987"/>
                  </a:lnTo>
                  <a:lnTo>
                    <a:pt x="122747" y="113356"/>
                  </a:lnTo>
                  <a:lnTo>
                    <a:pt x="120753" y="112146"/>
                  </a:lnTo>
                  <a:lnTo>
                    <a:pt x="121315" y="112197"/>
                  </a:lnTo>
                  <a:lnTo>
                    <a:pt x="121877" y="112283"/>
                  </a:lnTo>
                  <a:lnTo>
                    <a:pt x="122440" y="112402"/>
                  </a:lnTo>
                  <a:lnTo>
                    <a:pt x="123002" y="112538"/>
                  </a:lnTo>
                  <a:lnTo>
                    <a:pt x="123531" y="112709"/>
                  </a:lnTo>
                  <a:lnTo>
                    <a:pt x="124059" y="112913"/>
                  </a:lnTo>
                  <a:lnTo>
                    <a:pt x="124332" y="113016"/>
                  </a:lnTo>
                  <a:lnTo>
                    <a:pt x="124587" y="113152"/>
                  </a:lnTo>
                  <a:lnTo>
                    <a:pt x="124826" y="113288"/>
                  </a:lnTo>
                  <a:lnTo>
                    <a:pt x="125082" y="113425"/>
                  </a:lnTo>
                  <a:lnTo>
                    <a:pt x="126428" y="114226"/>
                  </a:lnTo>
                  <a:lnTo>
                    <a:pt x="126871" y="114515"/>
                  </a:lnTo>
                  <a:lnTo>
                    <a:pt x="127314" y="114822"/>
                  </a:lnTo>
                  <a:lnTo>
                    <a:pt x="127536" y="114976"/>
                  </a:lnTo>
                  <a:lnTo>
                    <a:pt x="127740" y="115146"/>
                  </a:lnTo>
                  <a:lnTo>
                    <a:pt x="127928" y="115333"/>
                  </a:lnTo>
                  <a:lnTo>
                    <a:pt x="128098" y="115538"/>
                  </a:lnTo>
                  <a:lnTo>
                    <a:pt x="128115" y="115146"/>
                  </a:lnTo>
                  <a:lnTo>
                    <a:pt x="127894" y="115231"/>
                  </a:lnTo>
                  <a:lnTo>
                    <a:pt x="127996" y="114959"/>
                  </a:lnTo>
                  <a:lnTo>
                    <a:pt x="127996" y="114959"/>
                  </a:lnTo>
                  <a:lnTo>
                    <a:pt x="127757" y="115078"/>
                  </a:lnTo>
                  <a:lnTo>
                    <a:pt x="127809" y="114822"/>
                  </a:lnTo>
                  <a:lnTo>
                    <a:pt x="127809" y="114822"/>
                  </a:lnTo>
                  <a:lnTo>
                    <a:pt x="127570" y="114873"/>
                  </a:lnTo>
                  <a:lnTo>
                    <a:pt x="127621" y="114737"/>
                  </a:lnTo>
                  <a:lnTo>
                    <a:pt x="126820" y="114140"/>
                  </a:lnTo>
                  <a:lnTo>
                    <a:pt x="126172" y="113714"/>
                  </a:lnTo>
                  <a:lnTo>
                    <a:pt x="125508" y="113305"/>
                  </a:lnTo>
                  <a:lnTo>
                    <a:pt x="125013" y="112981"/>
                  </a:lnTo>
                  <a:lnTo>
                    <a:pt x="125388" y="113067"/>
                  </a:lnTo>
                  <a:lnTo>
                    <a:pt x="125763" y="113152"/>
                  </a:lnTo>
                  <a:lnTo>
                    <a:pt x="126138" y="113254"/>
                  </a:lnTo>
                  <a:lnTo>
                    <a:pt x="126496" y="113373"/>
                  </a:lnTo>
                  <a:lnTo>
                    <a:pt x="126854" y="113510"/>
                  </a:lnTo>
                  <a:lnTo>
                    <a:pt x="127195" y="113663"/>
                  </a:lnTo>
                  <a:lnTo>
                    <a:pt x="127536" y="113834"/>
                  </a:lnTo>
                  <a:lnTo>
                    <a:pt x="127877" y="114021"/>
                  </a:lnTo>
                  <a:lnTo>
                    <a:pt x="128286" y="114072"/>
                  </a:lnTo>
                  <a:lnTo>
                    <a:pt x="128218" y="114345"/>
                  </a:lnTo>
                  <a:lnTo>
                    <a:pt x="128627" y="114106"/>
                  </a:lnTo>
                  <a:lnTo>
                    <a:pt x="128524" y="114601"/>
                  </a:lnTo>
                  <a:lnTo>
                    <a:pt x="128916" y="114311"/>
                  </a:lnTo>
                  <a:lnTo>
                    <a:pt x="129189" y="114396"/>
                  </a:lnTo>
                  <a:lnTo>
                    <a:pt x="129462" y="114532"/>
                  </a:lnTo>
                  <a:lnTo>
                    <a:pt x="129700" y="114669"/>
                  </a:lnTo>
                  <a:lnTo>
                    <a:pt x="129939" y="114839"/>
                  </a:lnTo>
                  <a:lnTo>
                    <a:pt x="130399" y="115197"/>
                  </a:lnTo>
                  <a:lnTo>
                    <a:pt x="130859" y="115555"/>
                  </a:lnTo>
                  <a:lnTo>
                    <a:pt x="131524" y="116066"/>
                  </a:lnTo>
                  <a:lnTo>
                    <a:pt x="131814" y="116237"/>
                  </a:lnTo>
                  <a:lnTo>
                    <a:pt x="131899" y="116339"/>
                  </a:lnTo>
                  <a:lnTo>
                    <a:pt x="132001" y="116441"/>
                  </a:lnTo>
                  <a:lnTo>
                    <a:pt x="132121" y="116509"/>
                  </a:lnTo>
                  <a:lnTo>
                    <a:pt x="132240" y="116561"/>
                  </a:lnTo>
                  <a:lnTo>
                    <a:pt x="132223" y="116629"/>
                  </a:lnTo>
                  <a:lnTo>
                    <a:pt x="132564" y="116833"/>
                  </a:lnTo>
                  <a:lnTo>
                    <a:pt x="132734" y="116936"/>
                  </a:lnTo>
                  <a:lnTo>
                    <a:pt x="132922" y="117021"/>
                  </a:lnTo>
                  <a:lnTo>
                    <a:pt x="132888" y="117123"/>
                  </a:lnTo>
                  <a:lnTo>
                    <a:pt x="133280" y="117157"/>
                  </a:lnTo>
                  <a:lnTo>
                    <a:pt x="133280" y="117157"/>
                  </a:lnTo>
                  <a:lnTo>
                    <a:pt x="133007" y="116970"/>
                  </a:lnTo>
                  <a:lnTo>
                    <a:pt x="132734" y="116782"/>
                  </a:lnTo>
                  <a:lnTo>
                    <a:pt x="132768" y="116612"/>
                  </a:lnTo>
                  <a:lnTo>
                    <a:pt x="132513" y="116680"/>
                  </a:lnTo>
                  <a:lnTo>
                    <a:pt x="132615" y="116475"/>
                  </a:lnTo>
                  <a:lnTo>
                    <a:pt x="132461" y="116492"/>
                  </a:lnTo>
                  <a:lnTo>
                    <a:pt x="132035" y="116237"/>
                  </a:lnTo>
                  <a:lnTo>
                    <a:pt x="132121" y="116100"/>
                  </a:lnTo>
                  <a:lnTo>
                    <a:pt x="132547" y="116339"/>
                  </a:lnTo>
                  <a:lnTo>
                    <a:pt x="132956" y="116578"/>
                  </a:lnTo>
                  <a:lnTo>
                    <a:pt x="133365" y="116850"/>
                  </a:lnTo>
                  <a:lnTo>
                    <a:pt x="133774" y="117140"/>
                  </a:lnTo>
                  <a:lnTo>
                    <a:pt x="134166" y="117430"/>
                  </a:lnTo>
                  <a:lnTo>
                    <a:pt x="134541" y="117737"/>
                  </a:lnTo>
                  <a:lnTo>
                    <a:pt x="134916" y="118060"/>
                  </a:lnTo>
                  <a:lnTo>
                    <a:pt x="135274" y="118384"/>
                  </a:lnTo>
                  <a:lnTo>
                    <a:pt x="134336" y="118146"/>
                  </a:lnTo>
                  <a:lnTo>
                    <a:pt x="133876" y="118043"/>
                  </a:lnTo>
                  <a:lnTo>
                    <a:pt x="133399" y="117941"/>
                  </a:lnTo>
                  <a:lnTo>
                    <a:pt x="132922" y="117856"/>
                  </a:lnTo>
                  <a:lnTo>
                    <a:pt x="132444" y="117805"/>
                  </a:lnTo>
                  <a:lnTo>
                    <a:pt x="131967" y="117754"/>
                  </a:lnTo>
                  <a:lnTo>
                    <a:pt x="131490" y="117754"/>
                  </a:lnTo>
                  <a:lnTo>
                    <a:pt x="130263" y="117805"/>
                  </a:lnTo>
                  <a:lnTo>
                    <a:pt x="129036" y="117890"/>
                  </a:lnTo>
                  <a:lnTo>
                    <a:pt x="127809" y="118026"/>
                  </a:lnTo>
                  <a:lnTo>
                    <a:pt x="126581" y="118197"/>
                  </a:lnTo>
                  <a:lnTo>
                    <a:pt x="125371" y="118401"/>
                  </a:lnTo>
                  <a:lnTo>
                    <a:pt x="124161" y="118640"/>
                  </a:lnTo>
                  <a:lnTo>
                    <a:pt x="123565" y="118776"/>
                  </a:lnTo>
                  <a:lnTo>
                    <a:pt x="122968" y="118930"/>
                  </a:lnTo>
                  <a:lnTo>
                    <a:pt x="122372" y="119083"/>
                  </a:lnTo>
                  <a:lnTo>
                    <a:pt x="121775" y="119253"/>
                  </a:lnTo>
                  <a:lnTo>
                    <a:pt x="121196" y="119441"/>
                  </a:lnTo>
                  <a:lnTo>
                    <a:pt x="120616" y="119645"/>
                  </a:lnTo>
                  <a:lnTo>
                    <a:pt x="120037" y="119867"/>
                  </a:lnTo>
                  <a:lnTo>
                    <a:pt x="119474" y="120106"/>
                  </a:lnTo>
                  <a:lnTo>
                    <a:pt x="118912" y="120361"/>
                  </a:lnTo>
                  <a:lnTo>
                    <a:pt x="118350" y="120617"/>
                  </a:lnTo>
                  <a:lnTo>
                    <a:pt x="117259" y="121162"/>
                  </a:lnTo>
                  <a:lnTo>
                    <a:pt x="116628" y="121486"/>
                  </a:lnTo>
                  <a:lnTo>
                    <a:pt x="116015" y="121827"/>
                  </a:lnTo>
                  <a:lnTo>
                    <a:pt x="115418" y="122202"/>
                  </a:lnTo>
                  <a:lnTo>
                    <a:pt x="114839" y="122594"/>
                  </a:lnTo>
                  <a:lnTo>
                    <a:pt x="113680" y="123395"/>
                  </a:lnTo>
                  <a:lnTo>
                    <a:pt x="112521" y="124196"/>
                  </a:lnTo>
                  <a:lnTo>
                    <a:pt x="110833" y="125372"/>
                  </a:lnTo>
                  <a:lnTo>
                    <a:pt x="110015" y="125986"/>
                  </a:lnTo>
                  <a:lnTo>
                    <a:pt x="109197" y="126599"/>
                  </a:lnTo>
                  <a:lnTo>
                    <a:pt x="108396" y="127247"/>
                  </a:lnTo>
                  <a:lnTo>
                    <a:pt x="107612" y="127912"/>
                  </a:lnTo>
                  <a:lnTo>
                    <a:pt x="106845" y="128593"/>
                  </a:lnTo>
                  <a:lnTo>
                    <a:pt x="106470" y="128951"/>
                  </a:lnTo>
                  <a:lnTo>
                    <a:pt x="106112" y="129326"/>
                  </a:lnTo>
                  <a:lnTo>
                    <a:pt x="105107" y="130349"/>
                  </a:lnTo>
                  <a:lnTo>
                    <a:pt x="104613" y="130860"/>
                  </a:lnTo>
                  <a:lnTo>
                    <a:pt x="104118" y="131388"/>
                  </a:lnTo>
                  <a:lnTo>
                    <a:pt x="103641" y="131917"/>
                  </a:lnTo>
                  <a:lnTo>
                    <a:pt x="103181" y="132462"/>
                  </a:lnTo>
                  <a:lnTo>
                    <a:pt x="102721" y="133008"/>
                  </a:lnTo>
                  <a:lnTo>
                    <a:pt x="102261" y="133570"/>
                  </a:lnTo>
                  <a:lnTo>
                    <a:pt x="102022" y="133877"/>
                  </a:lnTo>
                  <a:lnTo>
                    <a:pt x="101783" y="134201"/>
                  </a:lnTo>
                  <a:lnTo>
                    <a:pt x="101357" y="134865"/>
                  </a:lnTo>
                  <a:lnTo>
                    <a:pt x="100931" y="135547"/>
                  </a:lnTo>
                  <a:lnTo>
                    <a:pt x="100522" y="136212"/>
                  </a:lnTo>
                  <a:lnTo>
                    <a:pt x="100437" y="135274"/>
                  </a:lnTo>
                  <a:lnTo>
                    <a:pt x="100369" y="134320"/>
                  </a:lnTo>
                  <a:lnTo>
                    <a:pt x="100335" y="133843"/>
                  </a:lnTo>
                  <a:lnTo>
                    <a:pt x="100335" y="133366"/>
                  </a:lnTo>
                  <a:lnTo>
                    <a:pt x="100335" y="132888"/>
                  </a:lnTo>
                  <a:lnTo>
                    <a:pt x="100386" y="132411"/>
                  </a:lnTo>
                  <a:lnTo>
                    <a:pt x="100403" y="132138"/>
                  </a:lnTo>
                  <a:lnTo>
                    <a:pt x="100437" y="131849"/>
                  </a:lnTo>
                  <a:lnTo>
                    <a:pt x="100471" y="131712"/>
                  </a:lnTo>
                  <a:lnTo>
                    <a:pt x="100505" y="131576"/>
                  </a:lnTo>
                  <a:lnTo>
                    <a:pt x="100573" y="131457"/>
                  </a:lnTo>
                  <a:lnTo>
                    <a:pt x="100658" y="131337"/>
                  </a:lnTo>
                  <a:lnTo>
                    <a:pt x="100727" y="132036"/>
                  </a:lnTo>
                  <a:lnTo>
                    <a:pt x="100863" y="131968"/>
                  </a:lnTo>
                  <a:lnTo>
                    <a:pt x="100931" y="132377"/>
                  </a:lnTo>
                  <a:lnTo>
                    <a:pt x="101016" y="132786"/>
                  </a:lnTo>
                  <a:lnTo>
                    <a:pt x="101033" y="132070"/>
                  </a:lnTo>
                  <a:lnTo>
                    <a:pt x="100897" y="131678"/>
                  </a:lnTo>
                  <a:lnTo>
                    <a:pt x="100778" y="131286"/>
                  </a:lnTo>
                  <a:lnTo>
                    <a:pt x="100710" y="130962"/>
                  </a:lnTo>
                  <a:lnTo>
                    <a:pt x="100675" y="130621"/>
                  </a:lnTo>
                  <a:lnTo>
                    <a:pt x="100658" y="130298"/>
                  </a:lnTo>
                  <a:lnTo>
                    <a:pt x="100658" y="129957"/>
                  </a:lnTo>
                  <a:lnTo>
                    <a:pt x="100675" y="129616"/>
                  </a:lnTo>
                  <a:lnTo>
                    <a:pt x="100710" y="129292"/>
                  </a:lnTo>
                  <a:lnTo>
                    <a:pt x="100744" y="128968"/>
                  </a:lnTo>
                  <a:lnTo>
                    <a:pt x="100812" y="128627"/>
                  </a:lnTo>
                  <a:lnTo>
                    <a:pt x="100931" y="127963"/>
                  </a:lnTo>
                  <a:lnTo>
                    <a:pt x="101085" y="127315"/>
                  </a:lnTo>
                  <a:lnTo>
                    <a:pt x="101238" y="126650"/>
                  </a:lnTo>
                  <a:lnTo>
                    <a:pt x="101391" y="126003"/>
                  </a:lnTo>
                  <a:lnTo>
                    <a:pt x="101511" y="126020"/>
                  </a:lnTo>
                  <a:lnTo>
                    <a:pt x="101545" y="126667"/>
                  </a:lnTo>
                  <a:lnTo>
                    <a:pt x="101613" y="127315"/>
                  </a:lnTo>
                  <a:lnTo>
                    <a:pt x="101698" y="127963"/>
                  </a:lnTo>
                  <a:lnTo>
                    <a:pt x="101800" y="128593"/>
                  </a:lnTo>
                  <a:lnTo>
                    <a:pt x="101869" y="128917"/>
                  </a:lnTo>
                  <a:lnTo>
                    <a:pt x="101937" y="129241"/>
                  </a:lnTo>
                  <a:lnTo>
                    <a:pt x="102073" y="129889"/>
                  </a:lnTo>
                  <a:lnTo>
                    <a:pt x="102175" y="129837"/>
                  </a:lnTo>
                  <a:lnTo>
                    <a:pt x="102158" y="129923"/>
                  </a:lnTo>
                  <a:lnTo>
                    <a:pt x="102158" y="130008"/>
                  </a:lnTo>
                  <a:lnTo>
                    <a:pt x="102175" y="130093"/>
                  </a:lnTo>
                  <a:lnTo>
                    <a:pt x="102192" y="130161"/>
                  </a:lnTo>
                  <a:lnTo>
                    <a:pt x="102226" y="130229"/>
                  </a:lnTo>
                  <a:lnTo>
                    <a:pt x="102278" y="130298"/>
                  </a:lnTo>
                  <a:lnTo>
                    <a:pt x="102329" y="130366"/>
                  </a:lnTo>
                  <a:lnTo>
                    <a:pt x="102397" y="130417"/>
                  </a:lnTo>
                  <a:lnTo>
                    <a:pt x="102397" y="130690"/>
                  </a:lnTo>
                  <a:lnTo>
                    <a:pt x="102465" y="130604"/>
                  </a:lnTo>
                  <a:lnTo>
                    <a:pt x="102499" y="130519"/>
                  </a:lnTo>
                  <a:lnTo>
                    <a:pt x="102499" y="130434"/>
                  </a:lnTo>
                  <a:lnTo>
                    <a:pt x="102482" y="130332"/>
                  </a:lnTo>
                  <a:lnTo>
                    <a:pt x="102431" y="130144"/>
                  </a:lnTo>
                  <a:lnTo>
                    <a:pt x="102397" y="130059"/>
                  </a:lnTo>
                  <a:lnTo>
                    <a:pt x="102380" y="129957"/>
                  </a:lnTo>
                  <a:lnTo>
                    <a:pt x="102312" y="129701"/>
                  </a:lnTo>
                  <a:lnTo>
                    <a:pt x="102261" y="129411"/>
                  </a:lnTo>
                  <a:lnTo>
                    <a:pt x="102209" y="129139"/>
                  </a:lnTo>
                  <a:lnTo>
                    <a:pt x="102192" y="128866"/>
                  </a:lnTo>
                  <a:lnTo>
                    <a:pt x="102073" y="128883"/>
                  </a:lnTo>
                  <a:lnTo>
                    <a:pt x="102073" y="128576"/>
                  </a:lnTo>
                  <a:lnTo>
                    <a:pt x="102056" y="128252"/>
                  </a:lnTo>
                  <a:lnTo>
                    <a:pt x="102022" y="127946"/>
                  </a:lnTo>
                  <a:lnTo>
                    <a:pt x="101971" y="127639"/>
                  </a:lnTo>
                  <a:lnTo>
                    <a:pt x="101937" y="127383"/>
                  </a:lnTo>
                  <a:lnTo>
                    <a:pt x="101903" y="127145"/>
                  </a:lnTo>
                  <a:lnTo>
                    <a:pt x="101886" y="126650"/>
                  </a:lnTo>
                  <a:lnTo>
                    <a:pt x="101869" y="126395"/>
                  </a:lnTo>
                  <a:lnTo>
                    <a:pt x="101851" y="126156"/>
                  </a:lnTo>
                  <a:lnTo>
                    <a:pt x="101817" y="125917"/>
                  </a:lnTo>
                  <a:lnTo>
                    <a:pt x="101749" y="125679"/>
                  </a:lnTo>
                  <a:lnTo>
                    <a:pt x="101749" y="125372"/>
                  </a:lnTo>
                  <a:lnTo>
                    <a:pt x="101783" y="125082"/>
                  </a:lnTo>
                  <a:lnTo>
                    <a:pt x="101834" y="124810"/>
                  </a:lnTo>
                  <a:lnTo>
                    <a:pt x="101886" y="124520"/>
                  </a:lnTo>
                  <a:lnTo>
                    <a:pt x="101971" y="124247"/>
                  </a:lnTo>
                  <a:lnTo>
                    <a:pt x="102056" y="123975"/>
                  </a:lnTo>
                  <a:lnTo>
                    <a:pt x="102243" y="123412"/>
                  </a:lnTo>
                  <a:lnTo>
                    <a:pt x="102312" y="123668"/>
                  </a:lnTo>
                  <a:lnTo>
                    <a:pt x="102363" y="123923"/>
                  </a:lnTo>
                  <a:lnTo>
                    <a:pt x="102448" y="124435"/>
                  </a:lnTo>
                  <a:lnTo>
                    <a:pt x="102533" y="124946"/>
                  </a:lnTo>
                  <a:lnTo>
                    <a:pt x="102618" y="125457"/>
                  </a:lnTo>
                  <a:lnTo>
                    <a:pt x="102704" y="125883"/>
                  </a:lnTo>
                  <a:lnTo>
                    <a:pt x="102789" y="126292"/>
                  </a:lnTo>
                  <a:lnTo>
                    <a:pt x="102925" y="126940"/>
                  </a:lnTo>
                  <a:lnTo>
                    <a:pt x="102993" y="127247"/>
                  </a:lnTo>
                  <a:lnTo>
                    <a:pt x="103062" y="127571"/>
                  </a:lnTo>
                  <a:lnTo>
                    <a:pt x="103181" y="127520"/>
                  </a:lnTo>
                  <a:lnTo>
                    <a:pt x="103198" y="128014"/>
                  </a:lnTo>
                  <a:lnTo>
                    <a:pt x="103283" y="128201"/>
                  </a:lnTo>
                  <a:lnTo>
                    <a:pt x="103351" y="128389"/>
                  </a:lnTo>
                  <a:lnTo>
                    <a:pt x="103488" y="128781"/>
                  </a:lnTo>
                  <a:lnTo>
                    <a:pt x="103539" y="128014"/>
                  </a:lnTo>
                  <a:lnTo>
                    <a:pt x="103351" y="128099"/>
                  </a:lnTo>
                  <a:lnTo>
                    <a:pt x="103385" y="127349"/>
                  </a:lnTo>
                  <a:lnTo>
                    <a:pt x="103215" y="127434"/>
                  </a:lnTo>
                  <a:lnTo>
                    <a:pt x="103215" y="127145"/>
                  </a:lnTo>
                  <a:lnTo>
                    <a:pt x="103215" y="126872"/>
                  </a:lnTo>
                  <a:lnTo>
                    <a:pt x="103181" y="126599"/>
                  </a:lnTo>
                  <a:lnTo>
                    <a:pt x="103147" y="126463"/>
                  </a:lnTo>
                  <a:lnTo>
                    <a:pt x="103096" y="126344"/>
                  </a:lnTo>
                  <a:lnTo>
                    <a:pt x="102942" y="125338"/>
                  </a:lnTo>
                  <a:lnTo>
                    <a:pt x="102874" y="124844"/>
                  </a:lnTo>
                  <a:lnTo>
                    <a:pt x="102772" y="124349"/>
                  </a:lnTo>
                  <a:lnTo>
                    <a:pt x="102704" y="123514"/>
                  </a:lnTo>
                  <a:lnTo>
                    <a:pt x="102687" y="123105"/>
                  </a:lnTo>
                  <a:lnTo>
                    <a:pt x="102670" y="122679"/>
                  </a:lnTo>
                  <a:lnTo>
                    <a:pt x="102755" y="122458"/>
                  </a:lnTo>
                  <a:lnTo>
                    <a:pt x="102840" y="122219"/>
                  </a:lnTo>
                  <a:lnTo>
                    <a:pt x="102942" y="121997"/>
                  </a:lnTo>
                  <a:lnTo>
                    <a:pt x="103062" y="121793"/>
                  </a:lnTo>
                  <a:lnTo>
                    <a:pt x="103317" y="121367"/>
                  </a:lnTo>
                  <a:lnTo>
                    <a:pt x="103590" y="120975"/>
                  </a:lnTo>
                  <a:lnTo>
                    <a:pt x="103641" y="121469"/>
                  </a:lnTo>
                  <a:lnTo>
                    <a:pt x="103726" y="121963"/>
                  </a:lnTo>
                  <a:lnTo>
                    <a:pt x="103829" y="122458"/>
                  </a:lnTo>
                  <a:lnTo>
                    <a:pt x="103948" y="122952"/>
                  </a:lnTo>
                  <a:lnTo>
                    <a:pt x="104084" y="123429"/>
                  </a:lnTo>
                  <a:lnTo>
                    <a:pt x="104255" y="123906"/>
                  </a:lnTo>
                  <a:lnTo>
                    <a:pt x="104442" y="124384"/>
                  </a:lnTo>
                  <a:lnTo>
                    <a:pt x="104630" y="124844"/>
                  </a:lnTo>
                  <a:lnTo>
                    <a:pt x="104630" y="125082"/>
                  </a:lnTo>
                  <a:lnTo>
                    <a:pt x="104783" y="125065"/>
                  </a:lnTo>
                  <a:lnTo>
                    <a:pt x="104885" y="125321"/>
                  </a:lnTo>
                  <a:lnTo>
                    <a:pt x="105005" y="125560"/>
                  </a:lnTo>
                  <a:lnTo>
                    <a:pt x="105022" y="125423"/>
                  </a:lnTo>
                  <a:lnTo>
                    <a:pt x="105022" y="125304"/>
                  </a:lnTo>
                  <a:lnTo>
                    <a:pt x="105005" y="125031"/>
                  </a:lnTo>
                  <a:lnTo>
                    <a:pt x="104970" y="124793"/>
                  </a:lnTo>
                  <a:lnTo>
                    <a:pt x="104885" y="124537"/>
                  </a:lnTo>
                  <a:lnTo>
                    <a:pt x="104715" y="124043"/>
                  </a:lnTo>
                  <a:lnTo>
                    <a:pt x="104647" y="123787"/>
                  </a:lnTo>
                  <a:lnTo>
                    <a:pt x="104578" y="123531"/>
                  </a:lnTo>
                  <a:lnTo>
                    <a:pt x="104374" y="122764"/>
                  </a:lnTo>
                  <a:lnTo>
                    <a:pt x="104272" y="122372"/>
                  </a:lnTo>
                  <a:lnTo>
                    <a:pt x="104186" y="121980"/>
                  </a:lnTo>
                  <a:lnTo>
                    <a:pt x="104101" y="121588"/>
                  </a:lnTo>
                  <a:lnTo>
                    <a:pt x="104050" y="121196"/>
                  </a:lnTo>
                  <a:lnTo>
                    <a:pt x="104033" y="120787"/>
                  </a:lnTo>
                  <a:lnTo>
                    <a:pt x="104033" y="120395"/>
                  </a:lnTo>
                  <a:lnTo>
                    <a:pt x="104101" y="120208"/>
                  </a:lnTo>
                  <a:lnTo>
                    <a:pt x="104169" y="120020"/>
                  </a:lnTo>
                  <a:lnTo>
                    <a:pt x="104272" y="119867"/>
                  </a:lnTo>
                  <a:lnTo>
                    <a:pt x="104391" y="119697"/>
                  </a:lnTo>
                  <a:lnTo>
                    <a:pt x="104647" y="119390"/>
                  </a:lnTo>
                  <a:lnTo>
                    <a:pt x="104766" y="119219"/>
                  </a:lnTo>
                  <a:lnTo>
                    <a:pt x="104868" y="119066"/>
                  </a:lnTo>
                  <a:lnTo>
                    <a:pt x="104834" y="119663"/>
                  </a:lnTo>
                  <a:lnTo>
                    <a:pt x="104987" y="119594"/>
                  </a:lnTo>
                  <a:lnTo>
                    <a:pt x="104987" y="119731"/>
                  </a:lnTo>
                  <a:lnTo>
                    <a:pt x="104987" y="119884"/>
                  </a:lnTo>
                  <a:lnTo>
                    <a:pt x="105022" y="120157"/>
                  </a:lnTo>
                  <a:lnTo>
                    <a:pt x="105090" y="120429"/>
                  </a:lnTo>
                  <a:lnTo>
                    <a:pt x="105175" y="120702"/>
                  </a:lnTo>
                  <a:lnTo>
                    <a:pt x="105379" y="121231"/>
                  </a:lnTo>
                  <a:lnTo>
                    <a:pt x="105465" y="121503"/>
                  </a:lnTo>
                  <a:lnTo>
                    <a:pt x="105533" y="121776"/>
                  </a:lnTo>
                  <a:lnTo>
                    <a:pt x="105635" y="121742"/>
                  </a:lnTo>
                  <a:lnTo>
                    <a:pt x="105635" y="121929"/>
                  </a:lnTo>
                  <a:lnTo>
                    <a:pt x="105652" y="121997"/>
                  </a:lnTo>
                  <a:lnTo>
                    <a:pt x="105669" y="122083"/>
                  </a:lnTo>
                  <a:lnTo>
                    <a:pt x="105703" y="122151"/>
                  </a:lnTo>
                  <a:lnTo>
                    <a:pt x="105754" y="122219"/>
                  </a:lnTo>
                  <a:lnTo>
                    <a:pt x="105806" y="122287"/>
                  </a:lnTo>
                  <a:lnTo>
                    <a:pt x="105874" y="122355"/>
                  </a:lnTo>
                  <a:lnTo>
                    <a:pt x="105754" y="122611"/>
                  </a:lnTo>
                  <a:lnTo>
                    <a:pt x="105976" y="122560"/>
                  </a:lnTo>
                  <a:lnTo>
                    <a:pt x="105976" y="122747"/>
                  </a:lnTo>
                  <a:lnTo>
                    <a:pt x="105976" y="122816"/>
                  </a:lnTo>
                  <a:lnTo>
                    <a:pt x="106010" y="122901"/>
                  </a:lnTo>
                  <a:lnTo>
                    <a:pt x="106044" y="122969"/>
                  </a:lnTo>
                  <a:lnTo>
                    <a:pt x="106078" y="123037"/>
                  </a:lnTo>
                  <a:lnTo>
                    <a:pt x="106129" y="123105"/>
                  </a:lnTo>
                  <a:lnTo>
                    <a:pt x="106198" y="123173"/>
                  </a:lnTo>
                  <a:lnTo>
                    <a:pt x="106112" y="123412"/>
                  </a:lnTo>
                  <a:lnTo>
                    <a:pt x="106300" y="123412"/>
                  </a:lnTo>
                  <a:lnTo>
                    <a:pt x="106419" y="123821"/>
                  </a:lnTo>
                  <a:lnTo>
                    <a:pt x="106538" y="124247"/>
                  </a:lnTo>
                  <a:lnTo>
                    <a:pt x="106726" y="124230"/>
                  </a:lnTo>
                  <a:lnTo>
                    <a:pt x="106624" y="124571"/>
                  </a:lnTo>
                  <a:lnTo>
                    <a:pt x="106794" y="124588"/>
                  </a:lnTo>
                  <a:lnTo>
                    <a:pt x="107135" y="125474"/>
                  </a:lnTo>
                  <a:lnTo>
                    <a:pt x="107118" y="125116"/>
                  </a:lnTo>
                  <a:lnTo>
                    <a:pt x="106862" y="124520"/>
                  </a:lnTo>
                  <a:lnTo>
                    <a:pt x="106641" y="124009"/>
                  </a:lnTo>
                  <a:lnTo>
                    <a:pt x="106436" y="123497"/>
                  </a:lnTo>
                  <a:lnTo>
                    <a:pt x="106351" y="123225"/>
                  </a:lnTo>
                  <a:lnTo>
                    <a:pt x="106283" y="122952"/>
                  </a:lnTo>
                  <a:lnTo>
                    <a:pt x="106181" y="122952"/>
                  </a:lnTo>
                  <a:lnTo>
                    <a:pt x="106146" y="122730"/>
                  </a:lnTo>
                  <a:lnTo>
                    <a:pt x="106095" y="122526"/>
                  </a:lnTo>
                  <a:lnTo>
                    <a:pt x="105976" y="122100"/>
                  </a:lnTo>
                  <a:lnTo>
                    <a:pt x="105840" y="122151"/>
                  </a:lnTo>
                  <a:lnTo>
                    <a:pt x="105840" y="121605"/>
                  </a:lnTo>
                  <a:lnTo>
                    <a:pt x="105669" y="121640"/>
                  </a:lnTo>
                  <a:lnTo>
                    <a:pt x="105686" y="121128"/>
                  </a:lnTo>
                  <a:lnTo>
                    <a:pt x="105516" y="121145"/>
                  </a:lnTo>
                  <a:lnTo>
                    <a:pt x="105516" y="120634"/>
                  </a:lnTo>
                  <a:lnTo>
                    <a:pt x="105345" y="120651"/>
                  </a:lnTo>
                  <a:lnTo>
                    <a:pt x="105362" y="120106"/>
                  </a:lnTo>
                  <a:lnTo>
                    <a:pt x="105192" y="120157"/>
                  </a:lnTo>
                  <a:lnTo>
                    <a:pt x="105192" y="119441"/>
                  </a:lnTo>
                  <a:lnTo>
                    <a:pt x="104987" y="119509"/>
                  </a:lnTo>
                  <a:lnTo>
                    <a:pt x="104970" y="119373"/>
                  </a:lnTo>
                  <a:lnTo>
                    <a:pt x="104987" y="119236"/>
                  </a:lnTo>
                  <a:lnTo>
                    <a:pt x="105005" y="119117"/>
                  </a:lnTo>
                  <a:lnTo>
                    <a:pt x="105039" y="118998"/>
                  </a:lnTo>
                  <a:lnTo>
                    <a:pt x="105090" y="118879"/>
                  </a:lnTo>
                  <a:lnTo>
                    <a:pt x="105141" y="118776"/>
                  </a:lnTo>
                  <a:lnTo>
                    <a:pt x="105277" y="118555"/>
                  </a:lnTo>
                  <a:lnTo>
                    <a:pt x="105431" y="118367"/>
                  </a:lnTo>
                  <a:lnTo>
                    <a:pt x="105601" y="118163"/>
                  </a:lnTo>
                  <a:lnTo>
                    <a:pt x="105925" y="117788"/>
                  </a:lnTo>
                  <a:lnTo>
                    <a:pt x="105959" y="118060"/>
                  </a:lnTo>
                  <a:lnTo>
                    <a:pt x="105993" y="118316"/>
                  </a:lnTo>
                  <a:lnTo>
                    <a:pt x="106044" y="118572"/>
                  </a:lnTo>
                  <a:lnTo>
                    <a:pt x="106112" y="118827"/>
                  </a:lnTo>
                  <a:lnTo>
                    <a:pt x="106266" y="119339"/>
                  </a:lnTo>
                  <a:lnTo>
                    <a:pt x="106436" y="119850"/>
                  </a:lnTo>
                  <a:lnTo>
                    <a:pt x="106641" y="120344"/>
                  </a:lnTo>
                  <a:lnTo>
                    <a:pt x="106845" y="120839"/>
                  </a:lnTo>
                  <a:lnTo>
                    <a:pt x="107271" y="121810"/>
                  </a:lnTo>
                  <a:lnTo>
                    <a:pt x="107356" y="121980"/>
                  </a:lnTo>
                  <a:lnTo>
                    <a:pt x="107442" y="122168"/>
                  </a:lnTo>
                  <a:lnTo>
                    <a:pt x="107527" y="122355"/>
                  </a:lnTo>
                  <a:lnTo>
                    <a:pt x="107629" y="122526"/>
                  </a:lnTo>
                  <a:lnTo>
                    <a:pt x="107731" y="122679"/>
                  </a:lnTo>
                  <a:lnTo>
                    <a:pt x="107800" y="122747"/>
                  </a:lnTo>
                  <a:lnTo>
                    <a:pt x="107868" y="122799"/>
                  </a:lnTo>
                  <a:lnTo>
                    <a:pt x="107953" y="122833"/>
                  </a:lnTo>
                  <a:lnTo>
                    <a:pt x="108055" y="122867"/>
                  </a:lnTo>
                  <a:lnTo>
                    <a:pt x="108158" y="122867"/>
                  </a:lnTo>
                  <a:lnTo>
                    <a:pt x="108277" y="122850"/>
                  </a:lnTo>
                  <a:lnTo>
                    <a:pt x="107970" y="122202"/>
                  </a:lnTo>
                  <a:lnTo>
                    <a:pt x="107680" y="121537"/>
                  </a:lnTo>
                  <a:lnTo>
                    <a:pt x="107391" y="120873"/>
                  </a:lnTo>
                  <a:lnTo>
                    <a:pt x="107135" y="120208"/>
                  </a:lnTo>
                  <a:lnTo>
                    <a:pt x="106879" y="119526"/>
                  </a:lnTo>
                  <a:lnTo>
                    <a:pt x="106658" y="118844"/>
                  </a:lnTo>
                  <a:lnTo>
                    <a:pt x="106453" y="118146"/>
                  </a:lnTo>
                  <a:lnTo>
                    <a:pt x="106283" y="117447"/>
                  </a:lnTo>
                  <a:lnTo>
                    <a:pt x="106743" y="117004"/>
                  </a:lnTo>
                  <a:lnTo>
                    <a:pt x="107220" y="116578"/>
                  </a:lnTo>
                  <a:lnTo>
                    <a:pt x="107425" y="117038"/>
                  </a:lnTo>
                  <a:lnTo>
                    <a:pt x="107612" y="117498"/>
                  </a:lnTo>
                  <a:lnTo>
                    <a:pt x="107817" y="117958"/>
                  </a:lnTo>
                  <a:lnTo>
                    <a:pt x="108021" y="118418"/>
                  </a:lnTo>
                  <a:lnTo>
                    <a:pt x="108260" y="118861"/>
                  </a:lnTo>
                  <a:lnTo>
                    <a:pt x="108379" y="119083"/>
                  </a:lnTo>
                  <a:lnTo>
                    <a:pt x="108515" y="119288"/>
                  </a:lnTo>
                  <a:lnTo>
                    <a:pt x="108669" y="119492"/>
                  </a:lnTo>
                  <a:lnTo>
                    <a:pt x="108822" y="119680"/>
                  </a:lnTo>
                  <a:lnTo>
                    <a:pt x="108993" y="119867"/>
                  </a:lnTo>
                  <a:lnTo>
                    <a:pt x="109180" y="120037"/>
                  </a:lnTo>
                  <a:lnTo>
                    <a:pt x="109180" y="120037"/>
                  </a:lnTo>
                  <a:lnTo>
                    <a:pt x="109163" y="119833"/>
                  </a:lnTo>
                  <a:lnTo>
                    <a:pt x="109129" y="119645"/>
                  </a:lnTo>
                  <a:lnTo>
                    <a:pt x="109078" y="119475"/>
                  </a:lnTo>
                  <a:lnTo>
                    <a:pt x="109010" y="119305"/>
                  </a:lnTo>
                  <a:lnTo>
                    <a:pt x="108822" y="118947"/>
                  </a:lnTo>
                  <a:lnTo>
                    <a:pt x="108652" y="118606"/>
                  </a:lnTo>
                  <a:lnTo>
                    <a:pt x="108379" y="118026"/>
                  </a:lnTo>
                  <a:lnTo>
                    <a:pt x="108123" y="117430"/>
                  </a:lnTo>
                  <a:lnTo>
                    <a:pt x="107885" y="116833"/>
                  </a:lnTo>
                  <a:lnTo>
                    <a:pt x="107646" y="116220"/>
                  </a:lnTo>
                  <a:lnTo>
                    <a:pt x="108106" y="115862"/>
                  </a:lnTo>
                  <a:lnTo>
                    <a:pt x="108584" y="115504"/>
                  </a:lnTo>
                  <a:lnTo>
                    <a:pt x="110475" y="118026"/>
                  </a:lnTo>
                  <a:lnTo>
                    <a:pt x="111430" y="119271"/>
                  </a:lnTo>
                  <a:lnTo>
                    <a:pt x="111924" y="119884"/>
                  </a:lnTo>
                  <a:lnTo>
                    <a:pt x="112435" y="120498"/>
                  </a:lnTo>
                  <a:lnTo>
                    <a:pt x="112452" y="120566"/>
                  </a:lnTo>
                  <a:lnTo>
                    <a:pt x="112674" y="120804"/>
                  </a:lnTo>
                  <a:lnTo>
                    <a:pt x="112776" y="120685"/>
                  </a:lnTo>
                  <a:lnTo>
                    <a:pt x="112555" y="120276"/>
                  </a:lnTo>
                  <a:lnTo>
                    <a:pt x="112333" y="119867"/>
                  </a:lnTo>
                  <a:lnTo>
                    <a:pt x="112078" y="119475"/>
                  </a:lnTo>
                  <a:lnTo>
                    <a:pt x="111805" y="119100"/>
                  </a:lnTo>
                  <a:lnTo>
                    <a:pt x="111259" y="118333"/>
                  </a:lnTo>
                  <a:lnTo>
                    <a:pt x="110714" y="117566"/>
                  </a:lnTo>
                  <a:lnTo>
                    <a:pt x="109862" y="116390"/>
                  </a:lnTo>
                  <a:lnTo>
                    <a:pt x="109436" y="115811"/>
                  </a:lnTo>
                  <a:lnTo>
                    <a:pt x="108976" y="115231"/>
                  </a:lnTo>
                  <a:lnTo>
                    <a:pt x="109760" y="114703"/>
                  </a:lnTo>
                  <a:lnTo>
                    <a:pt x="111362" y="115913"/>
                  </a:lnTo>
                  <a:lnTo>
                    <a:pt x="112163" y="116527"/>
                  </a:lnTo>
                  <a:lnTo>
                    <a:pt x="112947" y="117157"/>
                  </a:lnTo>
                  <a:lnTo>
                    <a:pt x="113185" y="117345"/>
                  </a:lnTo>
                  <a:lnTo>
                    <a:pt x="113424" y="117515"/>
                  </a:lnTo>
                  <a:lnTo>
                    <a:pt x="113543" y="117600"/>
                  </a:lnTo>
                  <a:lnTo>
                    <a:pt x="113680" y="117651"/>
                  </a:lnTo>
                  <a:lnTo>
                    <a:pt x="113816" y="117685"/>
                  </a:lnTo>
                  <a:lnTo>
                    <a:pt x="113969" y="117685"/>
                  </a:lnTo>
                  <a:lnTo>
                    <a:pt x="113935" y="117924"/>
                  </a:lnTo>
                  <a:lnTo>
                    <a:pt x="114089" y="117703"/>
                  </a:lnTo>
                  <a:lnTo>
                    <a:pt x="113833" y="117447"/>
                  </a:lnTo>
                  <a:lnTo>
                    <a:pt x="113594" y="117276"/>
                  </a:lnTo>
                  <a:lnTo>
                    <a:pt x="113577" y="117208"/>
                  </a:lnTo>
                  <a:lnTo>
                    <a:pt x="112640" y="116390"/>
                  </a:lnTo>
                  <a:lnTo>
                    <a:pt x="112163" y="115998"/>
                  </a:lnTo>
                  <a:lnTo>
                    <a:pt x="111686" y="115606"/>
                  </a:lnTo>
                  <a:lnTo>
                    <a:pt x="111311" y="115299"/>
                  </a:lnTo>
                  <a:lnTo>
                    <a:pt x="110919" y="115010"/>
                  </a:lnTo>
                  <a:lnTo>
                    <a:pt x="110714" y="114873"/>
                  </a:lnTo>
                  <a:lnTo>
                    <a:pt x="110492" y="114754"/>
                  </a:lnTo>
                  <a:lnTo>
                    <a:pt x="110271" y="114635"/>
                  </a:lnTo>
                  <a:lnTo>
                    <a:pt x="110049" y="114567"/>
                  </a:lnTo>
                  <a:lnTo>
                    <a:pt x="110629" y="114226"/>
                  </a:lnTo>
                  <a:lnTo>
                    <a:pt x="111208" y="113919"/>
                  </a:lnTo>
                  <a:lnTo>
                    <a:pt x="111549" y="114038"/>
                  </a:lnTo>
                  <a:lnTo>
                    <a:pt x="111907" y="114175"/>
                  </a:lnTo>
                  <a:lnTo>
                    <a:pt x="112248" y="114311"/>
                  </a:lnTo>
                  <a:lnTo>
                    <a:pt x="112572" y="114464"/>
                  </a:lnTo>
                  <a:lnTo>
                    <a:pt x="113236" y="114788"/>
                  </a:lnTo>
                  <a:lnTo>
                    <a:pt x="113884" y="115146"/>
                  </a:lnTo>
                  <a:lnTo>
                    <a:pt x="114515" y="115521"/>
                  </a:lnTo>
                  <a:lnTo>
                    <a:pt x="115145" y="115913"/>
                  </a:lnTo>
                  <a:lnTo>
                    <a:pt x="116390" y="116714"/>
                  </a:lnTo>
                  <a:lnTo>
                    <a:pt x="116560" y="116850"/>
                  </a:lnTo>
                  <a:lnTo>
                    <a:pt x="116560" y="116475"/>
                  </a:lnTo>
                  <a:lnTo>
                    <a:pt x="116032" y="116032"/>
                  </a:lnTo>
                  <a:lnTo>
                    <a:pt x="115486" y="115623"/>
                  </a:lnTo>
                  <a:lnTo>
                    <a:pt x="114924" y="115231"/>
                  </a:lnTo>
                  <a:lnTo>
                    <a:pt x="114327" y="114873"/>
                  </a:lnTo>
                  <a:lnTo>
                    <a:pt x="113731" y="114515"/>
                  </a:lnTo>
                  <a:lnTo>
                    <a:pt x="113134" y="114209"/>
                  </a:lnTo>
                  <a:lnTo>
                    <a:pt x="112504" y="113902"/>
                  </a:lnTo>
                  <a:lnTo>
                    <a:pt x="111873" y="113612"/>
                  </a:lnTo>
                  <a:lnTo>
                    <a:pt x="112282" y="113425"/>
                  </a:lnTo>
                  <a:lnTo>
                    <a:pt x="112674" y="113220"/>
                  </a:lnTo>
                  <a:lnTo>
                    <a:pt x="112879" y="113135"/>
                  </a:lnTo>
                  <a:lnTo>
                    <a:pt x="113083" y="113067"/>
                  </a:lnTo>
                  <a:lnTo>
                    <a:pt x="113305" y="113016"/>
                  </a:lnTo>
                  <a:lnTo>
                    <a:pt x="113526" y="112981"/>
                  </a:lnTo>
                  <a:lnTo>
                    <a:pt x="114020" y="113135"/>
                  </a:lnTo>
                  <a:lnTo>
                    <a:pt x="114515" y="113288"/>
                  </a:lnTo>
                  <a:lnTo>
                    <a:pt x="114992" y="113476"/>
                  </a:lnTo>
                  <a:lnTo>
                    <a:pt x="115469" y="113680"/>
                  </a:lnTo>
                  <a:lnTo>
                    <a:pt x="115946" y="113885"/>
                  </a:lnTo>
                  <a:lnTo>
                    <a:pt x="116407" y="114106"/>
                  </a:lnTo>
                  <a:lnTo>
                    <a:pt x="117344" y="114567"/>
                  </a:lnTo>
                  <a:lnTo>
                    <a:pt x="117685" y="114788"/>
                  </a:lnTo>
                  <a:lnTo>
                    <a:pt x="118026" y="115010"/>
                  </a:lnTo>
                  <a:lnTo>
                    <a:pt x="118384" y="115214"/>
                  </a:lnTo>
                  <a:lnTo>
                    <a:pt x="118759" y="115402"/>
                  </a:lnTo>
                  <a:lnTo>
                    <a:pt x="118571" y="115180"/>
                  </a:lnTo>
                  <a:lnTo>
                    <a:pt x="118367" y="114976"/>
                  </a:lnTo>
                  <a:lnTo>
                    <a:pt x="118145" y="114771"/>
                  </a:lnTo>
                  <a:lnTo>
                    <a:pt x="117923" y="114584"/>
                  </a:lnTo>
                  <a:lnTo>
                    <a:pt x="117685" y="114413"/>
                  </a:lnTo>
                  <a:lnTo>
                    <a:pt x="117446" y="114260"/>
                  </a:lnTo>
                  <a:lnTo>
                    <a:pt x="117191" y="114106"/>
                  </a:lnTo>
                  <a:lnTo>
                    <a:pt x="116935" y="113953"/>
                  </a:lnTo>
                  <a:lnTo>
                    <a:pt x="116253" y="113612"/>
                  </a:lnTo>
                  <a:lnTo>
                    <a:pt x="115554" y="113271"/>
                  </a:lnTo>
                  <a:lnTo>
                    <a:pt x="115196" y="113118"/>
                  </a:lnTo>
                  <a:lnTo>
                    <a:pt x="114839" y="112964"/>
                  </a:lnTo>
                  <a:lnTo>
                    <a:pt x="114464" y="112845"/>
                  </a:lnTo>
                  <a:lnTo>
                    <a:pt x="114089" y="112743"/>
                  </a:lnTo>
                  <a:lnTo>
                    <a:pt x="114634" y="112538"/>
                  </a:lnTo>
                  <a:lnTo>
                    <a:pt x="114907" y="112453"/>
                  </a:lnTo>
                  <a:lnTo>
                    <a:pt x="115179" y="112385"/>
                  </a:lnTo>
                  <a:lnTo>
                    <a:pt x="115469" y="112317"/>
                  </a:lnTo>
                  <a:lnTo>
                    <a:pt x="115742" y="112283"/>
                  </a:lnTo>
                  <a:lnTo>
                    <a:pt x="116032" y="112249"/>
                  </a:lnTo>
                  <a:lnTo>
                    <a:pt x="116321" y="112249"/>
                  </a:lnTo>
                  <a:lnTo>
                    <a:pt x="116969" y="112504"/>
                  </a:lnTo>
                  <a:lnTo>
                    <a:pt x="117600" y="112777"/>
                  </a:lnTo>
                  <a:lnTo>
                    <a:pt x="118230" y="113067"/>
                  </a:lnTo>
                  <a:lnTo>
                    <a:pt x="118861" y="113391"/>
                  </a:lnTo>
                  <a:lnTo>
                    <a:pt x="119474" y="113714"/>
                  </a:lnTo>
                  <a:lnTo>
                    <a:pt x="120088" y="114038"/>
                  </a:lnTo>
                  <a:lnTo>
                    <a:pt x="121281" y="114754"/>
                  </a:lnTo>
                  <a:lnTo>
                    <a:pt x="122099" y="115248"/>
                  </a:lnTo>
                  <a:lnTo>
                    <a:pt x="122610" y="115555"/>
                  </a:lnTo>
                  <a:lnTo>
                    <a:pt x="123122" y="115896"/>
                  </a:lnTo>
                  <a:lnTo>
                    <a:pt x="123650" y="116220"/>
                  </a:lnTo>
                  <a:lnTo>
                    <a:pt x="123667" y="116305"/>
                  </a:lnTo>
                  <a:lnTo>
                    <a:pt x="124178" y="116527"/>
                  </a:lnTo>
                  <a:lnTo>
                    <a:pt x="124127" y="116595"/>
                  </a:lnTo>
                  <a:lnTo>
                    <a:pt x="124434" y="116799"/>
                  </a:lnTo>
                  <a:lnTo>
                    <a:pt x="124741" y="117004"/>
                  </a:lnTo>
                  <a:lnTo>
                    <a:pt x="124502" y="116714"/>
                  </a:lnTo>
                  <a:lnTo>
                    <a:pt x="124247" y="116424"/>
                  </a:lnTo>
                  <a:lnTo>
                    <a:pt x="124127" y="116288"/>
                  </a:lnTo>
                  <a:lnTo>
                    <a:pt x="123974" y="116169"/>
                  </a:lnTo>
                  <a:lnTo>
                    <a:pt x="123837" y="116049"/>
                  </a:lnTo>
                  <a:lnTo>
                    <a:pt x="123667" y="115930"/>
                  </a:lnTo>
                  <a:lnTo>
                    <a:pt x="123633" y="115879"/>
                  </a:lnTo>
                  <a:lnTo>
                    <a:pt x="123156" y="115555"/>
                  </a:lnTo>
                  <a:lnTo>
                    <a:pt x="122679" y="115197"/>
                  </a:lnTo>
                  <a:lnTo>
                    <a:pt x="122542" y="115146"/>
                  </a:lnTo>
                  <a:lnTo>
                    <a:pt x="121179" y="114277"/>
                  </a:lnTo>
                  <a:lnTo>
                    <a:pt x="120480" y="113834"/>
                  </a:lnTo>
                  <a:lnTo>
                    <a:pt x="119781" y="113425"/>
                  </a:lnTo>
                  <a:lnTo>
                    <a:pt x="119065" y="113033"/>
                  </a:lnTo>
                  <a:lnTo>
                    <a:pt x="118332" y="112675"/>
                  </a:lnTo>
                  <a:lnTo>
                    <a:pt x="117958" y="112504"/>
                  </a:lnTo>
                  <a:lnTo>
                    <a:pt x="117583" y="112351"/>
                  </a:lnTo>
                  <a:lnTo>
                    <a:pt x="117208" y="112197"/>
                  </a:lnTo>
                  <a:lnTo>
                    <a:pt x="116833" y="112061"/>
                  </a:lnTo>
                  <a:lnTo>
                    <a:pt x="117293" y="112027"/>
                  </a:lnTo>
                  <a:lnTo>
                    <a:pt x="117753" y="111976"/>
                  </a:lnTo>
                  <a:lnTo>
                    <a:pt x="118230" y="111942"/>
                  </a:lnTo>
                  <a:close/>
                  <a:moveTo>
                    <a:pt x="94216" y="133894"/>
                  </a:moveTo>
                  <a:lnTo>
                    <a:pt x="94369" y="134064"/>
                  </a:lnTo>
                  <a:lnTo>
                    <a:pt x="94506" y="134269"/>
                  </a:lnTo>
                  <a:lnTo>
                    <a:pt x="94625" y="134456"/>
                  </a:lnTo>
                  <a:lnTo>
                    <a:pt x="94744" y="134661"/>
                  </a:lnTo>
                  <a:lnTo>
                    <a:pt x="94949" y="135087"/>
                  </a:lnTo>
                  <a:lnTo>
                    <a:pt x="95170" y="135513"/>
                  </a:lnTo>
                  <a:lnTo>
                    <a:pt x="94983" y="135462"/>
                  </a:lnTo>
                  <a:lnTo>
                    <a:pt x="94761" y="135666"/>
                  </a:lnTo>
                  <a:lnTo>
                    <a:pt x="94847" y="135820"/>
                  </a:lnTo>
                  <a:lnTo>
                    <a:pt x="94608" y="135786"/>
                  </a:lnTo>
                  <a:lnTo>
                    <a:pt x="94591" y="135922"/>
                  </a:lnTo>
                  <a:lnTo>
                    <a:pt x="94438" y="136024"/>
                  </a:lnTo>
                  <a:lnTo>
                    <a:pt x="94301" y="136127"/>
                  </a:lnTo>
                  <a:lnTo>
                    <a:pt x="94046" y="136382"/>
                  </a:lnTo>
                  <a:lnTo>
                    <a:pt x="93926" y="136484"/>
                  </a:lnTo>
                  <a:lnTo>
                    <a:pt x="93824" y="136587"/>
                  </a:lnTo>
                  <a:lnTo>
                    <a:pt x="93722" y="136706"/>
                  </a:lnTo>
                  <a:lnTo>
                    <a:pt x="93654" y="136825"/>
                  </a:lnTo>
                  <a:lnTo>
                    <a:pt x="94046" y="136808"/>
                  </a:lnTo>
                  <a:lnTo>
                    <a:pt x="94165" y="136655"/>
                  </a:lnTo>
                  <a:lnTo>
                    <a:pt x="94301" y="136502"/>
                  </a:lnTo>
                  <a:lnTo>
                    <a:pt x="94574" y="136212"/>
                  </a:lnTo>
                  <a:lnTo>
                    <a:pt x="94693" y="136075"/>
                  </a:lnTo>
                  <a:lnTo>
                    <a:pt x="94830" y="135922"/>
                  </a:lnTo>
                  <a:lnTo>
                    <a:pt x="94932" y="135752"/>
                  </a:lnTo>
                  <a:lnTo>
                    <a:pt x="95017" y="135581"/>
                  </a:lnTo>
                  <a:lnTo>
                    <a:pt x="95119" y="135615"/>
                  </a:lnTo>
                  <a:lnTo>
                    <a:pt x="95205" y="135666"/>
                  </a:lnTo>
                  <a:lnTo>
                    <a:pt x="95341" y="135786"/>
                  </a:lnTo>
                  <a:lnTo>
                    <a:pt x="95460" y="135939"/>
                  </a:lnTo>
                  <a:lnTo>
                    <a:pt x="95579" y="136092"/>
                  </a:lnTo>
                  <a:lnTo>
                    <a:pt x="95767" y="136450"/>
                  </a:lnTo>
                  <a:lnTo>
                    <a:pt x="95869" y="136621"/>
                  </a:lnTo>
                  <a:lnTo>
                    <a:pt x="95989" y="136774"/>
                  </a:lnTo>
                  <a:lnTo>
                    <a:pt x="96057" y="136859"/>
                  </a:lnTo>
                  <a:lnTo>
                    <a:pt x="96108" y="136962"/>
                  </a:lnTo>
                  <a:lnTo>
                    <a:pt x="96108" y="137047"/>
                  </a:lnTo>
                  <a:lnTo>
                    <a:pt x="96091" y="137132"/>
                  </a:lnTo>
                  <a:lnTo>
                    <a:pt x="96040" y="137200"/>
                  </a:lnTo>
                  <a:lnTo>
                    <a:pt x="95954" y="137268"/>
                  </a:lnTo>
                  <a:lnTo>
                    <a:pt x="95869" y="137320"/>
                  </a:lnTo>
                  <a:lnTo>
                    <a:pt x="95767" y="137337"/>
                  </a:lnTo>
                  <a:lnTo>
                    <a:pt x="95818" y="137507"/>
                  </a:lnTo>
                  <a:lnTo>
                    <a:pt x="95597" y="137405"/>
                  </a:lnTo>
                  <a:lnTo>
                    <a:pt x="95631" y="137660"/>
                  </a:lnTo>
                  <a:lnTo>
                    <a:pt x="95631" y="137660"/>
                  </a:lnTo>
                  <a:lnTo>
                    <a:pt x="95375" y="137575"/>
                  </a:lnTo>
                  <a:lnTo>
                    <a:pt x="95477" y="137729"/>
                  </a:lnTo>
                  <a:lnTo>
                    <a:pt x="95222" y="137882"/>
                  </a:lnTo>
                  <a:lnTo>
                    <a:pt x="94983" y="138052"/>
                  </a:lnTo>
                  <a:lnTo>
                    <a:pt x="94744" y="138240"/>
                  </a:lnTo>
                  <a:lnTo>
                    <a:pt x="94489" y="138410"/>
                  </a:lnTo>
                  <a:lnTo>
                    <a:pt x="94012" y="137626"/>
                  </a:lnTo>
                  <a:lnTo>
                    <a:pt x="93534" y="136859"/>
                  </a:lnTo>
                  <a:lnTo>
                    <a:pt x="93228" y="136331"/>
                  </a:lnTo>
                  <a:lnTo>
                    <a:pt x="92921" y="135803"/>
                  </a:lnTo>
                  <a:lnTo>
                    <a:pt x="92972" y="135530"/>
                  </a:lnTo>
                  <a:lnTo>
                    <a:pt x="93108" y="135428"/>
                  </a:lnTo>
                  <a:lnTo>
                    <a:pt x="93228" y="135308"/>
                  </a:lnTo>
                  <a:lnTo>
                    <a:pt x="93330" y="135189"/>
                  </a:lnTo>
                  <a:lnTo>
                    <a:pt x="93432" y="135070"/>
                  </a:lnTo>
                  <a:lnTo>
                    <a:pt x="93824" y="134542"/>
                  </a:lnTo>
                  <a:lnTo>
                    <a:pt x="94012" y="134371"/>
                  </a:lnTo>
                  <a:lnTo>
                    <a:pt x="94216" y="133894"/>
                  </a:lnTo>
                  <a:close/>
                  <a:moveTo>
                    <a:pt x="92358" y="92154"/>
                  </a:moveTo>
                  <a:lnTo>
                    <a:pt x="92444" y="92188"/>
                  </a:lnTo>
                  <a:lnTo>
                    <a:pt x="92529" y="92222"/>
                  </a:lnTo>
                  <a:lnTo>
                    <a:pt x="92597" y="92274"/>
                  </a:lnTo>
                  <a:lnTo>
                    <a:pt x="92682" y="92359"/>
                  </a:lnTo>
                  <a:lnTo>
                    <a:pt x="93125" y="92819"/>
                  </a:lnTo>
                  <a:lnTo>
                    <a:pt x="93551" y="93296"/>
                  </a:lnTo>
                  <a:lnTo>
                    <a:pt x="93960" y="93773"/>
                  </a:lnTo>
                  <a:lnTo>
                    <a:pt x="94352" y="94285"/>
                  </a:lnTo>
                  <a:lnTo>
                    <a:pt x="94710" y="94796"/>
                  </a:lnTo>
                  <a:lnTo>
                    <a:pt x="95068" y="95341"/>
                  </a:lnTo>
                  <a:lnTo>
                    <a:pt x="95375" y="95887"/>
                  </a:lnTo>
                  <a:lnTo>
                    <a:pt x="95665" y="96466"/>
                  </a:lnTo>
                  <a:lnTo>
                    <a:pt x="95954" y="97046"/>
                  </a:lnTo>
                  <a:lnTo>
                    <a:pt x="96227" y="97642"/>
                  </a:lnTo>
                  <a:lnTo>
                    <a:pt x="96483" y="98239"/>
                  </a:lnTo>
                  <a:lnTo>
                    <a:pt x="96721" y="98852"/>
                  </a:lnTo>
                  <a:lnTo>
                    <a:pt x="96926" y="99466"/>
                  </a:lnTo>
                  <a:lnTo>
                    <a:pt x="97130" y="100097"/>
                  </a:lnTo>
                  <a:lnTo>
                    <a:pt x="97301" y="100710"/>
                  </a:lnTo>
                  <a:lnTo>
                    <a:pt x="97471" y="101358"/>
                  </a:lnTo>
                  <a:lnTo>
                    <a:pt x="97608" y="101988"/>
                  </a:lnTo>
                  <a:lnTo>
                    <a:pt x="97744" y="102636"/>
                  </a:lnTo>
                  <a:lnTo>
                    <a:pt x="97846" y="103284"/>
                  </a:lnTo>
                  <a:lnTo>
                    <a:pt x="97949" y="103931"/>
                  </a:lnTo>
                  <a:lnTo>
                    <a:pt x="98017" y="104579"/>
                  </a:lnTo>
                  <a:lnTo>
                    <a:pt x="98085" y="105227"/>
                  </a:lnTo>
                  <a:lnTo>
                    <a:pt x="98136" y="105874"/>
                  </a:lnTo>
                  <a:lnTo>
                    <a:pt x="98170" y="106522"/>
                  </a:lnTo>
                  <a:lnTo>
                    <a:pt x="98187" y="107272"/>
                  </a:lnTo>
                  <a:lnTo>
                    <a:pt x="98204" y="108005"/>
                  </a:lnTo>
                  <a:lnTo>
                    <a:pt x="98187" y="109488"/>
                  </a:lnTo>
                  <a:lnTo>
                    <a:pt x="98170" y="110970"/>
                  </a:lnTo>
                  <a:lnTo>
                    <a:pt x="98153" y="111720"/>
                  </a:lnTo>
                  <a:lnTo>
                    <a:pt x="98170" y="112453"/>
                  </a:lnTo>
                  <a:lnTo>
                    <a:pt x="98136" y="113305"/>
                  </a:lnTo>
                  <a:lnTo>
                    <a:pt x="98119" y="114140"/>
                  </a:lnTo>
                  <a:lnTo>
                    <a:pt x="98102" y="114993"/>
                  </a:lnTo>
                  <a:lnTo>
                    <a:pt x="98068" y="115402"/>
                  </a:lnTo>
                  <a:lnTo>
                    <a:pt x="98017" y="115828"/>
                  </a:lnTo>
                  <a:lnTo>
                    <a:pt x="97983" y="116646"/>
                  </a:lnTo>
                  <a:lnTo>
                    <a:pt x="97914" y="117464"/>
                  </a:lnTo>
                  <a:lnTo>
                    <a:pt x="97829" y="118282"/>
                  </a:lnTo>
                  <a:lnTo>
                    <a:pt x="97727" y="119083"/>
                  </a:lnTo>
                  <a:lnTo>
                    <a:pt x="97642" y="119901"/>
                  </a:lnTo>
                  <a:lnTo>
                    <a:pt x="97557" y="120719"/>
                  </a:lnTo>
                  <a:lnTo>
                    <a:pt x="97488" y="121520"/>
                  </a:lnTo>
                  <a:lnTo>
                    <a:pt x="97454" y="122338"/>
                  </a:lnTo>
                  <a:lnTo>
                    <a:pt x="97420" y="122679"/>
                  </a:lnTo>
                  <a:lnTo>
                    <a:pt x="97386" y="123003"/>
                  </a:lnTo>
                  <a:lnTo>
                    <a:pt x="97369" y="123668"/>
                  </a:lnTo>
                  <a:lnTo>
                    <a:pt x="97369" y="124332"/>
                  </a:lnTo>
                  <a:lnTo>
                    <a:pt x="97403" y="124997"/>
                  </a:lnTo>
                  <a:lnTo>
                    <a:pt x="97471" y="126327"/>
                  </a:lnTo>
                  <a:lnTo>
                    <a:pt x="97505" y="126991"/>
                  </a:lnTo>
                  <a:lnTo>
                    <a:pt x="97505" y="127639"/>
                  </a:lnTo>
                  <a:lnTo>
                    <a:pt x="97625" y="129173"/>
                  </a:lnTo>
                  <a:lnTo>
                    <a:pt x="97761" y="130707"/>
                  </a:lnTo>
                  <a:lnTo>
                    <a:pt x="98068" y="133740"/>
                  </a:lnTo>
                  <a:lnTo>
                    <a:pt x="98153" y="134507"/>
                  </a:lnTo>
                  <a:lnTo>
                    <a:pt x="98221" y="135274"/>
                  </a:lnTo>
                  <a:lnTo>
                    <a:pt x="98341" y="136808"/>
                  </a:lnTo>
                  <a:lnTo>
                    <a:pt x="98426" y="137575"/>
                  </a:lnTo>
                  <a:lnTo>
                    <a:pt x="98528" y="138325"/>
                  </a:lnTo>
                  <a:lnTo>
                    <a:pt x="98664" y="139092"/>
                  </a:lnTo>
                  <a:lnTo>
                    <a:pt x="98750" y="139467"/>
                  </a:lnTo>
                  <a:lnTo>
                    <a:pt x="98835" y="139842"/>
                  </a:lnTo>
                  <a:lnTo>
                    <a:pt x="98920" y="139689"/>
                  </a:lnTo>
                  <a:lnTo>
                    <a:pt x="99005" y="139518"/>
                  </a:lnTo>
                  <a:lnTo>
                    <a:pt x="99056" y="139365"/>
                  </a:lnTo>
                  <a:lnTo>
                    <a:pt x="99073" y="139194"/>
                  </a:lnTo>
                  <a:lnTo>
                    <a:pt x="99107" y="139041"/>
                  </a:lnTo>
                  <a:lnTo>
                    <a:pt x="99107" y="138871"/>
                  </a:lnTo>
                  <a:lnTo>
                    <a:pt x="99090" y="138530"/>
                  </a:lnTo>
                  <a:lnTo>
                    <a:pt x="99039" y="138189"/>
                  </a:lnTo>
                  <a:lnTo>
                    <a:pt x="98971" y="137848"/>
                  </a:lnTo>
                  <a:lnTo>
                    <a:pt x="98920" y="137507"/>
                  </a:lnTo>
                  <a:lnTo>
                    <a:pt x="98886" y="137166"/>
                  </a:lnTo>
                  <a:lnTo>
                    <a:pt x="98818" y="136007"/>
                  </a:lnTo>
                  <a:lnTo>
                    <a:pt x="98733" y="134865"/>
                  </a:lnTo>
                  <a:lnTo>
                    <a:pt x="98664" y="133706"/>
                  </a:lnTo>
                  <a:lnTo>
                    <a:pt x="98613" y="133144"/>
                  </a:lnTo>
                  <a:lnTo>
                    <a:pt x="98545" y="132564"/>
                  </a:lnTo>
                  <a:lnTo>
                    <a:pt x="99022" y="132462"/>
                  </a:lnTo>
                  <a:lnTo>
                    <a:pt x="99499" y="132343"/>
                  </a:lnTo>
                  <a:lnTo>
                    <a:pt x="99465" y="132582"/>
                  </a:lnTo>
                  <a:lnTo>
                    <a:pt x="99431" y="132837"/>
                  </a:lnTo>
                  <a:lnTo>
                    <a:pt x="99431" y="133076"/>
                  </a:lnTo>
                  <a:lnTo>
                    <a:pt x="99414" y="133331"/>
                  </a:lnTo>
                  <a:lnTo>
                    <a:pt x="99431" y="133809"/>
                  </a:lnTo>
                  <a:lnTo>
                    <a:pt x="99482" y="134303"/>
                  </a:lnTo>
                  <a:lnTo>
                    <a:pt x="99551" y="134797"/>
                  </a:lnTo>
                  <a:lnTo>
                    <a:pt x="99636" y="135274"/>
                  </a:lnTo>
                  <a:lnTo>
                    <a:pt x="99857" y="136246"/>
                  </a:lnTo>
                  <a:lnTo>
                    <a:pt x="99840" y="136672"/>
                  </a:lnTo>
                  <a:lnTo>
                    <a:pt x="99772" y="137098"/>
                  </a:lnTo>
                  <a:lnTo>
                    <a:pt x="99687" y="137524"/>
                  </a:lnTo>
                  <a:lnTo>
                    <a:pt x="99602" y="137950"/>
                  </a:lnTo>
                  <a:lnTo>
                    <a:pt x="99397" y="138785"/>
                  </a:lnTo>
                  <a:lnTo>
                    <a:pt x="99312" y="139211"/>
                  </a:lnTo>
                  <a:lnTo>
                    <a:pt x="99244" y="139638"/>
                  </a:lnTo>
                  <a:lnTo>
                    <a:pt x="99142" y="139791"/>
                  </a:lnTo>
                  <a:lnTo>
                    <a:pt x="99073" y="139944"/>
                  </a:lnTo>
                  <a:lnTo>
                    <a:pt x="99056" y="140012"/>
                  </a:lnTo>
                  <a:lnTo>
                    <a:pt x="99056" y="140098"/>
                  </a:lnTo>
                  <a:lnTo>
                    <a:pt x="99056" y="140285"/>
                  </a:lnTo>
                  <a:lnTo>
                    <a:pt x="98954" y="140285"/>
                  </a:lnTo>
                  <a:lnTo>
                    <a:pt x="98920" y="140268"/>
                  </a:lnTo>
                  <a:lnTo>
                    <a:pt x="98886" y="140251"/>
                  </a:lnTo>
                  <a:lnTo>
                    <a:pt x="98818" y="140200"/>
                  </a:lnTo>
                  <a:lnTo>
                    <a:pt x="98750" y="140115"/>
                  </a:lnTo>
                  <a:lnTo>
                    <a:pt x="98664" y="139910"/>
                  </a:lnTo>
                  <a:lnTo>
                    <a:pt x="98596" y="139740"/>
                  </a:lnTo>
                  <a:lnTo>
                    <a:pt x="98085" y="138973"/>
                  </a:lnTo>
                  <a:lnTo>
                    <a:pt x="97574" y="138206"/>
                  </a:lnTo>
                  <a:lnTo>
                    <a:pt x="97318" y="137814"/>
                  </a:lnTo>
                  <a:lnTo>
                    <a:pt x="97062" y="137422"/>
                  </a:lnTo>
                  <a:lnTo>
                    <a:pt x="96841" y="137030"/>
                  </a:lnTo>
                  <a:lnTo>
                    <a:pt x="96619" y="136621"/>
                  </a:lnTo>
                  <a:lnTo>
                    <a:pt x="96943" y="136655"/>
                  </a:lnTo>
                  <a:lnTo>
                    <a:pt x="96892" y="136484"/>
                  </a:lnTo>
                  <a:lnTo>
                    <a:pt x="97284" y="136246"/>
                  </a:lnTo>
                  <a:lnTo>
                    <a:pt x="97659" y="135990"/>
                  </a:lnTo>
                  <a:lnTo>
                    <a:pt x="97659" y="135990"/>
                  </a:lnTo>
                  <a:lnTo>
                    <a:pt x="97505" y="136024"/>
                  </a:lnTo>
                  <a:lnTo>
                    <a:pt x="97352" y="136075"/>
                  </a:lnTo>
                  <a:lnTo>
                    <a:pt x="97216" y="136161"/>
                  </a:lnTo>
                  <a:lnTo>
                    <a:pt x="97096" y="136246"/>
                  </a:lnTo>
                  <a:lnTo>
                    <a:pt x="96841" y="136433"/>
                  </a:lnTo>
                  <a:lnTo>
                    <a:pt x="96704" y="136536"/>
                  </a:lnTo>
                  <a:lnTo>
                    <a:pt x="96585" y="136621"/>
                  </a:lnTo>
                  <a:lnTo>
                    <a:pt x="96159" y="135973"/>
                  </a:lnTo>
                  <a:lnTo>
                    <a:pt x="95954" y="135649"/>
                  </a:lnTo>
                  <a:lnTo>
                    <a:pt x="95767" y="135326"/>
                  </a:lnTo>
                  <a:lnTo>
                    <a:pt x="95852" y="135087"/>
                  </a:lnTo>
                  <a:lnTo>
                    <a:pt x="95920" y="134985"/>
                  </a:lnTo>
                  <a:lnTo>
                    <a:pt x="95954" y="134848"/>
                  </a:lnTo>
                  <a:lnTo>
                    <a:pt x="96227" y="134712"/>
                  </a:lnTo>
                  <a:lnTo>
                    <a:pt x="96483" y="134576"/>
                  </a:lnTo>
                  <a:lnTo>
                    <a:pt x="96346" y="134507"/>
                  </a:lnTo>
                  <a:lnTo>
                    <a:pt x="95954" y="134695"/>
                  </a:lnTo>
                  <a:lnTo>
                    <a:pt x="95665" y="134882"/>
                  </a:lnTo>
                  <a:lnTo>
                    <a:pt x="95562" y="134934"/>
                  </a:lnTo>
                  <a:lnTo>
                    <a:pt x="95324" y="134542"/>
                  </a:lnTo>
                  <a:lnTo>
                    <a:pt x="95119" y="134150"/>
                  </a:lnTo>
                  <a:lnTo>
                    <a:pt x="94727" y="133366"/>
                  </a:lnTo>
                  <a:lnTo>
                    <a:pt x="95239" y="133059"/>
                  </a:lnTo>
                  <a:lnTo>
                    <a:pt x="95426" y="133263"/>
                  </a:lnTo>
                  <a:lnTo>
                    <a:pt x="95597" y="133468"/>
                  </a:lnTo>
                  <a:lnTo>
                    <a:pt x="95920" y="133894"/>
                  </a:lnTo>
                  <a:lnTo>
                    <a:pt x="95954" y="133689"/>
                  </a:lnTo>
                  <a:lnTo>
                    <a:pt x="95971" y="133468"/>
                  </a:lnTo>
                  <a:lnTo>
                    <a:pt x="95954" y="133263"/>
                  </a:lnTo>
                  <a:lnTo>
                    <a:pt x="95937" y="133059"/>
                  </a:lnTo>
                  <a:lnTo>
                    <a:pt x="95886" y="132854"/>
                  </a:lnTo>
                  <a:lnTo>
                    <a:pt x="95835" y="132650"/>
                  </a:lnTo>
                  <a:lnTo>
                    <a:pt x="95699" y="132241"/>
                  </a:lnTo>
                  <a:lnTo>
                    <a:pt x="95341" y="131184"/>
                  </a:lnTo>
                  <a:lnTo>
                    <a:pt x="95000" y="130144"/>
                  </a:lnTo>
                  <a:lnTo>
                    <a:pt x="94830" y="129599"/>
                  </a:lnTo>
                  <a:lnTo>
                    <a:pt x="94676" y="129071"/>
                  </a:lnTo>
                  <a:lnTo>
                    <a:pt x="94540" y="128542"/>
                  </a:lnTo>
                  <a:lnTo>
                    <a:pt x="94421" y="127997"/>
                  </a:lnTo>
                  <a:lnTo>
                    <a:pt x="93756" y="124656"/>
                  </a:lnTo>
                  <a:lnTo>
                    <a:pt x="93057" y="121316"/>
                  </a:lnTo>
                  <a:lnTo>
                    <a:pt x="92392" y="117975"/>
                  </a:lnTo>
                  <a:lnTo>
                    <a:pt x="92052" y="116288"/>
                  </a:lnTo>
                  <a:lnTo>
                    <a:pt x="91745" y="114618"/>
                  </a:lnTo>
                  <a:lnTo>
                    <a:pt x="91131" y="111703"/>
                  </a:lnTo>
                  <a:lnTo>
                    <a:pt x="90841" y="110237"/>
                  </a:lnTo>
                  <a:lnTo>
                    <a:pt x="90552" y="108772"/>
                  </a:lnTo>
                  <a:lnTo>
                    <a:pt x="90313" y="107306"/>
                  </a:lnTo>
                  <a:lnTo>
                    <a:pt x="90074" y="105840"/>
                  </a:lnTo>
                  <a:lnTo>
                    <a:pt x="89887" y="104357"/>
                  </a:lnTo>
                  <a:lnTo>
                    <a:pt x="89802" y="103608"/>
                  </a:lnTo>
                  <a:lnTo>
                    <a:pt x="89734" y="102875"/>
                  </a:lnTo>
                  <a:lnTo>
                    <a:pt x="89648" y="102005"/>
                  </a:lnTo>
                  <a:lnTo>
                    <a:pt x="89580" y="101136"/>
                  </a:lnTo>
                  <a:lnTo>
                    <a:pt x="89563" y="100250"/>
                  </a:lnTo>
                  <a:lnTo>
                    <a:pt x="89563" y="99381"/>
                  </a:lnTo>
                  <a:lnTo>
                    <a:pt x="89580" y="98938"/>
                  </a:lnTo>
                  <a:lnTo>
                    <a:pt x="89597" y="98512"/>
                  </a:lnTo>
                  <a:lnTo>
                    <a:pt x="89631" y="98068"/>
                  </a:lnTo>
                  <a:lnTo>
                    <a:pt x="89700" y="97642"/>
                  </a:lnTo>
                  <a:lnTo>
                    <a:pt x="89751" y="97199"/>
                  </a:lnTo>
                  <a:lnTo>
                    <a:pt x="89836" y="96773"/>
                  </a:lnTo>
                  <a:lnTo>
                    <a:pt x="89921" y="96347"/>
                  </a:lnTo>
                  <a:lnTo>
                    <a:pt x="90040" y="95921"/>
                  </a:lnTo>
                  <a:lnTo>
                    <a:pt x="90279" y="95069"/>
                  </a:lnTo>
                  <a:lnTo>
                    <a:pt x="90415" y="94626"/>
                  </a:lnTo>
                  <a:lnTo>
                    <a:pt x="90552" y="94217"/>
                  </a:lnTo>
                  <a:lnTo>
                    <a:pt x="90722" y="93790"/>
                  </a:lnTo>
                  <a:lnTo>
                    <a:pt x="90910" y="93398"/>
                  </a:lnTo>
                  <a:lnTo>
                    <a:pt x="91012" y="93211"/>
                  </a:lnTo>
                  <a:lnTo>
                    <a:pt x="91131" y="93024"/>
                  </a:lnTo>
                  <a:lnTo>
                    <a:pt x="91268" y="92836"/>
                  </a:lnTo>
                  <a:lnTo>
                    <a:pt x="91404" y="92666"/>
                  </a:lnTo>
                  <a:lnTo>
                    <a:pt x="91540" y="92529"/>
                  </a:lnTo>
                  <a:lnTo>
                    <a:pt x="91677" y="92410"/>
                  </a:lnTo>
                  <a:lnTo>
                    <a:pt x="91847" y="92291"/>
                  </a:lnTo>
                  <a:lnTo>
                    <a:pt x="92017" y="92205"/>
                  </a:lnTo>
                  <a:lnTo>
                    <a:pt x="92103" y="92171"/>
                  </a:lnTo>
                  <a:lnTo>
                    <a:pt x="92188" y="92154"/>
                  </a:lnTo>
                  <a:close/>
                  <a:moveTo>
                    <a:pt x="127348" y="55391"/>
                  </a:moveTo>
                  <a:lnTo>
                    <a:pt x="127502" y="55596"/>
                  </a:lnTo>
                  <a:lnTo>
                    <a:pt x="127689" y="55783"/>
                  </a:lnTo>
                  <a:lnTo>
                    <a:pt x="127689" y="55783"/>
                  </a:lnTo>
                  <a:lnTo>
                    <a:pt x="127553" y="55749"/>
                  </a:lnTo>
                  <a:lnTo>
                    <a:pt x="127911" y="57164"/>
                  </a:lnTo>
                  <a:lnTo>
                    <a:pt x="128269" y="58579"/>
                  </a:lnTo>
                  <a:lnTo>
                    <a:pt x="128456" y="59277"/>
                  </a:lnTo>
                  <a:lnTo>
                    <a:pt x="128644" y="59993"/>
                  </a:lnTo>
                  <a:lnTo>
                    <a:pt x="128848" y="60692"/>
                  </a:lnTo>
                  <a:lnTo>
                    <a:pt x="129087" y="61391"/>
                  </a:lnTo>
                  <a:lnTo>
                    <a:pt x="129496" y="62669"/>
                  </a:lnTo>
                  <a:lnTo>
                    <a:pt x="129922" y="63964"/>
                  </a:lnTo>
                  <a:lnTo>
                    <a:pt x="130706" y="66572"/>
                  </a:lnTo>
                  <a:lnTo>
                    <a:pt x="131473" y="69180"/>
                  </a:lnTo>
                  <a:lnTo>
                    <a:pt x="132257" y="71787"/>
                  </a:lnTo>
                  <a:lnTo>
                    <a:pt x="132632" y="73049"/>
                  </a:lnTo>
                  <a:lnTo>
                    <a:pt x="133024" y="74293"/>
                  </a:lnTo>
                  <a:lnTo>
                    <a:pt x="133825" y="76781"/>
                  </a:lnTo>
                  <a:lnTo>
                    <a:pt x="134626" y="79286"/>
                  </a:lnTo>
                  <a:lnTo>
                    <a:pt x="135427" y="81775"/>
                  </a:lnTo>
                  <a:lnTo>
                    <a:pt x="135819" y="83070"/>
                  </a:lnTo>
                  <a:lnTo>
                    <a:pt x="136228" y="84348"/>
                  </a:lnTo>
                  <a:lnTo>
                    <a:pt x="136978" y="86939"/>
                  </a:lnTo>
                  <a:lnTo>
                    <a:pt x="137728" y="89530"/>
                  </a:lnTo>
                  <a:lnTo>
                    <a:pt x="138478" y="92120"/>
                  </a:lnTo>
                  <a:lnTo>
                    <a:pt x="138870" y="93433"/>
                  </a:lnTo>
                  <a:lnTo>
                    <a:pt x="139245" y="94745"/>
                  </a:lnTo>
                  <a:lnTo>
                    <a:pt x="139961" y="97404"/>
                  </a:lnTo>
                  <a:lnTo>
                    <a:pt x="140659" y="100062"/>
                  </a:lnTo>
                  <a:lnTo>
                    <a:pt x="141307" y="102721"/>
                  </a:lnTo>
                  <a:lnTo>
                    <a:pt x="141886" y="105227"/>
                  </a:lnTo>
                  <a:lnTo>
                    <a:pt x="142466" y="107715"/>
                  </a:lnTo>
                  <a:lnTo>
                    <a:pt x="143062" y="110203"/>
                  </a:lnTo>
                  <a:lnTo>
                    <a:pt x="143642" y="112709"/>
                  </a:lnTo>
                  <a:lnTo>
                    <a:pt x="143812" y="113459"/>
                  </a:lnTo>
                  <a:lnTo>
                    <a:pt x="144000" y="114192"/>
                  </a:lnTo>
                  <a:lnTo>
                    <a:pt x="144426" y="115674"/>
                  </a:lnTo>
                  <a:lnTo>
                    <a:pt x="144426" y="115930"/>
                  </a:lnTo>
                  <a:lnTo>
                    <a:pt x="144426" y="116169"/>
                  </a:lnTo>
                  <a:lnTo>
                    <a:pt x="144460" y="116424"/>
                  </a:lnTo>
                  <a:lnTo>
                    <a:pt x="144477" y="116663"/>
                  </a:lnTo>
                  <a:lnTo>
                    <a:pt x="144579" y="117140"/>
                  </a:lnTo>
                  <a:lnTo>
                    <a:pt x="144716" y="117617"/>
                  </a:lnTo>
                  <a:lnTo>
                    <a:pt x="144869" y="118095"/>
                  </a:lnTo>
                  <a:lnTo>
                    <a:pt x="145039" y="118555"/>
                  </a:lnTo>
                  <a:lnTo>
                    <a:pt x="145414" y="119475"/>
                  </a:lnTo>
                  <a:lnTo>
                    <a:pt x="145619" y="119952"/>
                  </a:lnTo>
                  <a:lnTo>
                    <a:pt x="145823" y="120412"/>
                  </a:lnTo>
                  <a:lnTo>
                    <a:pt x="146267" y="121350"/>
                  </a:lnTo>
                  <a:lnTo>
                    <a:pt x="146693" y="122304"/>
                  </a:lnTo>
                  <a:lnTo>
                    <a:pt x="146897" y="122781"/>
                  </a:lnTo>
                  <a:lnTo>
                    <a:pt x="147085" y="123259"/>
                  </a:lnTo>
                  <a:lnTo>
                    <a:pt x="147374" y="123940"/>
                  </a:lnTo>
                  <a:lnTo>
                    <a:pt x="147664" y="124605"/>
                  </a:lnTo>
                  <a:lnTo>
                    <a:pt x="147971" y="125287"/>
                  </a:lnTo>
                  <a:lnTo>
                    <a:pt x="148295" y="125935"/>
                  </a:lnTo>
                  <a:lnTo>
                    <a:pt x="148959" y="127264"/>
                  </a:lnTo>
                  <a:lnTo>
                    <a:pt x="149641" y="128576"/>
                  </a:lnTo>
                  <a:lnTo>
                    <a:pt x="150289" y="129889"/>
                  </a:lnTo>
                  <a:lnTo>
                    <a:pt x="150596" y="130553"/>
                  </a:lnTo>
                  <a:lnTo>
                    <a:pt x="150902" y="131235"/>
                  </a:lnTo>
                  <a:lnTo>
                    <a:pt x="151175" y="131917"/>
                  </a:lnTo>
                  <a:lnTo>
                    <a:pt x="151431" y="132599"/>
                  </a:lnTo>
                  <a:lnTo>
                    <a:pt x="151669" y="133297"/>
                  </a:lnTo>
                  <a:lnTo>
                    <a:pt x="151891" y="134013"/>
                  </a:lnTo>
                  <a:lnTo>
                    <a:pt x="152181" y="135121"/>
                  </a:lnTo>
                  <a:lnTo>
                    <a:pt x="152453" y="136229"/>
                  </a:lnTo>
                  <a:lnTo>
                    <a:pt x="152573" y="136808"/>
                  </a:lnTo>
                  <a:lnTo>
                    <a:pt x="152692" y="137371"/>
                  </a:lnTo>
                  <a:lnTo>
                    <a:pt x="152777" y="137933"/>
                  </a:lnTo>
                  <a:lnTo>
                    <a:pt x="152862" y="138513"/>
                  </a:lnTo>
                  <a:lnTo>
                    <a:pt x="152931" y="139075"/>
                  </a:lnTo>
                  <a:lnTo>
                    <a:pt x="152965" y="139655"/>
                  </a:lnTo>
                  <a:lnTo>
                    <a:pt x="152982" y="140234"/>
                  </a:lnTo>
                  <a:lnTo>
                    <a:pt x="152982" y="140796"/>
                  </a:lnTo>
                  <a:lnTo>
                    <a:pt x="152948" y="141376"/>
                  </a:lnTo>
                  <a:lnTo>
                    <a:pt x="152897" y="141938"/>
                  </a:lnTo>
                  <a:lnTo>
                    <a:pt x="152811" y="142518"/>
                  </a:lnTo>
                  <a:lnTo>
                    <a:pt x="152692" y="143080"/>
                  </a:lnTo>
                  <a:lnTo>
                    <a:pt x="152624" y="142450"/>
                  </a:lnTo>
                  <a:lnTo>
                    <a:pt x="152505" y="141836"/>
                  </a:lnTo>
                  <a:lnTo>
                    <a:pt x="152368" y="141223"/>
                  </a:lnTo>
                  <a:lnTo>
                    <a:pt x="152215" y="140609"/>
                  </a:lnTo>
                  <a:lnTo>
                    <a:pt x="152044" y="139995"/>
                  </a:lnTo>
                  <a:lnTo>
                    <a:pt x="151874" y="139382"/>
                  </a:lnTo>
                  <a:lnTo>
                    <a:pt x="151499" y="138172"/>
                  </a:lnTo>
                  <a:lnTo>
                    <a:pt x="151311" y="137575"/>
                  </a:lnTo>
                  <a:lnTo>
                    <a:pt x="151107" y="136962"/>
                  </a:lnTo>
                  <a:lnTo>
                    <a:pt x="150868" y="136365"/>
                  </a:lnTo>
                  <a:lnTo>
                    <a:pt x="150630" y="135786"/>
                  </a:lnTo>
                  <a:lnTo>
                    <a:pt x="150357" y="135189"/>
                  </a:lnTo>
                  <a:lnTo>
                    <a:pt x="150084" y="134627"/>
                  </a:lnTo>
                  <a:lnTo>
                    <a:pt x="149812" y="134047"/>
                  </a:lnTo>
                  <a:lnTo>
                    <a:pt x="149505" y="133485"/>
                  </a:lnTo>
                  <a:lnTo>
                    <a:pt x="149198" y="132922"/>
                  </a:lnTo>
                  <a:lnTo>
                    <a:pt x="148874" y="132377"/>
                  </a:lnTo>
                  <a:lnTo>
                    <a:pt x="148210" y="131286"/>
                  </a:lnTo>
                  <a:lnTo>
                    <a:pt x="147511" y="130212"/>
                  </a:lnTo>
                  <a:lnTo>
                    <a:pt x="146795" y="129156"/>
                  </a:lnTo>
                  <a:lnTo>
                    <a:pt x="146130" y="128252"/>
                  </a:lnTo>
                  <a:lnTo>
                    <a:pt x="145466" y="127366"/>
                  </a:lnTo>
                  <a:lnTo>
                    <a:pt x="144784" y="126480"/>
                  </a:lnTo>
                  <a:lnTo>
                    <a:pt x="144085" y="125611"/>
                  </a:lnTo>
                  <a:lnTo>
                    <a:pt x="143386" y="124759"/>
                  </a:lnTo>
                  <a:lnTo>
                    <a:pt x="142653" y="123906"/>
                  </a:lnTo>
                  <a:lnTo>
                    <a:pt x="141921" y="123071"/>
                  </a:lnTo>
                  <a:lnTo>
                    <a:pt x="141188" y="122236"/>
                  </a:lnTo>
                  <a:lnTo>
                    <a:pt x="140847" y="121878"/>
                  </a:lnTo>
                  <a:lnTo>
                    <a:pt x="140489" y="121554"/>
                  </a:lnTo>
                  <a:lnTo>
                    <a:pt x="140131" y="121231"/>
                  </a:lnTo>
                  <a:lnTo>
                    <a:pt x="139739" y="120924"/>
                  </a:lnTo>
                  <a:lnTo>
                    <a:pt x="139347" y="120634"/>
                  </a:lnTo>
                  <a:lnTo>
                    <a:pt x="138938" y="120361"/>
                  </a:lnTo>
                  <a:lnTo>
                    <a:pt x="138529" y="120089"/>
                  </a:lnTo>
                  <a:lnTo>
                    <a:pt x="138120" y="119833"/>
                  </a:lnTo>
                  <a:lnTo>
                    <a:pt x="137984" y="119765"/>
                  </a:lnTo>
                  <a:lnTo>
                    <a:pt x="137864" y="119663"/>
                  </a:lnTo>
                  <a:lnTo>
                    <a:pt x="137762" y="119560"/>
                  </a:lnTo>
                  <a:lnTo>
                    <a:pt x="137660" y="119458"/>
                  </a:lnTo>
                  <a:lnTo>
                    <a:pt x="137472" y="119219"/>
                  </a:lnTo>
                  <a:lnTo>
                    <a:pt x="137336" y="118964"/>
                  </a:lnTo>
                  <a:lnTo>
                    <a:pt x="137200" y="118691"/>
                  </a:lnTo>
                  <a:lnTo>
                    <a:pt x="137063" y="118418"/>
                  </a:lnTo>
                  <a:lnTo>
                    <a:pt x="136944" y="118146"/>
                  </a:lnTo>
                  <a:lnTo>
                    <a:pt x="136808" y="117890"/>
                  </a:lnTo>
                  <a:lnTo>
                    <a:pt x="136296" y="116816"/>
                  </a:lnTo>
                  <a:lnTo>
                    <a:pt x="135785" y="115760"/>
                  </a:lnTo>
                  <a:lnTo>
                    <a:pt x="135257" y="114703"/>
                  </a:lnTo>
                  <a:lnTo>
                    <a:pt x="134728" y="113646"/>
                  </a:lnTo>
                  <a:lnTo>
                    <a:pt x="133620" y="111567"/>
                  </a:lnTo>
                  <a:lnTo>
                    <a:pt x="132513" y="109488"/>
                  </a:lnTo>
                  <a:lnTo>
                    <a:pt x="130246" y="105346"/>
                  </a:lnTo>
                  <a:lnTo>
                    <a:pt x="129104" y="103284"/>
                  </a:lnTo>
                  <a:lnTo>
                    <a:pt x="127979" y="101204"/>
                  </a:lnTo>
                  <a:lnTo>
                    <a:pt x="127945" y="100915"/>
                  </a:lnTo>
                  <a:lnTo>
                    <a:pt x="127928" y="100642"/>
                  </a:lnTo>
                  <a:lnTo>
                    <a:pt x="127757" y="100676"/>
                  </a:lnTo>
                  <a:lnTo>
                    <a:pt x="127826" y="100352"/>
                  </a:lnTo>
                  <a:lnTo>
                    <a:pt x="127689" y="100318"/>
                  </a:lnTo>
                  <a:lnTo>
                    <a:pt x="127331" y="99875"/>
                  </a:lnTo>
                  <a:lnTo>
                    <a:pt x="126973" y="99415"/>
                  </a:lnTo>
                  <a:lnTo>
                    <a:pt x="126803" y="99176"/>
                  </a:lnTo>
                  <a:lnTo>
                    <a:pt x="126633" y="98938"/>
                  </a:lnTo>
                  <a:lnTo>
                    <a:pt x="126479" y="98682"/>
                  </a:lnTo>
                  <a:lnTo>
                    <a:pt x="126343" y="98426"/>
                  </a:lnTo>
                  <a:lnTo>
                    <a:pt x="124110" y="94779"/>
                  </a:lnTo>
                  <a:lnTo>
                    <a:pt x="124417" y="95120"/>
                  </a:lnTo>
                  <a:lnTo>
                    <a:pt x="124741" y="95478"/>
                  </a:lnTo>
                  <a:lnTo>
                    <a:pt x="125337" y="96177"/>
                  </a:lnTo>
                  <a:lnTo>
                    <a:pt x="125951" y="96875"/>
                  </a:lnTo>
                  <a:lnTo>
                    <a:pt x="126275" y="97216"/>
                  </a:lnTo>
                  <a:lnTo>
                    <a:pt x="126616" y="97557"/>
                  </a:lnTo>
                  <a:lnTo>
                    <a:pt x="127434" y="98341"/>
                  </a:lnTo>
                  <a:lnTo>
                    <a:pt x="127843" y="98733"/>
                  </a:lnTo>
                  <a:lnTo>
                    <a:pt x="128252" y="99142"/>
                  </a:lnTo>
                  <a:lnTo>
                    <a:pt x="128627" y="99568"/>
                  </a:lnTo>
                  <a:lnTo>
                    <a:pt x="129002" y="100011"/>
                  </a:lnTo>
                  <a:lnTo>
                    <a:pt x="129343" y="100454"/>
                  </a:lnTo>
                  <a:lnTo>
                    <a:pt x="129649" y="100932"/>
                  </a:lnTo>
                  <a:lnTo>
                    <a:pt x="130007" y="101494"/>
                  </a:lnTo>
                  <a:lnTo>
                    <a:pt x="130382" y="102022"/>
                  </a:lnTo>
                  <a:lnTo>
                    <a:pt x="131149" y="103096"/>
                  </a:lnTo>
                  <a:lnTo>
                    <a:pt x="131933" y="104153"/>
                  </a:lnTo>
                  <a:lnTo>
                    <a:pt x="132734" y="105193"/>
                  </a:lnTo>
                  <a:lnTo>
                    <a:pt x="133535" y="106215"/>
                  </a:lnTo>
                  <a:lnTo>
                    <a:pt x="134319" y="107272"/>
                  </a:lnTo>
                  <a:lnTo>
                    <a:pt x="135086" y="108329"/>
                  </a:lnTo>
                  <a:lnTo>
                    <a:pt x="135461" y="108874"/>
                  </a:lnTo>
                  <a:lnTo>
                    <a:pt x="135836" y="109402"/>
                  </a:lnTo>
                  <a:lnTo>
                    <a:pt x="136688" y="110646"/>
                  </a:lnTo>
                  <a:lnTo>
                    <a:pt x="137540" y="111874"/>
                  </a:lnTo>
                  <a:lnTo>
                    <a:pt x="138376" y="113118"/>
                  </a:lnTo>
                  <a:lnTo>
                    <a:pt x="139228" y="114362"/>
                  </a:lnTo>
                  <a:lnTo>
                    <a:pt x="139534" y="114362"/>
                  </a:lnTo>
                  <a:lnTo>
                    <a:pt x="139381" y="113970"/>
                  </a:lnTo>
                  <a:lnTo>
                    <a:pt x="139194" y="113578"/>
                  </a:lnTo>
                  <a:lnTo>
                    <a:pt x="138989" y="113203"/>
                  </a:lnTo>
                  <a:lnTo>
                    <a:pt x="138768" y="112845"/>
                  </a:lnTo>
                  <a:lnTo>
                    <a:pt x="138307" y="112112"/>
                  </a:lnTo>
                  <a:lnTo>
                    <a:pt x="137847" y="111396"/>
                  </a:lnTo>
                  <a:lnTo>
                    <a:pt x="136859" y="109897"/>
                  </a:lnTo>
                  <a:lnTo>
                    <a:pt x="135870" y="108414"/>
                  </a:lnTo>
                  <a:lnTo>
                    <a:pt x="135359" y="107681"/>
                  </a:lnTo>
                  <a:lnTo>
                    <a:pt x="134848" y="106948"/>
                  </a:lnTo>
                  <a:lnTo>
                    <a:pt x="134319" y="106232"/>
                  </a:lnTo>
                  <a:lnTo>
                    <a:pt x="133774" y="105516"/>
                  </a:lnTo>
                  <a:lnTo>
                    <a:pt x="132956" y="104443"/>
                  </a:lnTo>
                  <a:lnTo>
                    <a:pt x="132138" y="103369"/>
                  </a:lnTo>
                  <a:lnTo>
                    <a:pt x="131354" y="102261"/>
                  </a:lnTo>
                  <a:lnTo>
                    <a:pt x="130587" y="101136"/>
                  </a:lnTo>
                  <a:lnTo>
                    <a:pt x="130212" y="100574"/>
                  </a:lnTo>
                  <a:lnTo>
                    <a:pt x="129837" y="100011"/>
                  </a:lnTo>
                  <a:lnTo>
                    <a:pt x="129428" y="99466"/>
                  </a:lnTo>
                  <a:lnTo>
                    <a:pt x="129019" y="98921"/>
                  </a:lnTo>
                  <a:lnTo>
                    <a:pt x="128490" y="98205"/>
                  </a:lnTo>
                  <a:lnTo>
                    <a:pt x="127979" y="97472"/>
                  </a:lnTo>
                  <a:lnTo>
                    <a:pt x="127502" y="96722"/>
                  </a:lnTo>
                  <a:lnTo>
                    <a:pt x="127008" y="95972"/>
                  </a:lnTo>
                  <a:lnTo>
                    <a:pt x="126547" y="95222"/>
                  </a:lnTo>
                  <a:lnTo>
                    <a:pt x="126087" y="94455"/>
                  </a:lnTo>
                  <a:lnTo>
                    <a:pt x="125201" y="92904"/>
                  </a:lnTo>
                  <a:lnTo>
                    <a:pt x="124315" y="91353"/>
                  </a:lnTo>
                  <a:lnTo>
                    <a:pt x="123428" y="89819"/>
                  </a:lnTo>
                  <a:lnTo>
                    <a:pt x="122985" y="89052"/>
                  </a:lnTo>
                  <a:lnTo>
                    <a:pt x="122525" y="88285"/>
                  </a:lnTo>
                  <a:lnTo>
                    <a:pt x="122048" y="87518"/>
                  </a:lnTo>
                  <a:lnTo>
                    <a:pt x="121571" y="86769"/>
                  </a:lnTo>
                  <a:lnTo>
                    <a:pt x="122014" y="86411"/>
                  </a:lnTo>
                  <a:lnTo>
                    <a:pt x="122440" y="86053"/>
                  </a:lnTo>
                  <a:lnTo>
                    <a:pt x="122866" y="85661"/>
                  </a:lnTo>
                  <a:lnTo>
                    <a:pt x="123071" y="85456"/>
                  </a:lnTo>
                  <a:lnTo>
                    <a:pt x="123258" y="85252"/>
                  </a:lnTo>
                  <a:lnTo>
                    <a:pt x="123445" y="85030"/>
                  </a:lnTo>
                  <a:lnTo>
                    <a:pt x="123616" y="84809"/>
                  </a:lnTo>
                  <a:lnTo>
                    <a:pt x="123769" y="84587"/>
                  </a:lnTo>
                  <a:lnTo>
                    <a:pt x="123906" y="84348"/>
                  </a:lnTo>
                  <a:lnTo>
                    <a:pt x="124042" y="84093"/>
                  </a:lnTo>
                  <a:lnTo>
                    <a:pt x="124161" y="83837"/>
                  </a:lnTo>
                  <a:lnTo>
                    <a:pt x="124247" y="83564"/>
                  </a:lnTo>
                  <a:lnTo>
                    <a:pt x="124315" y="83275"/>
                  </a:lnTo>
                  <a:lnTo>
                    <a:pt x="124536" y="83922"/>
                  </a:lnTo>
                  <a:lnTo>
                    <a:pt x="124792" y="84536"/>
                  </a:lnTo>
                  <a:lnTo>
                    <a:pt x="125065" y="85166"/>
                  </a:lnTo>
                  <a:lnTo>
                    <a:pt x="125337" y="85763"/>
                  </a:lnTo>
                  <a:lnTo>
                    <a:pt x="125951" y="86990"/>
                  </a:lnTo>
                  <a:lnTo>
                    <a:pt x="126241" y="87587"/>
                  </a:lnTo>
                  <a:lnTo>
                    <a:pt x="126530" y="88200"/>
                  </a:lnTo>
                  <a:lnTo>
                    <a:pt x="126752" y="88660"/>
                  </a:lnTo>
                  <a:lnTo>
                    <a:pt x="126991" y="89121"/>
                  </a:lnTo>
                  <a:lnTo>
                    <a:pt x="127246" y="89564"/>
                  </a:lnTo>
                  <a:lnTo>
                    <a:pt x="127502" y="90007"/>
                  </a:lnTo>
                  <a:lnTo>
                    <a:pt x="128047" y="90876"/>
                  </a:lnTo>
                  <a:lnTo>
                    <a:pt x="128610" y="91728"/>
                  </a:lnTo>
                  <a:lnTo>
                    <a:pt x="129888" y="93773"/>
                  </a:lnTo>
                  <a:lnTo>
                    <a:pt x="131149" y="95819"/>
                  </a:lnTo>
                  <a:lnTo>
                    <a:pt x="132376" y="97898"/>
                  </a:lnTo>
                  <a:lnTo>
                    <a:pt x="133586" y="99977"/>
                  </a:lnTo>
                  <a:lnTo>
                    <a:pt x="135018" y="102602"/>
                  </a:lnTo>
                  <a:lnTo>
                    <a:pt x="136416" y="105261"/>
                  </a:lnTo>
                  <a:lnTo>
                    <a:pt x="137114" y="106590"/>
                  </a:lnTo>
                  <a:lnTo>
                    <a:pt x="137779" y="107920"/>
                  </a:lnTo>
                  <a:lnTo>
                    <a:pt x="138444" y="109266"/>
                  </a:lnTo>
                  <a:lnTo>
                    <a:pt x="139091" y="110612"/>
                  </a:lnTo>
                  <a:lnTo>
                    <a:pt x="139330" y="111004"/>
                  </a:lnTo>
                  <a:lnTo>
                    <a:pt x="139330" y="110817"/>
                  </a:lnTo>
                  <a:lnTo>
                    <a:pt x="139330" y="110629"/>
                  </a:lnTo>
                  <a:lnTo>
                    <a:pt x="139313" y="110442"/>
                  </a:lnTo>
                  <a:lnTo>
                    <a:pt x="139296" y="110254"/>
                  </a:lnTo>
                  <a:lnTo>
                    <a:pt x="139262" y="110067"/>
                  </a:lnTo>
                  <a:lnTo>
                    <a:pt x="139211" y="109897"/>
                  </a:lnTo>
                  <a:lnTo>
                    <a:pt x="139091" y="109539"/>
                  </a:lnTo>
                  <a:lnTo>
                    <a:pt x="138938" y="109181"/>
                  </a:lnTo>
                  <a:lnTo>
                    <a:pt x="138785" y="108840"/>
                  </a:lnTo>
                  <a:lnTo>
                    <a:pt x="138631" y="108499"/>
                  </a:lnTo>
                  <a:lnTo>
                    <a:pt x="138478" y="108141"/>
                  </a:lnTo>
                  <a:lnTo>
                    <a:pt x="137165" y="105363"/>
                  </a:lnTo>
                  <a:lnTo>
                    <a:pt x="136484" y="103982"/>
                  </a:lnTo>
                  <a:lnTo>
                    <a:pt x="135802" y="102619"/>
                  </a:lnTo>
                  <a:lnTo>
                    <a:pt x="135086" y="101256"/>
                  </a:lnTo>
                  <a:lnTo>
                    <a:pt x="134370" y="99892"/>
                  </a:lnTo>
                  <a:lnTo>
                    <a:pt x="133620" y="98546"/>
                  </a:lnTo>
                  <a:lnTo>
                    <a:pt x="132836" y="97216"/>
                  </a:lnTo>
                  <a:lnTo>
                    <a:pt x="131780" y="95393"/>
                  </a:lnTo>
                  <a:lnTo>
                    <a:pt x="130689" y="93586"/>
                  </a:lnTo>
                  <a:lnTo>
                    <a:pt x="130127" y="92683"/>
                  </a:lnTo>
                  <a:lnTo>
                    <a:pt x="129547" y="91779"/>
                  </a:lnTo>
                  <a:lnTo>
                    <a:pt x="128985" y="90893"/>
                  </a:lnTo>
                  <a:lnTo>
                    <a:pt x="128388" y="90024"/>
                  </a:lnTo>
                  <a:lnTo>
                    <a:pt x="128047" y="89478"/>
                  </a:lnTo>
                  <a:lnTo>
                    <a:pt x="127723" y="88916"/>
                  </a:lnTo>
                  <a:lnTo>
                    <a:pt x="127417" y="88354"/>
                  </a:lnTo>
                  <a:lnTo>
                    <a:pt x="127127" y="87791"/>
                  </a:lnTo>
                  <a:lnTo>
                    <a:pt x="126547" y="86632"/>
                  </a:lnTo>
                  <a:lnTo>
                    <a:pt x="125968" y="85490"/>
                  </a:lnTo>
                  <a:lnTo>
                    <a:pt x="125610" y="84791"/>
                  </a:lnTo>
                  <a:lnTo>
                    <a:pt x="125269" y="84076"/>
                  </a:lnTo>
                  <a:lnTo>
                    <a:pt x="125099" y="83718"/>
                  </a:lnTo>
                  <a:lnTo>
                    <a:pt x="124945" y="83360"/>
                  </a:lnTo>
                  <a:lnTo>
                    <a:pt x="124809" y="82985"/>
                  </a:lnTo>
                  <a:lnTo>
                    <a:pt x="124707" y="82610"/>
                  </a:lnTo>
                  <a:lnTo>
                    <a:pt x="124758" y="82116"/>
                  </a:lnTo>
                  <a:lnTo>
                    <a:pt x="124775" y="81604"/>
                  </a:lnTo>
                  <a:lnTo>
                    <a:pt x="124758" y="81110"/>
                  </a:lnTo>
                  <a:lnTo>
                    <a:pt x="124724" y="80599"/>
                  </a:lnTo>
                  <a:lnTo>
                    <a:pt x="124656" y="80105"/>
                  </a:lnTo>
                  <a:lnTo>
                    <a:pt x="124553" y="79610"/>
                  </a:lnTo>
                  <a:lnTo>
                    <a:pt x="124417" y="79133"/>
                  </a:lnTo>
                  <a:lnTo>
                    <a:pt x="124247" y="78656"/>
                  </a:lnTo>
                  <a:lnTo>
                    <a:pt x="124212" y="78127"/>
                  </a:lnTo>
                  <a:lnTo>
                    <a:pt x="124229" y="77582"/>
                  </a:lnTo>
                  <a:lnTo>
                    <a:pt x="124247" y="77054"/>
                  </a:lnTo>
                  <a:lnTo>
                    <a:pt x="124298" y="76542"/>
                  </a:lnTo>
                  <a:lnTo>
                    <a:pt x="124349" y="76014"/>
                  </a:lnTo>
                  <a:lnTo>
                    <a:pt x="124417" y="75486"/>
                  </a:lnTo>
                  <a:lnTo>
                    <a:pt x="124587" y="74429"/>
                  </a:lnTo>
                  <a:lnTo>
                    <a:pt x="124758" y="73389"/>
                  </a:lnTo>
                  <a:lnTo>
                    <a:pt x="124911" y="72333"/>
                  </a:lnTo>
                  <a:lnTo>
                    <a:pt x="124962" y="71804"/>
                  </a:lnTo>
                  <a:lnTo>
                    <a:pt x="125013" y="71276"/>
                  </a:lnTo>
                  <a:lnTo>
                    <a:pt x="125031" y="70748"/>
                  </a:lnTo>
                  <a:lnTo>
                    <a:pt x="125031" y="70219"/>
                  </a:lnTo>
                  <a:lnTo>
                    <a:pt x="125031" y="69759"/>
                  </a:lnTo>
                  <a:lnTo>
                    <a:pt x="125048" y="69316"/>
                  </a:lnTo>
                  <a:lnTo>
                    <a:pt x="125116" y="68396"/>
                  </a:lnTo>
                  <a:lnTo>
                    <a:pt x="125184" y="67492"/>
                  </a:lnTo>
                  <a:lnTo>
                    <a:pt x="125201" y="67049"/>
                  </a:lnTo>
                  <a:lnTo>
                    <a:pt x="125218" y="66589"/>
                  </a:lnTo>
                  <a:lnTo>
                    <a:pt x="125303" y="66061"/>
                  </a:lnTo>
                  <a:lnTo>
                    <a:pt x="125388" y="65549"/>
                  </a:lnTo>
                  <a:lnTo>
                    <a:pt x="125508" y="65038"/>
                  </a:lnTo>
                  <a:lnTo>
                    <a:pt x="125627" y="64527"/>
                  </a:lnTo>
                  <a:lnTo>
                    <a:pt x="125900" y="63521"/>
                  </a:lnTo>
                  <a:lnTo>
                    <a:pt x="126189" y="62516"/>
                  </a:lnTo>
                  <a:lnTo>
                    <a:pt x="126479" y="61510"/>
                  </a:lnTo>
                  <a:lnTo>
                    <a:pt x="126752" y="60487"/>
                  </a:lnTo>
                  <a:lnTo>
                    <a:pt x="126871" y="59976"/>
                  </a:lnTo>
                  <a:lnTo>
                    <a:pt x="126973" y="59465"/>
                  </a:lnTo>
                  <a:lnTo>
                    <a:pt x="127076" y="58954"/>
                  </a:lnTo>
                  <a:lnTo>
                    <a:pt x="127144" y="58425"/>
                  </a:lnTo>
                  <a:lnTo>
                    <a:pt x="127229" y="58885"/>
                  </a:lnTo>
                  <a:lnTo>
                    <a:pt x="127331" y="59328"/>
                  </a:lnTo>
                  <a:lnTo>
                    <a:pt x="127468" y="59772"/>
                  </a:lnTo>
                  <a:lnTo>
                    <a:pt x="127604" y="60215"/>
                  </a:lnTo>
                  <a:lnTo>
                    <a:pt x="127911" y="61084"/>
                  </a:lnTo>
                  <a:lnTo>
                    <a:pt x="128201" y="61970"/>
                  </a:lnTo>
                  <a:lnTo>
                    <a:pt x="128456" y="62737"/>
                  </a:lnTo>
                  <a:lnTo>
                    <a:pt x="128678" y="63521"/>
                  </a:lnTo>
                  <a:lnTo>
                    <a:pt x="129121" y="65089"/>
                  </a:lnTo>
                  <a:lnTo>
                    <a:pt x="129547" y="66657"/>
                  </a:lnTo>
                  <a:lnTo>
                    <a:pt x="129769" y="67458"/>
                  </a:lnTo>
                  <a:lnTo>
                    <a:pt x="129990" y="68225"/>
                  </a:lnTo>
                  <a:lnTo>
                    <a:pt x="130416" y="69555"/>
                  </a:lnTo>
                  <a:lnTo>
                    <a:pt x="130808" y="70901"/>
                  </a:lnTo>
                  <a:lnTo>
                    <a:pt x="131183" y="72230"/>
                  </a:lnTo>
                  <a:lnTo>
                    <a:pt x="131541" y="73577"/>
                  </a:lnTo>
                  <a:lnTo>
                    <a:pt x="132240" y="76270"/>
                  </a:lnTo>
                  <a:lnTo>
                    <a:pt x="132956" y="78963"/>
                  </a:lnTo>
                  <a:lnTo>
                    <a:pt x="133399" y="80820"/>
                  </a:lnTo>
                  <a:lnTo>
                    <a:pt x="133859" y="82695"/>
                  </a:lnTo>
                  <a:lnTo>
                    <a:pt x="134353" y="84553"/>
                  </a:lnTo>
                  <a:lnTo>
                    <a:pt x="134848" y="86411"/>
                  </a:lnTo>
                  <a:lnTo>
                    <a:pt x="135376" y="88251"/>
                  </a:lnTo>
                  <a:lnTo>
                    <a:pt x="135904" y="90109"/>
                  </a:lnTo>
                  <a:lnTo>
                    <a:pt x="136961" y="93790"/>
                  </a:lnTo>
                  <a:lnTo>
                    <a:pt x="137523" y="95580"/>
                  </a:lnTo>
                  <a:lnTo>
                    <a:pt x="138069" y="97370"/>
                  </a:lnTo>
                  <a:lnTo>
                    <a:pt x="138597" y="99176"/>
                  </a:lnTo>
                  <a:lnTo>
                    <a:pt x="139108" y="100966"/>
                  </a:lnTo>
                  <a:lnTo>
                    <a:pt x="140148" y="104562"/>
                  </a:lnTo>
                  <a:lnTo>
                    <a:pt x="140676" y="106369"/>
                  </a:lnTo>
                  <a:lnTo>
                    <a:pt x="141222" y="108158"/>
                  </a:lnTo>
                  <a:lnTo>
                    <a:pt x="141597" y="108857"/>
                  </a:lnTo>
                  <a:lnTo>
                    <a:pt x="141512" y="108397"/>
                  </a:lnTo>
                  <a:lnTo>
                    <a:pt x="141477" y="107937"/>
                  </a:lnTo>
                  <a:lnTo>
                    <a:pt x="141426" y="107493"/>
                  </a:lnTo>
                  <a:lnTo>
                    <a:pt x="141341" y="107067"/>
                  </a:lnTo>
                  <a:lnTo>
                    <a:pt x="141222" y="106624"/>
                  </a:lnTo>
                  <a:lnTo>
                    <a:pt x="140983" y="105755"/>
                  </a:lnTo>
                  <a:lnTo>
                    <a:pt x="140881" y="105329"/>
                  </a:lnTo>
                  <a:lnTo>
                    <a:pt x="140762" y="104886"/>
                  </a:lnTo>
                  <a:lnTo>
                    <a:pt x="139909" y="101750"/>
                  </a:lnTo>
                  <a:lnTo>
                    <a:pt x="139483" y="100182"/>
                  </a:lnTo>
                  <a:lnTo>
                    <a:pt x="139074" y="98614"/>
                  </a:lnTo>
                  <a:lnTo>
                    <a:pt x="138887" y="97881"/>
                  </a:lnTo>
                  <a:lnTo>
                    <a:pt x="138682" y="97182"/>
                  </a:lnTo>
                  <a:lnTo>
                    <a:pt x="138239" y="95750"/>
                  </a:lnTo>
                  <a:lnTo>
                    <a:pt x="137796" y="94336"/>
                  </a:lnTo>
                  <a:lnTo>
                    <a:pt x="137370" y="92921"/>
                  </a:lnTo>
                  <a:lnTo>
                    <a:pt x="136552" y="90075"/>
                  </a:lnTo>
                  <a:lnTo>
                    <a:pt x="135734" y="87246"/>
                  </a:lnTo>
                  <a:lnTo>
                    <a:pt x="135342" y="85814"/>
                  </a:lnTo>
                  <a:lnTo>
                    <a:pt x="134950" y="84399"/>
                  </a:lnTo>
                  <a:lnTo>
                    <a:pt x="134592" y="82968"/>
                  </a:lnTo>
                  <a:lnTo>
                    <a:pt x="134234" y="81536"/>
                  </a:lnTo>
                  <a:lnTo>
                    <a:pt x="133944" y="80343"/>
                  </a:lnTo>
                  <a:lnTo>
                    <a:pt x="133654" y="79150"/>
                  </a:lnTo>
                  <a:lnTo>
                    <a:pt x="133348" y="77974"/>
                  </a:lnTo>
                  <a:lnTo>
                    <a:pt x="133041" y="76781"/>
                  </a:lnTo>
                  <a:lnTo>
                    <a:pt x="132410" y="74429"/>
                  </a:lnTo>
                  <a:lnTo>
                    <a:pt x="131780" y="72060"/>
                  </a:lnTo>
                  <a:lnTo>
                    <a:pt x="131575" y="71242"/>
                  </a:lnTo>
                  <a:lnTo>
                    <a:pt x="131337" y="70441"/>
                  </a:lnTo>
                  <a:lnTo>
                    <a:pt x="130842" y="68839"/>
                  </a:lnTo>
                  <a:lnTo>
                    <a:pt x="130331" y="67237"/>
                  </a:lnTo>
                  <a:lnTo>
                    <a:pt x="130092" y="66436"/>
                  </a:lnTo>
                  <a:lnTo>
                    <a:pt x="129871" y="65618"/>
                  </a:lnTo>
                  <a:lnTo>
                    <a:pt x="129632" y="64680"/>
                  </a:lnTo>
                  <a:lnTo>
                    <a:pt x="129360" y="63743"/>
                  </a:lnTo>
                  <a:lnTo>
                    <a:pt x="129070" y="62805"/>
                  </a:lnTo>
                  <a:lnTo>
                    <a:pt x="128763" y="61868"/>
                  </a:lnTo>
                  <a:lnTo>
                    <a:pt x="128115" y="60027"/>
                  </a:lnTo>
                  <a:lnTo>
                    <a:pt x="127468" y="58187"/>
                  </a:lnTo>
                  <a:lnTo>
                    <a:pt x="127400" y="58016"/>
                  </a:lnTo>
                  <a:lnTo>
                    <a:pt x="127365" y="57846"/>
                  </a:lnTo>
                  <a:lnTo>
                    <a:pt x="127348" y="57675"/>
                  </a:lnTo>
                  <a:lnTo>
                    <a:pt x="127348" y="57488"/>
                  </a:lnTo>
                  <a:lnTo>
                    <a:pt x="127383" y="57147"/>
                  </a:lnTo>
                  <a:lnTo>
                    <a:pt x="127434" y="56789"/>
                  </a:lnTo>
                  <a:lnTo>
                    <a:pt x="127468" y="56431"/>
                  </a:lnTo>
                  <a:lnTo>
                    <a:pt x="127485" y="56261"/>
                  </a:lnTo>
                  <a:lnTo>
                    <a:pt x="127485" y="56090"/>
                  </a:lnTo>
                  <a:lnTo>
                    <a:pt x="127485" y="55920"/>
                  </a:lnTo>
                  <a:lnTo>
                    <a:pt x="127451" y="55732"/>
                  </a:lnTo>
                  <a:lnTo>
                    <a:pt x="127417" y="55562"/>
                  </a:lnTo>
                  <a:lnTo>
                    <a:pt x="127348" y="55391"/>
                  </a:lnTo>
                  <a:close/>
                  <a:moveTo>
                    <a:pt x="48454" y="107067"/>
                  </a:moveTo>
                  <a:lnTo>
                    <a:pt x="49068" y="107238"/>
                  </a:lnTo>
                  <a:lnTo>
                    <a:pt x="49699" y="107391"/>
                  </a:lnTo>
                  <a:lnTo>
                    <a:pt x="50943" y="107664"/>
                  </a:lnTo>
                  <a:lnTo>
                    <a:pt x="52204" y="107954"/>
                  </a:lnTo>
                  <a:lnTo>
                    <a:pt x="52835" y="108107"/>
                  </a:lnTo>
                  <a:lnTo>
                    <a:pt x="53448" y="108277"/>
                  </a:lnTo>
                  <a:lnTo>
                    <a:pt x="54556" y="108533"/>
                  </a:lnTo>
                  <a:lnTo>
                    <a:pt x="55664" y="108772"/>
                  </a:lnTo>
                  <a:lnTo>
                    <a:pt x="56789" y="108976"/>
                  </a:lnTo>
                  <a:lnTo>
                    <a:pt x="57914" y="109164"/>
                  </a:lnTo>
                  <a:lnTo>
                    <a:pt x="58306" y="109232"/>
                  </a:lnTo>
                  <a:lnTo>
                    <a:pt x="58698" y="109317"/>
                  </a:lnTo>
                  <a:lnTo>
                    <a:pt x="59090" y="109419"/>
                  </a:lnTo>
                  <a:lnTo>
                    <a:pt x="59482" y="109539"/>
                  </a:lnTo>
                  <a:lnTo>
                    <a:pt x="60248" y="109777"/>
                  </a:lnTo>
                  <a:lnTo>
                    <a:pt x="60640" y="109897"/>
                  </a:lnTo>
                  <a:lnTo>
                    <a:pt x="61032" y="109982"/>
                  </a:lnTo>
                  <a:lnTo>
                    <a:pt x="61220" y="110016"/>
                  </a:lnTo>
                  <a:lnTo>
                    <a:pt x="61407" y="110067"/>
                  </a:lnTo>
                  <a:lnTo>
                    <a:pt x="61748" y="110186"/>
                  </a:lnTo>
                  <a:lnTo>
                    <a:pt x="62089" y="110323"/>
                  </a:lnTo>
                  <a:lnTo>
                    <a:pt x="62430" y="110476"/>
                  </a:lnTo>
                  <a:lnTo>
                    <a:pt x="62771" y="110629"/>
                  </a:lnTo>
                  <a:lnTo>
                    <a:pt x="63112" y="110766"/>
                  </a:lnTo>
                  <a:lnTo>
                    <a:pt x="63470" y="110885"/>
                  </a:lnTo>
                  <a:lnTo>
                    <a:pt x="63640" y="110936"/>
                  </a:lnTo>
                  <a:lnTo>
                    <a:pt x="63828" y="110970"/>
                  </a:lnTo>
                  <a:lnTo>
                    <a:pt x="64356" y="111073"/>
                  </a:lnTo>
                  <a:lnTo>
                    <a:pt x="64901" y="111158"/>
                  </a:lnTo>
                  <a:lnTo>
                    <a:pt x="65157" y="111192"/>
                  </a:lnTo>
                  <a:lnTo>
                    <a:pt x="65430" y="111209"/>
                  </a:lnTo>
                  <a:lnTo>
                    <a:pt x="65702" y="111192"/>
                  </a:lnTo>
                  <a:lnTo>
                    <a:pt x="65975" y="111158"/>
                  </a:lnTo>
                  <a:lnTo>
                    <a:pt x="66981" y="110970"/>
                  </a:lnTo>
                  <a:lnTo>
                    <a:pt x="67475" y="110868"/>
                  </a:lnTo>
                  <a:lnTo>
                    <a:pt x="67969" y="110732"/>
                  </a:lnTo>
                  <a:lnTo>
                    <a:pt x="68293" y="111038"/>
                  </a:lnTo>
                  <a:lnTo>
                    <a:pt x="68600" y="111362"/>
                  </a:lnTo>
                  <a:lnTo>
                    <a:pt x="69179" y="112027"/>
                  </a:lnTo>
                  <a:lnTo>
                    <a:pt x="69776" y="112692"/>
                  </a:lnTo>
                  <a:lnTo>
                    <a:pt x="70083" y="113016"/>
                  </a:lnTo>
                  <a:lnTo>
                    <a:pt x="70406" y="113322"/>
                  </a:lnTo>
                  <a:lnTo>
                    <a:pt x="71480" y="114430"/>
                  </a:lnTo>
                  <a:lnTo>
                    <a:pt x="72571" y="115521"/>
                  </a:lnTo>
                  <a:lnTo>
                    <a:pt x="73662" y="116629"/>
                  </a:lnTo>
                  <a:lnTo>
                    <a:pt x="74190" y="117191"/>
                  </a:lnTo>
                  <a:lnTo>
                    <a:pt x="74718" y="117754"/>
                  </a:lnTo>
                  <a:lnTo>
                    <a:pt x="75605" y="118759"/>
                  </a:lnTo>
                  <a:lnTo>
                    <a:pt x="76491" y="119765"/>
                  </a:lnTo>
                  <a:lnTo>
                    <a:pt x="78263" y="121776"/>
                  </a:lnTo>
                  <a:lnTo>
                    <a:pt x="78621" y="122185"/>
                  </a:lnTo>
                  <a:lnTo>
                    <a:pt x="78945" y="122594"/>
                  </a:lnTo>
                  <a:lnTo>
                    <a:pt x="79269" y="123020"/>
                  </a:lnTo>
                  <a:lnTo>
                    <a:pt x="79576" y="123446"/>
                  </a:lnTo>
                  <a:lnTo>
                    <a:pt x="79883" y="123872"/>
                  </a:lnTo>
                  <a:lnTo>
                    <a:pt x="80172" y="124315"/>
                  </a:lnTo>
                  <a:lnTo>
                    <a:pt x="80735" y="125202"/>
                  </a:lnTo>
                  <a:lnTo>
                    <a:pt x="81297" y="126105"/>
                  </a:lnTo>
                  <a:lnTo>
                    <a:pt x="81843" y="127025"/>
                  </a:lnTo>
                  <a:lnTo>
                    <a:pt x="82388" y="127929"/>
                  </a:lnTo>
                  <a:lnTo>
                    <a:pt x="82950" y="128815"/>
                  </a:lnTo>
                  <a:lnTo>
                    <a:pt x="83513" y="129769"/>
                  </a:lnTo>
                  <a:lnTo>
                    <a:pt x="84092" y="130707"/>
                  </a:lnTo>
                  <a:lnTo>
                    <a:pt x="85268" y="132582"/>
                  </a:lnTo>
                  <a:lnTo>
                    <a:pt x="85865" y="133570"/>
                  </a:lnTo>
                  <a:lnTo>
                    <a:pt x="86478" y="134542"/>
                  </a:lnTo>
                  <a:lnTo>
                    <a:pt x="87143" y="135496"/>
                  </a:lnTo>
                  <a:lnTo>
                    <a:pt x="87808" y="136450"/>
                  </a:lnTo>
                  <a:lnTo>
                    <a:pt x="88506" y="137371"/>
                  </a:lnTo>
                  <a:lnTo>
                    <a:pt x="89222" y="138274"/>
                  </a:lnTo>
                  <a:lnTo>
                    <a:pt x="89972" y="139160"/>
                  </a:lnTo>
                  <a:lnTo>
                    <a:pt x="90722" y="140047"/>
                  </a:lnTo>
                  <a:lnTo>
                    <a:pt x="92086" y="141700"/>
                  </a:lnTo>
                  <a:lnTo>
                    <a:pt x="92750" y="142552"/>
                  </a:lnTo>
                  <a:lnTo>
                    <a:pt x="93398" y="143404"/>
                  </a:lnTo>
                  <a:lnTo>
                    <a:pt x="92836" y="143063"/>
                  </a:lnTo>
                  <a:lnTo>
                    <a:pt x="92290" y="142688"/>
                  </a:lnTo>
                  <a:lnTo>
                    <a:pt x="91762" y="142296"/>
                  </a:lnTo>
                  <a:lnTo>
                    <a:pt x="91233" y="141904"/>
                  </a:lnTo>
                  <a:lnTo>
                    <a:pt x="90194" y="141086"/>
                  </a:lnTo>
                  <a:lnTo>
                    <a:pt x="89682" y="140677"/>
                  </a:lnTo>
                  <a:lnTo>
                    <a:pt x="89154" y="140268"/>
                  </a:lnTo>
                  <a:lnTo>
                    <a:pt x="88438" y="139757"/>
                  </a:lnTo>
                  <a:lnTo>
                    <a:pt x="87722" y="139228"/>
                  </a:lnTo>
                  <a:lnTo>
                    <a:pt x="87024" y="138700"/>
                  </a:lnTo>
                  <a:lnTo>
                    <a:pt x="86683" y="138444"/>
                  </a:lnTo>
                  <a:lnTo>
                    <a:pt x="86342" y="138155"/>
                  </a:lnTo>
                  <a:lnTo>
                    <a:pt x="84535" y="136570"/>
                  </a:lnTo>
                  <a:lnTo>
                    <a:pt x="82746" y="134985"/>
                  </a:lnTo>
                  <a:lnTo>
                    <a:pt x="81860" y="134184"/>
                  </a:lnTo>
                  <a:lnTo>
                    <a:pt x="80973" y="133366"/>
                  </a:lnTo>
                  <a:lnTo>
                    <a:pt x="80121" y="132530"/>
                  </a:lnTo>
                  <a:lnTo>
                    <a:pt x="79269" y="131678"/>
                  </a:lnTo>
                  <a:lnTo>
                    <a:pt x="78383" y="130792"/>
                  </a:lnTo>
                  <a:lnTo>
                    <a:pt x="77479" y="129923"/>
                  </a:lnTo>
                  <a:lnTo>
                    <a:pt x="76576" y="129053"/>
                  </a:lnTo>
                  <a:lnTo>
                    <a:pt x="75639" y="128201"/>
                  </a:lnTo>
                  <a:lnTo>
                    <a:pt x="73764" y="126531"/>
                  </a:lnTo>
                  <a:lnTo>
                    <a:pt x="71889" y="124861"/>
                  </a:lnTo>
                  <a:lnTo>
                    <a:pt x="70219" y="123395"/>
                  </a:lnTo>
                  <a:lnTo>
                    <a:pt x="69384" y="122662"/>
                  </a:lnTo>
                  <a:lnTo>
                    <a:pt x="68549" y="121929"/>
                  </a:lnTo>
                  <a:lnTo>
                    <a:pt x="67696" y="121213"/>
                  </a:lnTo>
                  <a:lnTo>
                    <a:pt x="66827" y="120515"/>
                  </a:lnTo>
                  <a:lnTo>
                    <a:pt x="65941" y="119833"/>
                  </a:lnTo>
                  <a:lnTo>
                    <a:pt x="65055" y="119168"/>
                  </a:lnTo>
                  <a:lnTo>
                    <a:pt x="64015" y="118401"/>
                  </a:lnTo>
                  <a:lnTo>
                    <a:pt x="62992" y="117651"/>
                  </a:lnTo>
                  <a:lnTo>
                    <a:pt x="61936" y="116901"/>
                  </a:lnTo>
                  <a:lnTo>
                    <a:pt x="60896" y="116152"/>
                  </a:lnTo>
                  <a:lnTo>
                    <a:pt x="58783" y="114703"/>
                  </a:lnTo>
                  <a:lnTo>
                    <a:pt x="56669" y="113237"/>
                  </a:lnTo>
                  <a:lnTo>
                    <a:pt x="54556" y="111754"/>
                  </a:lnTo>
                  <a:lnTo>
                    <a:pt x="53516" y="111021"/>
                  </a:lnTo>
                  <a:lnTo>
                    <a:pt x="52477" y="110254"/>
                  </a:lnTo>
                  <a:lnTo>
                    <a:pt x="51454" y="109488"/>
                  </a:lnTo>
                  <a:lnTo>
                    <a:pt x="50431" y="108704"/>
                  </a:lnTo>
                  <a:lnTo>
                    <a:pt x="49443" y="107902"/>
                  </a:lnTo>
                  <a:lnTo>
                    <a:pt x="48454" y="107067"/>
                  </a:lnTo>
                  <a:close/>
                  <a:moveTo>
                    <a:pt x="20043" y="88422"/>
                  </a:moveTo>
                  <a:lnTo>
                    <a:pt x="20418" y="88660"/>
                  </a:lnTo>
                  <a:lnTo>
                    <a:pt x="20810" y="88916"/>
                  </a:lnTo>
                  <a:lnTo>
                    <a:pt x="21168" y="89189"/>
                  </a:lnTo>
                  <a:lnTo>
                    <a:pt x="21543" y="89478"/>
                  </a:lnTo>
                  <a:lnTo>
                    <a:pt x="21901" y="89768"/>
                  </a:lnTo>
                  <a:lnTo>
                    <a:pt x="22242" y="90058"/>
                  </a:lnTo>
                  <a:lnTo>
                    <a:pt x="22583" y="90382"/>
                  </a:lnTo>
                  <a:lnTo>
                    <a:pt x="22906" y="90706"/>
                  </a:lnTo>
                  <a:lnTo>
                    <a:pt x="24219" y="91745"/>
                  </a:lnTo>
                  <a:lnTo>
                    <a:pt x="25531" y="92785"/>
                  </a:lnTo>
                  <a:lnTo>
                    <a:pt x="26826" y="93825"/>
                  </a:lnTo>
                  <a:lnTo>
                    <a:pt x="27474" y="94370"/>
                  </a:lnTo>
                  <a:lnTo>
                    <a:pt x="28122" y="94915"/>
                  </a:lnTo>
                  <a:lnTo>
                    <a:pt x="28855" y="95478"/>
                  </a:lnTo>
                  <a:lnTo>
                    <a:pt x="29604" y="96040"/>
                  </a:lnTo>
                  <a:lnTo>
                    <a:pt x="30354" y="96586"/>
                  </a:lnTo>
                  <a:lnTo>
                    <a:pt x="31121" y="97131"/>
                  </a:lnTo>
                  <a:lnTo>
                    <a:pt x="32655" y="98171"/>
                  </a:lnTo>
                  <a:lnTo>
                    <a:pt x="34206" y="99227"/>
                  </a:lnTo>
                  <a:lnTo>
                    <a:pt x="34939" y="99688"/>
                  </a:lnTo>
                  <a:lnTo>
                    <a:pt x="35689" y="100148"/>
                  </a:lnTo>
                  <a:lnTo>
                    <a:pt x="36456" y="100574"/>
                  </a:lnTo>
                  <a:lnTo>
                    <a:pt x="37240" y="100983"/>
                  </a:lnTo>
                  <a:lnTo>
                    <a:pt x="38791" y="101801"/>
                  </a:lnTo>
                  <a:lnTo>
                    <a:pt x="39575" y="102210"/>
                  </a:lnTo>
                  <a:lnTo>
                    <a:pt x="40342" y="102636"/>
                  </a:lnTo>
                  <a:lnTo>
                    <a:pt x="40972" y="102960"/>
                  </a:lnTo>
                  <a:lnTo>
                    <a:pt x="41603" y="103335"/>
                  </a:lnTo>
                  <a:lnTo>
                    <a:pt x="42217" y="103710"/>
                  </a:lnTo>
                  <a:lnTo>
                    <a:pt x="42813" y="104102"/>
                  </a:lnTo>
                  <a:lnTo>
                    <a:pt x="44040" y="104869"/>
                  </a:lnTo>
                  <a:lnTo>
                    <a:pt x="44654" y="105244"/>
                  </a:lnTo>
                  <a:lnTo>
                    <a:pt x="45267" y="105619"/>
                  </a:lnTo>
                  <a:lnTo>
                    <a:pt x="45489" y="105738"/>
                  </a:lnTo>
                  <a:lnTo>
                    <a:pt x="45693" y="105874"/>
                  </a:lnTo>
                  <a:lnTo>
                    <a:pt x="45898" y="106045"/>
                  </a:lnTo>
                  <a:lnTo>
                    <a:pt x="46085" y="106198"/>
                  </a:lnTo>
                  <a:lnTo>
                    <a:pt x="46273" y="106369"/>
                  </a:lnTo>
                  <a:lnTo>
                    <a:pt x="46477" y="106539"/>
                  </a:lnTo>
                  <a:lnTo>
                    <a:pt x="46682" y="106675"/>
                  </a:lnTo>
                  <a:lnTo>
                    <a:pt x="46903" y="106795"/>
                  </a:lnTo>
                  <a:lnTo>
                    <a:pt x="48062" y="107698"/>
                  </a:lnTo>
                  <a:lnTo>
                    <a:pt x="49221" y="108601"/>
                  </a:lnTo>
                  <a:lnTo>
                    <a:pt x="50380" y="109505"/>
                  </a:lnTo>
                  <a:lnTo>
                    <a:pt x="51539" y="110391"/>
                  </a:lnTo>
                  <a:lnTo>
                    <a:pt x="53193" y="111601"/>
                  </a:lnTo>
                  <a:lnTo>
                    <a:pt x="54863" y="112777"/>
                  </a:lnTo>
                  <a:lnTo>
                    <a:pt x="56533" y="113936"/>
                  </a:lnTo>
                  <a:lnTo>
                    <a:pt x="58220" y="115112"/>
                  </a:lnTo>
                  <a:lnTo>
                    <a:pt x="59294" y="115862"/>
                  </a:lnTo>
                  <a:lnTo>
                    <a:pt x="60368" y="116612"/>
                  </a:lnTo>
                  <a:lnTo>
                    <a:pt x="61442" y="117379"/>
                  </a:lnTo>
                  <a:lnTo>
                    <a:pt x="62498" y="118163"/>
                  </a:lnTo>
                  <a:lnTo>
                    <a:pt x="64595" y="119731"/>
                  </a:lnTo>
                  <a:lnTo>
                    <a:pt x="66691" y="121333"/>
                  </a:lnTo>
                  <a:lnTo>
                    <a:pt x="67714" y="122185"/>
                  </a:lnTo>
                  <a:lnTo>
                    <a:pt x="68719" y="123054"/>
                  </a:lnTo>
                  <a:lnTo>
                    <a:pt x="69725" y="123923"/>
                  </a:lnTo>
                  <a:lnTo>
                    <a:pt x="70713" y="124793"/>
                  </a:lnTo>
                  <a:lnTo>
                    <a:pt x="72707" y="126565"/>
                  </a:lnTo>
                  <a:lnTo>
                    <a:pt x="74701" y="128338"/>
                  </a:lnTo>
                  <a:lnTo>
                    <a:pt x="75571" y="129122"/>
                  </a:lnTo>
                  <a:lnTo>
                    <a:pt x="76423" y="129906"/>
                  </a:lnTo>
                  <a:lnTo>
                    <a:pt x="77258" y="130724"/>
                  </a:lnTo>
                  <a:lnTo>
                    <a:pt x="78093" y="131542"/>
                  </a:lnTo>
                  <a:lnTo>
                    <a:pt x="79746" y="133195"/>
                  </a:lnTo>
                  <a:lnTo>
                    <a:pt x="80581" y="133996"/>
                  </a:lnTo>
                  <a:lnTo>
                    <a:pt x="81451" y="134780"/>
                  </a:lnTo>
                  <a:lnTo>
                    <a:pt x="83121" y="136297"/>
                  </a:lnTo>
                  <a:lnTo>
                    <a:pt x="83973" y="137047"/>
                  </a:lnTo>
                  <a:lnTo>
                    <a:pt x="84825" y="137780"/>
                  </a:lnTo>
                  <a:lnTo>
                    <a:pt x="85694" y="138513"/>
                  </a:lnTo>
                  <a:lnTo>
                    <a:pt x="86564" y="139211"/>
                  </a:lnTo>
                  <a:lnTo>
                    <a:pt x="87467" y="139893"/>
                  </a:lnTo>
                  <a:lnTo>
                    <a:pt x="87927" y="140217"/>
                  </a:lnTo>
                  <a:lnTo>
                    <a:pt x="88387" y="140541"/>
                  </a:lnTo>
                  <a:lnTo>
                    <a:pt x="89734" y="141580"/>
                  </a:lnTo>
                  <a:lnTo>
                    <a:pt x="90415" y="142092"/>
                  </a:lnTo>
                  <a:lnTo>
                    <a:pt x="91097" y="142586"/>
                  </a:lnTo>
                  <a:lnTo>
                    <a:pt x="91796" y="143046"/>
                  </a:lnTo>
                  <a:lnTo>
                    <a:pt x="92171" y="143285"/>
                  </a:lnTo>
                  <a:lnTo>
                    <a:pt x="92529" y="143489"/>
                  </a:lnTo>
                  <a:lnTo>
                    <a:pt x="92904" y="143694"/>
                  </a:lnTo>
                  <a:lnTo>
                    <a:pt x="93279" y="143881"/>
                  </a:lnTo>
                  <a:lnTo>
                    <a:pt x="93654" y="144069"/>
                  </a:lnTo>
                  <a:lnTo>
                    <a:pt x="94046" y="144239"/>
                  </a:lnTo>
                  <a:lnTo>
                    <a:pt x="94148" y="144256"/>
                  </a:lnTo>
                  <a:lnTo>
                    <a:pt x="94318" y="144256"/>
                  </a:lnTo>
                  <a:lnTo>
                    <a:pt x="94403" y="144239"/>
                  </a:lnTo>
                  <a:lnTo>
                    <a:pt x="94591" y="144205"/>
                  </a:lnTo>
                  <a:lnTo>
                    <a:pt x="94761" y="144154"/>
                  </a:lnTo>
                  <a:lnTo>
                    <a:pt x="94403" y="143950"/>
                  </a:lnTo>
                  <a:lnTo>
                    <a:pt x="94029" y="143779"/>
                  </a:lnTo>
                  <a:lnTo>
                    <a:pt x="93824" y="143353"/>
                  </a:lnTo>
                  <a:lnTo>
                    <a:pt x="93585" y="142944"/>
                  </a:lnTo>
                  <a:lnTo>
                    <a:pt x="93330" y="142552"/>
                  </a:lnTo>
                  <a:lnTo>
                    <a:pt x="93074" y="142160"/>
                  </a:lnTo>
                  <a:lnTo>
                    <a:pt x="92495" y="141393"/>
                  </a:lnTo>
                  <a:lnTo>
                    <a:pt x="91932" y="140643"/>
                  </a:lnTo>
                  <a:lnTo>
                    <a:pt x="90313" y="138598"/>
                  </a:lnTo>
                  <a:lnTo>
                    <a:pt x="89529" y="137558"/>
                  </a:lnTo>
                  <a:lnTo>
                    <a:pt x="88745" y="136519"/>
                  </a:lnTo>
                  <a:lnTo>
                    <a:pt x="87978" y="135462"/>
                  </a:lnTo>
                  <a:lnTo>
                    <a:pt x="87245" y="134405"/>
                  </a:lnTo>
                  <a:lnTo>
                    <a:pt x="86887" y="133860"/>
                  </a:lnTo>
                  <a:lnTo>
                    <a:pt x="86529" y="133297"/>
                  </a:lnTo>
                  <a:lnTo>
                    <a:pt x="86206" y="132752"/>
                  </a:lnTo>
                  <a:lnTo>
                    <a:pt x="85865" y="132189"/>
                  </a:lnTo>
                  <a:lnTo>
                    <a:pt x="85098" y="130962"/>
                  </a:lnTo>
                  <a:lnTo>
                    <a:pt x="84348" y="129735"/>
                  </a:lnTo>
                  <a:lnTo>
                    <a:pt x="83598" y="128508"/>
                  </a:lnTo>
                  <a:lnTo>
                    <a:pt x="82848" y="127281"/>
                  </a:lnTo>
                  <a:lnTo>
                    <a:pt x="82541" y="126821"/>
                  </a:lnTo>
                  <a:lnTo>
                    <a:pt x="82252" y="126344"/>
                  </a:lnTo>
                  <a:lnTo>
                    <a:pt x="81689" y="125389"/>
                  </a:lnTo>
                  <a:lnTo>
                    <a:pt x="81399" y="124912"/>
                  </a:lnTo>
                  <a:lnTo>
                    <a:pt x="81110" y="124435"/>
                  </a:lnTo>
                  <a:lnTo>
                    <a:pt x="80820" y="123975"/>
                  </a:lnTo>
                  <a:lnTo>
                    <a:pt x="80496" y="123514"/>
                  </a:lnTo>
                  <a:lnTo>
                    <a:pt x="80206" y="123088"/>
                  </a:lnTo>
                  <a:lnTo>
                    <a:pt x="79917" y="122662"/>
                  </a:lnTo>
                  <a:lnTo>
                    <a:pt x="79593" y="122253"/>
                  </a:lnTo>
                  <a:lnTo>
                    <a:pt x="79286" y="121861"/>
                  </a:lnTo>
                  <a:lnTo>
                    <a:pt x="78604" y="121077"/>
                  </a:lnTo>
                  <a:lnTo>
                    <a:pt x="77923" y="120310"/>
                  </a:lnTo>
                  <a:lnTo>
                    <a:pt x="77173" y="119424"/>
                  </a:lnTo>
                  <a:lnTo>
                    <a:pt x="76406" y="118538"/>
                  </a:lnTo>
                  <a:lnTo>
                    <a:pt x="75622" y="117685"/>
                  </a:lnTo>
                  <a:lnTo>
                    <a:pt x="74838" y="116816"/>
                  </a:lnTo>
                  <a:lnTo>
                    <a:pt x="74037" y="115981"/>
                  </a:lnTo>
                  <a:lnTo>
                    <a:pt x="73236" y="115146"/>
                  </a:lnTo>
                  <a:lnTo>
                    <a:pt x="72417" y="114311"/>
                  </a:lnTo>
                  <a:lnTo>
                    <a:pt x="71599" y="113493"/>
                  </a:lnTo>
                  <a:lnTo>
                    <a:pt x="71957" y="113356"/>
                  </a:lnTo>
                  <a:lnTo>
                    <a:pt x="72298" y="113203"/>
                  </a:lnTo>
                  <a:lnTo>
                    <a:pt x="72639" y="113016"/>
                  </a:lnTo>
                  <a:lnTo>
                    <a:pt x="72963" y="112811"/>
                  </a:lnTo>
                  <a:lnTo>
                    <a:pt x="73287" y="112572"/>
                  </a:lnTo>
                  <a:lnTo>
                    <a:pt x="73593" y="112334"/>
                  </a:lnTo>
                  <a:lnTo>
                    <a:pt x="73883" y="112078"/>
                  </a:lnTo>
                  <a:lnTo>
                    <a:pt x="74156" y="111822"/>
                  </a:lnTo>
                  <a:lnTo>
                    <a:pt x="75383" y="113527"/>
                  </a:lnTo>
                  <a:lnTo>
                    <a:pt x="76610" y="115231"/>
                  </a:lnTo>
                  <a:lnTo>
                    <a:pt x="77241" y="116083"/>
                  </a:lnTo>
                  <a:lnTo>
                    <a:pt x="77871" y="116919"/>
                  </a:lnTo>
                  <a:lnTo>
                    <a:pt x="78519" y="117754"/>
                  </a:lnTo>
                  <a:lnTo>
                    <a:pt x="79201" y="118555"/>
                  </a:lnTo>
                  <a:lnTo>
                    <a:pt x="79883" y="119441"/>
                  </a:lnTo>
                  <a:lnTo>
                    <a:pt x="80547" y="120361"/>
                  </a:lnTo>
                  <a:lnTo>
                    <a:pt x="81195" y="121265"/>
                  </a:lnTo>
                  <a:lnTo>
                    <a:pt x="81843" y="122185"/>
                  </a:lnTo>
                  <a:lnTo>
                    <a:pt x="82473" y="123105"/>
                  </a:lnTo>
                  <a:lnTo>
                    <a:pt x="83138" y="124026"/>
                  </a:lnTo>
                  <a:lnTo>
                    <a:pt x="83802" y="124929"/>
                  </a:lnTo>
                  <a:lnTo>
                    <a:pt x="84484" y="125815"/>
                  </a:lnTo>
                  <a:lnTo>
                    <a:pt x="84876" y="126292"/>
                  </a:lnTo>
                  <a:lnTo>
                    <a:pt x="85234" y="126787"/>
                  </a:lnTo>
                  <a:lnTo>
                    <a:pt x="85967" y="127792"/>
                  </a:lnTo>
                  <a:lnTo>
                    <a:pt x="86325" y="128287"/>
                  </a:lnTo>
                  <a:lnTo>
                    <a:pt x="86700" y="128781"/>
                  </a:lnTo>
                  <a:lnTo>
                    <a:pt x="87092" y="129258"/>
                  </a:lnTo>
                  <a:lnTo>
                    <a:pt x="87501" y="129735"/>
                  </a:lnTo>
                  <a:lnTo>
                    <a:pt x="87910" y="130161"/>
                  </a:lnTo>
                  <a:lnTo>
                    <a:pt x="88319" y="130604"/>
                  </a:lnTo>
                  <a:lnTo>
                    <a:pt x="88694" y="131065"/>
                  </a:lnTo>
                  <a:lnTo>
                    <a:pt x="89086" y="131525"/>
                  </a:lnTo>
                  <a:lnTo>
                    <a:pt x="89444" y="132002"/>
                  </a:lnTo>
                  <a:lnTo>
                    <a:pt x="89802" y="132479"/>
                  </a:lnTo>
                  <a:lnTo>
                    <a:pt x="90501" y="133451"/>
                  </a:lnTo>
                  <a:lnTo>
                    <a:pt x="91165" y="134456"/>
                  </a:lnTo>
                  <a:lnTo>
                    <a:pt x="91813" y="135462"/>
                  </a:lnTo>
                  <a:lnTo>
                    <a:pt x="92426" y="136484"/>
                  </a:lnTo>
                  <a:lnTo>
                    <a:pt x="93023" y="137524"/>
                  </a:lnTo>
                  <a:lnTo>
                    <a:pt x="93347" y="138052"/>
                  </a:lnTo>
                  <a:lnTo>
                    <a:pt x="93688" y="138581"/>
                  </a:lnTo>
                  <a:lnTo>
                    <a:pt x="93585" y="139092"/>
                  </a:lnTo>
                  <a:lnTo>
                    <a:pt x="93858" y="139143"/>
                  </a:lnTo>
                  <a:lnTo>
                    <a:pt x="94131" y="139194"/>
                  </a:lnTo>
                  <a:lnTo>
                    <a:pt x="94472" y="139569"/>
                  </a:lnTo>
                  <a:lnTo>
                    <a:pt x="94778" y="139961"/>
                  </a:lnTo>
                  <a:lnTo>
                    <a:pt x="95375" y="140745"/>
                  </a:lnTo>
                  <a:lnTo>
                    <a:pt x="95682" y="141120"/>
                  </a:lnTo>
                  <a:lnTo>
                    <a:pt x="96006" y="141495"/>
                  </a:lnTo>
                  <a:lnTo>
                    <a:pt x="96346" y="141853"/>
                  </a:lnTo>
                  <a:lnTo>
                    <a:pt x="96534" y="142007"/>
                  </a:lnTo>
                  <a:lnTo>
                    <a:pt x="96738" y="142160"/>
                  </a:lnTo>
                  <a:lnTo>
                    <a:pt x="96909" y="142296"/>
                  </a:lnTo>
                  <a:lnTo>
                    <a:pt x="96926" y="142143"/>
                  </a:lnTo>
                  <a:lnTo>
                    <a:pt x="96909" y="141990"/>
                  </a:lnTo>
                  <a:lnTo>
                    <a:pt x="96858" y="141836"/>
                  </a:lnTo>
                  <a:lnTo>
                    <a:pt x="96807" y="141700"/>
                  </a:lnTo>
                  <a:lnTo>
                    <a:pt x="96721" y="141580"/>
                  </a:lnTo>
                  <a:lnTo>
                    <a:pt x="96636" y="141444"/>
                  </a:lnTo>
                  <a:lnTo>
                    <a:pt x="96466" y="141188"/>
                  </a:lnTo>
                  <a:lnTo>
                    <a:pt x="94727" y="138785"/>
                  </a:lnTo>
                  <a:lnTo>
                    <a:pt x="94795" y="138513"/>
                  </a:lnTo>
                  <a:lnTo>
                    <a:pt x="95000" y="138359"/>
                  </a:lnTo>
                  <a:lnTo>
                    <a:pt x="95187" y="138189"/>
                  </a:lnTo>
                  <a:lnTo>
                    <a:pt x="95699" y="137695"/>
                  </a:lnTo>
                  <a:lnTo>
                    <a:pt x="96210" y="137183"/>
                  </a:lnTo>
                  <a:lnTo>
                    <a:pt x="96534" y="137678"/>
                  </a:lnTo>
                  <a:lnTo>
                    <a:pt x="96483" y="137746"/>
                  </a:lnTo>
                  <a:lnTo>
                    <a:pt x="96432" y="137831"/>
                  </a:lnTo>
                  <a:lnTo>
                    <a:pt x="96346" y="138018"/>
                  </a:lnTo>
                  <a:lnTo>
                    <a:pt x="96278" y="138206"/>
                  </a:lnTo>
                  <a:lnTo>
                    <a:pt x="96193" y="138376"/>
                  </a:lnTo>
                  <a:lnTo>
                    <a:pt x="95954" y="138479"/>
                  </a:lnTo>
                  <a:lnTo>
                    <a:pt x="95699" y="138581"/>
                  </a:lnTo>
                  <a:lnTo>
                    <a:pt x="96142" y="138615"/>
                  </a:lnTo>
                  <a:lnTo>
                    <a:pt x="96227" y="138462"/>
                  </a:lnTo>
                  <a:lnTo>
                    <a:pt x="96312" y="138308"/>
                  </a:lnTo>
                  <a:lnTo>
                    <a:pt x="96432" y="138172"/>
                  </a:lnTo>
                  <a:lnTo>
                    <a:pt x="96551" y="138035"/>
                  </a:lnTo>
                  <a:lnTo>
                    <a:pt x="96755" y="138018"/>
                  </a:lnTo>
                  <a:lnTo>
                    <a:pt x="97403" y="139007"/>
                  </a:lnTo>
                  <a:lnTo>
                    <a:pt x="98068" y="139961"/>
                  </a:lnTo>
                  <a:lnTo>
                    <a:pt x="98767" y="140899"/>
                  </a:lnTo>
                  <a:lnTo>
                    <a:pt x="99465" y="141819"/>
                  </a:lnTo>
                  <a:lnTo>
                    <a:pt x="99551" y="141938"/>
                  </a:lnTo>
                  <a:lnTo>
                    <a:pt x="99619" y="142058"/>
                  </a:lnTo>
                  <a:lnTo>
                    <a:pt x="99653" y="142194"/>
                  </a:lnTo>
                  <a:lnTo>
                    <a:pt x="99670" y="142347"/>
                  </a:lnTo>
                  <a:lnTo>
                    <a:pt x="99772" y="143114"/>
                  </a:lnTo>
                  <a:lnTo>
                    <a:pt x="99891" y="143881"/>
                  </a:lnTo>
                  <a:lnTo>
                    <a:pt x="100028" y="144631"/>
                  </a:lnTo>
                  <a:lnTo>
                    <a:pt x="100181" y="145398"/>
                  </a:lnTo>
                  <a:lnTo>
                    <a:pt x="100335" y="146165"/>
                  </a:lnTo>
                  <a:lnTo>
                    <a:pt x="100505" y="146915"/>
                  </a:lnTo>
                  <a:lnTo>
                    <a:pt x="100880" y="148415"/>
                  </a:lnTo>
                  <a:lnTo>
                    <a:pt x="101255" y="149778"/>
                  </a:lnTo>
                  <a:lnTo>
                    <a:pt x="101630" y="151142"/>
                  </a:lnTo>
                  <a:lnTo>
                    <a:pt x="101817" y="151807"/>
                  </a:lnTo>
                  <a:lnTo>
                    <a:pt x="102022" y="152488"/>
                  </a:lnTo>
                  <a:lnTo>
                    <a:pt x="102243" y="153153"/>
                  </a:lnTo>
                  <a:lnTo>
                    <a:pt x="102482" y="153818"/>
                  </a:lnTo>
                  <a:lnTo>
                    <a:pt x="102482" y="153818"/>
                  </a:lnTo>
                  <a:lnTo>
                    <a:pt x="101613" y="153681"/>
                  </a:lnTo>
                  <a:lnTo>
                    <a:pt x="101187" y="153613"/>
                  </a:lnTo>
                  <a:lnTo>
                    <a:pt x="100744" y="153528"/>
                  </a:lnTo>
                  <a:lnTo>
                    <a:pt x="100318" y="153426"/>
                  </a:lnTo>
                  <a:lnTo>
                    <a:pt x="99909" y="153306"/>
                  </a:lnTo>
                  <a:lnTo>
                    <a:pt x="99704" y="153221"/>
                  </a:lnTo>
                  <a:lnTo>
                    <a:pt x="99499" y="153136"/>
                  </a:lnTo>
                  <a:lnTo>
                    <a:pt x="99312" y="153034"/>
                  </a:lnTo>
                  <a:lnTo>
                    <a:pt x="99107" y="152914"/>
                  </a:lnTo>
                  <a:lnTo>
                    <a:pt x="98988" y="152812"/>
                  </a:lnTo>
                  <a:lnTo>
                    <a:pt x="98869" y="152693"/>
                  </a:lnTo>
                  <a:lnTo>
                    <a:pt x="98647" y="152437"/>
                  </a:lnTo>
                  <a:lnTo>
                    <a:pt x="98460" y="152164"/>
                  </a:lnTo>
                  <a:lnTo>
                    <a:pt x="98289" y="151875"/>
                  </a:lnTo>
                  <a:lnTo>
                    <a:pt x="97966" y="151278"/>
                  </a:lnTo>
                  <a:lnTo>
                    <a:pt x="97795" y="150988"/>
                  </a:lnTo>
                  <a:lnTo>
                    <a:pt x="97608" y="150699"/>
                  </a:lnTo>
                  <a:lnTo>
                    <a:pt x="97897" y="150614"/>
                  </a:lnTo>
                  <a:lnTo>
                    <a:pt x="98170" y="150511"/>
                  </a:lnTo>
                  <a:lnTo>
                    <a:pt x="98460" y="150409"/>
                  </a:lnTo>
                  <a:lnTo>
                    <a:pt x="98733" y="150290"/>
                  </a:lnTo>
                  <a:lnTo>
                    <a:pt x="99278" y="150034"/>
                  </a:lnTo>
                  <a:lnTo>
                    <a:pt x="99806" y="149744"/>
                  </a:lnTo>
                  <a:lnTo>
                    <a:pt x="99891" y="149693"/>
                  </a:lnTo>
                  <a:lnTo>
                    <a:pt x="99960" y="149642"/>
                  </a:lnTo>
                  <a:lnTo>
                    <a:pt x="100028" y="149574"/>
                  </a:lnTo>
                  <a:lnTo>
                    <a:pt x="100096" y="149489"/>
                  </a:lnTo>
                  <a:lnTo>
                    <a:pt x="100198" y="149335"/>
                  </a:lnTo>
                  <a:lnTo>
                    <a:pt x="100283" y="149165"/>
                  </a:lnTo>
                  <a:lnTo>
                    <a:pt x="100079" y="149199"/>
                  </a:lnTo>
                  <a:lnTo>
                    <a:pt x="99891" y="149233"/>
                  </a:lnTo>
                  <a:lnTo>
                    <a:pt x="99499" y="149352"/>
                  </a:lnTo>
                  <a:lnTo>
                    <a:pt x="99142" y="149489"/>
                  </a:lnTo>
                  <a:lnTo>
                    <a:pt x="98767" y="149659"/>
                  </a:lnTo>
                  <a:lnTo>
                    <a:pt x="98034" y="149983"/>
                  </a:lnTo>
                  <a:lnTo>
                    <a:pt x="97659" y="150136"/>
                  </a:lnTo>
                  <a:lnTo>
                    <a:pt x="97284" y="150256"/>
                  </a:lnTo>
                  <a:lnTo>
                    <a:pt x="96432" y="149455"/>
                  </a:lnTo>
                  <a:lnTo>
                    <a:pt x="95579" y="148671"/>
                  </a:lnTo>
                  <a:lnTo>
                    <a:pt x="94727" y="147887"/>
                  </a:lnTo>
                  <a:lnTo>
                    <a:pt x="94301" y="147495"/>
                  </a:lnTo>
                  <a:lnTo>
                    <a:pt x="93892" y="147086"/>
                  </a:lnTo>
                  <a:lnTo>
                    <a:pt x="93892" y="147086"/>
                  </a:lnTo>
                  <a:lnTo>
                    <a:pt x="94080" y="147154"/>
                  </a:lnTo>
                  <a:lnTo>
                    <a:pt x="94284" y="147205"/>
                  </a:lnTo>
                  <a:lnTo>
                    <a:pt x="94693" y="147273"/>
                  </a:lnTo>
                  <a:lnTo>
                    <a:pt x="95102" y="147324"/>
                  </a:lnTo>
                  <a:lnTo>
                    <a:pt x="95511" y="147341"/>
                  </a:lnTo>
                  <a:lnTo>
                    <a:pt x="95920" y="147324"/>
                  </a:lnTo>
                  <a:lnTo>
                    <a:pt x="96329" y="147273"/>
                  </a:lnTo>
                  <a:lnTo>
                    <a:pt x="96738" y="147222"/>
                  </a:lnTo>
                  <a:lnTo>
                    <a:pt x="97147" y="147154"/>
                  </a:lnTo>
                  <a:lnTo>
                    <a:pt x="97369" y="147120"/>
                  </a:lnTo>
                  <a:lnTo>
                    <a:pt x="97591" y="147103"/>
                  </a:lnTo>
                  <a:lnTo>
                    <a:pt x="97829" y="147086"/>
                  </a:lnTo>
                  <a:lnTo>
                    <a:pt x="98051" y="147086"/>
                  </a:lnTo>
                  <a:lnTo>
                    <a:pt x="98272" y="147103"/>
                  </a:lnTo>
                  <a:lnTo>
                    <a:pt x="98494" y="147137"/>
                  </a:lnTo>
                  <a:lnTo>
                    <a:pt x="98733" y="147171"/>
                  </a:lnTo>
                  <a:lnTo>
                    <a:pt x="98937" y="147222"/>
                  </a:lnTo>
                  <a:lnTo>
                    <a:pt x="98937" y="147034"/>
                  </a:lnTo>
                  <a:lnTo>
                    <a:pt x="98903" y="146847"/>
                  </a:lnTo>
                  <a:lnTo>
                    <a:pt x="98869" y="146779"/>
                  </a:lnTo>
                  <a:lnTo>
                    <a:pt x="98835" y="146711"/>
                  </a:lnTo>
                  <a:lnTo>
                    <a:pt x="98767" y="146642"/>
                  </a:lnTo>
                  <a:lnTo>
                    <a:pt x="98664" y="146625"/>
                  </a:lnTo>
                  <a:lnTo>
                    <a:pt x="98426" y="146540"/>
                  </a:lnTo>
                  <a:lnTo>
                    <a:pt x="98170" y="146489"/>
                  </a:lnTo>
                  <a:lnTo>
                    <a:pt x="97931" y="146455"/>
                  </a:lnTo>
                  <a:lnTo>
                    <a:pt x="97437" y="146455"/>
                  </a:lnTo>
                  <a:lnTo>
                    <a:pt x="97199" y="146472"/>
                  </a:lnTo>
                  <a:lnTo>
                    <a:pt x="96704" y="146523"/>
                  </a:lnTo>
                  <a:lnTo>
                    <a:pt x="96193" y="146608"/>
                  </a:lnTo>
                  <a:lnTo>
                    <a:pt x="95699" y="146676"/>
                  </a:lnTo>
                  <a:lnTo>
                    <a:pt x="95460" y="146694"/>
                  </a:lnTo>
                  <a:lnTo>
                    <a:pt x="95205" y="146711"/>
                  </a:lnTo>
                  <a:lnTo>
                    <a:pt x="94949" y="146711"/>
                  </a:lnTo>
                  <a:lnTo>
                    <a:pt x="94710" y="146694"/>
                  </a:lnTo>
                  <a:lnTo>
                    <a:pt x="94438" y="146694"/>
                  </a:lnTo>
                  <a:lnTo>
                    <a:pt x="94165" y="146676"/>
                  </a:lnTo>
                  <a:lnTo>
                    <a:pt x="94029" y="146676"/>
                  </a:lnTo>
                  <a:lnTo>
                    <a:pt x="93909" y="146711"/>
                  </a:lnTo>
                  <a:lnTo>
                    <a:pt x="93790" y="146779"/>
                  </a:lnTo>
                  <a:lnTo>
                    <a:pt x="93739" y="146813"/>
                  </a:lnTo>
                  <a:lnTo>
                    <a:pt x="93705" y="146864"/>
                  </a:lnTo>
                  <a:lnTo>
                    <a:pt x="92836" y="146029"/>
                  </a:lnTo>
                  <a:lnTo>
                    <a:pt x="91983" y="145160"/>
                  </a:lnTo>
                  <a:lnTo>
                    <a:pt x="91165" y="144273"/>
                  </a:lnTo>
                  <a:lnTo>
                    <a:pt x="90364" y="143370"/>
                  </a:lnTo>
                  <a:lnTo>
                    <a:pt x="88626" y="141717"/>
                  </a:lnTo>
                  <a:lnTo>
                    <a:pt x="87740" y="140916"/>
                  </a:lnTo>
                  <a:lnTo>
                    <a:pt x="87279" y="140524"/>
                  </a:lnTo>
                  <a:lnTo>
                    <a:pt x="86819" y="140149"/>
                  </a:lnTo>
                  <a:lnTo>
                    <a:pt x="85797" y="139314"/>
                  </a:lnTo>
                  <a:lnTo>
                    <a:pt x="84757" y="138479"/>
                  </a:lnTo>
                  <a:lnTo>
                    <a:pt x="82712" y="136808"/>
                  </a:lnTo>
                  <a:lnTo>
                    <a:pt x="81689" y="135973"/>
                  </a:lnTo>
                  <a:lnTo>
                    <a:pt x="80649" y="135138"/>
                  </a:lnTo>
                  <a:lnTo>
                    <a:pt x="79610" y="134337"/>
                  </a:lnTo>
                  <a:lnTo>
                    <a:pt x="78553" y="133536"/>
                  </a:lnTo>
                  <a:lnTo>
                    <a:pt x="76747" y="132138"/>
                  </a:lnTo>
                  <a:lnTo>
                    <a:pt x="74940" y="130741"/>
                  </a:lnTo>
                  <a:lnTo>
                    <a:pt x="73133" y="129326"/>
                  </a:lnTo>
                  <a:lnTo>
                    <a:pt x="72230" y="128627"/>
                  </a:lnTo>
                  <a:lnTo>
                    <a:pt x="71344" y="127895"/>
                  </a:lnTo>
                  <a:lnTo>
                    <a:pt x="69554" y="126429"/>
                  </a:lnTo>
                  <a:lnTo>
                    <a:pt x="67782" y="124946"/>
                  </a:lnTo>
                  <a:lnTo>
                    <a:pt x="66009" y="123446"/>
                  </a:lnTo>
                  <a:lnTo>
                    <a:pt x="64220" y="121980"/>
                  </a:lnTo>
                  <a:lnTo>
                    <a:pt x="63299" y="121196"/>
                  </a:lnTo>
                  <a:lnTo>
                    <a:pt x="62345" y="120429"/>
                  </a:lnTo>
                  <a:lnTo>
                    <a:pt x="61390" y="119663"/>
                  </a:lnTo>
                  <a:lnTo>
                    <a:pt x="60419" y="118913"/>
                  </a:lnTo>
                  <a:lnTo>
                    <a:pt x="59430" y="118197"/>
                  </a:lnTo>
                  <a:lnTo>
                    <a:pt x="58442" y="117481"/>
                  </a:lnTo>
                  <a:lnTo>
                    <a:pt x="57436" y="116782"/>
                  </a:lnTo>
                  <a:lnTo>
                    <a:pt x="56431" y="116100"/>
                  </a:lnTo>
                  <a:lnTo>
                    <a:pt x="55391" y="115402"/>
                  </a:lnTo>
                  <a:lnTo>
                    <a:pt x="54351" y="114720"/>
                  </a:lnTo>
                  <a:lnTo>
                    <a:pt x="53312" y="114021"/>
                  </a:lnTo>
                  <a:lnTo>
                    <a:pt x="52289" y="113305"/>
                  </a:lnTo>
                  <a:lnTo>
                    <a:pt x="50380" y="111942"/>
                  </a:lnTo>
                  <a:lnTo>
                    <a:pt x="48454" y="110595"/>
                  </a:lnTo>
                  <a:lnTo>
                    <a:pt x="46511" y="109283"/>
                  </a:lnTo>
                  <a:lnTo>
                    <a:pt x="44569" y="107971"/>
                  </a:lnTo>
                  <a:lnTo>
                    <a:pt x="43853" y="107493"/>
                  </a:lnTo>
                  <a:lnTo>
                    <a:pt x="43137" y="107016"/>
                  </a:lnTo>
                  <a:lnTo>
                    <a:pt x="41705" y="106045"/>
                  </a:lnTo>
                  <a:lnTo>
                    <a:pt x="40291" y="105073"/>
                  </a:lnTo>
                  <a:lnTo>
                    <a:pt x="39558" y="104596"/>
                  </a:lnTo>
                  <a:lnTo>
                    <a:pt x="38842" y="104136"/>
                  </a:lnTo>
                  <a:lnTo>
                    <a:pt x="37581" y="103301"/>
                  </a:lnTo>
                  <a:lnTo>
                    <a:pt x="36302" y="102466"/>
                  </a:lnTo>
                  <a:lnTo>
                    <a:pt x="33780" y="100812"/>
                  </a:lnTo>
                  <a:lnTo>
                    <a:pt x="32519" y="99960"/>
                  </a:lnTo>
                  <a:lnTo>
                    <a:pt x="31275" y="99108"/>
                  </a:lnTo>
                  <a:lnTo>
                    <a:pt x="30048" y="98222"/>
                  </a:lnTo>
                  <a:lnTo>
                    <a:pt x="29434" y="97762"/>
                  </a:lnTo>
                  <a:lnTo>
                    <a:pt x="28837" y="97301"/>
                  </a:lnTo>
                  <a:lnTo>
                    <a:pt x="28224" y="96807"/>
                  </a:lnTo>
                  <a:lnTo>
                    <a:pt x="27627" y="96313"/>
                  </a:lnTo>
                  <a:lnTo>
                    <a:pt x="27048" y="95785"/>
                  </a:lnTo>
                  <a:lnTo>
                    <a:pt x="26468" y="95256"/>
                  </a:lnTo>
                  <a:lnTo>
                    <a:pt x="25889" y="94728"/>
                  </a:lnTo>
                  <a:lnTo>
                    <a:pt x="25327" y="94182"/>
                  </a:lnTo>
                  <a:lnTo>
                    <a:pt x="24781" y="93637"/>
                  </a:lnTo>
                  <a:lnTo>
                    <a:pt x="24236" y="93075"/>
                  </a:lnTo>
                  <a:lnTo>
                    <a:pt x="23162" y="91933"/>
                  </a:lnTo>
                  <a:lnTo>
                    <a:pt x="22105" y="90774"/>
                  </a:lnTo>
                  <a:lnTo>
                    <a:pt x="21066" y="89598"/>
                  </a:lnTo>
                  <a:lnTo>
                    <a:pt x="20043" y="88422"/>
                  </a:lnTo>
                  <a:close/>
                  <a:moveTo>
                    <a:pt x="153834" y="141257"/>
                  </a:moveTo>
                  <a:lnTo>
                    <a:pt x="154021" y="141291"/>
                  </a:lnTo>
                  <a:lnTo>
                    <a:pt x="154192" y="141359"/>
                  </a:lnTo>
                  <a:lnTo>
                    <a:pt x="154362" y="141427"/>
                  </a:lnTo>
                  <a:lnTo>
                    <a:pt x="154533" y="141512"/>
                  </a:lnTo>
                  <a:lnTo>
                    <a:pt x="154703" y="141615"/>
                  </a:lnTo>
                  <a:lnTo>
                    <a:pt x="154857" y="141717"/>
                  </a:lnTo>
                  <a:lnTo>
                    <a:pt x="155163" y="141938"/>
                  </a:lnTo>
                  <a:lnTo>
                    <a:pt x="155436" y="142194"/>
                  </a:lnTo>
                  <a:lnTo>
                    <a:pt x="155709" y="142467"/>
                  </a:lnTo>
                  <a:lnTo>
                    <a:pt x="155947" y="142756"/>
                  </a:lnTo>
                  <a:lnTo>
                    <a:pt x="156186" y="143046"/>
                  </a:lnTo>
                  <a:lnTo>
                    <a:pt x="156561" y="143643"/>
                  </a:lnTo>
                  <a:lnTo>
                    <a:pt x="156919" y="144256"/>
                  </a:lnTo>
                  <a:lnTo>
                    <a:pt x="157260" y="144870"/>
                  </a:lnTo>
                  <a:lnTo>
                    <a:pt x="157583" y="145500"/>
                  </a:lnTo>
                  <a:lnTo>
                    <a:pt x="158214" y="146745"/>
                  </a:lnTo>
                  <a:lnTo>
                    <a:pt x="158828" y="148023"/>
                  </a:lnTo>
                  <a:lnTo>
                    <a:pt x="158998" y="148381"/>
                  </a:lnTo>
                  <a:lnTo>
                    <a:pt x="159151" y="148739"/>
                  </a:lnTo>
                  <a:lnTo>
                    <a:pt x="159288" y="149097"/>
                  </a:lnTo>
                  <a:lnTo>
                    <a:pt x="159407" y="149455"/>
                  </a:lnTo>
                  <a:lnTo>
                    <a:pt x="159526" y="149830"/>
                  </a:lnTo>
                  <a:lnTo>
                    <a:pt x="159629" y="150204"/>
                  </a:lnTo>
                  <a:lnTo>
                    <a:pt x="159714" y="150579"/>
                  </a:lnTo>
                  <a:lnTo>
                    <a:pt x="159799" y="150954"/>
                  </a:lnTo>
                  <a:lnTo>
                    <a:pt x="159935" y="151721"/>
                  </a:lnTo>
                  <a:lnTo>
                    <a:pt x="160038" y="152488"/>
                  </a:lnTo>
                  <a:lnTo>
                    <a:pt x="160106" y="153272"/>
                  </a:lnTo>
                  <a:lnTo>
                    <a:pt x="160140" y="154039"/>
                  </a:lnTo>
                  <a:lnTo>
                    <a:pt x="160089" y="154789"/>
                  </a:lnTo>
                  <a:lnTo>
                    <a:pt x="160004" y="155539"/>
                  </a:lnTo>
                  <a:lnTo>
                    <a:pt x="159901" y="156272"/>
                  </a:lnTo>
                  <a:lnTo>
                    <a:pt x="159765" y="157005"/>
                  </a:lnTo>
                  <a:lnTo>
                    <a:pt x="159612" y="157755"/>
                  </a:lnTo>
                  <a:lnTo>
                    <a:pt x="159441" y="158471"/>
                  </a:lnTo>
                  <a:lnTo>
                    <a:pt x="159237" y="159203"/>
                  </a:lnTo>
                  <a:lnTo>
                    <a:pt x="159015" y="159919"/>
                  </a:lnTo>
                  <a:lnTo>
                    <a:pt x="158708" y="159561"/>
                  </a:lnTo>
                  <a:lnTo>
                    <a:pt x="158384" y="159203"/>
                  </a:lnTo>
                  <a:lnTo>
                    <a:pt x="157703" y="158505"/>
                  </a:lnTo>
                  <a:lnTo>
                    <a:pt x="157004" y="157840"/>
                  </a:lnTo>
                  <a:lnTo>
                    <a:pt x="156288" y="157209"/>
                  </a:lnTo>
                  <a:lnTo>
                    <a:pt x="156680" y="157278"/>
                  </a:lnTo>
                  <a:lnTo>
                    <a:pt x="157055" y="157363"/>
                  </a:lnTo>
                  <a:lnTo>
                    <a:pt x="157447" y="157414"/>
                  </a:lnTo>
                  <a:lnTo>
                    <a:pt x="157652" y="157431"/>
                  </a:lnTo>
                  <a:lnTo>
                    <a:pt x="157839" y="157431"/>
                  </a:lnTo>
                  <a:lnTo>
                    <a:pt x="157822" y="157584"/>
                  </a:lnTo>
                  <a:lnTo>
                    <a:pt x="158299" y="157567"/>
                  </a:lnTo>
                  <a:lnTo>
                    <a:pt x="158759" y="157550"/>
                  </a:lnTo>
                  <a:lnTo>
                    <a:pt x="158555" y="157482"/>
                  </a:lnTo>
                  <a:lnTo>
                    <a:pt x="158350" y="157431"/>
                  </a:lnTo>
                  <a:lnTo>
                    <a:pt x="158129" y="157414"/>
                  </a:lnTo>
                  <a:lnTo>
                    <a:pt x="157924" y="157397"/>
                  </a:lnTo>
                  <a:lnTo>
                    <a:pt x="158010" y="157243"/>
                  </a:lnTo>
                  <a:lnTo>
                    <a:pt x="157277" y="157261"/>
                  </a:lnTo>
                  <a:lnTo>
                    <a:pt x="157345" y="157090"/>
                  </a:lnTo>
                  <a:lnTo>
                    <a:pt x="156714" y="157056"/>
                  </a:lnTo>
                  <a:lnTo>
                    <a:pt x="156527" y="157022"/>
                  </a:lnTo>
                  <a:lnTo>
                    <a:pt x="156339" y="156988"/>
                  </a:lnTo>
                  <a:lnTo>
                    <a:pt x="156169" y="156920"/>
                  </a:lnTo>
                  <a:lnTo>
                    <a:pt x="155998" y="156851"/>
                  </a:lnTo>
                  <a:lnTo>
                    <a:pt x="155692" y="156698"/>
                  </a:lnTo>
                  <a:lnTo>
                    <a:pt x="155368" y="156511"/>
                  </a:lnTo>
                  <a:lnTo>
                    <a:pt x="154754" y="156119"/>
                  </a:lnTo>
                  <a:lnTo>
                    <a:pt x="154430" y="155931"/>
                  </a:lnTo>
                  <a:lnTo>
                    <a:pt x="154277" y="155863"/>
                  </a:lnTo>
                  <a:lnTo>
                    <a:pt x="154107" y="155795"/>
                  </a:lnTo>
                  <a:lnTo>
                    <a:pt x="155998" y="155795"/>
                  </a:lnTo>
                  <a:lnTo>
                    <a:pt x="156953" y="155778"/>
                  </a:lnTo>
                  <a:lnTo>
                    <a:pt x="158061" y="155778"/>
                  </a:lnTo>
                  <a:lnTo>
                    <a:pt x="158214" y="155795"/>
                  </a:lnTo>
                  <a:lnTo>
                    <a:pt x="158367" y="155846"/>
                  </a:lnTo>
                  <a:lnTo>
                    <a:pt x="158521" y="155914"/>
                  </a:lnTo>
                  <a:lnTo>
                    <a:pt x="158964" y="155880"/>
                  </a:lnTo>
                  <a:lnTo>
                    <a:pt x="158691" y="155795"/>
                  </a:lnTo>
                  <a:lnTo>
                    <a:pt x="158436" y="155744"/>
                  </a:lnTo>
                  <a:lnTo>
                    <a:pt x="158504" y="155590"/>
                  </a:lnTo>
                  <a:lnTo>
                    <a:pt x="157737" y="155573"/>
                  </a:lnTo>
                  <a:lnTo>
                    <a:pt x="156970" y="155590"/>
                  </a:lnTo>
                  <a:lnTo>
                    <a:pt x="156987" y="155471"/>
                  </a:lnTo>
                  <a:lnTo>
                    <a:pt x="156646" y="155471"/>
                  </a:lnTo>
                  <a:lnTo>
                    <a:pt x="156663" y="155573"/>
                  </a:lnTo>
                  <a:lnTo>
                    <a:pt x="155283" y="155573"/>
                  </a:lnTo>
                  <a:lnTo>
                    <a:pt x="153919" y="155590"/>
                  </a:lnTo>
                  <a:lnTo>
                    <a:pt x="153800" y="155590"/>
                  </a:lnTo>
                  <a:lnTo>
                    <a:pt x="153681" y="155556"/>
                  </a:lnTo>
                  <a:lnTo>
                    <a:pt x="153561" y="155522"/>
                  </a:lnTo>
                  <a:lnTo>
                    <a:pt x="153442" y="155471"/>
                  </a:lnTo>
                  <a:lnTo>
                    <a:pt x="153203" y="155369"/>
                  </a:lnTo>
                  <a:lnTo>
                    <a:pt x="152982" y="155266"/>
                  </a:lnTo>
                  <a:lnTo>
                    <a:pt x="152999" y="155011"/>
                  </a:lnTo>
                  <a:lnTo>
                    <a:pt x="153425" y="154874"/>
                  </a:lnTo>
                  <a:lnTo>
                    <a:pt x="153834" y="154721"/>
                  </a:lnTo>
                  <a:lnTo>
                    <a:pt x="154243" y="154568"/>
                  </a:lnTo>
                  <a:lnTo>
                    <a:pt x="154652" y="154431"/>
                  </a:lnTo>
                  <a:lnTo>
                    <a:pt x="154686" y="154346"/>
                  </a:lnTo>
                  <a:lnTo>
                    <a:pt x="155231" y="154210"/>
                  </a:lnTo>
                  <a:lnTo>
                    <a:pt x="155726" y="154022"/>
                  </a:lnTo>
                  <a:lnTo>
                    <a:pt x="156373" y="153869"/>
                  </a:lnTo>
                  <a:lnTo>
                    <a:pt x="157021" y="153681"/>
                  </a:lnTo>
                  <a:lnTo>
                    <a:pt x="157788" y="153562"/>
                  </a:lnTo>
                  <a:lnTo>
                    <a:pt x="157669" y="153511"/>
                  </a:lnTo>
                  <a:lnTo>
                    <a:pt x="157532" y="153477"/>
                  </a:lnTo>
                  <a:lnTo>
                    <a:pt x="157294" y="153443"/>
                  </a:lnTo>
                  <a:lnTo>
                    <a:pt x="157038" y="153443"/>
                  </a:lnTo>
                  <a:lnTo>
                    <a:pt x="156782" y="153460"/>
                  </a:lnTo>
                  <a:lnTo>
                    <a:pt x="156527" y="153511"/>
                  </a:lnTo>
                  <a:lnTo>
                    <a:pt x="156271" y="153579"/>
                  </a:lnTo>
                  <a:lnTo>
                    <a:pt x="155777" y="153715"/>
                  </a:lnTo>
                  <a:lnTo>
                    <a:pt x="155266" y="153869"/>
                  </a:lnTo>
                  <a:lnTo>
                    <a:pt x="154771" y="154022"/>
                  </a:lnTo>
                  <a:lnTo>
                    <a:pt x="154277" y="154193"/>
                  </a:lnTo>
                  <a:lnTo>
                    <a:pt x="153783" y="154380"/>
                  </a:lnTo>
                  <a:lnTo>
                    <a:pt x="153595" y="154448"/>
                  </a:lnTo>
                  <a:lnTo>
                    <a:pt x="153408" y="154534"/>
                  </a:lnTo>
                  <a:lnTo>
                    <a:pt x="153033" y="154704"/>
                  </a:lnTo>
                  <a:lnTo>
                    <a:pt x="152828" y="154789"/>
                  </a:lnTo>
                  <a:lnTo>
                    <a:pt x="152641" y="154857"/>
                  </a:lnTo>
                  <a:lnTo>
                    <a:pt x="152436" y="154909"/>
                  </a:lnTo>
                  <a:lnTo>
                    <a:pt x="152232" y="154943"/>
                  </a:lnTo>
                  <a:lnTo>
                    <a:pt x="152283" y="154840"/>
                  </a:lnTo>
                  <a:lnTo>
                    <a:pt x="152334" y="154738"/>
                  </a:lnTo>
                  <a:lnTo>
                    <a:pt x="152351" y="154653"/>
                  </a:lnTo>
                  <a:lnTo>
                    <a:pt x="152368" y="154551"/>
                  </a:lnTo>
                  <a:lnTo>
                    <a:pt x="152368" y="154448"/>
                  </a:lnTo>
                  <a:lnTo>
                    <a:pt x="152368" y="154363"/>
                  </a:lnTo>
                  <a:lnTo>
                    <a:pt x="152351" y="154261"/>
                  </a:lnTo>
                  <a:lnTo>
                    <a:pt x="152317" y="154159"/>
                  </a:lnTo>
                  <a:lnTo>
                    <a:pt x="152845" y="153903"/>
                  </a:lnTo>
                  <a:lnTo>
                    <a:pt x="153357" y="153647"/>
                  </a:lnTo>
                  <a:lnTo>
                    <a:pt x="153868" y="153358"/>
                  </a:lnTo>
                  <a:lnTo>
                    <a:pt x="154362" y="153051"/>
                  </a:lnTo>
                  <a:lnTo>
                    <a:pt x="155334" y="152437"/>
                  </a:lnTo>
                  <a:lnTo>
                    <a:pt x="156305" y="151790"/>
                  </a:lnTo>
                  <a:lnTo>
                    <a:pt x="156953" y="151346"/>
                  </a:lnTo>
                  <a:lnTo>
                    <a:pt x="157566" y="150886"/>
                  </a:lnTo>
                  <a:lnTo>
                    <a:pt x="158197" y="150426"/>
                  </a:lnTo>
                  <a:lnTo>
                    <a:pt x="158794" y="149949"/>
                  </a:lnTo>
                  <a:lnTo>
                    <a:pt x="158794" y="149812"/>
                  </a:lnTo>
                  <a:lnTo>
                    <a:pt x="158913" y="149812"/>
                  </a:lnTo>
                  <a:lnTo>
                    <a:pt x="159032" y="149625"/>
                  </a:lnTo>
                  <a:lnTo>
                    <a:pt x="159168" y="149438"/>
                  </a:lnTo>
                  <a:lnTo>
                    <a:pt x="158811" y="149540"/>
                  </a:lnTo>
                  <a:lnTo>
                    <a:pt x="158794" y="149608"/>
                  </a:lnTo>
                  <a:lnTo>
                    <a:pt x="157941" y="150170"/>
                  </a:lnTo>
                  <a:lnTo>
                    <a:pt x="157072" y="150750"/>
                  </a:lnTo>
                  <a:lnTo>
                    <a:pt x="156220" y="151329"/>
                  </a:lnTo>
                  <a:lnTo>
                    <a:pt x="155351" y="151909"/>
                  </a:lnTo>
                  <a:lnTo>
                    <a:pt x="154482" y="152471"/>
                  </a:lnTo>
                  <a:lnTo>
                    <a:pt x="153595" y="153000"/>
                  </a:lnTo>
                  <a:lnTo>
                    <a:pt x="153152" y="153255"/>
                  </a:lnTo>
                  <a:lnTo>
                    <a:pt x="152692" y="153494"/>
                  </a:lnTo>
                  <a:lnTo>
                    <a:pt x="152232" y="153733"/>
                  </a:lnTo>
                  <a:lnTo>
                    <a:pt x="151772" y="153954"/>
                  </a:lnTo>
                  <a:lnTo>
                    <a:pt x="151857" y="153750"/>
                  </a:lnTo>
                  <a:lnTo>
                    <a:pt x="151959" y="153545"/>
                  </a:lnTo>
                  <a:lnTo>
                    <a:pt x="152061" y="153358"/>
                  </a:lnTo>
                  <a:lnTo>
                    <a:pt x="152198" y="153170"/>
                  </a:lnTo>
                  <a:lnTo>
                    <a:pt x="152368" y="153068"/>
                  </a:lnTo>
                  <a:lnTo>
                    <a:pt x="152539" y="152966"/>
                  </a:lnTo>
                  <a:lnTo>
                    <a:pt x="152879" y="152744"/>
                  </a:lnTo>
                  <a:lnTo>
                    <a:pt x="153510" y="152250"/>
                  </a:lnTo>
                  <a:lnTo>
                    <a:pt x="153527" y="152199"/>
                  </a:lnTo>
                  <a:lnTo>
                    <a:pt x="153936" y="151892"/>
                  </a:lnTo>
                  <a:lnTo>
                    <a:pt x="154345" y="151585"/>
                  </a:lnTo>
                  <a:lnTo>
                    <a:pt x="154345" y="151534"/>
                  </a:lnTo>
                  <a:lnTo>
                    <a:pt x="154601" y="151363"/>
                  </a:lnTo>
                  <a:lnTo>
                    <a:pt x="154839" y="151159"/>
                  </a:lnTo>
                  <a:lnTo>
                    <a:pt x="155300" y="150750"/>
                  </a:lnTo>
                  <a:lnTo>
                    <a:pt x="155317" y="150699"/>
                  </a:lnTo>
                  <a:lnTo>
                    <a:pt x="155487" y="150596"/>
                  </a:lnTo>
                  <a:lnTo>
                    <a:pt x="155555" y="150545"/>
                  </a:lnTo>
                  <a:lnTo>
                    <a:pt x="155606" y="150477"/>
                  </a:lnTo>
                  <a:lnTo>
                    <a:pt x="155640" y="150409"/>
                  </a:lnTo>
                  <a:lnTo>
                    <a:pt x="155640" y="150324"/>
                  </a:lnTo>
                  <a:lnTo>
                    <a:pt x="155623" y="150256"/>
                  </a:lnTo>
                  <a:lnTo>
                    <a:pt x="155538" y="150153"/>
                  </a:lnTo>
                  <a:lnTo>
                    <a:pt x="155521" y="150528"/>
                  </a:lnTo>
                  <a:lnTo>
                    <a:pt x="155197" y="150443"/>
                  </a:lnTo>
                  <a:lnTo>
                    <a:pt x="155197" y="150443"/>
                  </a:lnTo>
                  <a:lnTo>
                    <a:pt x="155214" y="150631"/>
                  </a:lnTo>
                  <a:lnTo>
                    <a:pt x="154959" y="150767"/>
                  </a:lnTo>
                  <a:lnTo>
                    <a:pt x="154822" y="150835"/>
                  </a:lnTo>
                  <a:lnTo>
                    <a:pt x="154771" y="150869"/>
                  </a:lnTo>
                  <a:lnTo>
                    <a:pt x="154737" y="150920"/>
                  </a:lnTo>
                  <a:lnTo>
                    <a:pt x="154686" y="150971"/>
                  </a:lnTo>
                  <a:lnTo>
                    <a:pt x="154669" y="151023"/>
                  </a:lnTo>
                  <a:lnTo>
                    <a:pt x="154635" y="151176"/>
                  </a:lnTo>
                  <a:lnTo>
                    <a:pt x="154379" y="151108"/>
                  </a:lnTo>
                  <a:lnTo>
                    <a:pt x="154345" y="151261"/>
                  </a:lnTo>
                  <a:lnTo>
                    <a:pt x="153936" y="151551"/>
                  </a:lnTo>
                  <a:lnTo>
                    <a:pt x="153527" y="151858"/>
                  </a:lnTo>
                  <a:lnTo>
                    <a:pt x="153510" y="151926"/>
                  </a:lnTo>
                  <a:lnTo>
                    <a:pt x="153237" y="152113"/>
                  </a:lnTo>
                  <a:lnTo>
                    <a:pt x="152965" y="152301"/>
                  </a:lnTo>
                  <a:lnTo>
                    <a:pt x="152692" y="152522"/>
                  </a:lnTo>
                  <a:lnTo>
                    <a:pt x="152573" y="152625"/>
                  </a:lnTo>
                  <a:lnTo>
                    <a:pt x="152470" y="152761"/>
                  </a:lnTo>
                  <a:lnTo>
                    <a:pt x="152164" y="152846"/>
                  </a:lnTo>
                  <a:lnTo>
                    <a:pt x="152164" y="152846"/>
                  </a:lnTo>
                  <a:lnTo>
                    <a:pt x="152334" y="152301"/>
                  </a:lnTo>
                  <a:lnTo>
                    <a:pt x="152539" y="151755"/>
                  </a:lnTo>
                  <a:lnTo>
                    <a:pt x="152743" y="151807"/>
                  </a:lnTo>
                  <a:lnTo>
                    <a:pt x="152743" y="151807"/>
                  </a:lnTo>
                  <a:lnTo>
                    <a:pt x="152658" y="151500"/>
                  </a:lnTo>
                  <a:lnTo>
                    <a:pt x="152760" y="151466"/>
                  </a:lnTo>
                  <a:lnTo>
                    <a:pt x="152862" y="151432"/>
                  </a:lnTo>
                  <a:lnTo>
                    <a:pt x="152965" y="151363"/>
                  </a:lnTo>
                  <a:lnTo>
                    <a:pt x="153050" y="151295"/>
                  </a:lnTo>
                  <a:lnTo>
                    <a:pt x="153220" y="151125"/>
                  </a:lnTo>
                  <a:lnTo>
                    <a:pt x="153357" y="150937"/>
                  </a:lnTo>
                  <a:lnTo>
                    <a:pt x="153629" y="150528"/>
                  </a:lnTo>
                  <a:lnTo>
                    <a:pt x="153766" y="150341"/>
                  </a:lnTo>
                  <a:lnTo>
                    <a:pt x="153919" y="150153"/>
                  </a:lnTo>
                  <a:lnTo>
                    <a:pt x="154073" y="150153"/>
                  </a:lnTo>
                  <a:lnTo>
                    <a:pt x="154004" y="149881"/>
                  </a:lnTo>
                  <a:lnTo>
                    <a:pt x="154073" y="149864"/>
                  </a:lnTo>
                  <a:lnTo>
                    <a:pt x="154158" y="149830"/>
                  </a:lnTo>
                  <a:lnTo>
                    <a:pt x="154209" y="149795"/>
                  </a:lnTo>
                  <a:lnTo>
                    <a:pt x="154260" y="149761"/>
                  </a:lnTo>
                  <a:lnTo>
                    <a:pt x="154311" y="149693"/>
                  </a:lnTo>
                  <a:lnTo>
                    <a:pt x="154345" y="149642"/>
                  </a:lnTo>
                  <a:lnTo>
                    <a:pt x="154396" y="149489"/>
                  </a:lnTo>
                  <a:lnTo>
                    <a:pt x="154567" y="149506"/>
                  </a:lnTo>
                  <a:lnTo>
                    <a:pt x="154482" y="149216"/>
                  </a:lnTo>
                  <a:lnTo>
                    <a:pt x="154567" y="149199"/>
                  </a:lnTo>
                  <a:lnTo>
                    <a:pt x="154652" y="149182"/>
                  </a:lnTo>
                  <a:lnTo>
                    <a:pt x="154720" y="149148"/>
                  </a:lnTo>
                  <a:lnTo>
                    <a:pt x="154771" y="149097"/>
                  </a:lnTo>
                  <a:lnTo>
                    <a:pt x="154822" y="149046"/>
                  </a:lnTo>
                  <a:lnTo>
                    <a:pt x="154857" y="148977"/>
                  </a:lnTo>
                  <a:lnTo>
                    <a:pt x="154874" y="148892"/>
                  </a:lnTo>
                  <a:lnTo>
                    <a:pt x="154874" y="148790"/>
                  </a:lnTo>
                  <a:lnTo>
                    <a:pt x="154959" y="148858"/>
                  </a:lnTo>
                  <a:lnTo>
                    <a:pt x="155214" y="148398"/>
                  </a:lnTo>
                  <a:lnTo>
                    <a:pt x="155078" y="148279"/>
                  </a:lnTo>
                  <a:lnTo>
                    <a:pt x="155010" y="148432"/>
                  </a:lnTo>
                  <a:lnTo>
                    <a:pt x="154908" y="148568"/>
                  </a:lnTo>
                  <a:lnTo>
                    <a:pt x="154686" y="148824"/>
                  </a:lnTo>
                  <a:lnTo>
                    <a:pt x="154465" y="149063"/>
                  </a:lnTo>
                  <a:lnTo>
                    <a:pt x="154362" y="149199"/>
                  </a:lnTo>
                  <a:lnTo>
                    <a:pt x="154277" y="149335"/>
                  </a:lnTo>
                  <a:lnTo>
                    <a:pt x="154124" y="149352"/>
                  </a:lnTo>
                  <a:lnTo>
                    <a:pt x="154192" y="149608"/>
                  </a:lnTo>
                  <a:lnTo>
                    <a:pt x="154090" y="149625"/>
                  </a:lnTo>
                  <a:lnTo>
                    <a:pt x="154004" y="149676"/>
                  </a:lnTo>
                  <a:lnTo>
                    <a:pt x="153936" y="149727"/>
                  </a:lnTo>
                  <a:lnTo>
                    <a:pt x="153868" y="149795"/>
                  </a:lnTo>
                  <a:lnTo>
                    <a:pt x="153749" y="149949"/>
                  </a:lnTo>
                  <a:lnTo>
                    <a:pt x="153629" y="150102"/>
                  </a:lnTo>
                  <a:lnTo>
                    <a:pt x="153357" y="150460"/>
                  </a:lnTo>
                  <a:lnTo>
                    <a:pt x="153237" y="150631"/>
                  </a:lnTo>
                  <a:lnTo>
                    <a:pt x="153118" y="150818"/>
                  </a:lnTo>
                  <a:lnTo>
                    <a:pt x="153033" y="150801"/>
                  </a:lnTo>
                  <a:lnTo>
                    <a:pt x="152811" y="151346"/>
                  </a:lnTo>
                  <a:lnTo>
                    <a:pt x="152556" y="151329"/>
                  </a:lnTo>
                  <a:lnTo>
                    <a:pt x="152658" y="150937"/>
                  </a:lnTo>
                  <a:lnTo>
                    <a:pt x="152743" y="150528"/>
                  </a:lnTo>
                  <a:lnTo>
                    <a:pt x="152811" y="150119"/>
                  </a:lnTo>
                  <a:lnTo>
                    <a:pt x="152845" y="149710"/>
                  </a:lnTo>
                  <a:lnTo>
                    <a:pt x="152897" y="148892"/>
                  </a:lnTo>
                  <a:lnTo>
                    <a:pt x="152931" y="148074"/>
                  </a:lnTo>
                  <a:lnTo>
                    <a:pt x="153084" y="147870"/>
                  </a:lnTo>
                  <a:lnTo>
                    <a:pt x="153237" y="147648"/>
                  </a:lnTo>
                  <a:lnTo>
                    <a:pt x="153578" y="147239"/>
                  </a:lnTo>
                  <a:lnTo>
                    <a:pt x="153732" y="147034"/>
                  </a:lnTo>
                  <a:lnTo>
                    <a:pt x="153885" y="146813"/>
                  </a:lnTo>
                  <a:lnTo>
                    <a:pt x="154038" y="146591"/>
                  </a:lnTo>
                  <a:lnTo>
                    <a:pt x="154158" y="146370"/>
                  </a:lnTo>
                  <a:lnTo>
                    <a:pt x="154226" y="146233"/>
                  </a:lnTo>
                  <a:lnTo>
                    <a:pt x="154294" y="146097"/>
                  </a:lnTo>
                  <a:lnTo>
                    <a:pt x="154328" y="145961"/>
                  </a:lnTo>
                  <a:lnTo>
                    <a:pt x="154362" y="145824"/>
                  </a:lnTo>
                  <a:lnTo>
                    <a:pt x="154362" y="145671"/>
                  </a:lnTo>
                  <a:lnTo>
                    <a:pt x="154362" y="145535"/>
                  </a:lnTo>
                  <a:lnTo>
                    <a:pt x="154311" y="145381"/>
                  </a:lnTo>
                  <a:lnTo>
                    <a:pt x="154243" y="145245"/>
                  </a:lnTo>
                  <a:lnTo>
                    <a:pt x="154141" y="145552"/>
                  </a:lnTo>
                  <a:lnTo>
                    <a:pt x="154004" y="145858"/>
                  </a:lnTo>
                  <a:lnTo>
                    <a:pt x="153851" y="146131"/>
                  </a:lnTo>
                  <a:lnTo>
                    <a:pt x="153681" y="146404"/>
                  </a:lnTo>
                  <a:lnTo>
                    <a:pt x="153510" y="146676"/>
                  </a:lnTo>
                  <a:lnTo>
                    <a:pt x="153306" y="146932"/>
                  </a:lnTo>
                  <a:lnTo>
                    <a:pt x="152914" y="147426"/>
                  </a:lnTo>
                  <a:lnTo>
                    <a:pt x="152914" y="147051"/>
                  </a:lnTo>
                  <a:lnTo>
                    <a:pt x="152914" y="146659"/>
                  </a:lnTo>
                  <a:lnTo>
                    <a:pt x="152931" y="146472"/>
                  </a:lnTo>
                  <a:lnTo>
                    <a:pt x="152965" y="146284"/>
                  </a:lnTo>
                  <a:lnTo>
                    <a:pt x="152999" y="146097"/>
                  </a:lnTo>
                  <a:lnTo>
                    <a:pt x="153067" y="145910"/>
                  </a:lnTo>
                  <a:lnTo>
                    <a:pt x="153254" y="145518"/>
                  </a:lnTo>
                  <a:lnTo>
                    <a:pt x="153340" y="145313"/>
                  </a:lnTo>
                  <a:lnTo>
                    <a:pt x="153425" y="145108"/>
                  </a:lnTo>
                  <a:lnTo>
                    <a:pt x="153476" y="144904"/>
                  </a:lnTo>
                  <a:lnTo>
                    <a:pt x="153510" y="144682"/>
                  </a:lnTo>
                  <a:lnTo>
                    <a:pt x="153527" y="144478"/>
                  </a:lnTo>
                  <a:lnTo>
                    <a:pt x="153510" y="144256"/>
                  </a:lnTo>
                  <a:lnTo>
                    <a:pt x="153425" y="144359"/>
                  </a:lnTo>
                  <a:lnTo>
                    <a:pt x="153357" y="144461"/>
                  </a:lnTo>
                  <a:lnTo>
                    <a:pt x="153323" y="144597"/>
                  </a:lnTo>
                  <a:lnTo>
                    <a:pt x="153306" y="144734"/>
                  </a:lnTo>
                  <a:lnTo>
                    <a:pt x="153169" y="144699"/>
                  </a:lnTo>
                  <a:lnTo>
                    <a:pt x="153169" y="145211"/>
                  </a:lnTo>
                  <a:lnTo>
                    <a:pt x="152879" y="145245"/>
                  </a:lnTo>
                  <a:lnTo>
                    <a:pt x="152862" y="144631"/>
                  </a:lnTo>
                  <a:lnTo>
                    <a:pt x="153050" y="144239"/>
                  </a:lnTo>
                  <a:lnTo>
                    <a:pt x="153237" y="143830"/>
                  </a:lnTo>
                  <a:lnTo>
                    <a:pt x="153374" y="143421"/>
                  </a:lnTo>
                  <a:lnTo>
                    <a:pt x="153510" y="142995"/>
                  </a:lnTo>
                  <a:lnTo>
                    <a:pt x="153612" y="142552"/>
                  </a:lnTo>
                  <a:lnTo>
                    <a:pt x="153698" y="142126"/>
                  </a:lnTo>
                  <a:lnTo>
                    <a:pt x="153766" y="141683"/>
                  </a:lnTo>
                  <a:lnTo>
                    <a:pt x="153834" y="141257"/>
                  </a:lnTo>
                  <a:close/>
                  <a:moveTo>
                    <a:pt x="83785" y="139995"/>
                  </a:moveTo>
                  <a:lnTo>
                    <a:pt x="84041" y="140012"/>
                  </a:lnTo>
                  <a:lnTo>
                    <a:pt x="84297" y="140047"/>
                  </a:lnTo>
                  <a:lnTo>
                    <a:pt x="84552" y="140098"/>
                  </a:lnTo>
                  <a:lnTo>
                    <a:pt x="84808" y="140166"/>
                  </a:lnTo>
                  <a:lnTo>
                    <a:pt x="84996" y="140234"/>
                  </a:lnTo>
                  <a:lnTo>
                    <a:pt x="85166" y="140319"/>
                  </a:lnTo>
                  <a:lnTo>
                    <a:pt x="85336" y="140439"/>
                  </a:lnTo>
                  <a:lnTo>
                    <a:pt x="85490" y="140558"/>
                  </a:lnTo>
                  <a:lnTo>
                    <a:pt x="85643" y="140677"/>
                  </a:lnTo>
                  <a:lnTo>
                    <a:pt x="85797" y="140779"/>
                  </a:lnTo>
                  <a:lnTo>
                    <a:pt x="85967" y="140882"/>
                  </a:lnTo>
                  <a:lnTo>
                    <a:pt x="86154" y="140950"/>
                  </a:lnTo>
                  <a:lnTo>
                    <a:pt x="86274" y="140575"/>
                  </a:lnTo>
                  <a:lnTo>
                    <a:pt x="86666" y="140899"/>
                  </a:lnTo>
                  <a:lnTo>
                    <a:pt x="87075" y="141240"/>
                  </a:lnTo>
                  <a:lnTo>
                    <a:pt x="87859" y="141938"/>
                  </a:lnTo>
                  <a:lnTo>
                    <a:pt x="89393" y="143353"/>
                  </a:lnTo>
                  <a:lnTo>
                    <a:pt x="89546" y="143523"/>
                  </a:lnTo>
                  <a:lnTo>
                    <a:pt x="89631" y="143592"/>
                  </a:lnTo>
                  <a:lnTo>
                    <a:pt x="89700" y="143677"/>
                  </a:lnTo>
                  <a:lnTo>
                    <a:pt x="89751" y="143779"/>
                  </a:lnTo>
                  <a:lnTo>
                    <a:pt x="89768" y="143864"/>
                  </a:lnTo>
                  <a:lnTo>
                    <a:pt x="89768" y="143915"/>
                  </a:lnTo>
                  <a:lnTo>
                    <a:pt x="89768" y="143967"/>
                  </a:lnTo>
                  <a:lnTo>
                    <a:pt x="89734" y="144018"/>
                  </a:lnTo>
                  <a:lnTo>
                    <a:pt x="89700" y="144069"/>
                  </a:lnTo>
                  <a:lnTo>
                    <a:pt x="89495" y="144137"/>
                  </a:lnTo>
                  <a:lnTo>
                    <a:pt x="89308" y="144154"/>
                  </a:lnTo>
                  <a:lnTo>
                    <a:pt x="89103" y="144171"/>
                  </a:lnTo>
                  <a:lnTo>
                    <a:pt x="88898" y="144154"/>
                  </a:lnTo>
                  <a:lnTo>
                    <a:pt x="88489" y="144103"/>
                  </a:lnTo>
                  <a:lnTo>
                    <a:pt x="88080" y="144052"/>
                  </a:lnTo>
                  <a:lnTo>
                    <a:pt x="88080" y="143898"/>
                  </a:lnTo>
                  <a:lnTo>
                    <a:pt x="88063" y="143728"/>
                  </a:lnTo>
                  <a:lnTo>
                    <a:pt x="87995" y="143421"/>
                  </a:lnTo>
                  <a:lnTo>
                    <a:pt x="87893" y="143114"/>
                  </a:lnTo>
                  <a:lnTo>
                    <a:pt x="87774" y="142825"/>
                  </a:lnTo>
                  <a:lnTo>
                    <a:pt x="87671" y="142739"/>
                  </a:lnTo>
                  <a:lnTo>
                    <a:pt x="87586" y="142637"/>
                  </a:lnTo>
                  <a:lnTo>
                    <a:pt x="87484" y="142518"/>
                  </a:lnTo>
                  <a:lnTo>
                    <a:pt x="87382" y="142433"/>
                  </a:lnTo>
                  <a:lnTo>
                    <a:pt x="87279" y="142347"/>
                  </a:lnTo>
                  <a:lnTo>
                    <a:pt x="87160" y="142296"/>
                  </a:lnTo>
                  <a:lnTo>
                    <a:pt x="87109" y="142279"/>
                  </a:lnTo>
                  <a:lnTo>
                    <a:pt x="87041" y="142296"/>
                  </a:lnTo>
                  <a:lnTo>
                    <a:pt x="86973" y="142313"/>
                  </a:lnTo>
                  <a:lnTo>
                    <a:pt x="86904" y="142330"/>
                  </a:lnTo>
                  <a:lnTo>
                    <a:pt x="87245" y="142399"/>
                  </a:lnTo>
                  <a:lnTo>
                    <a:pt x="87177" y="142620"/>
                  </a:lnTo>
                  <a:lnTo>
                    <a:pt x="87279" y="142774"/>
                  </a:lnTo>
                  <a:lnTo>
                    <a:pt x="87382" y="142927"/>
                  </a:lnTo>
                  <a:lnTo>
                    <a:pt x="87484" y="143097"/>
                  </a:lnTo>
                  <a:lnTo>
                    <a:pt x="87569" y="143268"/>
                  </a:lnTo>
                  <a:lnTo>
                    <a:pt x="87705" y="143609"/>
                  </a:lnTo>
                  <a:lnTo>
                    <a:pt x="87825" y="143984"/>
                  </a:lnTo>
                  <a:lnTo>
                    <a:pt x="87399" y="143881"/>
                  </a:lnTo>
                  <a:lnTo>
                    <a:pt x="86956" y="143830"/>
                  </a:lnTo>
                  <a:lnTo>
                    <a:pt x="86734" y="143813"/>
                  </a:lnTo>
                  <a:lnTo>
                    <a:pt x="86529" y="143813"/>
                  </a:lnTo>
                  <a:lnTo>
                    <a:pt x="86308" y="143830"/>
                  </a:lnTo>
                  <a:lnTo>
                    <a:pt x="86086" y="143847"/>
                  </a:lnTo>
                  <a:lnTo>
                    <a:pt x="86069" y="143694"/>
                  </a:lnTo>
                  <a:lnTo>
                    <a:pt x="86035" y="143558"/>
                  </a:lnTo>
                  <a:lnTo>
                    <a:pt x="85967" y="143438"/>
                  </a:lnTo>
                  <a:lnTo>
                    <a:pt x="85882" y="143319"/>
                  </a:lnTo>
                  <a:lnTo>
                    <a:pt x="85916" y="143097"/>
                  </a:lnTo>
                  <a:lnTo>
                    <a:pt x="85780" y="143063"/>
                  </a:lnTo>
                  <a:lnTo>
                    <a:pt x="85660" y="142842"/>
                  </a:lnTo>
                  <a:lnTo>
                    <a:pt x="85541" y="142637"/>
                  </a:lnTo>
                  <a:lnTo>
                    <a:pt x="85302" y="142211"/>
                  </a:lnTo>
                  <a:lnTo>
                    <a:pt x="85132" y="142211"/>
                  </a:lnTo>
                  <a:lnTo>
                    <a:pt x="85047" y="142245"/>
                  </a:lnTo>
                  <a:lnTo>
                    <a:pt x="85013" y="142279"/>
                  </a:lnTo>
                  <a:lnTo>
                    <a:pt x="84996" y="142313"/>
                  </a:lnTo>
                  <a:lnTo>
                    <a:pt x="85013" y="142364"/>
                  </a:lnTo>
                  <a:lnTo>
                    <a:pt x="85081" y="142416"/>
                  </a:lnTo>
                  <a:lnTo>
                    <a:pt x="85217" y="142450"/>
                  </a:lnTo>
                  <a:lnTo>
                    <a:pt x="85217" y="142620"/>
                  </a:lnTo>
                  <a:lnTo>
                    <a:pt x="85405" y="142927"/>
                  </a:lnTo>
                  <a:lnTo>
                    <a:pt x="85575" y="143234"/>
                  </a:lnTo>
                  <a:lnTo>
                    <a:pt x="85916" y="143864"/>
                  </a:lnTo>
                  <a:lnTo>
                    <a:pt x="85422" y="144086"/>
                  </a:lnTo>
                  <a:lnTo>
                    <a:pt x="85166" y="144188"/>
                  </a:lnTo>
                  <a:lnTo>
                    <a:pt x="84893" y="144273"/>
                  </a:lnTo>
                  <a:lnTo>
                    <a:pt x="84910" y="143984"/>
                  </a:lnTo>
                  <a:lnTo>
                    <a:pt x="84552" y="143575"/>
                  </a:lnTo>
                  <a:lnTo>
                    <a:pt x="84194" y="143183"/>
                  </a:lnTo>
                  <a:lnTo>
                    <a:pt x="84007" y="142978"/>
                  </a:lnTo>
                  <a:lnTo>
                    <a:pt x="83802" y="142808"/>
                  </a:lnTo>
                  <a:lnTo>
                    <a:pt x="83598" y="142654"/>
                  </a:lnTo>
                  <a:lnTo>
                    <a:pt x="83359" y="142518"/>
                  </a:lnTo>
                  <a:lnTo>
                    <a:pt x="83376" y="142399"/>
                  </a:lnTo>
                  <a:lnTo>
                    <a:pt x="83155" y="142416"/>
                  </a:lnTo>
                  <a:lnTo>
                    <a:pt x="83291" y="142603"/>
                  </a:lnTo>
                  <a:lnTo>
                    <a:pt x="83445" y="142774"/>
                  </a:lnTo>
                  <a:lnTo>
                    <a:pt x="83751" y="143097"/>
                  </a:lnTo>
                  <a:lnTo>
                    <a:pt x="84058" y="143421"/>
                  </a:lnTo>
                  <a:lnTo>
                    <a:pt x="84348" y="143762"/>
                  </a:lnTo>
                  <a:lnTo>
                    <a:pt x="84621" y="144120"/>
                  </a:lnTo>
                  <a:lnTo>
                    <a:pt x="84910" y="144478"/>
                  </a:lnTo>
                  <a:lnTo>
                    <a:pt x="84825" y="144631"/>
                  </a:lnTo>
                  <a:lnTo>
                    <a:pt x="84740" y="144751"/>
                  </a:lnTo>
                  <a:lnTo>
                    <a:pt x="84621" y="144870"/>
                  </a:lnTo>
                  <a:lnTo>
                    <a:pt x="84467" y="144955"/>
                  </a:lnTo>
                  <a:lnTo>
                    <a:pt x="84399" y="144785"/>
                  </a:lnTo>
                  <a:lnTo>
                    <a:pt x="84297" y="144631"/>
                  </a:lnTo>
                  <a:lnTo>
                    <a:pt x="84160" y="144495"/>
                  </a:lnTo>
                  <a:lnTo>
                    <a:pt x="84024" y="144393"/>
                  </a:lnTo>
                  <a:lnTo>
                    <a:pt x="83871" y="144273"/>
                  </a:lnTo>
                  <a:lnTo>
                    <a:pt x="83700" y="144188"/>
                  </a:lnTo>
                  <a:lnTo>
                    <a:pt x="83393" y="144001"/>
                  </a:lnTo>
                  <a:lnTo>
                    <a:pt x="83410" y="143932"/>
                  </a:lnTo>
                  <a:lnTo>
                    <a:pt x="82933" y="143694"/>
                  </a:lnTo>
                  <a:lnTo>
                    <a:pt x="82541" y="143523"/>
                  </a:lnTo>
                  <a:lnTo>
                    <a:pt x="82541" y="143455"/>
                  </a:lnTo>
                  <a:lnTo>
                    <a:pt x="82030" y="143251"/>
                  </a:lnTo>
                  <a:lnTo>
                    <a:pt x="81638" y="143302"/>
                  </a:lnTo>
                  <a:lnTo>
                    <a:pt x="82115" y="143404"/>
                  </a:lnTo>
                  <a:lnTo>
                    <a:pt x="82115" y="143506"/>
                  </a:lnTo>
                  <a:lnTo>
                    <a:pt x="82354" y="143609"/>
                  </a:lnTo>
                  <a:lnTo>
                    <a:pt x="82575" y="143745"/>
                  </a:lnTo>
                  <a:lnTo>
                    <a:pt x="82814" y="143847"/>
                  </a:lnTo>
                  <a:lnTo>
                    <a:pt x="82933" y="143881"/>
                  </a:lnTo>
                  <a:lnTo>
                    <a:pt x="83070" y="143915"/>
                  </a:lnTo>
                  <a:lnTo>
                    <a:pt x="83036" y="144103"/>
                  </a:lnTo>
                  <a:lnTo>
                    <a:pt x="83274" y="144052"/>
                  </a:lnTo>
                  <a:lnTo>
                    <a:pt x="83240" y="144290"/>
                  </a:lnTo>
                  <a:lnTo>
                    <a:pt x="83240" y="144290"/>
                  </a:lnTo>
                  <a:lnTo>
                    <a:pt x="83496" y="144188"/>
                  </a:lnTo>
                  <a:lnTo>
                    <a:pt x="83547" y="144342"/>
                  </a:lnTo>
                  <a:lnTo>
                    <a:pt x="83581" y="144393"/>
                  </a:lnTo>
                  <a:lnTo>
                    <a:pt x="83632" y="144461"/>
                  </a:lnTo>
                  <a:lnTo>
                    <a:pt x="83683" y="144495"/>
                  </a:lnTo>
                  <a:lnTo>
                    <a:pt x="83751" y="144546"/>
                  </a:lnTo>
                  <a:lnTo>
                    <a:pt x="83888" y="144597"/>
                  </a:lnTo>
                  <a:lnTo>
                    <a:pt x="83905" y="144648"/>
                  </a:lnTo>
                  <a:lnTo>
                    <a:pt x="84075" y="144785"/>
                  </a:lnTo>
                  <a:lnTo>
                    <a:pt x="84246" y="144921"/>
                  </a:lnTo>
                  <a:lnTo>
                    <a:pt x="84331" y="145006"/>
                  </a:lnTo>
                  <a:lnTo>
                    <a:pt x="84382" y="145091"/>
                  </a:lnTo>
                  <a:lnTo>
                    <a:pt x="84433" y="145177"/>
                  </a:lnTo>
                  <a:lnTo>
                    <a:pt x="84450" y="145296"/>
                  </a:lnTo>
                  <a:lnTo>
                    <a:pt x="84450" y="145688"/>
                  </a:lnTo>
                  <a:lnTo>
                    <a:pt x="84433" y="146097"/>
                  </a:lnTo>
                  <a:lnTo>
                    <a:pt x="84416" y="146898"/>
                  </a:lnTo>
                  <a:lnTo>
                    <a:pt x="84263" y="146711"/>
                  </a:lnTo>
                  <a:lnTo>
                    <a:pt x="84092" y="146540"/>
                  </a:lnTo>
                  <a:lnTo>
                    <a:pt x="83922" y="146404"/>
                  </a:lnTo>
                  <a:lnTo>
                    <a:pt x="83820" y="146353"/>
                  </a:lnTo>
                  <a:lnTo>
                    <a:pt x="83717" y="146302"/>
                  </a:lnTo>
                  <a:lnTo>
                    <a:pt x="83717" y="146148"/>
                  </a:lnTo>
                  <a:lnTo>
                    <a:pt x="83462" y="146216"/>
                  </a:lnTo>
                  <a:lnTo>
                    <a:pt x="83445" y="146114"/>
                  </a:lnTo>
                  <a:lnTo>
                    <a:pt x="83393" y="146029"/>
                  </a:lnTo>
                  <a:lnTo>
                    <a:pt x="83342" y="145961"/>
                  </a:lnTo>
                  <a:lnTo>
                    <a:pt x="83257" y="145927"/>
                  </a:lnTo>
                  <a:lnTo>
                    <a:pt x="83172" y="145892"/>
                  </a:lnTo>
                  <a:lnTo>
                    <a:pt x="83087" y="145875"/>
                  </a:lnTo>
                  <a:lnTo>
                    <a:pt x="82916" y="145824"/>
                  </a:lnTo>
                  <a:lnTo>
                    <a:pt x="82916" y="145671"/>
                  </a:lnTo>
                  <a:lnTo>
                    <a:pt x="82695" y="145705"/>
                  </a:lnTo>
                  <a:lnTo>
                    <a:pt x="82695" y="145500"/>
                  </a:lnTo>
                  <a:lnTo>
                    <a:pt x="82388" y="145552"/>
                  </a:lnTo>
                  <a:lnTo>
                    <a:pt x="82388" y="145313"/>
                  </a:lnTo>
                  <a:lnTo>
                    <a:pt x="82047" y="145415"/>
                  </a:lnTo>
                  <a:lnTo>
                    <a:pt x="82115" y="145245"/>
                  </a:lnTo>
                  <a:lnTo>
                    <a:pt x="81587" y="145006"/>
                  </a:lnTo>
                  <a:lnTo>
                    <a:pt x="81451" y="144955"/>
                  </a:lnTo>
                  <a:lnTo>
                    <a:pt x="81314" y="144904"/>
                  </a:lnTo>
                  <a:lnTo>
                    <a:pt x="81178" y="144870"/>
                  </a:lnTo>
                  <a:lnTo>
                    <a:pt x="81041" y="144853"/>
                  </a:lnTo>
                  <a:lnTo>
                    <a:pt x="81059" y="144648"/>
                  </a:lnTo>
                  <a:lnTo>
                    <a:pt x="80854" y="144836"/>
                  </a:lnTo>
                  <a:lnTo>
                    <a:pt x="81144" y="144972"/>
                  </a:lnTo>
                  <a:lnTo>
                    <a:pt x="81297" y="145040"/>
                  </a:lnTo>
                  <a:lnTo>
                    <a:pt x="81451" y="145091"/>
                  </a:lnTo>
                  <a:lnTo>
                    <a:pt x="81416" y="145262"/>
                  </a:lnTo>
                  <a:lnTo>
                    <a:pt x="81774" y="145160"/>
                  </a:lnTo>
                  <a:lnTo>
                    <a:pt x="81774" y="145160"/>
                  </a:lnTo>
                  <a:lnTo>
                    <a:pt x="81706" y="145347"/>
                  </a:lnTo>
                  <a:lnTo>
                    <a:pt x="82252" y="145552"/>
                  </a:lnTo>
                  <a:lnTo>
                    <a:pt x="82252" y="145654"/>
                  </a:lnTo>
                  <a:lnTo>
                    <a:pt x="83070" y="146080"/>
                  </a:lnTo>
                  <a:lnTo>
                    <a:pt x="83070" y="146165"/>
                  </a:lnTo>
                  <a:lnTo>
                    <a:pt x="83445" y="146387"/>
                  </a:lnTo>
                  <a:lnTo>
                    <a:pt x="83820" y="146591"/>
                  </a:lnTo>
                  <a:lnTo>
                    <a:pt x="83905" y="146694"/>
                  </a:lnTo>
                  <a:lnTo>
                    <a:pt x="83990" y="146779"/>
                  </a:lnTo>
                  <a:lnTo>
                    <a:pt x="84092" y="146864"/>
                  </a:lnTo>
                  <a:lnTo>
                    <a:pt x="84212" y="146915"/>
                  </a:lnTo>
                  <a:lnTo>
                    <a:pt x="84246" y="146949"/>
                  </a:lnTo>
                  <a:lnTo>
                    <a:pt x="84314" y="147017"/>
                  </a:lnTo>
                  <a:lnTo>
                    <a:pt x="84348" y="147086"/>
                  </a:lnTo>
                  <a:lnTo>
                    <a:pt x="84416" y="147256"/>
                  </a:lnTo>
                  <a:lnTo>
                    <a:pt x="84450" y="147426"/>
                  </a:lnTo>
                  <a:lnTo>
                    <a:pt x="84484" y="147614"/>
                  </a:lnTo>
                  <a:lnTo>
                    <a:pt x="84569" y="148108"/>
                  </a:lnTo>
                  <a:lnTo>
                    <a:pt x="84689" y="148602"/>
                  </a:lnTo>
                  <a:lnTo>
                    <a:pt x="84774" y="149097"/>
                  </a:lnTo>
                  <a:lnTo>
                    <a:pt x="84876" y="149608"/>
                  </a:lnTo>
                  <a:lnTo>
                    <a:pt x="83854" y="149063"/>
                  </a:lnTo>
                  <a:lnTo>
                    <a:pt x="83325" y="148824"/>
                  </a:lnTo>
                  <a:lnTo>
                    <a:pt x="82814" y="148585"/>
                  </a:lnTo>
                  <a:lnTo>
                    <a:pt x="82371" y="148415"/>
                  </a:lnTo>
                  <a:lnTo>
                    <a:pt x="82132" y="148330"/>
                  </a:lnTo>
                  <a:lnTo>
                    <a:pt x="81911" y="148279"/>
                  </a:lnTo>
                  <a:lnTo>
                    <a:pt x="81894" y="148193"/>
                  </a:lnTo>
                  <a:lnTo>
                    <a:pt x="81621" y="148108"/>
                  </a:lnTo>
                  <a:lnTo>
                    <a:pt x="81348" y="148040"/>
                  </a:lnTo>
                  <a:lnTo>
                    <a:pt x="81212" y="148023"/>
                  </a:lnTo>
                  <a:lnTo>
                    <a:pt x="81059" y="148006"/>
                  </a:lnTo>
                  <a:lnTo>
                    <a:pt x="80922" y="148023"/>
                  </a:lnTo>
                  <a:lnTo>
                    <a:pt x="80769" y="148023"/>
                  </a:lnTo>
                  <a:lnTo>
                    <a:pt x="81263" y="148210"/>
                  </a:lnTo>
                  <a:lnTo>
                    <a:pt x="81280" y="148313"/>
                  </a:lnTo>
                  <a:lnTo>
                    <a:pt x="81808" y="148517"/>
                  </a:lnTo>
                  <a:lnTo>
                    <a:pt x="82337" y="148756"/>
                  </a:lnTo>
                  <a:lnTo>
                    <a:pt x="83018" y="149063"/>
                  </a:lnTo>
                  <a:lnTo>
                    <a:pt x="83666" y="149386"/>
                  </a:lnTo>
                  <a:lnTo>
                    <a:pt x="84331" y="149710"/>
                  </a:lnTo>
                  <a:lnTo>
                    <a:pt x="84961" y="150068"/>
                  </a:lnTo>
                  <a:lnTo>
                    <a:pt x="85268" y="151278"/>
                  </a:lnTo>
                  <a:lnTo>
                    <a:pt x="85439" y="151875"/>
                  </a:lnTo>
                  <a:lnTo>
                    <a:pt x="85609" y="152454"/>
                  </a:lnTo>
                  <a:lnTo>
                    <a:pt x="85405" y="152301"/>
                  </a:lnTo>
                  <a:lnTo>
                    <a:pt x="85200" y="152164"/>
                  </a:lnTo>
                  <a:lnTo>
                    <a:pt x="84978" y="152045"/>
                  </a:lnTo>
                  <a:lnTo>
                    <a:pt x="84740" y="151926"/>
                  </a:lnTo>
                  <a:lnTo>
                    <a:pt x="84263" y="151738"/>
                  </a:lnTo>
                  <a:lnTo>
                    <a:pt x="83785" y="151568"/>
                  </a:lnTo>
                  <a:lnTo>
                    <a:pt x="83291" y="151380"/>
                  </a:lnTo>
                  <a:lnTo>
                    <a:pt x="82712" y="151278"/>
                  </a:lnTo>
                  <a:lnTo>
                    <a:pt x="82132" y="151193"/>
                  </a:lnTo>
                  <a:lnTo>
                    <a:pt x="82507" y="151398"/>
                  </a:lnTo>
                  <a:lnTo>
                    <a:pt x="82695" y="151483"/>
                  </a:lnTo>
                  <a:lnTo>
                    <a:pt x="82916" y="151534"/>
                  </a:lnTo>
                  <a:lnTo>
                    <a:pt x="82899" y="151619"/>
                  </a:lnTo>
                  <a:lnTo>
                    <a:pt x="83666" y="151875"/>
                  </a:lnTo>
                  <a:lnTo>
                    <a:pt x="84723" y="152352"/>
                  </a:lnTo>
                  <a:lnTo>
                    <a:pt x="84978" y="152471"/>
                  </a:lnTo>
                  <a:lnTo>
                    <a:pt x="85234" y="152608"/>
                  </a:lnTo>
                  <a:lnTo>
                    <a:pt x="85490" y="152744"/>
                  </a:lnTo>
                  <a:lnTo>
                    <a:pt x="85728" y="152914"/>
                  </a:lnTo>
                  <a:lnTo>
                    <a:pt x="85831" y="153068"/>
                  </a:lnTo>
                  <a:lnTo>
                    <a:pt x="85916" y="153238"/>
                  </a:lnTo>
                  <a:lnTo>
                    <a:pt x="86069" y="153613"/>
                  </a:lnTo>
                  <a:lnTo>
                    <a:pt x="86189" y="153971"/>
                  </a:lnTo>
                  <a:lnTo>
                    <a:pt x="86325" y="154329"/>
                  </a:lnTo>
                  <a:lnTo>
                    <a:pt x="85643" y="154022"/>
                  </a:lnTo>
                  <a:lnTo>
                    <a:pt x="84944" y="153715"/>
                  </a:lnTo>
                  <a:lnTo>
                    <a:pt x="84535" y="153545"/>
                  </a:lnTo>
                  <a:lnTo>
                    <a:pt x="84126" y="153375"/>
                  </a:lnTo>
                  <a:lnTo>
                    <a:pt x="83837" y="153289"/>
                  </a:lnTo>
                  <a:lnTo>
                    <a:pt x="83530" y="153255"/>
                  </a:lnTo>
                  <a:lnTo>
                    <a:pt x="83581" y="153102"/>
                  </a:lnTo>
                  <a:lnTo>
                    <a:pt x="83581" y="153102"/>
                  </a:lnTo>
                  <a:lnTo>
                    <a:pt x="83018" y="153136"/>
                  </a:lnTo>
                  <a:lnTo>
                    <a:pt x="83070" y="152948"/>
                  </a:lnTo>
                  <a:lnTo>
                    <a:pt x="82661" y="153051"/>
                  </a:lnTo>
                  <a:lnTo>
                    <a:pt x="83036" y="153221"/>
                  </a:lnTo>
                  <a:lnTo>
                    <a:pt x="83223" y="153289"/>
                  </a:lnTo>
                  <a:lnTo>
                    <a:pt x="83428" y="153340"/>
                  </a:lnTo>
                  <a:lnTo>
                    <a:pt x="83359" y="153511"/>
                  </a:lnTo>
                  <a:lnTo>
                    <a:pt x="83717" y="153443"/>
                  </a:lnTo>
                  <a:lnTo>
                    <a:pt x="83751" y="153613"/>
                  </a:lnTo>
                  <a:lnTo>
                    <a:pt x="84143" y="153733"/>
                  </a:lnTo>
                  <a:lnTo>
                    <a:pt x="84552" y="153852"/>
                  </a:lnTo>
                  <a:lnTo>
                    <a:pt x="84569" y="154005"/>
                  </a:lnTo>
                  <a:lnTo>
                    <a:pt x="84808" y="153971"/>
                  </a:lnTo>
                  <a:lnTo>
                    <a:pt x="85234" y="154210"/>
                  </a:lnTo>
                  <a:lnTo>
                    <a:pt x="85677" y="154414"/>
                  </a:lnTo>
                  <a:lnTo>
                    <a:pt x="86103" y="154619"/>
                  </a:lnTo>
                  <a:lnTo>
                    <a:pt x="86546" y="154857"/>
                  </a:lnTo>
                  <a:lnTo>
                    <a:pt x="87058" y="155931"/>
                  </a:lnTo>
                  <a:lnTo>
                    <a:pt x="87296" y="156477"/>
                  </a:lnTo>
                  <a:lnTo>
                    <a:pt x="87535" y="157022"/>
                  </a:lnTo>
                  <a:lnTo>
                    <a:pt x="86751" y="156681"/>
                  </a:lnTo>
                  <a:lnTo>
                    <a:pt x="85933" y="156340"/>
                  </a:lnTo>
                  <a:lnTo>
                    <a:pt x="85558" y="156187"/>
                  </a:lnTo>
                  <a:lnTo>
                    <a:pt x="85166" y="156050"/>
                  </a:lnTo>
                  <a:lnTo>
                    <a:pt x="84978" y="155982"/>
                  </a:lnTo>
                  <a:lnTo>
                    <a:pt x="84774" y="155948"/>
                  </a:lnTo>
                  <a:lnTo>
                    <a:pt x="84569" y="155914"/>
                  </a:lnTo>
                  <a:lnTo>
                    <a:pt x="84365" y="155897"/>
                  </a:lnTo>
                  <a:lnTo>
                    <a:pt x="84382" y="155761"/>
                  </a:lnTo>
                  <a:lnTo>
                    <a:pt x="83990" y="155778"/>
                  </a:lnTo>
                  <a:lnTo>
                    <a:pt x="83615" y="155829"/>
                  </a:lnTo>
                  <a:lnTo>
                    <a:pt x="83939" y="155897"/>
                  </a:lnTo>
                  <a:lnTo>
                    <a:pt x="84263" y="155982"/>
                  </a:lnTo>
                  <a:lnTo>
                    <a:pt x="84194" y="156085"/>
                  </a:lnTo>
                  <a:lnTo>
                    <a:pt x="84535" y="156170"/>
                  </a:lnTo>
                  <a:lnTo>
                    <a:pt x="84859" y="156289"/>
                  </a:lnTo>
                  <a:lnTo>
                    <a:pt x="85524" y="156494"/>
                  </a:lnTo>
                  <a:lnTo>
                    <a:pt x="85575" y="156579"/>
                  </a:lnTo>
                  <a:lnTo>
                    <a:pt x="86120" y="156783"/>
                  </a:lnTo>
                  <a:lnTo>
                    <a:pt x="86666" y="157022"/>
                  </a:lnTo>
                  <a:lnTo>
                    <a:pt x="87194" y="157278"/>
                  </a:lnTo>
                  <a:lnTo>
                    <a:pt x="87450" y="157414"/>
                  </a:lnTo>
                  <a:lnTo>
                    <a:pt x="87705" y="157550"/>
                  </a:lnTo>
                  <a:lnTo>
                    <a:pt x="87825" y="157738"/>
                  </a:lnTo>
                  <a:lnTo>
                    <a:pt x="87910" y="157942"/>
                  </a:lnTo>
                  <a:lnTo>
                    <a:pt x="88080" y="158351"/>
                  </a:lnTo>
                  <a:lnTo>
                    <a:pt x="88234" y="158760"/>
                  </a:lnTo>
                  <a:lnTo>
                    <a:pt x="88404" y="159152"/>
                  </a:lnTo>
                  <a:lnTo>
                    <a:pt x="87910" y="158965"/>
                  </a:lnTo>
                  <a:lnTo>
                    <a:pt x="87433" y="158777"/>
                  </a:lnTo>
                  <a:lnTo>
                    <a:pt x="86938" y="158624"/>
                  </a:lnTo>
                  <a:lnTo>
                    <a:pt x="86427" y="158488"/>
                  </a:lnTo>
                  <a:lnTo>
                    <a:pt x="85848" y="158317"/>
                  </a:lnTo>
                  <a:lnTo>
                    <a:pt x="85268" y="158164"/>
                  </a:lnTo>
                  <a:lnTo>
                    <a:pt x="84621" y="157993"/>
                  </a:lnTo>
                  <a:lnTo>
                    <a:pt x="83956" y="157840"/>
                  </a:lnTo>
                  <a:lnTo>
                    <a:pt x="83751" y="157772"/>
                  </a:lnTo>
                  <a:lnTo>
                    <a:pt x="83530" y="157755"/>
                  </a:lnTo>
                  <a:lnTo>
                    <a:pt x="83308" y="157738"/>
                  </a:lnTo>
                  <a:lnTo>
                    <a:pt x="83087" y="157755"/>
                  </a:lnTo>
                  <a:lnTo>
                    <a:pt x="83189" y="157840"/>
                  </a:lnTo>
                  <a:lnTo>
                    <a:pt x="83308" y="157891"/>
                  </a:lnTo>
                  <a:lnTo>
                    <a:pt x="83445" y="157942"/>
                  </a:lnTo>
                  <a:lnTo>
                    <a:pt x="83581" y="157959"/>
                  </a:lnTo>
                  <a:lnTo>
                    <a:pt x="83564" y="158079"/>
                  </a:lnTo>
                  <a:lnTo>
                    <a:pt x="84007" y="158130"/>
                  </a:lnTo>
                  <a:lnTo>
                    <a:pt x="84399" y="158283"/>
                  </a:lnTo>
                  <a:lnTo>
                    <a:pt x="84808" y="158419"/>
                  </a:lnTo>
                  <a:lnTo>
                    <a:pt x="85643" y="158658"/>
                  </a:lnTo>
                  <a:lnTo>
                    <a:pt x="86393" y="158880"/>
                  </a:lnTo>
                  <a:lnTo>
                    <a:pt x="87126" y="159118"/>
                  </a:lnTo>
                  <a:lnTo>
                    <a:pt x="87859" y="159357"/>
                  </a:lnTo>
                  <a:lnTo>
                    <a:pt x="88575" y="159630"/>
                  </a:lnTo>
                  <a:lnTo>
                    <a:pt x="88830" y="160192"/>
                  </a:lnTo>
                  <a:lnTo>
                    <a:pt x="89052" y="160754"/>
                  </a:lnTo>
                  <a:lnTo>
                    <a:pt x="88847" y="160652"/>
                  </a:lnTo>
                  <a:lnTo>
                    <a:pt x="88626" y="160567"/>
                  </a:lnTo>
                  <a:lnTo>
                    <a:pt x="88387" y="160499"/>
                  </a:lnTo>
                  <a:lnTo>
                    <a:pt x="88149" y="160448"/>
                  </a:lnTo>
                  <a:lnTo>
                    <a:pt x="87688" y="160362"/>
                  </a:lnTo>
                  <a:lnTo>
                    <a:pt x="87450" y="160311"/>
                  </a:lnTo>
                  <a:lnTo>
                    <a:pt x="87228" y="160260"/>
                  </a:lnTo>
                  <a:lnTo>
                    <a:pt x="87194" y="160516"/>
                  </a:lnTo>
                  <a:lnTo>
                    <a:pt x="87637" y="160601"/>
                  </a:lnTo>
                  <a:lnTo>
                    <a:pt x="88132" y="160806"/>
                  </a:lnTo>
                  <a:lnTo>
                    <a:pt x="88694" y="161027"/>
                  </a:lnTo>
                  <a:lnTo>
                    <a:pt x="89239" y="161300"/>
                  </a:lnTo>
                  <a:lnTo>
                    <a:pt x="89597" y="162271"/>
                  </a:lnTo>
                  <a:lnTo>
                    <a:pt x="89256" y="162050"/>
                  </a:lnTo>
                  <a:lnTo>
                    <a:pt x="88898" y="161879"/>
                  </a:lnTo>
                  <a:lnTo>
                    <a:pt x="88524" y="161726"/>
                  </a:lnTo>
                  <a:lnTo>
                    <a:pt x="88149" y="161607"/>
                  </a:lnTo>
                  <a:lnTo>
                    <a:pt x="87757" y="161487"/>
                  </a:lnTo>
                  <a:lnTo>
                    <a:pt x="87365" y="161385"/>
                  </a:lnTo>
                  <a:lnTo>
                    <a:pt x="86598" y="161181"/>
                  </a:lnTo>
                  <a:lnTo>
                    <a:pt x="86052" y="161061"/>
                  </a:lnTo>
                  <a:lnTo>
                    <a:pt x="85780" y="160993"/>
                  </a:lnTo>
                  <a:lnTo>
                    <a:pt x="85507" y="160942"/>
                  </a:lnTo>
                  <a:lnTo>
                    <a:pt x="85234" y="160908"/>
                  </a:lnTo>
                  <a:lnTo>
                    <a:pt x="84961" y="160891"/>
                  </a:lnTo>
                  <a:lnTo>
                    <a:pt x="84689" y="160908"/>
                  </a:lnTo>
                  <a:lnTo>
                    <a:pt x="84552" y="160925"/>
                  </a:lnTo>
                  <a:lnTo>
                    <a:pt x="84416" y="160959"/>
                  </a:lnTo>
                  <a:lnTo>
                    <a:pt x="84910" y="161078"/>
                  </a:lnTo>
                  <a:lnTo>
                    <a:pt x="84842" y="161215"/>
                  </a:lnTo>
                  <a:lnTo>
                    <a:pt x="85473" y="161266"/>
                  </a:lnTo>
                  <a:lnTo>
                    <a:pt x="85797" y="161368"/>
                  </a:lnTo>
                  <a:lnTo>
                    <a:pt x="86137" y="161470"/>
                  </a:lnTo>
                  <a:lnTo>
                    <a:pt x="86700" y="161624"/>
                  </a:lnTo>
                  <a:lnTo>
                    <a:pt x="87262" y="161794"/>
                  </a:lnTo>
                  <a:lnTo>
                    <a:pt x="87842" y="161965"/>
                  </a:lnTo>
                  <a:lnTo>
                    <a:pt x="88387" y="162152"/>
                  </a:lnTo>
                  <a:lnTo>
                    <a:pt x="88711" y="162288"/>
                  </a:lnTo>
                  <a:lnTo>
                    <a:pt x="89018" y="162425"/>
                  </a:lnTo>
                  <a:lnTo>
                    <a:pt x="89171" y="162476"/>
                  </a:lnTo>
                  <a:lnTo>
                    <a:pt x="89342" y="162527"/>
                  </a:lnTo>
                  <a:lnTo>
                    <a:pt x="89495" y="162578"/>
                  </a:lnTo>
                  <a:lnTo>
                    <a:pt x="89665" y="162595"/>
                  </a:lnTo>
                  <a:lnTo>
                    <a:pt x="89870" y="163567"/>
                  </a:lnTo>
                  <a:lnTo>
                    <a:pt x="89870" y="163567"/>
                  </a:lnTo>
                  <a:lnTo>
                    <a:pt x="88762" y="163328"/>
                  </a:lnTo>
                  <a:lnTo>
                    <a:pt x="88217" y="163209"/>
                  </a:lnTo>
                  <a:lnTo>
                    <a:pt x="87654" y="163123"/>
                  </a:lnTo>
                  <a:lnTo>
                    <a:pt x="87075" y="163055"/>
                  </a:lnTo>
                  <a:lnTo>
                    <a:pt x="86512" y="163021"/>
                  </a:lnTo>
                  <a:lnTo>
                    <a:pt x="85950" y="163021"/>
                  </a:lnTo>
                  <a:lnTo>
                    <a:pt x="85660" y="163038"/>
                  </a:lnTo>
                  <a:lnTo>
                    <a:pt x="85388" y="163072"/>
                  </a:lnTo>
                  <a:lnTo>
                    <a:pt x="85507" y="163123"/>
                  </a:lnTo>
                  <a:lnTo>
                    <a:pt x="85626" y="163158"/>
                  </a:lnTo>
                  <a:lnTo>
                    <a:pt x="85745" y="163192"/>
                  </a:lnTo>
                  <a:lnTo>
                    <a:pt x="85882" y="163209"/>
                  </a:lnTo>
                  <a:lnTo>
                    <a:pt x="86393" y="163209"/>
                  </a:lnTo>
                  <a:lnTo>
                    <a:pt x="86359" y="163345"/>
                  </a:lnTo>
                  <a:lnTo>
                    <a:pt x="86904" y="163362"/>
                  </a:lnTo>
                  <a:lnTo>
                    <a:pt x="87450" y="163413"/>
                  </a:lnTo>
                  <a:lnTo>
                    <a:pt x="87944" y="163533"/>
                  </a:lnTo>
                  <a:lnTo>
                    <a:pt x="88455" y="163618"/>
                  </a:lnTo>
                  <a:lnTo>
                    <a:pt x="88950" y="163686"/>
                  </a:lnTo>
                  <a:lnTo>
                    <a:pt x="89461" y="163737"/>
                  </a:lnTo>
                  <a:lnTo>
                    <a:pt x="89955" y="163907"/>
                  </a:lnTo>
                  <a:lnTo>
                    <a:pt x="89938" y="164027"/>
                  </a:lnTo>
                  <a:lnTo>
                    <a:pt x="89921" y="164146"/>
                  </a:lnTo>
                  <a:lnTo>
                    <a:pt x="89887" y="164265"/>
                  </a:lnTo>
                  <a:lnTo>
                    <a:pt x="89853" y="164385"/>
                  </a:lnTo>
                  <a:lnTo>
                    <a:pt x="89785" y="164487"/>
                  </a:lnTo>
                  <a:lnTo>
                    <a:pt x="89700" y="164572"/>
                  </a:lnTo>
                  <a:lnTo>
                    <a:pt x="89597" y="164640"/>
                  </a:lnTo>
                  <a:lnTo>
                    <a:pt x="89478" y="164691"/>
                  </a:lnTo>
                  <a:lnTo>
                    <a:pt x="89154" y="164794"/>
                  </a:lnTo>
                  <a:lnTo>
                    <a:pt x="88813" y="164896"/>
                  </a:lnTo>
                  <a:lnTo>
                    <a:pt x="88472" y="164964"/>
                  </a:lnTo>
                  <a:lnTo>
                    <a:pt x="88114" y="165032"/>
                  </a:lnTo>
                  <a:lnTo>
                    <a:pt x="87757" y="165083"/>
                  </a:lnTo>
                  <a:lnTo>
                    <a:pt x="87399" y="165101"/>
                  </a:lnTo>
                  <a:lnTo>
                    <a:pt x="87041" y="165118"/>
                  </a:lnTo>
                  <a:lnTo>
                    <a:pt x="86700" y="165101"/>
                  </a:lnTo>
                  <a:lnTo>
                    <a:pt x="86342" y="165066"/>
                  </a:lnTo>
                  <a:lnTo>
                    <a:pt x="86001" y="165015"/>
                  </a:lnTo>
                  <a:lnTo>
                    <a:pt x="85643" y="164930"/>
                  </a:lnTo>
                  <a:lnTo>
                    <a:pt x="85319" y="164828"/>
                  </a:lnTo>
                  <a:lnTo>
                    <a:pt x="84996" y="164709"/>
                  </a:lnTo>
                  <a:lnTo>
                    <a:pt x="84672" y="164555"/>
                  </a:lnTo>
                  <a:lnTo>
                    <a:pt x="84365" y="164368"/>
                  </a:lnTo>
                  <a:lnTo>
                    <a:pt x="84075" y="164163"/>
                  </a:lnTo>
                  <a:lnTo>
                    <a:pt x="83905" y="164044"/>
                  </a:lnTo>
                  <a:lnTo>
                    <a:pt x="83734" y="163907"/>
                  </a:lnTo>
                  <a:lnTo>
                    <a:pt x="83581" y="163771"/>
                  </a:lnTo>
                  <a:lnTo>
                    <a:pt x="83445" y="163618"/>
                  </a:lnTo>
                  <a:lnTo>
                    <a:pt x="83308" y="163464"/>
                  </a:lnTo>
                  <a:lnTo>
                    <a:pt x="83172" y="163294"/>
                  </a:lnTo>
                  <a:lnTo>
                    <a:pt x="82950" y="162953"/>
                  </a:lnTo>
                  <a:lnTo>
                    <a:pt x="82729" y="162578"/>
                  </a:lnTo>
                  <a:lnTo>
                    <a:pt x="82524" y="162220"/>
                  </a:lnTo>
                  <a:lnTo>
                    <a:pt x="82132" y="161487"/>
                  </a:lnTo>
                  <a:lnTo>
                    <a:pt x="81877" y="160993"/>
                  </a:lnTo>
                  <a:lnTo>
                    <a:pt x="81638" y="160499"/>
                  </a:lnTo>
                  <a:lnTo>
                    <a:pt x="81416" y="159987"/>
                  </a:lnTo>
                  <a:lnTo>
                    <a:pt x="81229" y="159476"/>
                  </a:lnTo>
                  <a:lnTo>
                    <a:pt x="81041" y="158948"/>
                  </a:lnTo>
                  <a:lnTo>
                    <a:pt x="80888" y="158419"/>
                  </a:lnTo>
                  <a:lnTo>
                    <a:pt x="80735" y="157891"/>
                  </a:lnTo>
                  <a:lnTo>
                    <a:pt x="80598" y="157363"/>
                  </a:lnTo>
                  <a:lnTo>
                    <a:pt x="80479" y="156834"/>
                  </a:lnTo>
                  <a:lnTo>
                    <a:pt x="80360" y="156289"/>
                  </a:lnTo>
                  <a:lnTo>
                    <a:pt x="80155" y="155198"/>
                  </a:lnTo>
                  <a:lnTo>
                    <a:pt x="79780" y="153034"/>
                  </a:lnTo>
                  <a:lnTo>
                    <a:pt x="79644" y="152301"/>
                  </a:lnTo>
                  <a:lnTo>
                    <a:pt x="79491" y="151551"/>
                  </a:lnTo>
                  <a:lnTo>
                    <a:pt x="79320" y="150818"/>
                  </a:lnTo>
                  <a:lnTo>
                    <a:pt x="79167" y="150085"/>
                  </a:lnTo>
                  <a:lnTo>
                    <a:pt x="79047" y="149352"/>
                  </a:lnTo>
                  <a:lnTo>
                    <a:pt x="78979" y="148977"/>
                  </a:lnTo>
                  <a:lnTo>
                    <a:pt x="78945" y="148602"/>
                  </a:lnTo>
                  <a:lnTo>
                    <a:pt x="78911" y="148227"/>
                  </a:lnTo>
                  <a:lnTo>
                    <a:pt x="78894" y="147852"/>
                  </a:lnTo>
                  <a:lnTo>
                    <a:pt x="78877" y="147478"/>
                  </a:lnTo>
                  <a:lnTo>
                    <a:pt x="78894" y="147103"/>
                  </a:lnTo>
                  <a:lnTo>
                    <a:pt x="78877" y="146762"/>
                  </a:lnTo>
                  <a:lnTo>
                    <a:pt x="78877" y="146438"/>
                  </a:lnTo>
                  <a:lnTo>
                    <a:pt x="78894" y="146097"/>
                  </a:lnTo>
                  <a:lnTo>
                    <a:pt x="78928" y="145773"/>
                  </a:lnTo>
                  <a:lnTo>
                    <a:pt x="78962" y="145432"/>
                  </a:lnTo>
                  <a:lnTo>
                    <a:pt x="78996" y="145108"/>
                  </a:lnTo>
                  <a:lnTo>
                    <a:pt x="79064" y="144785"/>
                  </a:lnTo>
                  <a:lnTo>
                    <a:pt x="79150" y="144461"/>
                  </a:lnTo>
                  <a:lnTo>
                    <a:pt x="79218" y="143967"/>
                  </a:lnTo>
                  <a:lnTo>
                    <a:pt x="79320" y="143489"/>
                  </a:lnTo>
                  <a:lnTo>
                    <a:pt x="79456" y="142995"/>
                  </a:lnTo>
                  <a:lnTo>
                    <a:pt x="79542" y="142756"/>
                  </a:lnTo>
                  <a:lnTo>
                    <a:pt x="79627" y="142535"/>
                  </a:lnTo>
                  <a:lnTo>
                    <a:pt x="79729" y="142313"/>
                  </a:lnTo>
                  <a:lnTo>
                    <a:pt x="79848" y="142092"/>
                  </a:lnTo>
                  <a:lnTo>
                    <a:pt x="79968" y="141887"/>
                  </a:lnTo>
                  <a:lnTo>
                    <a:pt x="80121" y="141683"/>
                  </a:lnTo>
                  <a:lnTo>
                    <a:pt x="80275" y="141495"/>
                  </a:lnTo>
                  <a:lnTo>
                    <a:pt x="80445" y="141325"/>
                  </a:lnTo>
                  <a:lnTo>
                    <a:pt x="80632" y="141154"/>
                  </a:lnTo>
                  <a:lnTo>
                    <a:pt x="80837" y="141018"/>
                  </a:lnTo>
                  <a:lnTo>
                    <a:pt x="81059" y="140865"/>
                  </a:lnTo>
                  <a:lnTo>
                    <a:pt x="81280" y="140728"/>
                  </a:lnTo>
                  <a:lnTo>
                    <a:pt x="81502" y="140592"/>
                  </a:lnTo>
                  <a:lnTo>
                    <a:pt x="81740" y="140490"/>
                  </a:lnTo>
                  <a:lnTo>
                    <a:pt x="81979" y="140370"/>
                  </a:lnTo>
                  <a:lnTo>
                    <a:pt x="82234" y="140285"/>
                  </a:lnTo>
                  <a:lnTo>
                    <a:pt x="82490" y="140200"/>
                  </a:lnTo>
                  <a:lnTo>
                    <a:pt x="82746" y="140132"/>
                  </a:lnTo>
                  <a:lnTo>
                    <a:pt x="83001" y="140064"/>
                  </a:lnTo>
                  <a:lnTo>
                    <a:pt x="83257" y="140030"/>
                  </a:lnTo>
                  <a:lnTo>
                    <a:pt x="83513" y="140012"/>
                  </a:lnTo>
                  <a:lnTo>
                    <a:pt x="83785" y="139995"/>
                  </a:lnTo>
                  <a:close/>
                  <a:moveTo>
                    <a:pt x="131712" y="118589"/>
                  </a:moveTo>
                  <a:lnTo>
                    <a:pt x="132257" y="118623"/>
                  </a:lnTo>
                  <a:lnTo>
                    <a:pt x="132785" y="118691"/>
                  </a:lnTo>
                  <a:lnTo>
                    <a:pt x="133331" y="118776"/>
                  </a:lnTo>
                  <a:lnTo>
                    <a:pt x="133876" y="118879"/>
                  </a:lnTo>
                  <a:lnTo>
                    <a:pt x="134404" y="118998"/>
                  </a:lnTo>
                  <a:lnTo>
                    <a:pt x="135461" y="119271"/>
                  </a:lnTo>
                  <a:lnTo>
                    <a:pt x="135683" y="119424"/>
                  </a:lnTo>
                  <a:lnTo>
                    <a:pt x="135887" y="119577"/>
                  </a:lnTo>
                  <a:lnTo>
                    <a:pt x="136092" y="119714"/>
                  </a:lnTo>
                  <a:lnTo>
                    <a:pt x="136211" y="119782"/>
                  </a:lnTo>
                  <a:lnTo>
                    <a:pt x="136330" y="119833"/>
                  </a:lnTo>
                  <a:lnTo>
                    <a:pt x="136944" y="120157"/>
                  </a:lnTo>
                  <a:lnTo>
                    <a:pt x="137540" y="120498"/>
                  </a:lnTo>
                  <a:lnTo>
                    <a:pt x="138137" y="120890"/>
                  </a:lnTo>
                  <a:lnTo>
                    <a:pt x="138699" y="121282"/>
                  </a:lnTo>
                  <a:lnTo>
                    <a:pt x="139245" y="121725"/>
                  </a:lnTo>
                  <a:lnTo>
                    <a:pt x="139773" y="122185"/>
                  </a:lnTo>
                  <a:lnTo>
                    <a:pt x="140267" y="122662"/>
                  </a:lnTo>
                  <a:lnTo>
                    <a:pt x="140745" y="123173"/>
                  </a:lnTo>
                  <a:lnTo>
                    <a:pt x="141494" y="124043"/>
                  </a:lnTo>
                  <a:lnTo>
                    <a:pt x="142244" y="124912"/>
                  </a:lnTo>
                  <a:lnTo>
                    <a:pt x="142977" y="125781"/>
                  </a:lnTo>
                  <a:lnTo>
                    <a:pt x="143693" y="126684"/>
                  </a:lnTo>
                  <a:lnTo>
                    <a:pt x="144409" y="127588"/>
                  </a:lnTo>
                  <a:lnTo>
                    <a:pt x="145091" y="128491"/>
                  </a:lnTo>
                  <a:lnTo>
                    <a:pt x="145772" y="129411"/>
                  </a:lnTo>
                  <a:lnTo>
                    <a:pt x="146420" y="130349"/>
                  </a:lnTo>
                  <a:lnTo>
                    <a:pt x="147017" y="131252"/>
                  </a:lnTo>
                  <a:lnTo>
                    <a:pt x="147613" y="132172"/>
                  </a:lnTo>
                  <a:lnTo>
                    <a:pt x="148175" y="133110"/>
                  </a:lnTo>
                  <a:lnTo>
                    <a:pt x="148704" y="134047"/>
                  </a:lnTo>
                  <a:lnTo>
                    <a:pt x="148959" y="134524"/>
                  </a:lnTo>
                  <a:lnTo>
                    <a:pt x="149198" y="135002"/>
                  </a:lnTo>
                  <a:lnTo>
                    <a:pt x="149437" y="135496"/>
                  </a:lnTo>
                  <a:lnTo>
                    <a:pt x="149675" y="135990"/>
                  </a:lnTo>
                  <a:lnTo>
                    <a:pt x="149880" y="136484"/>
                  </a:lnTo>
                  <a:lnTo>
                    <a:pt x="150084" y="136996"/>
                  </a:lnTo>
                  <a:lnTo>
                    <a:pt x="150272" y="137507"/>
                  </a:lnTo>
                  <a:lnTo>
                    <a:pt x="150442" y="138018"/>
                  </a:lnTo>
                  <a:lnTo>
                    <a:pt x="150902" y="139433"/>
                  </a:lnTo>
                  <a:lnTo>
                    <a:pt x="151124" y="140149"/>
                  </a:lnTo>
                  <a:lnTo>
                    <a:pt x="151329" y="140865"/>
                  </a:lnTo>
                  <a:lnTo>
                    <a:pt x="151516" y="141598"/>
                  </a:lnTo>
                  <a:lnTo>
                    <a:pt x="151686" y="142330"/>
                  </a:lnTo>
                  <a:lnTo>
                    <a:pt x="151823" y="143063"/>
                  </a:lnTo>
                  <a:lnTo>
                    <a:pt x="151925" y="143796"/>
                  </a:lnTo>
                  <a:lnTo>
                    <a:pt x="151993" y="145364"/>
                  </a:lnTo>
                  <a:lnTo>
                    <a:pt x="152027" y="146165"/>
                  </a:lnTo>
                  <a:lnTo>
                    <a:pt x="152044" y="146949"/>
                  </a:lnTo>
                  <a:lnTo>
                    <a:pt x="152044" y="147733"/>
                  </a:lnTo>
                  <a:lnTo>
                    <a:pt x="152027" y="148517"/>
                  </a:lnTo>
                  <a:lnTo>
                    <a:pt x="151993" y="149301"/>
                  </a:lnTo>
                  <a:lnTo>
                    <a:pt x="151925" y="150102"/>
                  </a:lnTo>
                  <a:lnTo>
                    <a:pt x="151755" y="151108"/>
                  </a:lnTo>
                  <a:lnTo>
                    <a:pt x="151652" y="151619"/>
                  </a:lnTo>
                  <a:lnTo>
                    <a:pt x="151550" y="152130"/>
                  </a:lnTo>
                  <a:lnTo>
                    <a:pt x="151431" y="152642"/>
                  </a:lnTo>
                  <a:lnTo>
                    <a:pt x="151294" y="153136"/>
                  </a:lnTo>
                  <a:lnTo>
                    <a:pt x="151158" y="153630"/>
                  </a:lnTo>
                  <a:lnTo>
                    <a:pt x="150988" y="154125"/>
                  </a:lnTo>
                  <a:lnTo>
                    <a:pt x="150732" y="154176"/>
                  </a:lnTo>
                  <a:lnTo>
                    <a:pt x="150476" y="154261"/>
                  </a:lnTo>
                  <a:lnTo>
                    <a:pt x="150238" y="154346"/>
                  </a:lnTo>
                  <a:lnTo>
                    <a:pt x="149999" y="154448"/>
                  </a:lnTo>
                  <a:lnTo>
                    <a:pt x="149522" y="154670"/>
                  </a:lnTo>
                  <a:lnTo>
                    <a:pt x="149045" y="154909"/>
                  </a:lnTo>
                  <a:lnTo>
                    <a:pt x="149334" y="154193"/>
                  </a:lnTo>
                  <a:lnTo>
                    <a:pt x="149454" y="153613"/>
                  </a:lnTo>
                  <a:lnTo>
                    <a:pt x="149556" y="153034"/>
                  </a:lnTo>
                  <a:lnTo>
                    <a:pt x="149641" y="152437"/>
                  </a:lnTo>
                  <a:lnTo>
                    <a:pt x="149709" y="151858"/>
                  </a:lnTo>
                  <a:lnTo>
                    <a:pt x="149743" y="151261"/>
                  </a:lnTo>
                  <a:lnTo>
                    <a:pt x="149761" y="150682"/>
                  </a:lnTo>
                  <a:lnTo>
                    <a:pt x="149761" y="150085"/>
                  </a:lnTo>
                  <a:lnTo>
                    <a:pt x="149743" y="149506"/>
                  </a:lnTo>
                  <a:lnTo>
                    <a:pt x="150033" y="149403"/>
                  </a:lnTo>
                  <a:lnTo>
                    <a:pt x="149743" y="149335"/>
                  </a:lnTo>
                  <a:lnTo>
                    <a:pt x="149743" y="148722"/>
                  </a:lnTo>
                  <a:lnTo>
                    <a:pt x="149743" y="148091"/>
                  </a:lnTo>
                  <a:lnTo>
                    <a:pt x="149743" y="147784"/>
                  </a:lnTo>
                  <a:lnTo>
                    <a:pt x="149709" y="147478"/>
                  </a:lnTo>
                  <a:lnTo>
                    <a:pt x="149658" y="147171"/>
                  </a:lnTo>
                  <a:lnTo>
                    <a:pt x="149607" y="146864"/>
                  </a:lnTo>
                  <a:lnTo>
                    <a:pt x="149573" y="147409"/>
                  </a:lnTo>
                  <a:lnTo>
                    <a:pt x="149556" y="147938"/>
                  </a:lnTo>
                  <a:lnTo>
                    <a:pt x="149539" y="149011"/>
                  </a:lnTo>
                  <a:lnTo>
                    <a:pt x="149539" y="150085"/>
                  </a:lnTo>
                  <a:lnTo>
                    <a:pt x="149539" y="151159"/>
                  </a:lnTo>
                  <a:lnTo>
                    <a:pt x="149420" y="151142"/>
                  </a:lnTo>
                  <a:lnTo>
                    <a:pt x="149403" y="151449"/>
                  </a:lnTo>
                  <a:lnTo>
                    <a:pt x="149386" y="151755"/>
                  </a:lnTo>
                  <a:lnTo>
                    <a:pt x="149317" y="152352"/>
                  </a:lnTo>
                  <a:lnTo>
                    <a:pt x="149232" y="152948"/>
                  </a:lnTo>
                  <a:lnTo>
                    <a:pt x="149164" y="153562"/>
                  </a:lnTo>
                  <a:lnTo>
                    <a:pt x="149062" y="153886"/>
                  </a:lnTo>
                  <a:lnTo>
                    <a:pt x="148994" y="154244"/>
                  </a:lnTo>
                  <a:lnTo>
                    <a:pt x="148908" y="154568"/>
                  </a:lnTo>
                  <a:lnTo>
                    <a:pt x="148840" y="154909"/>
                  </a:lnTo>
                  <a:lnTo>
                    <a:pt x="148210" y="155301"/>
                  </a:lnTo>
                  <a:lnTo>
                    <a:pt x="147579" y="155693"/>
                  </a:lnTo>
                  <a:lnTo>
                    <a:pt x="146948" y="156085"/>
                  </a:lnTo>
                  <a:lnTo>
                    <a:pt x="146642" y="156306"/>
                  </a:lnTo>
                  <a:lnTo>
                    <a:pt x="146335" y="156528"/>
                  </a:lnTo>
                  <a:lnTo>
                    <a:pt x="146505" y="156102"/>
                  </a:lnTo>
                  <a:lnTo>
                    <a:pt x="146676" y="155675"/>
                  </a:lnTo>
                  <a:lnTo>
                    <a:pt x="146846" y="155164"/>
                  </a:lnTo>
                  <a:lnTo>
                    <a:pt x="147017" y="154517"/>
                  </a:lnTo>
                  <a:lnTo>
                    <a:pt x="147170" y="153681"/>
                  </a:lnTo>
                  <a:lnTo>
                    <a:pt x="147306" y="152931"/>
                  </a:lnTo>
                  <a:lnTo>
                    <a:pt x="147426" y="152182"/>
                  </a:lnTo>
                  <a:lnTo>
                    <a:pt x="147545" y="151432"/>
                  </a:lnTo>
                  <a:lnTo>
                    <a:pt x="147630" y="150682"/>
                  </a:lnTo>
                  <a:lnTo>
                    <a:pt x="147698" y="149915"/>
                  </a:lnTo>
                  <a:lnTo>
                    <a:pt x="147749" y="149148"/>
                  </a:lnTo>
                  <a:lnTo>
                    <a:pt x="147766" y="148398"/>
                  </a:lnTo>
                  <a:lnTo>
                    <a:pt x="147732" y="147631"/>
                  </a:lnTo>
                  <a:lnTo>
                    <a:pt x="147562" y="147750"/>
                  </a:lnTo>
                  <a:lnTo>
                    <a:pt x="147579" y="147154"/>
                  </a:lnTo>
                  <a:lnTo>
                    <a:pt x="147426" y="147154"/>
                  </a:lnTo>
                  <a:lnTo>
                    <a:pt x="147477" y="147529"/>
                  </a:lnTo>
                  <a:lnTo>
                    <a:pt x="147511" y="147699"/>
                  </a:lnTo>
                  <a:lnTo>
                    <a:pt x="147562" y="147887"/>
                  </a:lnTo>
                  <a:lnTo>
                    <a:pt x="147562" y="148619"/>
                  </a:lnTo>
                  <a:lnTo>
                    <a:pt x="147562" y="149369"/>
                  </a:lnTo>
                  <a:lnTo>
                    <a:pt x="147426" y="149301"/>
                  </a:lnTo>
                  <a:lnTo>
                    <a:pt x="147391" y="150068"/>
                  </a:lnTo>
                  <a:lnTo>
                    <a:pt x="147391" y="150835"/>
                  </a:lnTo>
                  <a:lnTo>
                    <a:pt x="147255" y="150801"/>
                  </a:lnTo>
                  <a:lnTo>
                    <a:pt x="147204" y="151755"/>
                  </a:lnTo>
                  <a:lnTo>
                    <a:pt x="147051" y="152403"/>
                  </a:lnTo>
                  <a:lnTo>
                    <a:pt x="146931" y="153068"/>
                  </a:lnTo>
                  <a:lnTo>
                    <a:pt x="146812" y="153733"/>
                  </a:lnTo>
                  <a:lnTo>
                    <a:pt x="146676" y="154380"/>
                  </a:lnTo>
                  <a:lnTo>
                    <a:pt x="146488" y="155028"/>
                  </a:lnTo>
                  <a:lnTo>
                    <a:pt x="146352" y="155539"/>
                  </a:lnTo>
                  <a:lnTo>
                    <a:pt x="146164" y="155999"/>
                  </a:lnTo>
                  <a:lnTo>
                    <a:pt x="146079" y="156221"/>
                  </a:lnTo>
                  <a:lnTo>
                    <a:pt x="145977" y="156442"/>
                  </a:lnTo>
                  <a:lnTo>
                    <a:pt x="145858" y="156647"/>
                  </a:lnTo>
                  <a:lnTo>
                    <a:pt x="145721" y="156834"/>
                  </a:lnTo>
                  <a:lnTo>
                    <a:pt x="145636" y="156920"/>
                  </a:lnTo>
                  <a:lnTo>
                    <a:pt x="145551" y="157005"/>
                  </a:lnTo>
                  <a:lnTo>
                    <a:pt x="145449" y="157073"/>
                  </a:lnTo>
                  <a:lnTo>
                    <a:pt x="145329" y="157124"/>
                  </a:lnTo>
                  <a:lnTo>
                    <a:pt x="145227" y="157278"/>
                  </a:lnTo>
                  <a:lnTo>
                    <a:pt x="145091" y="157414"/>
                  </a:lnTo>
                  <a:lnTo>
                    <a:pt x="144954" y="157550"/>
                  </a:lnTo>
                  <a:lnTo>
                    <a:pt x="144801" y="157670"/>
                  </a:lnTo>
                  <a:lnTo>
                    <a:pt x="144494" y="157891"/>
                  </a:lnTo>
                  <a:lnTo>
                    <a:pt x="144341" y="158010"/>
                  </a:lnTo>
                  <a:lnTo>
                    <a:pt x="144204" y="158147"/>
                  </a:lnTo>
                  <a:lnTo>
                    <a:pt x="144392" y="157567"/>
                  </a:lnTo>
                  <a:lnTo>
                    <a:pt x="144562" y="156988"/>
                  </a:lnTo>
                  <a:lnTo>
                    <a:pt x="144699" y="156391"/>
                  </a:lnTo>
                  <a:lnTo>
                    <a:pt x="144818" y="155795"/>
                  </a:lnTo>
                  <a:lnTo>
                    <a:pt x="144903" y="155181"/>
                  </a:lnTo>
                  <a:lnTo>
                    <a:pt x="144988" y="154585"/>
                  </a:lnTo>
                  <a:lnTo>
                    <a:pt x="145125" y="153358"/>
                  </a:lnTo>
                  <a:lnTo>
                    <a:pt x="145210" y="152130"/>
                  </a:lnTo>
                  <a:lnTo>
                    <a:pt x="145261" y="151517"/>
                  </a:lnTo>
                  <a:lnTo>
                    <a:pt x="145295" y="150903"/>
                  </a:lnTo>
                  <a:lnTo>
                    <a:pt x="145295" y="150290"/>
                  </a:lnTo>
                  <a:lnTo>
                    <a:pt x="145295" y="149676"/>
                  </a:lnTo>
                  <a:lnTo>
                    <a:pt x="145244" y="149063"/>
                  </a:lnTo>
                  <a:lnTo>
                    <a:pt x="145210" y="148756"/>
                  </a:lnTo>
                  <a:lnTo>
                    <a:pt x="145159" y="148449"/>
                  </a:lnTo>
                  <a:lnTo>
                    <a:pt x="145091" y="147529"/>
                  </a:lnTo>
                  <a:lnTo>
                    <a:pt x="144971" y="147546"/>
                  </a:lnTo>
                  <a:lnTo>
                    <a:pt x="144835" y="147051"/>
                  </a:lnTo>
                  <a:lnTo>
                    <a:pt x="144801" y="147307"/>
                  </a:lnTo>
                  <a:lnTo>
                    <a:pt x="144784" y="147563"/>
                  </a:lnTo>
                  <a:lnTo>
                    <a:pt x="144784" y="147818"/>
                  </a:lnTo>
                  <a:lnTo>
                    <a:pt x="144784" y="148074"/>
                  </a:lnTo>
                  <a:lnTo>
                    <a:pt x="144818" y="148585"/>
                  </a:lnTo>
                  <a:lnTo>
                    <a:pt x="144852" y="149097"/>
                  </a:lnTo>
                  <a:lnTo>
                    <a:pt x="144852" y="150000"/>
                  </a:lnTo>
                  <a:lnTo>
                    <a:pt x="144835" y="150903"/>
                  </a:lnTo>
                  <a:lnTo>
                    <a:pt x="144784" y="151807"/>
                  </a:lnTo>
                  <a:lnTo>
                    <a:pt x="144733" y="152710"/>
                  </a:lnTo>
                  <a:lnTo>
                    <a:pt x="144647" y="153596"/>
                  </a:lnTo>
                  <a:lnTo>
                    <a:pt x="144528" y="154499"/>
                  </a:lnTo>
                  <a:lnTo>
                    <a:pt x="144409" y="155386"/>
                  </a:lnTo>
                  <a:lnTo>
                    <a:pt x="144255" y="156289"/>
                  </a:lnTo>
                  <a:lnTo>
                    <a:pt x="144119" y="156851"/>
                  </a:lnTo>
                  <a:lnTo>
                    <a:pt x="143983" y="157414"/>
                  </a:lnTo>
                  <a:lnTo>
                    <a:pt x="143898" y="157704"/>
                  </a:lnTo>
                  <a:lnTo>
                    <a:pt x="143812" y="157976"/>
                  </a:lnTo>
                  <a:lnTo>
                    <a:pt x="143693" y="158249"/>
                  </a:lnTo>
                  <a:lnTo>
                    <a:pt x="143574" y="158522"/>
                  </a:lnTo>
                  <a:lnTo>
                    <a:pt x="143369" y="158709"/>
                  </a:lnTo>
                  <a:lnTo>
                    <a:pt x="143165" y="158897"/>
                  </a:lnTo>
                  <a:lnTo>
                    <a:pt x="142943" y="159067"/>
                  </a:lnTo>
                  <a:lnTo>
                    <a:pt x="142722" y="159238"/>
                  </a:lnTo>
                  <a:lnTo>
                    <a:pt x="142261" y="159561"/>
                  </a:lnTo>
                  <a:lnTo>
                    <a:pt x="141801" y="159885"/>
                  </a:lnTo>
                  <a:lnTo>
                    <a:pt x="141904" y="159493"/>
                  </a:lnTo>
                  <a:lnTo>
                    <a:pt x="141972" y="159101"/>
                  </a:lnTo>
                  <a:lnTo>
                    <a:pt x="142006" y="158709"/>
                  </a:lnTo>
                  <a:lnTo>
                    <a:pt x="142040" y="158300"/>
                  </a:lnTo>
                  <a:lnTo>
                    <a:pt x="142108" y="157738"/>
                  </a:lnTo>
                  <a:lnTo>
                    <a:pt x="142159" y="157175"/>
                  </a:lnTo>
                  <a:lnTo>
                    <a:pt x="142176" y="156596"/>
                  </a:lnTo>
                  <a:lnTo>
                    <a:pt x="142176" y="156033"/>
                  </a:lnTo>
                  <a:lnTo>
                    <a:pt x="142159" y="154891"/>
                  </a:lnTo>
                  <a:lnTo>
                    <a:pt x="142142" y="154312"/>
                  </a:lnTo>
                  <a:lnTo>
                    <a:pt x="142142" y="153750"/>
                  </a:lnTo>
                  <a:lnTo>
                    <a:pt x="141989" y="153835"/>
                  </a:lnTo>
                  <a:lnTo>
                    <a:pt x="141972" y="153511"/>
                  </a:lnTo>
                  <a:lnTo>
                    <a:pt x="141955" y="153187"/>
                  </a:lnTo>
                  <a:lnTo>
                    <a:pt x="141904" y="152863"/>
                  </a:lnTo>
                  <a:lnTo>
                    <a:pt x="141835" y="152539"/>
                  </a:lnTo>
                  <a:lnTo>
                    <a:pt x="141818" y="152914"/>
                  </a:lnTo>
                  <a:lnTo>
                    <a:pt x="141818" y="153272"/>
                  </a:lnTo>
                  <a:lnTo>
                    <a:pt x="141818" y="153647"/>
                  </a:lnTo>
                  <a:lnTo>
                    <a:pt x="141869" y="154005"/>
                  </a:lnTo>
                  <a:lnTo>
                    <a:pt x="141904" y="154278"/>
                  </a:lnTo>
                  <a:lnTo>
                    <a:pt x="141938" y="154568"/>
                  </a:lnTo>
                  <a:lnTo>
                    <a:pt x="141955" y="155130"/>
                  </a:lnTo>
                  <a:lnTo>
                    <a:pt x="141955" y="155693"/>
                  </a:lnTo>
                  <a:lnTo>
                    <a:pt x="141921" y="156255"/>
                  </a:lnTo>
                  <a:lnTo>
                    <a:pt x="141818" y="157380"/>
                  </a:lnTo>
                  <a:lnTo>
                    <a:pt x="141767" y="157942"/>
                  </a:lnTo>
                  <a:lnTo>
                    <a:pt x="141750" y="158505"/>
                  </a:lnTo>
                  <a:lnTo>
                    <a:pt x="141665" y="158914"/>
                  </a:lnTo>
                  <a:lnTo>
                    <a:pt x="141597" y="159323"/>
                  </a:lnTo>
                  <a:lnTo>
                    <a:pt x="141512" y="159732"/>
                  </a:lnTo>
                  <a:lnTo>
                    <a:pt x="141426" y="160124"/>
                  </a:lnTo>
                  <a:lnTo>
                    <a:pt x="140898" y="160499"/>
                  </a:lnTo>
                  <a:lnTo>
                    <a:pt x="140370" y="160857"/>
                  </a:lnTo>
                  <a:lnTo>
                    <a:pt x="139841" y="161215"/>
                  </a:lnTo>
                  <a:lnTo>
                    <a:pt x="139296" y="161573"/>
                  </a:lnTo>
                  <a:lnTo>
                    <a:pt x="139449" y="161215"/>
                  </a:lnTo>
                  <a:lnTo>
                    <a:pt x="139586" y="160840"/>
                  </a:lnTo>
                  <a:lnTo>
                    <a:pt x="139705" y="160465"/>
                  </a:lnTo>
                  <a:lnTo>
                    <a:pt x="139790" y="160073"/>
                  </a:lnTo>
                  <a:lnTo>
                    <a:pt x="139858" y="159698"/>
                  </a:lnTo>
                  <a:lnTo>
                    <a:pt x="139926" y="159306"/>
                  </a:lnTo>
                  <a:lnTo>
                    <a:pt x="139961" y="158914"/>
                  </a:lnTo>
                  <a:lnTo>
                    <a:pt x="139995" y="158522"/>
                  </a:lnTo>
                  <a:lnTo>
                    <a:pt x="140029" y="157721"/>
                  </a:lnTo>
                  <a:lnTo>
                    <a:pt x="140046" y="156937"/>
                  </a:lnTo>
                  <a:lnTo>
                    <a:pt x="140029" y="155352"/>
                  </a:lnTo>
                  <a:lnTo>
                    <a:pt x="139995" y="154534"/>
                  </a:lnTo>
                  <a:lnTo>
                    <a:pt x="139961" y="153715"/>
                  </a:lnTo>
                  <a:lnTo>
                    <a:pt x="139892" y="152897"/>
                  </a:lnTo>
                  <a:lnTo>
                    <a:pt x="139824" y="152079"/>
                  </a:lnTo>
                  <a:lnTo>
                    <a:pt x="139722" y="151261"/>
                  </a:lnTo>
                  <a:lnTo>
                    <a:pt x="139620" y="150443"/>
                  </a:lnTo>
                  <a:lnTo>
                    <a:pt x="139466" y="149625"/>
                  </a:lnTo>
                  <a:lnTo>
                    <a:pt x="139313" y="148824"/>
                  </a:lnTo>
                  <a:lnTo>
                    <a:pt x="139194" y="148875"/>
                  </a:lnTo>
                  <a:lnTo>
                    <a:pt x="139125" y="148551"/>
                  </a:lnTo>
                  <a:lnTo>
                    <a:pt x="139057" y="148244"/>
                  </a:lnTo>
                  <a:lnTo>
                    <a:pt x="139023" y="148568"/>
                  </a:lnTo>
                  <a:lnTo>
                    <a:pt x="139006" y="148909"/>
                  </a:lnTo>
                  <a:lnTo>
                    <a:pt x="139006" y="149063"/>
                  </a:lnTo>
                  <a:lnTo>
                    <a:pt x="139023" y="149233"/>
                  </a:lnTo>
                  <a:lnTo>
                    <a:pt x="139057" y="149403"/>
                  </a:lnTo>
                  <a:lnTo>
                    <a:pt x="139091" y="149557"/>
                  </a:lnTo>
                  <a:lnTo>
                    <a:pt x="139228" y="150886"/>
                  </a:lnTo>
                  <a:lnTo>
                    <a:pt x="139347" y="152216"/>
                  </a:lnTo>
                  <a:lnTo>
                    <a:pt x="139398" y="152880"/>
                  </a:lnTo>
                  <a:lnTo>
                    <a:pt x="139449" y="153545"/>
                  </a:lnTo>
                  <a:lnTo>
                    <a:pt x="139466" y="154210"/>
                  </a:lnTo>
                  <a:lnTo>
                    <a:pt x="139483" y="154874"/>
                  </a:lnTo>
                  <a:lnTo>
                    <a:pt x="139483" y="156528"/>
                  </a:lnTo>
                  <a:lnTo>
                    <a:pt x="139483" y="157363"/>
                  </a:lnTo>
                  <a:lnTo>
                    <a:pt x="139466" y="158181"/>
                  </a:lnTo>
                  <a:lnTo>
                    <a:pt x="139449" y="158607"/>
                  </a:lnTo>
                  <a:lnTo>
                    <a:pt x="139415" y="159016"/>
                  </a:lnTo>
                  <a:lnTo>
                    <a:pt x="139381" y="159425"/>
                  </a:lnTo>
                  <a:lnTo>
                    <a:pt x="139313" y="159834"/>
                  </a:lnTo>
                  <a:lnTo>
                    <a:pt x="139245" y="160243"/>
                  </a:lnTo>
                  <a:lnTo>
                    <a:pt x="139160" y="160652"/>
                  </a:lnTo>
                  <a:lnTo>
                    <a:pt x="139057" y="161044"/>
                  </a:lnTo>
                  <a:lnTo>
                    <a:pt x="138938" y="161453"/>
                  </a:lnTo>
                  <a:lnTo>
                    <a:pt x="138887" y="161590"/>
                  </a:lnTo>
                  <a:lnTo>
                    <a:pt x="138802" y="161726"/>
                  </a:lnTo>
                  <a:lnTo>
                    <a:pt x="138716" y="161845"/>
                  </a:lnTo>
                  <a:lnTo>
                    <a:pt x="138614" y="161947"/>
                  </a:lnTo>
                  <a:lnTo>
                    <a:pt x="138376" y="162152"/>
                  </a:lnTo>
                  <a:lnTo>
                    <a:pt x="138120" y="162322"/>
                  </a:lnTo>
                  <a:lnTo>
                    <a:pt x="138171" y="161590"/>
                  </a:lnTo>
                  <a:lnTo>
                    <a:pt x="138205" y="160840"/>
                  </a:lnTo>
                  <a:lnTo>
                    <a:pt x="138222" y="160090"/>
                  </a:lnTo>
                  <a:lnTo>
                    <a:pt x="138205" y="159340"/>
                  </a:lnTo>
                  <a:lnTo>
                    <a:pt x="138171" y="158590"/>
                  </a:lnTo>
                  <a:lnTo>
                    <a:pt x="138103" y="157840"/>
                  </a:lnTo>
                  <a:lnTo>
                    <a:pt x="138018" y="157107"/>
                  </a:lnTo>
                  <a:lnTo>
                    <a:pt x="137898" y="156357"/>
                  </a:lnTo>
                  <a:lnTo>
                    <a:pt x="137847" y="155744"/>
                  </a:lnTo>
                  <a:lnTo>
                    <a:pt x="137711" y="155812"/>
                  </a:lnTo>
                  <a:lnTo>
                    <a:pt x="137660" y="155454"/>
                  </a:lnTo>
                  <a:lnTo>
                    <a:pt x="137609" y="155283"/>
                  </a:lnTo>
                  <a:lnTo>
                    <a:pt x="137557" y="155113"/>
                  </a:lnTo>
                  <a:lnTo>
                    <a:pt x="137523" y="155369"/>
                  </a:lnTo>
                  <a:lnTo>
                    <a:pt x="137523" y="155641"/>
                  </a:lnTo>
                  <a:lnTo>
                    <a:pt x="137540" y="155778"/>
                  </a:lnTo>
                  <a:lnTo>
                    <a:pt x="137557" y="155897"/>
                  </a:lnTo>
                  <a:lnTo>
                    <a:pt x="137592" y="156033"/>
                  </a:lnTo>
                  <a:lnTo>
                    <a:pt x="137626" y="156153"/>
                  </a:lnTo>
                  <a:lnTo>
                    <a:pt x="137677" y="156903"/>
                  </a:lnTo>
                  <a:lnTo>
                    <a:pt x="137711" y="157278"/>
                  </a:lnTo>
                  <a:lnTo>
                    <a:pt x="137745" y="157465"/>
                  </a:lnTo>
                  <a:lnTo>
                    <a:pt x="137779" y="157653"/>
                  </a:lnTo>
                  <a:lnTo>
                    <a:pt x="137796" y="158777"/>
                  </a:lnTo>
                  <a:lnTo>
                    <a:pt x="137813" y="159902"/>
                  </a:lnTo>
                  <a:lnTo>
                    <a:pt x="137813" y="160465"/>
                  </a:lnTo>
                  <a:lnTo>
                    <a:pt x="137796" y="161027"/>
                  </a:lnTo>
                  <a:lnTo>
                    <a:pt x="137762" y="161573"/>
                  </a:lnTo>
                  <a:lnTo>
                    <a:pt x="137728" y="162135"/>
                  </a:lnTo>
                  <a:lnTo>
                    <a:pt x="137728" y="162237"/>
                  </a:lnTo>
                  <a:lnTo>
                    <a:pt x="137728" y="162305"/>
                  </a:lnTo>
                  <a:lnTo>
                    <a:pt x="137711" y="162391"/>
                  </a:lnTo>
                  <a:lnTo>
                    <a:pt x="137677" y="162459"/>
                  </a:lnTo>
                  <a:lnTo>
                    <a:pt x="137592" y="162578"/>
                  </a:lnTo>
                  <a:lnTo>
                    <a:pt x="137472" y="162680"/>
                  </a:lnTo>
                  <a:lnTo>
                    <a:pt x="137336" y="162783"/>
                  </a:lnTo>
                  <a:lnTo>
                    <a:pt x="137200" y="162868"/>
                  </a:lnTo>
                  <a:lnTo>
                    <a:pt x="136927" y="163038"/>
                  </a:lnTo>
                  <a:lnTo>
                    <a:pt x="136944" y="162357"/>
                  </a:lnTo>
                  <a:lnTo>
                    <a:pt x="136910" y="161675"/>
                  </a:lnTo>
                  <a:lnTo>
                    <a:pt x="136859" y="160993"/>
                  </a:lnTo>
                  <a:lnTo>
                    <a:pt x="136790" y="160311"/>
                  </a:lnTo>
                  <a:lnTo>
                    <a:pt x="136688" y="159647"/>
                  </a:lnTo>
                  <a:lnTo>
                    <a:pt x="136569" y="158965"/>
                  </a:lnTo>
                  <a:lnTo>
                    <a:pt x="136416" y="158300"/>
                  </a:lnTo>
                  <a:lnTo>
                    <a:pt x="136245" y="157653"/>
                  </a:lnTo>
                  <a:lnTo>
                    <a:pt x="136075" y="156988"/>
                  </a:lnTo>
                  <a:lnTo>
                    <a:pt x="135870" y="156340"/>
                  </a:lnTo>
                  <a:lnTo>
                    <a:pt x="135649" y="155693"/>
                  </a:lnTo>
                  <a:lnTo>
                    <a:pt x="135410" y="155045"/>
                  </a:lnTo>
                  <a:lnTo>
                    <a:pt x="135171" y="154414"/>
                  </a:lnTo>
                  <a:lnTo>
                    <a:pt x="134916" y="153784"/>
                  </a:lnTo>
                  <a:lnTo>
                    <a:pt x="134643" y="153153"/>
                  </a:lnTo>
                  <a:lnTo>
                    <a:pt x="134370" y="152539"/>
                  </a:lnTo>
                  <a:lnTo>
                    <a:pt x="133637" y="151057"/>
                  </a:lnTo>
                  <a:lnTo>
                    <a:pt x="132888" y="149591"/>
                  </a:lnTo>
                  <a:lnTo>
                    <a:pt x="132121" y="148142"/>
                  </a:lnTo>
                  <a:lnTo>
                    <a:pt x="131337" y="146694"/>
                  </a:lnTo>
                  <a:lnTo>
                    <a:pt x="130536" y="145262"/>
                  </a:lnTo>
                  <a:lnTo>
                    <a:pt x="129717" y="143830"/>
                  </a:lnTo>
                  <a:lnTo>
                    <a:pt x="128882" y="142416"/>
                  </a:lnTo>
                  <a:lnTo>
                    <a:pt x="128030" y="141001"/>
                  </a:lnTo>
                  <a:lnTo>
                    <a:pt x="127280" y="139791"/>
                  </a:lnTo>
                  <a:lnTo>
                    <a:pt x="126905" y="139177"/>
                  </a:lnTo>
                  <a:lnTo>
                    <a:pt x="126513" y="138581"/>
                  </a:lnTo>
                  <a:lnTo>
                    <a:pt x="126104" y="138001"/>
                  </a:lnTo>
                  <a:lnTo>
                    <a:pt x="125678" y="137422"/>
                  </a:lnTo>
                  <a:lnTo>
                    <a:pt x="125235" y="136859"/>
                  </a:lnTo>
                  <a:lnTo>
                    <a:pt x="124996" y="136587"/>
                  </a:lnTo>
                  <a:lnTo>
                    <a:pt x="124758" y="136331"/>
                  </a:lnTo>
                  <a:lnTo>
                    <a:pt x="124468" y="136314"/>
                  </a:lnTo>
                  <a:lnTo>
                    <a:pt x="124451" y="136450"/>
                  </a:lnTo>
                  <a:lnTo>
                    <a:pt x="124451" y="136587"/>
                  </a:lnTo>
                  <a:lnTo>
                    <a:pt x="124468" y="136723"/>
                  </a:lnTo>
                  <a:lnTo>
                    <a:pt x="124502" y="136842"/>
                  </a:lnTo>
                  <a:lnTo>
                    <a:pt x="124553" y="136979"/>
                  </a:lnTo>
                  <a:lnTo>
                    <a:pt x="124621" y="137098"/>
                  </a:lnTo>
                  <a:lnTo>
                    <a:pt x="124758" y="137337"/>
                  </a:lnTo>
                  <a:lnTo>
                    <a:pt x="125508" y="138513"/>
                  </a:lnTo>
                  <a:lnTo>
                    <a:pt x="126241" y="139706"/>
                  </a:lnTo>
                  <a:lnTo>
                    <a:pt x="126973" y="140899"/>
                  </a:lnTo>
                  <a:lnTo>
                    <a:pt x="127689" y="142109"/>
                  </a:lnTo>
                  <a:lnTo>
                    <a:pt x="129087" y="144529"/>
                  </a:lnTo>
                  <a:lnTo>
                    <a:pt x="130467" y="146966"/>
                  </a:lnTo>
                  <a:lnTo>
                    <a:pt x="131302" y="148517"/>
                  </a:lnTo>
                  <a:lnTo>
                    <a:pt x="132138" y="150085"/>
                  </a:lnTo>
                  <a:lnTo>
                    <a:pt x="132939" y="151670"/>
                  </a:lnTo>
                  <a:lnTo>
                    <a:pt x="133331" y="152471"/>
                  </a:lnTo>
                  <a:lnTo>
                    <a:pt x="133706" y="153272"/>
                  </a:lnTo>
                  <a:lnTo>
                    <a:pt x="134064" y="154073"/>
                  </a:lnTo>
                  <a:lnTo>
                    <a:pt x="134404" y="154891"/>
                  </a:lnTo>
                  <a:lnTo>
                    <a:pt x="134728" y="155710"/>
                  </a:lnTo>
                  <a:lnTo>
                    <a:pt x="135035" y="156545"/>
                  </a:lnTo>
                  <a:lnTo>
                    <a:pt x="135308" y="157380"/>
                  </a:lnTo>
                  <a:lnTo>
                    <a:pt x="135546" y="158232"/>
                  </a:lnTo>
                  <a:lnTo>
                    <a:pt x="135768" y="159101"/>
                  </a:lnTo>
                  <a:lnTo>
                    <a:pt x="135938" y="159970"/>
                  </a:lnTo>
                  <a:lnTo>
                    <a:pt x="136024" y="160397"/>
                  </a:lnTo>
                  <a:lnTo>
                    <a:pt x="136075" y="160823"/>
                  </a:lnTo>
                  <a:lnTo>
                    <a:pt x="136092" y="161266"/>
                  </a:lnTo>
                  <a:lnTo>
                    <a:pt x="136126" y="161692"/>
                  </a:lnTo>
                  <a:lnTo>
                    <a:pt x="136160" y="162578"/>
                  </a:lnTo>
                  <a:lnTo>
                    <a:pt x="136194" y="163004"/>
                  </a:lnTo>
                  <a:lnTo>
                    <a:pt x="136245" y="163430"/>
                  </a:lnTo>
                  <a:lnTo>
                    <a:pt x="135955" y="163601"/>
                  </a:lnTo>
                  <a:lnTo>
                    <a:pt x="135666" y="163737"/>
                  </a:lnTo>
                  <a:lnTo>
                    <a:pt x="135376" y="163873"/>
                  </a:lnTo>
                  <a:lnTo>
                    <a:pt x="135069" y="163993"/>
                  </a:lnTo>
                  <a:lnTo>
                    <a:pt x="135069" y="163515"/>
                  </a:lnTo>
                  <a:lnTo>
                    <a:pt x="135052" y="163055"/>
                  </a:lnTo>
                  <a:lnTo>
                    <a:pt x="135052" y="162834"/>
                  </a:lnTo>
                  <a:lnTo>
                    <a:pt x="135018" y="162595"/>
                  </a:lnTo>
                  <a:lnTo>
                    <a:pt x="134984" y="162374"/>
                  </a:lnTo>
                  <a:lnTo>
                    <a:pt x="134916" y="162152"/>
                  </a:lnTo>
                  <a:lnTo>
                    <a:pt x="134899" y="161896"/>
                  </a:lnTo>
                  <a:lnTo>
                    <a:pt x="134882" y="161641"/>
                  </a:lnTo>
                  <a:lnTo>
                    <a:pt x="134830" y="161385"/>
                  </a:lnTo>
                  <a:lnTo>
                    <a:pt x="134796" y="161266"/>
                  </a:lnTo>
                  <a:lnTo>
                    <a:pt x="134762" y="161146"/>
                  </a:lnTo>
                  <a:lnTo>
                    <a:pt x="134711" y="160686"/>
                  </a:lnTo>
                  <a:lnTo>
                    <a:pt x="134643" y="160243"/>
                  </a:lnTo>
                  <a:lnTo>
                    <a:pt x="134541" y="159783"/>
                  </a:lnTo>
                  <a:lnTo>
                    <a:pt x="134421" y="159357"/>
                  </a:lnTo>
                  <a:lnTo>
                    <a:pt x="134370" y="158726"/>
                  </a:lnTo>
                  <a:lnTo>
                    <a:pt x="134217" y="158760"/>
                  </a:lnTo>
                  <a:lnTo>
                    <a:pt x="134234" y="158062"/>
                  </a:lnTo>
                  <a:lnTo>
                    <a:pt x="134064" y="158113"/>
                  </a:lnTo>
                  <a:lnTo>
                    <a:pt x="134046" y="157431"/>
                  </a:lnTo>
                  <a:lnTo>
                    <a:pt x="133876" y="157448"/>
                  </a:lnTo>
                  <a:lnTo>
                    <a:pt x="133893" y="156903"/>
                  </a:lnTo>
                  <a:lnTo>
                    <a:pt x="133706" y="156971"/>
                  </a:lnTo>
                  <a:lnTo>
                    <a:pt x="133723" y="156442"/>
                  </a:lnTo>
                  <a:lnTo>
                    <a:pt x="133723" y="156442"/>
                  </a:lnTo>
                  <a:lnTo>
                    <a:pt x="133586" y="156459"/>
                  </a:lnTo>
                  <a:lnTo>
                    <a:pt x="133467" y="156085"/>
                  </a:lnTo>
                  <a:lnTo>
                    <a:pt x="133331" y="155710"/>
                  </a:lnTo>
                  <a:lnTo>
                    <a:pt x="133245" y="155846"/>
                  </a:lnTo>
                  <a:lnTo>
                    <a:pt x="133365" y="156102"/>
                  </a:lnTo>
                  <a:lnTo>
                    <a:pt x="133467" y="156391"/>
                  </a:lnTo>
                  <a:lnTo>
                    <a:pt x="133535" y="156732"/>
                  </a:lnTo>
                  <a:lnTo>
                    <a:pt x="133586" y="157090"/>
                  </a:lnTo>
                  <a:lnTo>
                    <a:pt x="133740" y="157039"/>
                  </a:lnTo>
                  <a:lnTo>
                    <a:pt x="133740" y="157039"/>
                  </a:lnTo>
                  <a:lnTo>
                    <a:pt x="133706" y="157618"/>
                  </a:lnTo>
                  <a:lnTo>
                    <a:pt x="133893" y="157533"/>
                  </a:lnTo>
                  <a:lnTo>
                    <a:pt x="133859" y="158266"/>
                  </a:lnTo>
                  <a:lnTo>
                    <a:pt x="134029" y="158198"/>
                  </a:lnTo>
                  <a:lnTo>
                    <a:pt x="134046" y="158624"/>
                  </a:lnTo>
                  <a:lnTo>
                    <a:pt x="134046" y="159067"/>
                  </a:lnTo>
                  <a:lnTo>
                    <a:pt x="134183" y="159050"/>
                  </a:lnTo>
                  <a:lnTo>
                    <a:pt x="134200" y="159272"/>
                  </a:lnTo>
                  <a:lnTo>
                    <a:pt x="134200" y="159510"/>
                  </a:lnTo>
                  <a:lnTo>
                    <a:pt x="134217" y="159630"/>
                  </a:lnTo>
                  <a:lnTo>
                    <a:pt x="134251" y="159749"/>
                  </a:lnTo>
                  <a:lnTo>
                    <a:pt x="134285" y="159851"/>
                  </a:lnTo>
                  <a:lnTo>
                    <a:pt x="134336" y="159953"/>
                  </a:lnTo>
                  <a:lnTo>
                    <a:pt x="134387" y="160720"/>
                  </a:lnTo>
                  <a:lnTo>
                    <a:pt x="134524" y="160703"/>
                  </a:lnTo>
                  <a:lnTo>
                    <a:pt x="134524" y="161215"/>
                  </a:lnTo>
                  <a:lnTo>
                    <a:pt x="134541" y="161726"/>
                  </a:lnTo>
                  <a:lnTo>
                    <a:pt x="134694" y="161692"/>
                  </a:lnTo>
                  <a:lnTo>
                    <a:pt x="134694" y="162288"/>
                  </a:lnTo>
                  <a:lnTo>
                    <a:pt x="134711" y="162902"/>
                  </a:lnTo>
                  <a:lnTo>
                    <a:pt x="134865" y="162834"/>
                  </a:lnTo>
                  <a:lnTo>
                    <a:pt x="134848" y="163481"/>
                  </a:lnTo>
                  <a:lnTo>
                    <a:pt x="134865" y="164129"/>
                  </a:lnTo>
                  <a:lnTo>
                    <a:pt x="134319" y="164351"/>
                  </a:lnTo>
                  <a:lnTo>
                    <a:pt x="133774" y="164555"/>
                  </a:lnTo>
                  <a:lnTo>
                    <a:pt x="133723" y="163959"/>
                  </a:lnTo>
                  <a:lnTo>
                    <a:pt x="133654" y="163379"/>
                  </a:lnTo>
                  <a:lnTo>
                    <a:pt x="133569" y="162800"/>
                  </a:lnTo>
                  <a:lnTo>
                    <a:pt x="133450" y="162237"/>
                  </a:lnTo>
                  <a:lnTo>
                    <a:pt x="133331" y="161658"/>
                  </a:lnTo>
                  <a:lnTo>
                    <a:pt x="133194" y="161095"/>
                  </a:lnTo>
                  <a:lnTo>
                    <a:pt x="133041" y="160533"/>
                  </a:lnTo>
                  <a:lnTo>
                    <a:pt x="132870" y="159970"/>
                  </a:lnTo>
                  <a:lnTo>
                    <a:pt x="132513" y="158846"/>
                  </a:lnTo>
                  <a:lnTo>
                    <a:pt x="132121" y="157738"/>
                  </a:lnTo>
                  <a:lnTo>
                    <a:pt x="131337" y="155539"/>
                  </a:lnTo>
                  <a:lnTo>
                    <a:pt x="130996" y="154704"/>
                  </a:lnTo>
                  <a:lnTo>
                    <a:pt x="130655" y="153903"/>
                  </a:lnTo>
                  <a:lnTo>
                    <a:pt x="130450" y="153409"/>
                  </a:lnTo>
                  <a:lnTo>
                    <a:pt x="130212" y="152914"/>
                  </a:lnTo>
                  <a:lnTo>
                    <a:pt x="129735" y="151943"/>
                  </a:lnTo>
                  <a:lnTo>
                    <a:pt x="129564" y="151994"/>
                  </a:lnTo>
                  <a:lnTo>
                    <a:pt x="129632" y="151653"/>
                  </a:lnTo>
                  <a:lnTo>
                    <a:pt x="129445" y="151687"/>
                  </a:lnTo>
                  <a:lnTo>
                    <a:pt x="129308" y="151227"/>
                  </a:lnTo>
                  <a:lnTo>
                    <a:pt x="129257" y="151790"/>
                  </a:lnTo>
                  <a:lnTo>
                    <a:pt x="129462" y="151807"/>
                  </a:lnTo>
                  <a:lnTo>
                    <a:pt x="129377" y="152147"/>
                  </a:lnTo>
                  <a:lnTo>
                    <a:pt x="129377" y="152147"/>
                  </a:lnTo>
                  <a:lnTo>
                    <a:pt x="129547" y="152130"/>
                  </a:lnTo>
                  <a:lnTo>
                    <a:pt x="129581" y="152284"/>
                  </a:lnTo>
                  <a:lnTo>
                    <a:pt x="129632" y="152437"/>
                  </a:lnTo>
                  <a:lnTo>
                    <a:pt x="129735" y="152744"/>
                  </a:lnTo>
                  <a:lnTo>
                    <a:pt x="130024" y="153358"/>
                  </a:lnTo>
                  <a:lnTo>
                    <a:pt x="130348" y="154176"/>
                  </a:lnTo>
                  <a:lnTo>
                    <a:pt x="130672" y="155011"/>
                  </a:lnTo>
                  <a:lnTo>
                    <a:pt x="131166" y="156323"/>
                  </a:lnTo>
                  <a:lnTo>
                    <a:pt x="131865" y="158368"/>
                  </a:lnTo>
                  <a:lnTo>
                    <a:pt x="132189" y="159391"/>
                  </a:lnTo>
                  <a:lnTo>
                    <a:pt x="132496" y="160431"/>
                  </a:lnTo>
                  <a:lnTo>
                    <a:pt x="132785" y="161470"/>
                  </a:lnTo>
                  <a:lnTo>
                    <a:pt x="132905" y="161999"/>
                  </a:lnTo>
                  <a:lnTo>
                    <a:pt x="133024" y="162527"/>
                  </a:lnTo>
                  <a:lnTo>
                    <a:pt x="133143" y="163055"/>
                  </a:lnTo>
                  <a:lnTo>
                    <a:pt x="133228" y="163584"/>
                  </a:lnTo>
                  <a:lnTo>
                    <a:pt x="133314" y="164129"/>
                  </a:lnTo>
                  <a:lnTo>
                    <a:pt x="133382" y="164657"/>
                  </a:lnTo>
                  <a:lnTo>
                    <a:pt x="132990" y="164760"/>
                  </a:lnTo>
                  <a:lnTo>
                    <a:pt x="132598" y="164862"/>
                  </a:lnTo>
                  <a:lnTo>
                    <a:pt x="131797" y="164998"/>
                  </a:lnTo>
                  <a:lnTo>
                    <a:pt x="131763" y="164470"/>
                  </a:lnTo>
                  <a:lnTo>
                    <a:pt x="131729" y="164214"/>
                  </a:lnTo>
                  <a:lnTo>
                    <a:pt x="131677" y="163959"/>
                  </a:lnTo>
                  <a:lnTo>
                    <a:pt x="131507" y="163294"/>
                  </a:lnTo>
                  <a:lnTo>
                    <a:pt x="131337" y="162646"/>
                  </a:lnTo>
                  <a:lnTo>
                    <a:pt x="131166" y="162135"/>
                  </a:lnTo>
                  <a:lnTo>
                    <a:pt x="130979" y="161504"/>
                  </a:lnTo>
                  <a:lnTo>
                    <a:pt x="130774" y="160891"/>
                  </a:lnTo>
                  <a:lnTo>
                    <a:pt x="130553" y="160277"/>
                  </a:lnTo>
                  <a:lnTo>
                    <a:pt x="130314" y="159681"/>
                  </a:lnTo>
                  <a:lnTo>
                    <a:pt x="130075" y="158914"/>
                  </a:lnTo>
                  <a:lnTo>
                    <a:pt x="129990" y="158897"/>
                  </a:lnTo>
                  <a:lnTo>
                    <a:pt x="129922" y="158658"/>
                  </a:lnTo>
                  <a:lnTo>
                    <a:pt x="129837" y="158437"/>
                  </a:lnTo>
                  <a:lnTo>
                    <a:pt x="129735" y="158215"/>
                  </a:lnTo>
                  <a:lnTo>
                    <a:pt x="129615" y="158010"/>
                  </a:lnTo>
                  <a:lnTo>
                    <a:pt x="129632" y="157772"/>
                  </a:lnTo>
                  <a:lnTo>
                    <a:pt x="129411" y="157755"/>
                  </a:lnTo>
                  <a:lnTo>
                    <a:pt x="129479" y="157431"/>
                  </a:lnTo>
                  <a:lnTo>
                    <a:pt x="129308" y="157448"/>
                  </a:lnTo>
                  <a:lnTo>
                    <a:pt x="129155" y="157039"/>
                  </a:lnTo>
                  <a:lnTo>
                    <a:pt x="128780" y="156545"/>
                  </a:lnTo>
                  <a:lnTo>
                    <a:pt x="128797" y="156920"/>
                  </a:lnTo>
                  <a:lnTo>
                    <a:pt x="129002" y="156903"/>
                  </a:lnTo>
                  <a:lnTo>
                    <a:pt x="128882" y="157226"/>
                  </a:lnTo>
                  <a:lnTo>
                    <a:pt x="129138" y="157243"/>
                  </a:lnTo>
                  <a:lnTo>
                    <a:pt x="129053" y="157567"/>
                  </a:lnTo>
                  <a:lnTo>
                    <a:pt x="129291" y="157567"/>
                  </a:lnTo>
                  <a:lnTo>
                    <a:pt x="129206" y="157908"/>
                  </a:lnTo>
                  <a:lnTo>
                    <a:pt x="129206" y="157908"/>
                  </a:lnTo>
                  <a:lnTo>
                    <a:pt x="129377" y="157891"/>
                  </a:lnTo>
                  <a:lnTo>
                    <a:pt x="129479" y="158317"/>
                  </a:lnTo>
                  <a:lnTo>
                    <a:pt x="129598" y="158726"/>
                  </a:lnTo>
                  <a:lnTo>
                    <a:pt x="129700" y="158726"/>
                  </a:lnTo>
                  <a:lnTo>
                    <a:pt x="129769" y="159016"/>
                  </a:lnTo>
                  <a:lnTo>
                    <a:pt x="129871" y="159289"/>
                  </a:lnTo>
                  <a:lnTo>
                    <a:pt x="129990" y="159664"/>
                  </a:lnTo>
                  <a:lnTo>
                    <a:pt x="130109" y="160039"/>
                  </a:lnTo>
                  <a:lnTo>
                    <a:pt x="130195" y="160073"/>
                  </a:lnTo>
                  <a:lnTo>
                    <a:pt x="130246" y="160345"/>
                  </a:lnTo>
                  <a:lnTo>
                    <a:pt x="130314" y="160635"/>
                  </a:lnTo>
                  <a:lnTo>
                    <a:pt x="130501" y="161112"/>
                  </a:lnTo>
                  <a:lnTo>
                    <a:pt x="131013" y="162749"/>
                  </a:lnTo>
                  <a:lnTo>
                    <a:pt x="131149" y="163345"/>
                  </a:lnTo>
                  <a:lnTo>
                    <a:pt x="131320" y="163925"/>
                  </a:lnTo>
                  <a:lnTo>
                    <a:pt x="131422" y="164487"/>
                  </a:lnTo>
                  <a:lnTo>
                    <a:pt x="131558" y="165032"/>
                  </a:lnTo>
                  <a:lnTo>
                    <a:pt x="131132" y="165101"/>
                  </a:lnTo>
                  <a:lnTo>
                    <a:pt x="130706" y="165186"/>
                  </a:lnTo>
                  <a:lnTo>
                    <a:pt x="129837" y="165339"/>
                  </a:lnTo>
                  <a:lnTo>
                    <a:pt x="129411" y="165407"/>
                  </a:lnTo>
                  <a:lnTo>
                    <a:pt x="128968" y="165475"/>
                  </a:lnTo>
                  <a:lnTo>
                    <a:pt x="128541" y="165510"/>
                  </a:lnTo>
                  <a:lnTo>
                    <a:pt x="128098" y="165527"/>
                  </a:lnTo>
                  <a:lnTo>
                    <a:pt x="128167" y="165169"/>
                  </a:lnTo>
                  <a:lnTo>
                    <a:pt x="128013" y="165169"/>
                  </a:lnTo>
                  <a:lnTo>
                    <a:pt x="127672" y="164368"/>
                  </a:lnTo>
                  <a:lnTo>
                    <a:pt x="127297" y="163584"/>
                  </a:lnTo>
                  <a:lnTo>
                    <a:pt x="126905" y="162800"/>
                  </a:lnTo>
                  <a:lnTo>
                    <a:pt x="126513" y="162016"/>
                  </a:lnTo>
                  <a:lnTo>
                    <a:pt x="125712" y="160448"/>
                  </a:lnTo>
                  <a:lnTo>
                    <a:pt x="125320" y="159664"/>
                  </a:lnTo>
                  <a:lnTo>
                    <a:pt x="124945" y="158880"/>
                  </a:lnTo>
                  <a:lnTo>
                    <a:pt x="124775" y="158914"/>
                  </a:lnTo>
                  <a:lnTo>
                    <a:pt x="124860" y="158539"/>
                  </a:lnTo>
                  <a:lnTo>
                    <a:pt x="124604" y="158590"/>
                  </a:lnTo>
                  <a:lnTo>
                    <a:pt x="124604" y="158590"/>
                  </a:lnTo>
                  <a:lnTo>
                    <a:pt x="124707" y="158232"/>
                  </a:lnTo>
                  <a:lnTo>
                    <a:pt x="124434" y="158266"/>
                  </a:lnTo>
                  <a:lnTo>
                    <a:pt x="124434" y="158266"/>
                  </a:lnTo>
                  <a:lnTo>
                    <a:pt x="124553" y="157891"/>
                  </a:lnTo>
                  <a:lnTo>
                    <a:pt x="124281" y="157942"/>
                  </a:lnTo>
                  <a:lnTo>
                    <a:pt x="124383" y="157567"/>
                  </a:lnTo>
                  <a:lnTo>
                    <a:pt x="124110" y="157601"/>
                  </a:lnTo>
                  <a:lnTo>
                    <a:pt x="124212" y="157243"/>
                  </a:lnTo>
                  <a:lnTo>
                    <a:pt x="124212" y="157243"/>
                  </a:lnTo>
                  <a:lnTo>
                    <a:pt x="123957" y="157261"/>
                  </a:lnTo>
                  <a:lnTo>
                    <a:pt x="124025" y="156920"/>
                  </a:lnTo>
                  <a:lnTo>
                    <a:pt x="123872" y="156886"/>
                  </a:lnTo>
                  <a:lnTo>
                    <a:pt x="123786" y="156664"/>
                  </a:lnTo>
                  <a:lnTo>
                    <a:pt x="123701" y="156459"/>
                  </a:lnTo>
                  <a:lnTo>
                    <a:pt x="123497" y="156050"/>
                  </a:lnTo>
                  <a:lnTo>
                    <a:pt x="123275" y="155641"/>
                  </a:lnTo>
                  <a:lnTo>
                    <a:pt x="123071" y="155215"/>
                  </a:lnTo>
                  <a:lnTo>
                    <a:pt x="123019" y="155352"/>
                  </a:lnTo>
                  <a:lnTo>
                    <a:pt x="123139" y="155556"/>
                  </a:lnTo>
                  <a:lnTo>
                    <a:pt x="123241" y="155778"/>
                  </a:lnTo>
                  <a:lnTo>
                    <a:pt x="123309" y="155999"/>
                  </a:lnTo>
                  <a:lnTo>
                    <a:pt x="123377" y="156238"/>
                  </a:lnTo>
                  <a:lnTo>
                    <a:pt x="123548" y="156255"/>
                  </a:lnTo>
                  <a:lnTo>
                    <a:pt x="123445" y="156579"/>
                  </a:lnTo>
                  <a:lnTo>
                    <a:pt x="123701" y="156579"/>
                  </a:lnTo>
                  <a:lnTo>
                    <a:pt x="123616" y="156920"/>
                  </a:lnTo>
                  <a:lnTo>
                    <a:pt x="123769" y="156937"/>
                  </a:lnTo>
                  <a:lnTo>
                    <a:pt x="123837" y="157124"/>
                  </a:lnTo>
                  <a:lnTo>
                    <a:pt x="123906" y="157329"/>
                  </a:lnTo>
                  <a:lnTo>
                    <a:pt x="124076" y="157704"/>
                  </a:lnTo>
                  <a:lnTo>
                    <a:pt x="124264" y="158079"/>
                  </a:lnTo>
                  <a:lnTo>
                    <a:pt x="124434" y="158454"/>
                  </a:lnTo>
                  <a:lnTo>
                    <a:pt x="124639" y="158794"/>
                  </a:lnTo>
                  <a:lnTo>
                    <a:pt x="124621" y="159033"/>
                  </a:lnTo>
                  <a:lnTo>
                    <a:pt x="124843" y="159067"/>
                  </a:lnTo>
                  <a:lnTo>
                    <a:pt x="124775" y="159357"/>
                  </a:lnTo>
                  <a:lnTo>
                    <a:pt x="124996" y="159391"/>
                  </a:lnTo>
                  <a:lnTo>
                    <a:pt x="124928" y="159698"/>
                  </a:lnTo>
                  <a:lnTo>
                    <a:pt x="125167" y="159732"/>
                  </a:lnTo>
                  <a:lnTo>
                    <a:pt x="125099" y="160039"/>
                  </a:lnTo>
                  <a:lnTo>
                    <a:pt x="125320" y="160056"/>
                  </a:lnTo>
                  <a:lnTo>
                    <a:pt x="125252" y="160362"/>
                  </a:lnTo>
                  <a:lnTo>
                    <a:pt x="125491" y="160397"/>
                  </a:lnTo>
                  <a:lnTo>
                    <a:pt x="125405" y="160703"/>
                  </a:lnTo>
                  <a:lnTo>
                    <a:pt x="125576" y="160720"/>
                  </a:lnTo>
                  <a:lnTo>
                    <a:pt x="125695" y="161044"/>
                  </a:lnTo>
                  <a:lnTo>
                    <a:pt x="125832" y="161368"/>
                  </a:lnTo>
                  <a:lnTo>
                    <a:pt x="126121" y="161999"/>
                  </a:lnTo>
                  <a:lnTo>
                    <a:pt x="126428" y="162612"/>
                  </a:lnTo>
                  <a:lnTo>
                    <a:pt x="126718" y="163243"/>
                  </a:lnTo>
                  <a:lnTo>
                    <a:pt x="126888" y="163584"/>
                  </a:lnTo>
                  <a:lnTo>
                    <a:pt x="127348" y="164470"/>
                  </a:lnTo>
                  <a:lnTo>
                    <a:pt x="127809" y="165356"/>
                  </a:lnTo>
                  <a:lnTo>
                    <a:pt x="128013" y="165356"/>
                  </a:lnTo>
                  <a:lnTo>
                    <a:pt x="127962" y="165458"/>
                  </a:lnTo>
                  <a:lnTo>
                    <a:pt x="127911" y="165544"/>
                  </a:lnTo>
                  <a:lnTo>
                    <a:pt x="127843" y="165595"/>
                  </a:lnTo>
                  <a:lnTo>
                    <a:pt x="127775" y="165646"/>
                  </a:lnTo>
                  <a:lnTo>
                    <a:pt x="127689" y="165680"/>
                  </a:lnTo>
                  <a:lnTo>
                    <a:pt x="127604" y="165697"/>
                  </a:lnTo>
                  <a:lnTo>
                    <a:pt x="127400" y="165714"/>
                  </a:lnTo>
                  <a:lnTo>
                    <a:pt x="127195" y="165714"/>
                  </a:lnTo>
                  <a:lnTo>
                    <a:pt x="126991" y="165697"/>
                  </a:lnTo>
                  <a:lnTo>
                    <a:pt x="126803" y="165680"/>
                  </a:lnTo>
                  <a:lnTo>
                    <a:pt x="126616" y="165680"/>
                  </a:lnTo>
                  <a:lnTo>
                    <a:pt x="126650" y="165833"/>
                  </a:lnTo>
                  <a:lnTo>
                    <a:pt x="126002" y="165885"/>
                  </a:lnTo>
                  <a:lnTo>
                    <a:pt x="125525" y="165885"/>
                  </a:lnTo>
                  <a:lnTo>
                    <a:pt x="125371" y="165850"/>
                  </a:lnTo>
                  <a:lnTo>
                    <a:pt x="124758" y="165032"/>
                  </a:lnTo>
                  <a:lnTo>
                    <a:pt x="124161" y="164197"/>
                  </a:lnTo>
                  <a:lnTo>
                    <a:pt x="123599" y="163345"/>
                  </a:lnTo>
                  <a:lnTo>
                    <a:pt x="123053" y="162476"/>
                  </a:lnTo>
                  <a:lnTo>
                    <a:pt x="122798" y="162050"/>
                  </a:lnTo>
                  <a:lnTo>
                    <a:pt x="122542" y="161658"/>
                  </a:lnTo>
                  <a:lnTo>
                    <a:pt x="122133" y="160874"/>
                  </a:lnTo>
                  <a:lnTo>
                    <a:pt x="121980" y="160891"/>
                  </a:lnTo>
                  <a:lnTo>
                    <a:pt x="122031" y="160601"/>
                  </a:lnTo>
                  <a:lnTo>
                    <a:pt x="121877" y="160550"/>
                  </a:lnTo>
                  <a:lnTo>
                    <a:pt x="121656" y="160022"/>
                  </a:lnTo>
                  <a:lnTo>
                    <a:pt x="121485" y="160073"/>
                  </a:lnTo>
                  <a:lnTo>
                    <a:pt x="121571" y="159732"/>
                  </a:lnTo>
                  <a:lnTo>
                    <a:pt x="121332" y="159749"/>
                  </a:lnTo>
                  <a:lnTo>
                    <a:pt x="121383" y="159425"/>
                  </a:lnTo>
                  <a:lnTo>
                    <a:pt x="121230" y="159408"/>
                  </a:lnTo>
                  <a:lnTo>
                    <a:pt x="121008" y="158999"/>
                  </a:lnTo>
                  <a:lnTo>
                    <a:pt x="121076" y="158863"/>
                  </a:lnTo>
                  <a:lnTo>
                    <a:pt x="120838" y="158880"/>
                  </a:lnTo>
                  <a:lnTo>
                    <a:pt x="120838" y="158880"/>
                  </a:lnTo>
                  <a:lnTo>
                    <a:pt x="120889" y="158539"/>
                  </a:lnTo>
                  <a:lnTo>
                    <a:pt x="120889" y="158539"/>
                  </a:lnTo>
                  <a:lnTo>
                    <a:pt x="120633" y="158590"/>
                  </a:lnTo>
                  <a:lnTo>
                    <a:pt x="120736" y="158249"/>
                  </a:lnTo>
                  <a:lnTo>
                    <a:pt x="120514" y="158266"/>
                  </a:lnTo>
                  <a:lnTo>
                    <a:pt x="120531" y="158198"/>
                  </a:lnTo>
                  <a:lnTo>
                    <a:pt x="120548" y="158130"/>
                  </a:lnTo>
                  <a:lnTo>
                    <a:pt x="120548" y="158010"/>
                  </a:lnTo>
                  <a:lnTo>
                    <a:pt x="120497" y="157891"/>
                  </a:lnTo>
                  <a:lnTo>
                    <a:pt x="120446" y="157789"/>
                  </a:lnTo>
                  <a:lnTo>
                    <a:pt x="120361" y="157687"/>
                  </a:lnTo>
                  <a:lnTo>
                    <a:pt x="120275" y="157584"/>
                  </a:lnTo>
                  <a:lnTo>
                    <a:pt x="120105" y="157397"/>
                  </a:lnTo>
                  <a:lnTo>
                    <a:pt x="120020" y="157533"/>
                  </a:lnTo>
                  <a:lnTo>
                    <a:pt x="120241" y="157584"/>
                  </a:lnTo>
                  <a:lnTo>
                    <a:pt x="120207" y="157687"/>
                  </a:lnTo>
                  <a:lnTo>
                    <a:pt x="120207" y="157772"/>
                  </a:lnTo>
                  <a:lnTo>
                    <a:pt x="120207" y="157857"/>
                  </a:lnTo>
                  <a:lnTo>
                    <a:pt x="120224" y="157942"/>
                  </a:lnTo>
                  <a:lnTo>
                    <a:pt x="120275" y="158113"/>
                  </a:lnTo>
                  <a:lnTo>
                    <a:pt x="120378" y="158266"/>
                  </a:lnTo>
                  <a:lnTo>
                    <a:pt x="120582" y="158590"/>
                  </a:lnTo>
                  <a:lnTo>
                    <a:pt x="120667" y="158760"/>
                  </a:lnTo>
                  <a:lnTo>
                    <a:pt x="120701" y="158846"/>
                  </a:lnTo>
                  <a:lnTo>
                    <a:pt x="120719" y="158931"/>
                  </a:lnTo>
                  <a:lnTo>
                    <a:pt x="120872" y="158931"/>
                  </a:lnTo>
                  <a:lnTo>
                    <a:pt x="120804" y="159255"/>
                  </a:lnTo>
                  <a:lnTo>
                    <a:pt x="121042" y="159221"/>
                  </a:lnTo>
                  <a:lnTo>
                    <a:pt x="120957" y="159578"/>
                  </a:lnTo>
                  <a:lnTo>
                    <a:pt x="121196" y="159544"/>
                  </a:lnTo>
                  <a:lnTo>
                    <a:pt x="121128" y="159902"/>
                  </a:lnTo>
                  <a:lnTo>
                    <a:pt x="121128" y="159902"/>
                  </a:lnTo>
                  <a:lnTo>
                    <a:pt x="121366" y="159885"/>
                  </a:lnTo>
                  <a:lnTo>
                    <a:pt x="121298" y="160209"/>
                  </a:lnTo>
                  <a:lnTo>
                    <a:pt x="121537" y="160209"/>
                  </a:lnTo>
                  <a:lnTo>
                    <a:pt x="121468" y="160516"/>
                  </a:lnTo>
                  <a:lnTo>
                    <a:pt x="121622" y="160567"/>
                  </a:lnTo>
                  <a:lnTo>
                    <a:pt x="121775" y="160874"/>
                  </a:lnTo>
                  <a:lnTo>
                    <a:pt x="121929" y="161181"/>
                  </a:lnTo>
                  <a:lnTo>
                    <a:pt x="122099" y="161470"/>
                  </a:lnTo>
                  <a:lnTo>
                    <a:pt x="122287" y="161777"/>
                  </a:lnTo>
                  <a:lnTo>
                    <a:pt x="122508" y="162186"/>
                  </a:lnTo>
                  <a:lnTo>
                    <a:pt x="122764" y="162595"/>
                  </a:lnTo>
                  <a:lnTo>
                    <a:pt x="123258" y="163413"/>
                  </a:lnTo>
                  <a:lnTo>
                    <a:pt x="123497" y="163788"/>
                  </a:lnTo>
                  <a:lnTo>
                    <a:pt x="123752" y="164163"/>
                  </a:lnTo>
                  <a:lnTo>
                    <a:pt x="124247" y="164913"/>
                  </a:lnTo>
                  <a:lnTo>
                    <a:pt x="124519" y="165237"/>
                  </a:lnTo>
                  <a:lnTo>
                    <a:pt x="124792" y="165561"/>
                  </a:lnTo>
                  <a:lnTo>
                    <a:pt x="124809" y="165612"/>
                  </a:lnTo>
                  <a:lnTo>
                    <a:pt x="125013" y="165850"/>
                  </a:lnTo>
                  <a:lnTo>
                    <a:pt x="125184" y="165833"/>
                  </a:lnTo>
                  <a:lnTo>
                    <a:pt x="125184" y="166004"/>
                  </a:lnTo>
                  <a:lnTo>
                    <a:pt x="124178" y="166157"/>
                  </a:lnTo>
                  <a:lnTo>
                    <a:pt x="123190" y="166311"/>
                  </a:lnTo>
                  <a:lnTo>
                    <a:pt x="122883" y="166106"/>
                  </a:lnTo>
                  <a:lnTo>
                    <a:pt x="122593" y="165867"/>
                  </a:lnTo>
                  <a:lnTo>
                    <a:pt x="122321" y="165629"/>
                  </a:lnTo>
                  <a:lnTo>
                    <a:pt x="122065" y="165373"/>
                  </a:lnTo>
                  <a:lnTo>
                    <a:pt x="121554" y="164845"/>
                  </a:lnTo>
                  <a:lnTo>
                    <a:pt x="121059" y="164317"/>
                  </a:lnTo>
                  <a:lnTo>
                    <a:pt x="120906" y="164112"/>
                  </a:lnTo>
                  <a:lnTo>
                    <a:pt x="120480" y="163635"/>
                  </a:lnTo>
                  <a:lnTo>
                    <a:pt x="120071" y="163158"/>
                  </a:lnTo>
                  <a:lnTo>
                    <a:pt x="119969" y="162987"/>
                  </a:lnTo>
                  <a:lnTo>
                    <a:pt x="119849" y="162834"/>
                  </a:lnTo>
                  <a:lnTo>
                    <a:pt x="119781" y="162766"/>
                  </a:lnTo>
                  <a:lnTo>
                    <a:pt x="119696" y="162714"/>
                  </a:lnTo>
                  <a:lnTo>
                    <a:pt x="119611" y="162663"/>
                  </a:lnTo>
                  <a:lnTo>
                    <a:pt x="119508" y="162629"/>
                  </a:lnTo>
                  <a:lnTo>
                    <a:pt x="119594" y="162374"/>
                  </a:lnTo>
                  <a:lnTo>
                    <a:pt x="119594" y="162374"/>
                  </a:lnTo>
                  <a:lnTo>
                    <a:pt x="119423" y="162391"/>
                  </a:lnTo>
                  <a:lnTo>
                    <a:pt x="119338" y="162254"/>
                  </a:lnTo>
                  <a:lnTo>
                    <a:pt x="119253" y="162118"/>
                  </a:lnTo>
                  <a:lnTo>
                    <a:pt x="119065" y="161862"/>
                  </a:lnTo>
                  <a:lnTo>
                    <a:pt x="118878" y="161607"/>
                  </a:lnTo>
                  <a:lnTo>
                    <a:pt x="118793" y="161470"/>
                  </a:lnTo>
                  <a:lnTo>
                    <a:pt x="118724" y="161334"/>
                  </a:lnTo>
                  <a:lnTo>
                    <a:pt x="118690" y="161743"/>
                  </a:lnTo>
                  <a:lnTo>
                    <a:pt x="118844" y="161658"/>
                  </a:lnTo>
                  <a:lnTo>
                    <a:pt x="118861" y="161862"/>
                  </a:lnTo>
                  <a:lnTo>
                    <a:pt x="118878" y="161965"/>
                  </a:lnTo>
                  <a:lnTo>
                    <a:pt x="118912" y="162067"/>
                  </a:lnTo>
                  <a:lnTo>
                    <a:pt x="118963" y="162135"/>
                  </a:lnTo>
                  <a:lnTo>
                    <a:pt x="119014" y="162203"/>
                  </a:lnTo>
                  <a:lnTo>
                    <a:pt x="119116" y="162237"/>
                  </a:lnTo>
                  <a:lnTo>
                    <a:pt x="119236" y="162254"/>
                  </a:lnTo>
                  <a:lnTo>
                    <a:pt x="119133" y="162527"/>
                  </a:lnTo>
                  <a:lnTo>
                    <a:pt x="119133" y="162527"/>
                  </a:lnTo>
                  <a:lnTo>
                    <a:pt x="119304" y="162510"/>
                  </a:lnTo>
                  <a:lnTo>
                    <a:pt x="119474" y="162800"/>
                  </a:lnTo>
                  <a:lnTo>
                    <a:pt x="119645" y="163089"/>
                  </a:lnTo>
                  <a:lnTo>
                    <a:pt x="119969" y="163498"/>
                  </a:lnTo>
                  <a:lnTo>
                    <a:pt x="120309" y="163907"/>
                  </a:lnTo>
                  <a:lnTo>
                    <a:pt x="120667" y="164334"/>
                  </a:lnTo>
                  <a:lnTo>
                    <a:pt x="121025" y="164743"/>
                  </a:lnTo>
                  <a:lnTo>
                    <a:pt x="121792" y="165544"/>
                  </a:lnTo>
                  <a:lnTo>
                    <a:pt x="122713" y="166396"/>
                  </a:lnTo>
                  <a:lnTo>
                    <a:pt x="121963" y="166549"/>
                  </a:lnTo>
                  <a:lnTo>
                    <a:pt x="121588" y="166600"/>
                  </a:lnTo>
                  <a:lnTo>
                    <a:pt x="121400" y="166617"/>
                  </a:lnTo>
                  <a:lnTo>
                    <a:pt x="121213" y="166617"/>
                  </a:lnTo>
                  <a:lnTo>
                    <a:pt x="120957" y="166498"/>
                  </a:lnTo>
                  <a:lnTo>
                    <a:pt x="120701" y="166362"/>
                  </a:lnTo>
                  <a:lnTo>
                    <a:pt x="120446" y="166208"/>
                  </a:lnTo>
                  <a:lnTo>
                    <a:pt x="120207" y="166055"/>
                  </a:lnTo>
                  <a:lnTo>
                    <a:pt x="119747" y="165714"/>
                  </a:lnTo>
                  <a:lnTo>
                    <a:pt x="119304" y="165356"/>
                  </a:lnTo>
                  <a:lnTo>
                    <a:pt x="118878" y="164964"/>
                  </a:lnTo>
                  <a:lnTo>
                    <a:pt x="118452" y="164572"/>
                  </a:lnTo>
                  <a:lnTo>
                    <a:pt x="117634" y="163771"/>
                  </a:lnTo>
                  <a:lnTo>
                    <a:pt x="117071" y="163192"/>
                  </a:lnTo>
                  <a:lnTo>
                    <a:pt x="116509" y="162612"/>
                  </a:lnTo>
                  <a:lnTo>
                    <a:pt x="115963" y="162033"/>
                  </a:lnTo>
                  <a:lnTo>
                    <a:pt x="115418" y="161436"/>
                  </a:lnTo>
                  <a:lnTo>
                    <a:pt x="114361" y="160226"/>
                  </a:lnTo>
                  <a:lnTo>
                    <a:pt x="113305" y="159016"/>
                  </a:lnTo>
                  <a:lnTo>
                    <a:pt x="112862" y="158488"/>
                  </a:lnTo>
                  <a:lnTo>
                    <a:pt x="112401" y="157959"/>
                  </a:lnTo>
                  <a:lnTo>
                    <a:pt x="112163" y="157993"/>
                  </a:lnTo>
                  <a:lnTo>
                    <a:pt x="112487" y="158079"/>
                  </a:lnTo>
                  <a:lnTo>
                    <a:pt x="112401" y="158402"/>
                  </a:lnTo>
                  <a:lnTo>
                    <a:pt x="112572" y="158368"/>
                  </a:lnTo>
                  <a:lnTo>
                    <a:pt x="112793" y="158914"/>
                  </a:lnTo>
                  <a:lnTo>
                    <a:pt x="112862" y="158914"/>
                  </a:lnTo>
                  <a:lnTo>
                    <a:pt x="113100" y="159272"/>
                  </a:lnTo>
                  <a:lnTo>
                    <a:pt x="113373" y="159630"/>
                  </a:lnTo>
                  <a:lnTo>
                    <a:pt x="114038" y="160431"/>
                  </a:lnTo>
                  <a:lnTo>
                    <a:pt x="114719" y="161232"/>
                  </a:lnTo>
                  <a:lnTo>
                    <a:pt x="115418" y="162016"/>
                  </a:lnTo>
                  <a:lnTo>
                    <a:pt x="116134" y="162783"/>
                  </a:lnTo>
                  <a:lnTo>
                    <a:pt x="117088" y="163754"/>
                  </a:lnTo>
                  <a:lnTo>
                    <a:pt x="117566" y="164231"/>
                  </a:lnTo>
                  <a:lnTo>
                    <a:pt x="118043" y="164691"/>
                  </a:lnTo>
                  <a:lnTo>
                    <a:pt x="118537" y="165152"/>
                  </a:lnTo>
                  <a:lnTo>
                    <a:pt x="119048" y="165595"/>
                  </a:lnTo>
                  <a:lnTo>
                    <a:pt x="119577" y="166021"/>
                  </a:lnTo>
                  <a:lnTo>
                    <a:pt x="120122" y="166396"/>
                  </a:lnTo>
                  <a:lnTo>
                    <a:pt x="120344" y="166532"/>
                  </a:lnTo>
                  <a:lnTo>
                    <a:pt x="120582" y="166651"/>
                  </a:lnTo>
                  <a:lnTo>
                    <a:pt x="120701" y="166686"/>
                  </a:lnTo>
                  <a:lnTo>
                    <a:pt x="120821" y="166720"/>
                  </a:lnTo>
                  <a:lnTo>
                    <a:pt x="120957" y="166737"/>
                  </a:lnTo>
                  <a:lnTo>
                    <a:pt x="121093" y="166720"/>
                  </a:lnTo>
                  <a:lnTo>
                    <a:pt x="120446" y="166873"/>
                  </a:lnTo>
                  <a:lnTo>
                    <a:pt x="119798" y="167043"/>
                  </a:lnTo>
                  <a:lnTo>
                    <a:pt x="118503" y="167418"/>
                  </a:lnTo>
                  <a:lnTo>
                    <a:pt x="117923" y="166941"/>
                  </a:lnTo>
                  <a:lnTo>
                    <a:pt x="117344" y="166447"/>
                  </a:lnTo>
                  <a:lnTo>
                    <a:pt x="116799" y="165953"/>
                  </a:lnTo>
                  <a:lnTo>
                    <a:pt x="116236" y="165441"/>
                  </a:lnTo>
                  <a:lnTo>
                    <a:pt x="115708" y="164930"/>
                  </a:lnTo>
                  <a:lnTo>
                    <a:pt x="115162" y="164402"/>
                  </a:lnTo>
                  <a:lnTo>
                    <a:pt x="114123" y="163328"/>
                  </a:lnTo>
                  <a:lnTo>
                    <a:pt x="113986" y="163123"/>
                  </a:lnTo>
                  <a:lnTo>
                    <a:pt x="113680" y="162800"/>
                  </a:lnTo>
                  <a:lnTo>
                    <a:pt x="113373" y="162476"/>
                  </a:lnTo>
                  <a:lnTo>
                    <a:pt x="113066" y="162152"/>
                  </a:lnTo>
                  <a:lnTo>
                    <a:pt x="112776" y="161811"/>
                  </a:lnTo>
                  <a:lnTo>
                    <a:pt x="112776" y="162186"/>
                  </a:lnTo>
                  <a:lnTo>
                    <a:pt x="112947" y="162152"/>
                  </a:lnTo>
                  <a:lnTo>
                    <a:pt x="112896" y="162374"/>
                  </a:lnTo>
                  <a:lnTo>
                    <a:pt x="113066" y="162374"/>
                  </a:lnTo>
                  <a:lnTo>
                    <a:pt x="113168" y="162766"/>
                  </a:lnTo>
                  <a:lnTo>
                    <a:pt x="114327" y="164044"/>
                  </a:lnTo>
                  <a:lnTo>
                    <a:pt x="114924" y="164674"/>
                  </a:lnTo>
                  <a:lnTo>
                    <a:pt x="115520" y="165288"/>
                  </a:lnTo>
                  <a:lnTo>
                    <a:pt x="116134" y="165902"/>
                  </a:lnTo>
                  <a:lnTo>
                    <a:pt x="116782" y="166481"/>
                  </a:lnTo>
                  <a:lnTo>
                    <a:pt x="117429" y="167043"/>
                  </a:lnTo>
                  <a:lnTo>
                    <a:pt x="118111" y="167572"/>
                  </a:lnTo>
                  <a:lnTo>
                    <a:pt x="117259" y="167913"/>
                  </a:lnTo>
                  <a:lnTo>
                    <a:pt x="116833" y="168083"/>
                  </a:lnTo>
                  <a:lnTo>
                    <a:pt x="116407" y="168288"/>
                  </a:lnTo>
                  <a:lnTo>
                    <a:pt x="115963" y="167964"/>
                  </a:lnTo>
                  <a:lnTo>
                    <a:pt x="115520" y="167640"/>
                  </a:lnTo>
                  <a:lnTo>
                    <a:pt x="114668" y="166975"/>
                  </a:lnTo>
                  <a:lnTo>
                    <a:pt x="112998" y="165612"/>
                  </a:lnTo>
                  <a:lnTo>
                    <a:pt x="112657" y="165339"/>
                  </a:lnTo>
                  <a:lnTo>
                    <a:pt x="112316" y="165049"/>
                  </a:lnTo>
                  <a:lnTo>
                    <a:pt x="111686" y="164436"/>
                  </a:lnTo>
                  <a:lnTo>
                    <a:pt x="111345" y="164112"/>
                  </a:lnTo>
                  <a:lnTo>
                    <a:pt x="111225" y="163993"/>
                  </a:lnTo>
                  <a:lnTo>
                    <a:pt x="111174" y="163942"/>
                  </a:lnTo>
                  <a:lnTo>
                    <a:pt x="111106" y="163890"/>
                  </a:lnTo>
                  <a:lnTo>
                    <a:pt x="111038" y="163873"/>
                  </a:lnTo>
                  <a:lnTo>
                    <a:pt x="110970" y="163873"/>
                  </a:lnTo>
                  <a:lnTo>
                    <a:pt x="110884" y="163907"/>
                  </a:lnTo>
                  <a:lnTo>
                    <a:pt x="110816" y="163959"/>
                  </a:lnTo>
                  <a:lnTo>
                    <a:pt x="111157" y="163993"/>
                  </a:lnTo>
                  <a:lnTo>
                    <a:pt x="111072" y="164351"/>
                  </a:lnTo>
                  <a:lnTo>
                    <a:pt x="111208" y="164334"/>
                  </a:lnTo>
                  <a:lnTo>
                    <a:pt x="111362" y="164538"/>
                  </a:lnTo>
                  <a:lnTo>
                    <a:pt x="111532" y="164726"/>
                  </a:lnTo>
                  <a:lnTo>
                    <a:pt x="111873" y="165101"/>
                  </a:lnTo>
                  <a:lnTo>
                    <a:pt x="112231" y="165441"/>
                  </a:lnTo>
                  <a:lnTo>
                    <a:pt x="112606" y="165782"/>
                  </a:lnTo>
                  <a:lnTo>
                    <a:pt x="113390" y="166430"/>
                  </a:lnTo>
                  <a:lnTo>
                    <a:pt x="113782" y="166754"/>
                  </a:lnTo>
                  <a:lnTo>
                    <a:pt x="114157" y="167078"/>
                  </a:lnTo>
                  <a:lnTo>
                    <a:pt x="114395" y="167248"/>
                  </a:lnTo>
                  <a:lnTo>
                    <a:pt x="114634" y="167435"/>
                  </a:lnTo>
                  <a:lnTo>
                    <a:pt x="115111" y="167810"/>
                  </a:lnTo>
                  <a:lnTo>
                    <a:pt x="115350" y="167998"/>
                  </a:lnTo>
                  <a:lnTo>
                    <a:pt x="115588" y="168151"/>
                  </a:lnTo>
                  <a:lnTo>
                    <a:pt x="115861" y="168305"/>
                  </a:lnTo>
                  <a:lnTo>
                    <a:pt x="116134" y="168407"/>
                  </a:lnTo>
                  <a:lnTo>
                    <a:pt x="115980" y="168492"/>
                  </a:lnTo>
                  <a:lnTo>
                    <a:pt x="115827" y="168543"/>
                  </a:lnTo>
                  <a:lnTo>
                    <a:pt x="115674" y="168594"/>
                  </a:lnTo>
                  <a:lnTo>
                    <a:pt x="115503" y="168611"/>
                  </a:lnTo>
                  <a:lnTo>
                    <a:pt x="115162" y="168646"/>
                  </a:lnTo>
                  <a:lnTo>
                    <a:pt x="115009" y="168680"/>
                  </a:lnTo>
                  <a:lnTo>
                    <a:pt x="114839" y="168714"/>
                  </a:lnTo>
                  <a:lnTo>
                    <a:pt x="113799" y="168271"/>
                  </a:lnTo>
                  <a:lnTo>
                    <a:pt x="113271" y="168049"/>
                  </a:lnTo>
                  <a:lnTo>
                    <a:pt x="112759" y="167793"/>
                  </a:lnTo>
                  <a:lnTo>
                    <a:pt x="112265" y="167538"/>
                  </a:lnTo>
                  <a:lnTo>
                    <a:pt x="112026" y="167384"/>
                  </a:lnTo>
                  <a:lnTo>
                    <a:pt x="111788" y="167231"/>
                  </a:lnTo>
                  <a:lnTo>
                    <a:pt x="111566" y="167061"/>
                  </a:lnTo>
                  <a:lnTo>
                    <a:pt x="111345" y="166890"/>
                  </a:lnTo>
                  <a:lnTo>
                    <a:pt x="111140" y="166703"/>
                  </a:lnTo>
                  <a:lnTo>
                    <a:pt x="110936" y="166498"/>
                  </a:lnTo>
                  <a:lnTo>
                    <a:pt x="110169" y="165663"/>
                  </a:lnTo>
                  <a:lnTo>
                    <a:pt x="109419" y="164794"/>
                  </a:lnTo>
                  <a:lnTo>
                    <a:pt x="108703" y="163907"/>
                  </a:lnTo>
                  <a:lnTo>
                    <a:pt x="108004" y="163004"/>
                  </a:lnTo>
                  <a:lnTo>
                    <a:pt x="107680" y="162544"/>
                  </a:lnTo>
                  <a:lnTo>
                    <a:pt x="107356" y="162067"/>
                  </a:lnTo>
                  <a:lnTo>
                    <a:pt x="107033" y="161590"/>
                  </a:lnTo>
                  <a:lnTo>
                    <a:pt x="106726" y="161112"/>
                  </a:lnTo>
                  <a:lnTo>
                    <a:pt x="106436" y="160618"/>
                  </a:lnTo>
                  <a:lnTo>
                    <a:pt x="106146" y="160124"/>
                  </a:lnTo>
                  <a:lnTo>
                    <a:pt x="105874" y="159630"/>
                  </a:lnTo>
                  <a:lnTo>
                    <a:pt x="105618" y="159118"/>
                  </a:lnTo>
                  <a:lnTo>
                    <a:pt x="105107" y="158045"/>
                  </a:lnTo>
                  <a:lnTo>
                    <a:pt x="104613" y="156971"/>
                  </a:lnTo>
                  <a:lnTo>
                    <a:pt x="104152" y="155863"/>
                  </a:lnTo>
                  <a:lnTo>
                    <a:pt x="103709" y="154755"/>
                  </a:lnTo>
                  <a:lnTo>
                    <a:pt x="103300" y="153647"/>
                  </a:lnTo>
                  <a:lnTo>
                    <a:pt x="102908" y="152522"/>
                  </a:lnTo>
                  <a:lnTo>
                    <a:pt x="102550" y="151398"/>
                  </a:lnTo>
                  <a:lnTo>
                    <a:pt x="102209" y="150256"/>
                  </a:lnTo>
                  <a:lnTo>
                    <a:pt x="101971" y="149438"/>
                  </a:lnTo>
                  <a:lnTo>
                    <a:pt x="101732" y="148619"/>
                  </a:lnTo>
                  <a:lnTo>
                    <a:pt x="101528" y="147801"/>
                  </a:lnTo>
                  <a:lnTo>
                    <a:pt x="101306" y="146983"/>
                  </a:lnTo>
                  <a:lnTo>
                    <a:pt x="101119" y="146148"/>
                  </a:lnTo>
                  <a:lnTo>
                    <a:pt x="100931" y="145313"/>
                  </a:lnTo>
                  <a:lnTo>
                    <a:pt x="100761" y="144495"/>
                  </a:lnTo>
                  <a:lnTo>
                    <a:pt x="100590" y="143660"/>
                  </a:lnTo>
                  <a:lnTo>
                    <a:pt x="100488" y="143080"/>
                  </a:lnTo>
                  <a:lnTo>
                    <a:pt x="100403" y="142501"/>
                  </a:lnTo>
                  <a:lnTo>
                    <a:pt x="100335" y="141921"/>
                  </a:lnTo>
                  <a:lnTo>
                    <a:pt x="100283" y="141325"/>
                  </a:lnTo>
                  <a:lnTo>
                    <a:pt x="100164" y="140166"/>
                  </a:lnTo>
                  <a:lnTo>
                    <a:pt x="100096" y="139569"/>
                  </a:lnTo>
                  <a:lnTo>
                    <a:pt x="100011" y="138990"/>
                  </a:lnTo>
                  <a:lnTo>
                    <a:pt x="100096" y="138649"/>
                  </a:lnTo>
                  <a:lnTo>
                    <a:pt x="100181" y="138308"/>
                  </a:lnTo>
                  <a:lnTo>
                    <a:pt x="100283" y="137984"/>
                  </a:lnTo>
                  <a:lnTo>
                    <a:pt x="100420" y="137660"/>
                  </a:lnTo>
                  <a:lnTo>
                    <a:pt x="100556" y="137337"/>
                  </a:lnTo>
                  <a:lnTo>
                    <a:pt x="100710" y="137030"/>
                  </a:lnTo>
                  <a:lnTo>
                    <a:pt x="100863" y="136723"/>
                  </a:lnTo>
                  <a:lnTo>
                    <a:pt x="101050" y="136416"/>
                  </a:lnTo>
                  <a:lnTo>
                    <a:pt x="101425" y="135820"/>
                  </a:lnTo>
                  <a:lnTo>
                    <a:pt x="101834" y="135257"/>
                  </a:lnTo>
                  <a:lnTo>
                    <a:pt x="102261" y="134695"/>
                  </a:lnTo>
                  <a:lnTo>
                    <a:pt x="102687" y="134150"/>
                  </a:lnTo>
                  <a:lnTo>
                    <a:pt x="103334" y="133434"/>
                  </a:lnTo>
                  <a:lnTo>
                    <a:pt x="103965" y="132701"/>
                  </a:lnTo>
                  <a:lnTo>
                    <a:pt x="104630" y="132002"/>
                  </a:lnTo>
                  <a:lnTo>
                    <a:pt x="105294" y="131303"/>
                  </a:lnTo>
                  <a:lnTo>
                    <a:pt x="105959" y="130604"/>
                  </a:lnTo>
                  <a:lnTo>
                    <a:pt x="106641" y="129923"/>
                  </a:lnTo>
                  <a:lnTo>
                    <a:pt x="107339" y="129258"/>
                  </a:lnTo>
                  <a:lnTo>
                    <a:pt x="108038" y="128593"/>
                  </a:lnTo>
                  <a:lnTo>
                    <a:pt x="108907" y="127877"/>
                  </a:lnTo>
                  <a:lnTo>
                    <a:pt x="109777" y="127179"/>
                  </a:lnTo>
                  <a:lnTo>
                    <a:pt x="110680" y="126514"/>
                  </a:lnTo>
                  <a:lnTo>
                    <a:pt x="111583" y="125849"/>
                  </a:lnTo>
                  <a:lnTo>
                    <a:pt x="112487" y="125202"/>
                  </a:lnTo>
                  <a:lnTo>
                    <a:pt x="113407" y="124554"/>
                  </a:lnTo>
                  <a:lnTo>
                    <a:pt x="115248" y="123293"/>
                  </a:lnTo>
                  <a:lnTo>
                    <a:pt x="115912" y="122850"/>
                  </a:lnTo>
                  <a:lnTo>
                    <a:pt x="116594" y="122458"/>
                  </a:lnTo>
                  <a:lnTo>
                    <a:pt x="117276" y="122066"/>
                  </a:lnTo>
                  <a:lnTo>
                    <a:pt x="117975" y="121708"/>
                  </a:lnTo>
                  <a:lnTo>
                    <a:pt x="118690" y="121367"/>
                  </a:lnTo>
                  <a:lnTo>
                    <a:pt x="119406" y="121043"/>
                  </a:lnTo>
                  <a:lnTo>
                    <a:pt x="120139" y="120719"/>
                  </a:lnTo>
                  <a:lnTo>
                    <a:pt x="120872" y="120429"/>
                  </a:lnTo>
                  <a:lnTo>
                    <a:pt x="121485" y="120225"/>
                  </a:lnTo>
                  <a:lnTo>
                    <a:pt x="122116" y="120020"/>
                  </a:lnTo>
                  <a:lnTo>
                    <a:pt x="122747" y="119833"/>
                  </a:lnTo>
                  <a:lnTo>
                    <a:pt x="123377" y="119680"/>
                  </a:lnTo>
                  <a:lnTo>
                    <a:pt x="124008" y="119526"/>
                  </a:lnTo>
                  <a:lnTo>
                    <a:pt x="124656" y="119373"/>
                  </a:lnTo>
                  <a:lnTo>
                    <a:pt x="125303" y="119253"/>
                  </a:lnTo>
                  <a:lnTo>
                    <a:pt x="125951" y="119134"/>
                  </a:lnTo>
                  <a:lnTo>
                    <a:pt x="126599" y="119032"/>
                  </a:lnTo>
                  <a:lnTo>
                    <a:pt x="127246" y="118947"/>
                  </a:lnTo>
                  <a:lnTo>
                    <a:pt x="127894" y="118861"/>
                  </a:lnTo>
                  <a:lnTo>
                    <a:pt x="128541" y="118793"/>
                  </a:lnTo>
                  <a:lnTo>
                    <a:pt x="129854" y="118674"/>
                  </a:lnTo>
                  <a:lnTo>
                    <a:pt x="131166" y="118589"/>
                  </a:lnTo>
                  <a:close/>
                  <a:moveTo>
                    <a:pt x="104016" y="157635"/>
                  </a:moveTo>
                  <a:lnTo>
                    <a:pt x="104238" y="158198"/>
                  </a:lnTo>
                  <a:lnTo>
                    <a:pt x="104493" y="158726"/>
                  </a:lnTo>
                  <a:lnTo>
                    <a:pt x="104749" y="159272"/>
                  </a:lnTo>
                  <a:lnTo>
                    <a:pt x="105022" y="159800"/>
                  </a:lnTo>
                  <a:lnTo>
                    <a:pt x="105294" y="160328"/>
                  </a:lnTo>
                  <a:lnTo>
                    <a:pt x="105584" y="160840"/>
                  </a:lnTo>
                  <a:lnTo>
                    <a:pt x="106198" y="161862"/>
                  </a:lnTo>
                  <a:lnTo>
                    <a:pt x="106266" y="161999"/>
                  </a:lnTo>
                  <a:lnTo>
                    <a:pt x="106317" y="162135"/>
                  </a:lnTo>
                  <a:lnTo>
                    <a:pt x="106334" y="162271"/>
                  </a:lnTo>
                  <a:lnTo>
                    <a:pt x="106351" y="162425"/>
                  </a:lnTo>
                  <a:lnTo>
                    <a:pt x="106607" y="162339"/>
                  </a:lnTo>
                  <a:lnTo>
                    <a:pt x="106351" y="162749"/>
                  </a:lnTo>
                  <a:lnTo>
                    <a:pt x="106794" y="162612"/>
                  </a:lnTo>
                  <a:lnTo>
                    <a:pt x="106402" y="162902"/>
                  </a:lnTo>
                  <a:lnTo>
                    <a:pt x="106402" y="162902"/>
                  </a:lnTo>
                  <a:lnTo>
                    <a:pt x="106504" y="162885"/>
                  </a:lnTo>
                  <a:lnTo>
                    <a:pt x="106607" y="162868"/>
                  </a:lnTo>
                  <a:lnTo>
                    <a:pt x="106692" y="162868"/>
                  </a:lnTo>
                  <a:lnTo>
                    <a:pt x="106760" y="162902"/>
                  </a:lnTo>
                  <a:lnTo>
                    <a:pt x="106845" y="162936"/>
                  </a:lnTo>
                  <a:lnTo>
                    <a:pt x="106913" y="162987"/>
                  </a:lnTo>
                  <a:lnTo>
                    <a:pt x="107033" y="163123"/>
                  </a:lnTo>
                  <a:lnTo>
                    <a:pt x="107152" y="163294"/>
                  </a:lnTo>
                  <a:lnTo>
                    <a:pt x="107254" y="163464"/>
                  </a:lnTo>
                  <a:lnTo>
                    <a:pt x="107339" y="163635"/>
                  </a:lnTo>
                  <a:lnTo>
                    <a:pt x="107425" y="163788"/>
                  </a:lnTo>
                  <a:lnTo>
                    <a:pt x="107203" y="163635"/>
                  </a:lnTo>
                  <a:lnTo>
                    <a:pt x="107101" y="163550"/>
                  </a:lnTo>
                  <a:lnTo>
                    <a:pt x="106999" y="163464"/>
                  </a:lnTo>
                  <a:lnTo>
                    <a:pt x="106896" y="163362"/>
                  </a:lnTo>
                  <a:lnTo>
                    <a:pt x="106845" y="163260"/>
                  </a:lnTo>
                  <a:lnTo>
                    <a:pt x="106811" y="163141"/>
                  </a:lnTo>
                  <a:lnTo>
                    <a:pt x="106811" y="163072"/>
                  </a:lnTo>
                  <a:lnTo>
                    <a:pt x="106811" y="162987"/>
                  </a:lnTo>
                  <a:lnTo>
                    <a:pt x="106419" y="163038"/>
                  </a:lnTo>
                  <a:lnTo>
                    <a:pt x="105993" y="162663"/>
                  </a:lnTo>
                  <a:lnTo>
                    <a:pt x="105567" y="162305"/>
                  </a:lnTo>
                  <a:lnTo>
                    <a:pt x="105294" y="162152"/>
                  </a:lnTo>
                  <a:lnTo>
                    <a:pt x="105022" y="161999"/>
                  </a:lnTo>
                  <a:lnTo>
                    <a:pt x="104851" y="161811"/>
                  </a:lnTo>
                  <a:lnTo>
                    <a:pt x="104851" y="162118"/>
                  </a:lnTo>
                  <a:lnTo>
                    <a:pt x="105703" y="162868"/>
                  </a:lnTo>
                  <a:lnTo>
                    <a:pt x="106555" y="163584"/>
                  </a:lnTo>
                  <a:lnTo>
                    <a:pt x="107425" y="164299"/>
                  </a:lnTo>
                  <a:lnTo>
                    <a:pt x="108311" y="164981"/>
                  </a:lnTo>
                  <a:lnTo>
                    <a:pt x="108498" y="165118"/>
                  </a:lnTo>
                  <a:lnTo>
                    <a:pt x="108652" y="165254"/>
                  </a:lnTo>
                  <a:lnTo>
                    <a:pt x="108822" y="165407"/>
                  </a:lnTo>
                  <a:lnTo>
                    <a:pt x="108959" y="165561"/>
                  </a:lnTo>
                  <a:lnTo>
                    <a:pt x="109248" y="165902"/>
                  </a:lnTo>
                  <a:lnTo>
                    <a:pt x="109538" y="166242"/>
                  </a:lnTo>
                  <a:lnTo>
                    <a:pt x="109538" y="166242"/>
                  </a:lnTo>
                  <a:lnTo>
                    <a:pt x="109197" y="166106"/>
                  </a:lnTo>
                  <a:lnTo>
                    <a:pt x="108635" y="165765"/>
                  </a:lnTo>
                  <a:lnTo>
                    <a:pt x="108055" y="165424"/>
                  </a:lnTo>
                  <a:lnTo>
                    <a:pt x="107459" y="165101"/>
                  </a:lnTo>
                  <a:lnTo>
                    <a:pt x="106879" y="164794"/>
                  </a:lnTo>
                  <a:lnTo>
                    <a:pt x="106555" y="164589"/>
                  </a:lnTo>
                  <a:lnTo>
                    <a:pt x="106249" y="164521"/>
                  </a:lnTo>
                  <a:lnTo>
                    <a:pt x="105959" y="164470"/>
                  </a:lnTo>
                  <a:lnTo>
                    <a:pt x="105959" y="164197"/>
                  </a:lnTo>
                  <a:lnTo>
                    <a:pt x="105891" y="164265"/>
                  </a:lnTo>
                  <a:lnTo>
                    <a:pt x="105857" y="164334"/>
                  </a:lnTo>
                  <a:lnTo>
                    <a:pt x="105857" y="164402"/>
                  </a:lnTo>
                  <a:lnTo>
                    <a:pt x="105857" y="164470"/>
                  </a:lnTo>
                  <a:lnTo>
                    <a:pt x="105874" y="164521"/>
                  </a:lnTo>
                  <a:lnTo>
                    <a:pt x="105908" y="164572"/>
                  </a:lnTo>
                  <a:lnTo>
                    <a:pt x="106010" y="164657"/>
                  </a:lnTo>
                  <a:lnTo>
                    <a:pt x="106146" y="164743"/>
                  </a:lnTo>
                  <a:lnTo>
                    <a:pt x="106283" y="164828"/>
                  </a:lnTo>
                  <a:lnTo>
                    <a:pt x="106419" y="164896"/>
                  </a:lnTo>
                  <a:lnTo>
                    <a:pt x="106538" y="164981"/>
                  </a:lnTo>
                  <a:lnTo>
                    <a:pt x="107271" y="165390"/>
                  </a:lnTo>
                  <a:lnTo>
                    <a:pt x="108345" y="166055"/>
                  </a:lnTo>
                  <a:lnTo>
                    <a:pt x="108873" y="166379"/>
                  </a:lnTo>
                  <a:lnTo>
                    <a:pt x="109402" y="166703"/>
                  </a:lnTo>
                  <a:lnTo>
                    <a:pt x="109606" y="166822"/>
                  </a:lnTo>
                  <a:lnTo>
                    <a:pt x="109794" y="166941"/>
                  </a:lnTo>
                  <a:lnTo>
                    <a:pt x="110203" y="167163"/>
                  </a:lnTo>
                  <a:lnTo>
                    <a:pt x="110390" y="167265"/>
                  </a:lnTo>
                  <a:lnTo>
                    <a:pt x="110578" y="167384"/>
                  </a:lnTo>
                  <a:lnTo>
                    <a:pt x="110765" y="167521"/>
                  </a:lnTo>
                  <a:lnTo>
                    <a:pt x="110953" y="167657"/>
                  </a:lnTo>
                  <a:lnTo>
                    <a:pt x="111191" y="167862"/>
                  </a:lnTo>
                  <a:lnTo>
                    <a:pt x="111430" y="168032"/>
                  </a:lnTo>
                  <a:lnTo>
                    <a:pt x="111686" y="168202"/>
                  </a:lnTo>
                  <a:lnTo>
                    <a:pt x="111958" y="168356"/>
                  </a:lnTo>
                  <a:lnTo>
                    <a:pt x="112504" y="168629"/>
                  </a:lnTo>
                  <a:lnTo>
                    <a:pt x="113066" y="168901"/>
                  </a:lnTo>
                  <a:lnTo>
                    <a:pt x="112367" y="168748"/>
                  </a:lnTo>
                  <a:lnTo>
                    <a:pt x="111668" y="168560"/>
                  </a:lnTo>
                  <a:lnTo>
                    <a:pt x="111174" y="168407"/>
                  </a:lnTo>
                  <a:lnTo>
                    <a:pt x="110663" y="168254"/>
                  </a:lnTo>
                  <a:lnTo>
                    <a:pt x="110186" y="168066"/>
                  </a:lnTo>
                  <a:lnTo>
                    <a:pt x="109896" y="167981"/>
                  </a:lnTo>
                  <a:lnTo>
                    <a:pt x="109606" y="167930"/>
                  </a:lnTo>
                  <a:lnTo>
                    <a:pt x="109640" y="167827"/>
                  </a:lnTo>
                  <a:lnTo>
                    <a:pt x="109214" y="167708"/>
                  </a:lnTo>
                  <a:lnTo>
                    <a:pt x="108788" y="167606"/>
                  </a:lnTo>
                  <a:lnTo>
                    <a:pt x="108805" y="167521"/>
                  </a:lnTo>
                  <a:lnTo>
                    <a:pt x="108515" y="167418"/>
                  </a:lnTo>
                  <a:lnTo>
                    <a:pt x="108226" y="167316"/>
                  </a:lnTo>
                  <a:lnTo>
                    <a:pt x="107663" y="167112"/>
                  </a:lnTo>
                  <a:lnTo>
                    <a:pt x="107629" y="166958"/>
                  </a:lnTo>
                  <a:lnTo>
                    <a:pt x="107322" y="167026"/>
                  </a:lnTo>
                  <a:lnTo>
                    <a:pt x="107271" y="166890"/>
                  </a:lnTo>
                  <a:lnTo>
                    <a:pt x="106641" y="166651"/>
                  </a:lnTo>
                  <a:lnTo>
                    <a:pt x="106641" y="166651"/>
                  </a:lnTo>
                  <a:lnTo>
                    <a:pt x="106862" y="166822"/>
                  </a:lnTo>
                  <a:lnTo>
                    <a:pt x="107101" y="166975"/>
                  </a:lnTo>
                  <a:lnTo>
                    <a:pt x="107356" y="167112"/>
                  </a:lnTo>
                  <a:lnTo>
                    <a:pt x="107493" y="167163"/>
                  </a:lnTo>
                  <a:lnTo>
                    <a:pt x="107629" y="167214"/>
                  </a:lnTo>
                  <a:lnTo>
                    <a:pt x="107646" y="167367"/>
                  </a:lnTo>
                  <a:lnTo>
                    <a:pt x="108004" y="167265"/>
                  </a:lnTo>
                  <a:lnTo>
                    <a:pt x="107970" y="167538"/>
                  </a:lnTo>
                  <a:lnTo>
                    <a:pt x="107970" y="167538"/>
                  </a:lnTo>
                  <a:lnTo>
                    <a:pt x="108328" y="167435"/>
                  </a:lnTo>
                  <a:lnTo>
                    <a:pt x="108328" y="167435"/>
                  </a:lnTo>
                  <a:lnTo>
                    <a:pt x="108294" y="167708"/>
                  </a:lnTo>
                  <a:lnTo>
                    <a:pt x="108652" y="167606"/>
                  </a:lnTo>
                  <a:lnTo>
                    <a:pt x="108652" y="167845"/>
                  </a:lnTo>
                  <a:lnTo>
                    <a:pt x="108890" y="167827"/>
                  </a:lnTo>
                  <a:lnTo>
                    <a:pt x="109027" y="167896"/>
                  </a:lnTo>
                  <a:lnTo>
                    <a:pt x="109180" y="167947"/>
                  </a:lnTo>
                  <a:lnTo>
                    <a:pt x="109334" y="167998"/>
                  </a:lnTo>
                  <a:lnTo>
                    <a:pt x="109487" y="168015"/>
                  </a:lnTo>
                  <a:lnTo>
                    <a:pt x="109470" y="168117"/>
                  </a:lnTo>
                  <a:lnTo>
                    <a:pt x="109845" y="168237"/>
                  </a:lnTo>
                  <a:lnTo>
                    <a:pt x="110220" y="168373"/>
                  </a:lnTo>
                  <a:lnTo>
                    <a:pt x="110510" y="168458"/>
                  </a:lnTo>
                  <a:lnTo>
                    <a:pt x="110799" y="168526"/>
                  </a:lnTo>
                  <a:lnTo>
                    <a:pt x="110782" y="168646"/>
                  </a:lnTo>
                  <a:lnTo>
                    <a:pt x="111294" y="168646"/>
                  </a:lnTo>
                  <a:lnTo>
                    <a:pt x="111294" y="168799"/>
                  </a:lnTo>
                  <a:lnTo>
                    <a:pt x="111720" y="168850"/>
                  </a:lnTo>
                  <a:lnTo>
                    <a:pt x="112043" y="168952"/>
                  </a:lnTo>
                  <a:lnTo>
                    <a:pt x="112367" y="169055"/>
                  </a:lnTo>
                  <a:lnTo>
                    <a:pt x="112589" y="169106"/>
                  </a:lnTo>
                  <a:lnTo>
                    <a:pt x="112810" y="169140"/>
                  </a:lnTo>
                  <a:lnTo>
                    <a:pt x="113032" y="169157"/>
                  </a:lnTo>
                  <a:lnTo>
                    <a:pt x="113271" y="169174"/>
                  </a:lnTo>
                  <a:lnTo>
                    <a:pt x="113271" y="169293"/>
                  </a:lnTo>
                  <a:lnTo>
                    <a:pt x="113884" y="169276"/>
                  </a:lnTo>
                  <a:lnTo>
                    <a:pt x="114498" y="169276"/>
                  </a:lnTo>
                  <a:lnTo>
                    <a:pt x="114344" y="169344"/>
                  </a:lnTo>
                  <a:lnTo>
                    <a:pt x="114191" y="169413"/>
                  </a:lnTo>
                  <a:lnTo>
                    <a:pt x="113867" y="169498"/>
                  </a:lnTo>
                  <a:lnTo>
                    <a:pt x="113543" y="169566"/>
                  </a:lnTo>
                  <a:lnTo>
                    <a:pt x="113202" y="169600"/>
                  </a:lnTo>
                  <a:lnTo>
                    <a:pt x="112521" y="169634"/>
                  </a:lnTo>
                  <a:lnTo>
                    <a:pt x="111856" y="169685"/>
                  </a:lnTo>
                  <a:lnTo>
                    <a:pt x="110799" y="169651"/>
                  </a:lnTo>
                  <a:lnTo>
                    <a:pt x="109760" y="169617"/>
                  </a:lnTo>
                  <a:lnTo>
                    <a:pt x="108703" y="169566"/>
                  </a:lnTo>
                  <a:lnTo>
                    <a:pt x="107646" y="169481"/>
                  </a:lnTo>
                  <a:lnTo>
                    <a:pt x="107646" y="169481"/>
                  </a:lnTo>
                  <a:lnTo>
                    <a:pt x="107663" y="169770"/>
                  </a:lnTo>
                  <a:lnTo>
                    <a:pt x="108089" y="169873"/>
                  </a:lnTo>
                  <a:lnTo>
                    <a:pt x="108788" y="169992"/>
                  </a:lnTo>
                  <a:lnTo>
                    <a:pt x="109504" y="170094"/>
                  </a:lnTo>
                  <a:lnTo>
                    <a:pt x="110220" y="170145"/>
                  </a:lnTo>
                  <a:lnTo>
                    <a:pt x="110953" y="170179"/>
                  </a:lnTo>
                  <a:lnTo>
                    <a:pt x="111668" y="170197"/>
                  </a:lnTo>
                  <a:lnTo>
                    <a:pt x="112401" y="170179"/>
                  </a:lnTo>
                  <a:lnTo>
                    <a:pt x="113117" y="170145"/>
                  </a:lnTo>
                  <a:lnTo>
                    <a:pt x="113833" y="170094"/>
                  </a:lnTo>
                  <a:lnTo>
                    <a:pt x="113441" y="170418"/>
                  </a:lnTo>
                  <a:lnTo>
                    <a:pt x="113015" y="170725"/>
                  </a:lnTo>
                  <a:lnTo>
                    <a:pt x="112589" y="171032"/>
                  </a:lnTo>
                  <a:lnTo>
                    <a:pt x="112146" y="171304"/>
                  </a:lnTo>
                  <a:lnTo>
                    <a:pt x="111924" y="171458"/>
                  </a:lnTo>
                  <a:lnTo>
                    <a:pt x="111720" y="171611"/>
                  </a:lnTo>
                  <a:lnTo>
                    <a:pt x="111464" y="171577"/>
                  </a:lnTo>
                  <a:lnTo>
                    <a:pt x="111464" y="171747"/>
                  </a:lnTo>
                  <a:lnTo>
                    <a:pt x="111021" y="171884"/>
                  </a:lnTo>
                  <a:lnTo>
                    <a:pt x="111634" y="171969"/>
                  </a:lnTo>
                  <a:lnTo>
                    <a:pt x="111583" y="171816"/>
                  </a:lnTo>
                  <a:lnTo>
                    <a:pt x="111788" y="171782"/>
                  </a:lnTo>
                  <a:lnTo>
                    <a:pt x="111975" y="171730"/>
                  </a:lnTo>
                  <a:lnTo>
                    <a:pt x="112367" y="171611"/>
                  </a:lnTo>
                  <a:lnTo>
                    <a:pt x="112708" y="171338"/>
                  </a:lnTo>
                  <a:lnTo>
                    <a:pt x="113066" y="171100"/>
                  </a:lnTo>
                  <a:lnTo>
                    <a:pt x="113032" y="171185"/>
                  </a:lnTo>
                  <a:lnTo>
                    <a:pt x="112998" y="171270"/>
                  </a:lnTo>
                  <a:lnTo>
                    <a:pt x="112896" y="171407"/>
                  </a:lnTo>
                  <a:lnTo>
                    <a:pt x="112776" y="171526"/>
                  </a:lnTo>
                  <a:lnTo>
                    <a:pt x="112640" y="171645"/>
                  </a:lnTo>
                  <a:lnTo>
                    <a:pt x="112350" y="171850"/>
                  </a:lnTo>
                  <a:lnTo>
                    <a:pt x="112214" y="171952"/>
                  </a:lnTo>
                  <a:lnTo>
                    <a:pt x="112095" y="172088"/>
                  </a:lnTo>
                  <a:lnTo>
                    <a:pt x="111634" y="172549"/>
                  </a:lnTo>
                  <a:lnTo>
                    <a:pt x="111174" y="172992"/>
                  </a:lnTo>
                  <a:lnTo>
                    <a:pt x="110970" y="173128"/>
                  </a:lnTo>
                  <a:lnTo>
                    <a:pt x="110867" y="173196"/>
                  </a:lnTo>
                  <a:lnTo>
                    <a:pt x="110748" y="173264"/>
                  </a:lnTo>
                  <a:lnTo>
                    <a:pt x="110646" y="173315"/>
                  </a:lnTo>
                  <a:lnTo>
                    <a:pt x="110527" y="173333"/>
                  </a:lnTo>
                  <a:lnTo>
                    <a:pt x="110407" y="173315"/>
                  </a:lnTo>
                  <a:lnTo>
                    <a:pt x="110288" y="173281"/>
                  </a:lnTo>
                  <a:lnTo>
                    <a:pt x="110032" y="173179"/>
                  </a:lnTo>
                  <a:lnTo>
                    <a:pt x="109777" y="173094"/>
                  </a:lnTo>
                  <a:lnTo>
                    <a:pt x="109538" y="172975"/>
                  </a:lnTo>
                  <a:lnTo>
                    <a:pt x="109299" y="172855"/>
                  </a:lnTo>
                  <a:lnTo>
                    <a:pt x="109078" y="172719"/>
                  </a:lnTo>
                  <a:lnTo>
                    <a:pt x="108839" y="172583"/>
                  </a:lnTo>
                  <a:lnTo>
                    <a:pt x="108396" y="172276"/>
                  </a:lnTo>
                  <a:lnTo>
                    <a:pt x="107970" y="171952"/>
                  </a:lnTo>
                  <a:lnTo>
                    <a:pt x="107561" y="171611"/>
                  </a:lnTo>
                  <a:lnTo>
                    <a:pt x="106743" y="170912"/>
                  </a:lnTo>
                  <a:lnTo>
                    <a:pt x="106521" y="170691"/>
                  </a:lnTo>
                  <a:lnTo>
                    <a:pt x="106283" y="170469"/>
                  </a:lnTo>
                  <a:lnTo>
                    <a:pt x="106061" y="170231"/>
                  </a:lnTo>
                  <a:lnTo>
                    <a:pt x="105857" y="169992"/>
                  </a:lnTo>
                  <a:lnTo>
                    <a:pt x="105652" y="169736"/>
                  </a:lnTo>
                  <a:lnTo>
                    <a:pt x="105448" y="169481"/>
                  </a:lnTo>
                  <a:lnTo>
                    <a:pt x="105090" y="168969"/>
                  </a:lnTo>
                  <a:lnTo>
                    <a:pt x="104749" y="168424"/>
                  </a:lnTo>
                  <a:lnTo>
                    <a:pt x="104459" y="167845"/>
                  </a:lnTo>
                  <a:lnTo>
                    <a:pt x="104186" y="167265"/>
                  </a:lnTo>
                  <a:lnTo>
                    <a:pt x="103948" y="166669"/>
                  </a:lnTo>
                  <a:lnTo>
                    <a:pt x="103743" y="166072"/>
                  </a:lnTo>
                  <a:lnTo>
                    <a:pt x="103556" y="165441"/>
                  </a:lnTo>
                  <a:lnTo>
                    <a:pt x="103402" y="164828"/>
                  </a:lnTo>
                  <a:lnTo>
                    <a:pt x="103283" y="164197"/>
                  </a:lnTo>
                  <a:lnTo>
                    <a:pt x="103198" y="163550"/>
                  </a:lnTo>
                  <a:lnTo>
                    <a:pt x="103130" y="162919"/>
                  </a:lnTo>
                  <a:lnTo>
                    <a:pt x="103096" y="162271"/>
                  </a:lnTo>
                  <a:lnTo>
                    <a:pt x="103079" y="161641"/>
                  </a:lnTo>
                  <a:lnTo>
                    <a:pt x="103079" y="161385"/>
                  </a:lnTo>
                  <a:lnTo>
                    <a:pt x="103096" y="161129"/>
                  </a:lnTo>
                  <a:lnTo>
                    <a:pt x="103130" y="160874"/>
                  </a:lnTo>
                  <a:lnTo>
                    <a:pt x="103181" y="160618"/>
                  </a:lnTo>
                  <a:lnTo>
                    <a:pt x="103317" y="160124"/>
                  </a:lnTo>
                  <a:lnTo>
                    <a:pt x="103471" y="159630"/>
                  </a:lnTo>
                  <a:lnTo>
                    <a:pt x="103641" y="159135"/>
                  </a:lnTo>
                  <a:lnTo>
                    <a:pt x="103794" y="158641"/>
                  </a:lnTo>
                  <a:lnTo>
                    <a:pt x="103931" y="158147"/>
                  </a:lnTo>
                  <a:lnTo>
                    <a:pt x="103982" y="157891"/>
                  </a:lnTo>
                  <a:lnTo>
                    <a:pt x="104016" y="157635"/>
                  </a:lnTo>
                  <a:close/>
                  <a:moveTo>
                    <a:pt x="112367" y="172344"/>
                  </a:moveTo>
                  <a:lnTo>
                    <a:pt x="112095" y="173162"/>
                  </a:lnTo>
                  <a:lnTo>
                    <a:pt x="111958" y="173554"/>
                  </a:lnTo>
                  <a:lnTo>
                    <a:pt x="111839" y="173963"/>
                  </a:lnTo>
                  <a:lnTo>
                    <a:pt x="111583" y="173861"/>
                  </a:lnTo>
                  <a:lnTo>
                    <a:pt x="111345" y="173742"/>
                  </a:lnTo>
                  <a:lnTo>
                    <a:pt x="111106" y="173622"/>
                  </a:lnTo>
                  <a:lnTo>
                    <a:pt x="111004" y="173554"/>
                  </a:lnTo>
                  <a:lnTo>
                    <a:pt x="110902" y="173469"/>
                  </a:lnTo>
                  <a:lnTo>
                    <a:pt x="110919" y="173401"/>
                  </a:lnTo>
                  <a:lnTo>
                    <a:pt x="110970" y="173350"/>
                  </a:lnTo>
                  <a:lnTo>
                    <a:pt x="111021" y="173298"/>
                  </a:lnTo>
                  <a:lnTo>
                    <a:pt x="111072" y="173264"/>
                  </a:lnTo>
                  <a:lnTo>
                    <a:pt x="111225" y="173213"/>
                  </a:lnTo>
                  <a:lnTo>
                    <a:pt x="111345" y="173145"/>
                  </a:lnTo>
                  <a:lnTo>
                    <a:pt x="111498" y="173077"/>
                  </a:lnTo>
                  <a:lnTo>
                    <a:pt x="111634" y="172975"/>
                  </a:lnTo>
                  <a:lnTo>
                    <a:pt x="111873" y="172787"/>
                  </a:lnTo>
                  <a:lnTo>
                    <a:pt x="112367" y="172344"/>
                  </a:lnTo>
                  <a:close/>
                  <a:moveTo>
                    <a:pt x="90620" y="164811"/>
                  </a:moveTo>
                  <a:lnTo>
                    <a:pt x="90773" y="164896"/>
                  </a:lnTo>
                  <a:lnTo>
                    <a:pt x="90961" y="164964"/>
                  </a:lnTo>
                  <a:lnTo>
                    <a:pt x="91319" y="165118"/>
                  </a:lnTo>
                  <a:lnTo>
                    <a:pt x="91489" y="165186"/>
                  </a:lnTo>
                  <a:lnTo>
                    <a:pt x="91660" y="165288"/>
                  </a:lnTo>
                  <a:lnTo>
                    <a:pt x="91728" y="165356"/>
                  </a:lnTo>
                  <a:lnTo>
                    <a:pt x="91796" y="165424"/>
                  </a:lnTo>
                  <a:lnTo>
                    <a:pt x="91847" y="165493"/>
                  </a:lnTo>
                  <a:lnTo>
                    <a:pt x="91898" y="165578"/>
                  </a:lnTo>
                  <a:lnTo>
                    <a:pt x="91625" y="165612"/>
                  </a:lnTo>
                  <a:lnTo>
                    <a:pt x="91353" y="165680"/>
                  </a:lnTo>
                  <a:lnTo>
                    <a:pt x="91097" y="165748"/>
                  </a:lnTo>
                  <a:lnTo>
                    <a:pt x="90841" y="165833"/>
                  </a:lnTo>
                  <a:lnTo>
                    <a:pt x="90807" y="165919"/>
                  </a:lnTo>
                  <a:lnTo>
                    <a:pt x="90739" y="165953"/>
                  </a:lnTo>
                  <a:lnTo>
                    <a:pt x="90671" y="165987"/>
                  </a:lnTo>
                  <a:lnTo>
                    <a:pt x="90569" y="166089"/>
                  </a:lnTo>
                  <a:lnTo>
                    <a:pt x="90484" y="166208"/>
                  </a:lnTo>
                  <a:lnTo>
                    <a:pt x="90398" y="166345"/>
                  </a:lnTo>
                  <a:lnTo>
                    <a:pt x="90654" y="166191"/>
                  </a:lnTo>
                  <a:lnTo>
                    <a:pt x="91216" y="166089"/>
                  </a:lnTo>
                  <a:lnTo>
                    <a:pt x="91540" y="165987"/>
                  </a:lnTo>
                  <a:lnTo>
                    <a:pt x="91864" y="165902"/>
                  </a:lnTo>
                  <a:lnTo>
                    <a:pt x="92034" y="165867"/>
                  </a:lnTo>
                  <a:lnTo>
                    <a:pt x="92188" y="165850"/>
                  </a:lnTo>
                  <a:lnTo>
                    <a:pt x="92358" y="165833"/>
                  </a:lnTo>
                  <a:lnTo>
                    <a:pt x="92529" y="165850"/>
                  </a:lnTo>
                  <a:lnTo>
                    <a:pt x="92665" y="165902"/>
                  </a:lnTo>
                  <a:lnTo>
                    <a:pt x="92801" y="165970"/>
                  </a:lnTo>
                  <a:lnTo>
                    <a:pt x="93040" y="166140"/>
                  </a:lnTo>
                  <a:lnTo>
                    <a:pt x="93279" y="166328"/>
                  </a:lnTo>
                  <a:lnTo>
                    <a:pt x="93517" y="166498"/>
                  </a:lnTo>
                  <a:lnTo>
                    <a:pt x="93483" y="166754"/>
                  </a:lnTo>
                  <a:lnTo>
                    <a:pt x="93159" y="166805"/>
                  </a:lnTo>
                  <a:lnTo>
                    <a:pt x="92853" y="166873"/>
                  </a:lnTo>
                  <a:lnTo>
                    <a:pt x="92546" y="166958"/>
                  </a:lnTo>
                  <a:lnTo>
                    <a:pt x="92239" y="167061"/>
                  </a:lnTo>
                  <a:lnTo>
                    <a:pt x="91745" y="167231"/>
                  </a:lnTo>
                  <a:lnTo>
                    <a:pt x="90364" y="167827"/>
                  </a:lnTo>
                  <a:lnTo>
                    <a:pt x="90313" y="167998"/>
                  </a:lnTo>
                  <a:lnTo>
                    <a:pt x="90092" y="167947"/>
                  </a:lnTo>
                  <a:lnTo>
                    <a:pt x="89819" y="168185"/>
                  </a:lnTo>
                  <a:lnTo>
                    <a:pt x="89700" y="168322"/>
                  </a:lnTo>
                  <a:lnTo>
                    <a:pt x="89597" y="168458"/>
                  </a:lnTo>
                  <a:lnTo>
                    <a:pt x="89819" y="168492"/>
                  </a:lnTo>
                  <a:lnTo>
                    <a:pt x="89802" y="168339"/>
                  </a:lnTo>
                  <a:lnTo>
                    <a:pt x="89955" y="168322"/>
                  </a:lnTo>
                  <a:lnTo>
                    <a:pt x="90109" y="168288"/>
                  </a:lnTo>
                  <a:lnTo>
                    <a:pt x="90398" y="168185"/>
                  </a:lnTo>
                  <a:lnTo>
                    <a:pt x="90961" y="167964"/>
                  </a:lnTo>
                  <a:lnTo>
                    <a:pt x="91012" y="167879"/>
                  </a:lnTo>
                  <a:lnTo>
                    <a:pt x="92273" y="167470"/>
                  </a:lnTo>
                  <a:lnTo>
                    <a:pt x="92904" y="167248"/>
                  </a:lnTo>
                  <a:lnTo>
                    <a:pt x="93534" y="167061"/>
                  </a:lnTo>
                  <a:lnTo>
                    <a:pt x="94046" y="166992"/>
                  </a:lnTo>
                  <a:lnTo>
                    <a:pt x="94642" y="167487"/>
                  </a:lnTo>
                  <a:lnTo>
                    <a:pt x="95239" y="167981"/>
                  </a:lnTo>
                  <a:lnTo>
                    <a:pt x="94761" y="168066"/>
                  </a:lnTo>
                  <a:lnTo>
                    <a:pt x="94301" y="168202"/>
                  </a:lnTo>
                  <a:lnTo>
                    <a:pt x="93841" y="168356"/>
                  </a:lnTo>
                  <a:lnTo>
                    <a:pt x="93398" y="168526"/>
                  </a:lnTo>
                  <a:lnTo>
                    <a:pt x="92955" y="168714"/>
                  </a:lnTo>
                  <a:lnTo>
                    <a:pt x="92512" y="168901"/>
                  </a:lnTo>
                  <a:lnTo>
                    <a:pt x="91642" y="169293"/>
                  </a:lnTo>
                  <a:lnTo>
                    <a:pt x="91182" y="169515"/>
                  </a:lnTo>
                  <a:lnTo>
                    <a:pt x="90739" y="169736"/>
                  </a:lnTo>
                  <a:lnTo>
                    <a:pt x="90535" y="169856"/>
                  </a:lnTo>
                  <a:lnTo>
                    <a:pt x="90313" y="169992"/>
                  </a:lnTo>
                  <a:lnTo>
                    <a:pt x="90126" y="170128"/>
                  </a:lnTo>
                  <a:lnTo>
                    <a:pt x="89938" y="170299"/>
                  </a:lnTo>
                  <a:lnTo>
                    <a:pt x="89734" y="170350"/>
                  </a:lnTo>
                  <a:lnTo>
                    <a:pt x="90143" y="170503"/>
                  </a:lnTo>
                  <a:lnTo>
                    <a:pt x="90143" y="170333"/>
                  </a:lnTo>
                  <a:lnTo>
                    <a:pt x="90432" y="170282"/>
                  </a:lnTo>
                  <a:lnTo>
                    <a:pt x="90722" y="170197"/>
                  </a:lnTo>
                  <a:lnTo>
                    <a:pt x="90995" y="170094"/>
                  </a:lnTo>
                  <a:lnTo>
                    <a:pt x="91268" y="169975"/>
                  </a:lnTo>
                  <a:lnTo>
                    <a:pt x="91796" y="169736"/>
                  </a:lnTo>
                  <a:lnTo>
                    <a:pt x="92069" y="169617"/>
                  </a:lnTo>
                  <a:lnTo>
                    <a:pt x="92341" y="169498"/>
                  </a:lnTo>
                  <a:lnTo>
                    <a:pt x="92767" y="169344"/>
                  </a:lnTo>
                  <a:lnTo>
                    <a:pt x="93176" y="169157"/>
                  </a:lnTo>
                  <a:lnTo>
                    <a:pt x="93602" y="168986"/>
                  </a:lnTo>
                  <a:lnTo>
                    <a:pt x="94029" y="168816"/>
                  </a:lnTo>
                  <a:lnTo>
                    <a:pt x="94455" y="168680"/>
                  </a:lnTo>
                  <a:lnTo>
                    <a:pt x="94898" y="168560"/>
                  </a:lnTo>
                  <a:lnTo>
                    <a:pt x="95119" y="168509"/>
                  </a:lnTo>
                  <a:lnTo>
                    <a:pt x="95341" y="168475"/>
                  </a:lnTo>
                  <a:lnTo>
                    <a:pt x="95562" y="168458"/>
                  </a:lnTo>
                  <a:lnTo>
                    <a:pt x="95801" y="168441"/>
                  </a:lnTo>
                  <a:lnTo>
                    <a:pt x="96653" y="169123"/>
                  </a:lnTo>
                  <a:lnTo>
                    <a:pt x="96602" y="169413"/>
                  </a:lnTo>
                  <a:lnTo>
                    <a:pt x="96363" y="169430"/>
                  </a:lnTo>
                  <a:lnTo>
                    <a:pt x="96142" y="169447"/>
                  </a:lnTo>
                  <a:lnTo>
                    <a:pt x="95920" y="169481"/>
                  </a:lnTo>
                  <a:lnTo>
                    <a:pt x="95699" y="169532"/>
                  </a:lnTo>
                  <a:lnTo>
                    <a:pt x="95205" y="169702"/>
                  </a:lnTo>
                  <a:lnTo>
                    <a:pt x="94710" y="169890"/>
                  </a:lnTo>
                  <a:lnTo>
                    <a:pt x="93977" y="170145"/>
                  </a:lnTo>
                  <a:lnTo>
                    <a:pt x="93943" y="170316"/>
                  </a:lnTo>
                  <a:lnTo>
                    <a:pt x="93620" y="170231"/>
                  </a:lnTo>
                  <a:lnTo>
                    <a:pt x="93637" y="170486"/>
                  </a:lnTo>
                  <a:lnTo>
                    <a:pt x="93279" y="170384"/>
                  </a:lnTo>
                  <a:lnTo>
                    <a:pt x="93330" y="170589"/>
                  </a:lnTo>
                  <a:lnTo>
                    <a:pt x="93091" y="170657"/>
                  </a:lnTo>
                  <a:lnTo>
                    <a:pt x="92853" y="170742"/>
                  </a:lnTo>
                  <a:lnTo>
                    <a:pt x="92972" y="170759"/>
                  </a:lnTo>
                  <a:lnTo>
                    <a:pt x="93091" y="170759"/>
                  </a:lnTo>
                  <a:lnTo>
                    <a:pt x="93330" y="170725"/>
                  </a:lnTo>
                  <a:lnTo>
                    <a:pt x="93807" y="170606"/>
                  </a:lnTo>
                  <a:lnTo>
                    <a:pt x="93773" y="170503"/>
                  </a:lnTo>
                  <a:lnTo>
                    <a:pt x="94063" y="170435"/>
                  </a:lnTo>
                  <a:lnTo>
                    <a:pt x="94352" y="170350"/>
                  </a:lnTo>
                  <a:lnTo>
                    <a:pt x="94710" y="170214"/>
                  </a:lnTo>
                  <a:lnTo>
                    <a:pt x="95085" y="170094"/>
                  </a:lnTo>
                  <a:lnTo>
                    <a:pt x="95460" y="169975"/>
                  </a:lnTo>
                  <a:lnTo>
                    <a:pt x="95818" y="169839"/>
                  </a:lnTo>
                  <a:lnTo>
                    <a:pt x="96261" y="169787"/>
                  </a:lnTo>
                  <a:lnTo>
                    <a:pt x="96261" y="169668"/>
                  </a:lnTo>
                  <a:lnTo>
                    <a:pt x="97165" y="169600"/>
                  </a:lnTo>
                  <a:lnTo>
                    <a:pt x="97471" y="169822"/>
                  </a:lnTo>
                  <a:lnTo>
                    <a:pt x="97761" y="170060"/>
                  </a:lnTo>
                  <a:lnTo>
                    <a:pt x="98341" y="170537"/>
                  </a:lnTo>
                  <a:lnTo>
                    <a:pt x="97914" y="170640"/>
                  </a:lnTo>
                  <a:lnTo>
                    <a:pt x="97505" y="170759"/>
                  </a:lnTo>
                  <a:lnTo>
                    <a:pt x="97096" y="170912"/>
                  </a:lnTo>
                  <a:lnTo>
                    <a:pt x="96687" y="171066"/>
                  </a:lnTo>
                  <a:lnTo>
                    <a:pt x="95869" y="171390"/>
                  </a:lnTo>
                  <a:lnTo>
                    <a:pt x="95068" y="171747"/>
                  </a:lnTo>
                  <a:lnTo>
                    <a:pt x="94881" y="171833"/>
                  </a:lnTo>
                  <a:lnTo>
                    <a:pt x="94693" y="171918"/>
                  </a:lnTo>
                  <a:lnTo>
                    <a:pt x="94506" y="172037"/>
                  </a:lnTo>
                  <a:lnTo>
                    <a:pt x="94438" y="172105"/>
                  </a:lnTo>
                  <a:lnTo>
                    <a:pt x="94369" y="172191"/>
                  </a:lnTo>
                  <a:lnTo>
                    <a:pt x="94012" y="172446"/>
                  </a:lnTo>
                  <a:lnTo>
                    <a:pt x="94233" y="172429"/>
                  </a:lnTo>
                  <a:lnTo>
                    <a:pt x="94438" y="172395"/>
                  </a:lnTo>
                  <a:lnTo>
                    <a:pt x="94642" y="172344"/>
                  </a:lnTo>
                  <a:lnTo>
                    <a:pt x="94847" y="172276"/>
                  </a:lnTo>
                  <a:lnTo>
                    <a:pt x="95239" y="172122"/>
                  </a:lnTo>
                  <a:lnTo>
                    <a:pt x="95631" y="171969"/>
                  </a:lnTo>
                  <a:lnTo>
                    <a:pt x="96381" y="171662"/>
                  </a:lnTo>
                  <a:lnTo>
                    <a:pt x="97147" y="171390"/>
                  </a:lnTo>
                  <a:lnTo>
                    <a:pt x="97914" y="171117"/>
                  </a:lnTo>
                  <a:lnTo>
                    <a:pt x="98681" y="170827"/>
                  </a:lnTo>
                  <a:lnTo>
                    <a:pt x="99107" y="171185"/>
                  </a:lnTo>
                  <a:lnTo>
                    <a:pt x="99517" y="171543"/>
                  </a:lnTo>
                  <a:lnTo>
                    <a:pt x="99125" y="171577"/>
                  </a:lnTo>
                  <a:lnTo>
                    <a:pt x="98750" y="171645"/>
                  </a:lnTo>
                  <a:lnTo>
                    <a:pt x="98375" y="171747"/>
                  </a:lnTo>
                  <a:lnTo>
                    <a:pt x="98187" y="171799"/>
                  </a:lnTo>
                  <a:lnTo>
                    <a:pt x="98017" y="171884"/>
                  </a:lnTo>
                  <a:lnTo>
                    <a:pt x="97574" y="171935"/>
                  </a:lnTo>
                  <a:lnTo>
                    <a:pt x="97591" y="172088"/>
                  </a:lnTo>
                  <a:lnTo>
                    <a:pt x="97096" y="172088"/>
                  </a:lnTo>
                  <a:lnTo>
                    <a:pt x="97096" y="172225"/>
                  </a:lnTo>
                  <a:lnTo>
                    <a:pt x="96994" y="172225"/>
                  </a:lnTo>
                  <a:lnTo>
                    <a:pt x="96909" y="172242"/>
                  </a:lnTo>
                  <a:lnTo>
                    <a:pt x="96824" y="172276"/>
                  </a:lnTo>
                  <a:lnTo>
                    <a:pt x="96755" y="172310"/>
                  </a:lnTo>
                  <a:lnTo>
                    <a:pt x="96687" y="172378"/>
                  </a:lnTo>
                  <a:lnTo>
                    <a:pt x="96636" y="172446"/>
                  </a:lnTo>
                  <a:lnTo>
                    <a:pt x="96534" y="172600"/>
                  </a:lnTo>
                  <a:lnTo>
                    <a:pt x="96755" y="172429"/>
                  </a:lnTo>
                  <a:lnTo>
                    <a:pt x="97284" y="172463"/>
                  </a:lnTo>
                  <a:lnTo>
                    <a:pt x="97233" y="172310"/>
                  </a:lnTo>
                  <a:lnTo>
                    <a:pt x="97420" y="172293"/>
                  </a:lnTo>
                  <a:lnTo>
                    <a:pt x="97608" y="172276"/>
                  </a:lnTo>
                  <a:lnTo>
                    <a:pt x="97795" y="172225"/>
                  </a:lnTo>
                  <a:lnTo>
                    <a:pt x="97983" y="172157"/>
                  </a:lnTo>
                  <a:lnTo>
                    <a:pt x="98426" y="172122"/>
                  </a:lnTo>
                  <a:lnTo>
                    <a:pt x="98409" y="171986"/>
                  </a:lnTo>
                  <a:lnTo>
                    <a:pt x="98630" y="171969"/>
                  </a:lnTo>
                  <a:lnTo>
                    <a:pt x="98852" y="171952"/>
                  </a:lnTo>
                  <a:lnTo>
                    <a:pt x="99090" y="171901"/>
                  </a:lnTo>
                  <a:lnTo>
                    <a:pt x="99193" y="171867"/>
                  </a:lnTo>
                  <a:lnTo>
                    <a:pt x="99295" y="171816"/>
                  </a:lnTo>
                  <a:lnTo>
                    <a:pt x="99431" y="171799"/>
                  </a:lnTo>
                  <a:lnTo>
                    <a:pt x="99568" y="171799"/>
                  </a:lnTo>
                  <a:lnTo>
                    <a:pt x="99687" y="171816"/>
                  </a:lnTo>
                  <a:lnTo>
                    <a:pt x="99806" y="171850"/>
                  </a:lnTo>
                  <a:lnTo>
                    <a:pt x="99909" y="171884"/>
                  </a:lnTo>
                  <a:lnTo>
                    <a:pt x="100028" y="171952"/>
                  </a:lnTo>
                  <a:lnTo>
                    <a:pt x="100232" y="172105"/>
                  </a:lnTo>
                  <a:lnTo>
                    <a:pt x="100420" y="172276"/>
                  </a:lnTo>
                  <a:lnTo>
                    <a:pt x="100624" y="172446"/>
                  </a:lnTo>
                  <a:lnTo>
                    <a:pt x="100812" y="172634"/>
                  </a:lnTo>
                  <a:lnTo>
                    <a:pt x="100999" y="172787"/>
                  </a:lnTo>
                  <a:lnTo>
                    <a:pt x="100675" y="172719"/>
                  </a:lnTo>
                  <a:lnTo>
                    <a:pt x="100744" y="172889"/>
                  </a:lnTo>
                  <a:lnTo>
                    <a:pt x="100369" y="172923"/>
                  </a:lnTo>
                  <a:lnTo>
                    <a:pt x="100181" y="172958"/>
                  </a:lnTo>
                  <a:lnTo>
                    <a:pt x="99994" y="173009"/>
                  </a:lnTo>
                  <a:lnTo>
                    <a:pt x="99499" y="173196"/>
                  </a:lnTo>
                  <a:lnTo>
                    <a:pt x="99278" y="173264"/>
                  </a:lnTo>
                  <a:lnTo>
                    <a:pt x="99073" y="173367"/>
                  </a:lnTo>
                  <a:lnTo>
                    <a:pt x="98869" y="173469"/>
                  </a:lnTo>
                  <a:lnTo>
                    <a:pt x="98664" y="173571"/>
                  </a:lnTo>
                  <a:lnTo>
                    <a:pt x="98443" y="173554"/>
                  </a:lnTo>
                  <a:lnTo>
                    <a:pt x="98409" y="173776"/>
                  </a:lnTo>
                  <a:lnTo>
                    <a:pt x="98085" y="173707"/>
                  </a:lnTo>
                  <a:lnTo>
                    <a:pt x="98085" y="173946"/>
                  </a:lnTo>
                  <a:lnTo>
                    <a:pt x="97761" y="173861"/>
                  </a:lnTo>
                  <a:lnTo>
                    <a:pt x="97761" y="174117"/>
                  </a:lnTo>
                  <a:lnTo>
                    <a:pt x="97420" y="174031"/>
                  </a:lnTo>
                  <a:lnTo>
                    <a:pt x="97454" y="174219"/>
                  </a:lnTo>
                  <a:lnTo>
                    <a:pt x="96875" y="174474"/>
                  </a:lnTo>
                  <a:lnTo>
                    <a:pt x="97011" y="174577"/>
                  </a:lnTo>
                  <a:lnTo>
                    <a:pt x="97130" y="174492"/>
                  </a:lnTo>
                  <a:lnTo>
                    <a:pt x="97267" y="174440"/>
                  </a:lnTo>
                  <a:lnTo>
                    <a:pt x="97403" y="174389"/>
                  </a:lnTo>
                  <a:lnTo>
                    <a:pt x="97557" y="174372"/>
                  </a:lnTo>
                  <a:lnTo>
                    <a:pt x="97574" y="174202"/>
                  </a:lnTo>
                  <a:lnTo>
                    <a:pt x="97897" y="174287"/>
                  </a:lnTo>
                  <a:lnTo>
                    <a:pt x="97897" y="174048"/>
                  </a:lnTo>
                  <a:lnTo>
                    <a:pt x="98238" y="174134"/>
                  </a:lnTo>
                  <a:lnTo>
                    <a:pt x="98221" y="173963"/>
                  </a:lnTo>
                  <a:lnTo>
                    <a:pt x="98341" y="173946"/>
                  </a:lnTo>
                  <a:lnTo>
                    <a:pt x="98460" y="173912"/>
                  </a:lnTo>
                  <a:lnTo>
                    <a:pt x="98698" y="173827"/>
                  </a:lnTo>
                  <a:lnTo>
                    <a:pt x="98920" y="173725"/>
                  </a:lnTo>
                  <a:lnTo>
                    <a:pt x="99142" y="173605"/>
                  </a:lnTo>
                  <a:lnTo>
                    <a:pt x="99414" y="173639"/>
                  </a:lnTo>
                  <a:lnTo>
                    <a:pt x="99380" y="173435"/>
                  </a:lnTo>
                  <a:lnTo>
                    <a:pt x="99380" y="173435"/>
                  </a:lnTo>
                  <a:lnTo>
                    <a:pt x="99891" y="173452"/>
                  </a:lnTo>
                  <a:lnTo>
                    <a:pt x="99891" y="173315"/>
                  </a:lnTo>
                  <a:lnTo>
                    <a:pt x="100232" y="173247"/>
                  </a:lnTo>
                  <a:lnTo>
                    <a:pt x="100573" y="173162"/>
                  </a:lnTo>
                  <a:lnTo>
                    <a:pt x="101255" y="172992"/>
                  </a:lnTo>
                  <a:lnTo>
                    <a:pt x="101630" y="173367"/>
                  </a:lnTo>
                  <a:lnTo>
                    <a:pt x="101834" y="173537"/>
                  </a:lnTo>
                  <a:lnTo>
                    <a:pt x="102039" y="173707"/>
                  </a:lnTo>
                  <a:lnTo>
                    <a:pt x="101851" y="173861"/>
                  </a:lnTo>
                  <a:lnTo>
                    <a:pt x="101647" y="173980"/>
                  </a:lnTo>
                  <a:lnTo>
                    <a:pt x="101425" y="174082"/>
                  </a:lnTo>
                  <a:lnTo>
                    <a:pt x="101204" y="174168"/>
                  </a:lnTo>
                  <a:lnTo>
                    <a:pt x="100727" y="174321"/>
                  </a:lnTo>
                  <a:lnTo>
                    <a:pt x="100505" y="174389"/>
                  </a:lnTo>
                  <a:lnTo>
                    <a:pt x="100283" y="174474"/>
                  </a:lnTo>
                  <a:lnTo>
                    <a:pt x="99909" y="174628"/>
                  </a:lnTo>
                  <a:lnTo>
                    <a:pt x="99619" y="174764"/>
                  </a:lnTo>
                  <a:lnTo>
                    <a:pt x="99329" y="174918"/>
                  </a:lnTo>
                  <a:lnTo>
                    <a:pt x="99738" y="174781"/>
                  </a:lnTo>
                  <a:lnTo>
                    <a:pt x="100164" y="174628"/>
                  </a:lnTo>
                  <a:lnTo>
                    <a:pt x="100573" y="174492"/>
                  </a:lnTo>
                  <a:lnTo>
                    <a:pt x="100999" y="174338"/>
                  </a:lnTo>
                  <a:lnTo>
                    <a:pt x="101494" y="174151"/>
                  </a:lnTo>
                  <a:lnTo>
                    <a:pt x="101851" y="174065"/>
                  </a:lnTo>
                  <a:lnTo>
                    <a:pt x="102226" y="173980"/>
                  </a:lnTo>
                  <a:lnTo>
                    <a:pt x="102550" y="174492"/>
                  </a:lnTo>
                  <a:lnTo>
                    <a:pt x="102891" y="174986"/>
                  </a:lnTo>
                  <a:lnTo>
                    <a:pt x="102226" y="175156"/>
                  </a:lnTo>
                  <a:lnTo>
                    <a:pt x="101579" y="175361"/>
                  </a:lnTo>
                  <a:lnTo>
                    <a:pt x="100948" y="175599"/>
                  </a:lnTo>
                  <a:lnTo>
                    <a:pt x="100318" y="175855"/>
                  </a:lnTo>
                  <a:lnTo>
                    <a:pt x="99687" y="176128"/>
                  </a:lnTo>
                  <a:lnTo>
                    <a:pt x="99090" y="176434"/>
                  </a:lnTo>
                  <a:lnTo>
                    <a:pt x="98477" y="176758"/>
                  </a:lnTo>
                  <a:lnTo>
                    <a:pt x="97897" y="177099"/>
                  </a:lnTo>
                  <a:lnTo>
                    <a:pt x="97966" y="177236"/>
                  </a:lnTo>
                  <a:lnTo>
                    <a:pt x="97659" y="177287"/>
                  </a:lnTo>
                  <a:lnTo>
                    <a:pt x="98034" y="177389"/>
                  </a:lnTo>
                  <a:lnTo>
                    <a:pt x="98068" y="177270"/>
                  </a:lnTo>
                  <a:lnTo>
                    <a:pt x="98698" y="177048"/>
                  </a:lnTo>
                  <a:lnTo>
                    <a:pt x="99329" y="176792"/>
                  </a:lnTo>
                  <a:lnTo>
                    <a:pt x="100556" y="176264"/>
                  </a:lnTo>
                  <a:lnTo>
                    <a:pt x="101187" y="175991"/>
                  </a:lnTo>
                  <a:lnTo>
                    <a:pt x="101817" y="175753"/>
                  </a:lnTo>
                  <a:lnTo>
                    <a:pt x="102448" y="175548"/>
                  </a:lnTo>
                  <a:lnTo>
                    <a:pt x="102772" y="175446"/>
                  </a:lnTo>
                  <a:lnTo>
                    <a:pt x="103096" y="175378"/>
                  </a:lnTo>
                  <a:lnTo>
                    <a:pt x="103198" y="175633"/>
                  </a:lnTo>
                  <a:lnTo>
                    <a:pt x="103300" y="175889"/>
                  </a:lnTo>
                  <a:lnTo>
                    <a:pt x="103351" y="176008"/>
                  </a:lnTo>
                  <a:lnTo>
                    <a:pt x="103385" y="176145"/>
                  </a:lnTo>
                  <a:lnTo>
                    <a:pt x="103402" y="176281"/>
                  </a:lnTo>
                  <a:lnTo>
                    <a:pt x="103385" y="176417"/>
                  </a:lnTo>
                  <a:lnTo>
                    <a:pt x="103317" y="176503"/>
                  </a:lnTo>
                  <a:lnTo>
                    <a:pt x="103249" y="176554"/>
                  </a:lnTo>
                  <a:lnTo>
                    <a:pt x="103164" y="176588"/>
                  </a:lnTo>
                  <a:lnTo>
                    <a:pt x="103062" y="176605"/>
                  </a:lnTo>
                  <a:lnTo>
                    <a:pt x="102874" y="176639"/>
                  </a:lnTo>
                  <a:lnTo>
                    <a:pt x="102687" y="176673"/>
                  </a:lnTo>
                  <a:lnTo>
                    <a:pt x="102482" y="176724"/>
                  </a:lnTo>
                  <a:lnTo>
                    <a:pt x="102278" y="176758"/>
                  </a:lnTo>
                  <a:lnTo>
                    <a:pt x="102073" y="176826"/>
                  </a:lnTo>
                  <a:lnTo>
                    <a:pt x="101886" y="176895"/>
                  </a:lnTo>
                  <a:lnTo>
                    <a:pt x="101494" y="177065"/>
                  </a:lnTo>
                  <a:lnTo>
                    <a:pt x="101119" y="177253"/>
                  </a:lnTo>
                  <a:lnTo>
                    <a:pt x="100778" y="177491"/>
                  </a:lnTo>
                  <a:lnTo>
                    <a:pt x="100437" y="177747"/>
                  </a:lnTo>
                  <a:lnTo>
                    <a:pt x="100130" y="178020"/>
                  </a:lnTo>
                  <a:lnTo>
                    <a:pt x="99840" y="178326"/>
                  </a:lnTo>
                  <a:lnTo>
                    <a:pt x="99653" y="178514"/>
                  </a:lnTo>
                  <a:lnTo>
                    <a:pt x="99448" y="178684"/>
                  </a:lnTo>
                  <a:lnTo>
                    <a:pt x="99244" y="178855"/>
                  </a:lnTo>
                  <a:lnTo>
                    <a:pt x="99005" y="178991"/>
                  </a:lnTo>
                  <a:lnTo>
                    <a:pt x="98767" y="179110"/>
                  </a:lnTo>
                  <a:lnTo>
                    <a:pt x="98528" y="179213"/>
                  </a:lnTo>
                  <a:lnTo>
                    <a:pt x="98255" y="179264"/>
                  </a:lnTo>
                  <a:lnTo>
                    <a:pt x="98000" y="179281"/>
                  </a:lnTo>
                  <a:lnTo>
                    <a:pt x="97710" y="179247"/>
                  </a:lnTo>
                  <a:lnTo>
                    <a:pt x="97437" y="179161"/>
                  </a:lnTo>
                  <a:lnTo>
                    <a:pt x="97182" y="179042"/>
                  </a:lnTo>
                  <a:lnTo>
                    <a:pt x="96926" y="178923"/>
                  </a:lnTo>
                  <a:lnTo>
                    <a:pt x="96687" y="178769"/>
                  </a:lnTo>
                  <a:lnTo>
                    <a:pt x="96466" y="178599"/>
                  </a:lnTo>
                  <a:lnTo>
                    <a:pt x="96006" y="178258"/>
                  </a:lnTo>
                  <a:lnTo>
                    <a:pt x="95631" y="177951"/>
                  </a:lnTo>
                  <a:lnTo>
                    <a:pt x="95239" y="177628"/>
                  </a:lnTo>
                  <a:lnTo>
                    <a:pt x="94506" y="176980"/>
                  </a:lnTo>
                  <a:lnTo>
                    <a:pt x="93756" y="176332"/>
                  </a:lnTo>
                  <a:lnTo>
                    <a:pt x="93381" y="176008"/>
                  </a:lnTo>
                  <a:lnTo>
                    <a:pt x="93006" y="175702"/>
                  </a:lnTo>
                  <a:lnTo>
                    <a:pt x="92120" y="175020"/>
                  </a:lnTo>
                  <a:lnTo>
                    <a:pt x="91216" y="174355"/>
                  </a:lnTo>
                  <a:lnTo>
                    <a:pt x="90330" y="173673"/>
                  </a:lnTo>
                  <a:lnTo>
                    <a:pt x="89904" y="173315"/>
                  </a:lnTo>
                  <a:lnTo>
                    <a:pt x="89478" y="172941"/>
                  </a:lnTo>
                  <a:lnTo>
                    <a:pt x="88950" y="172446"/>
                  </a:lnTo>
                  <a:lnTo>
                    <a:pt x="88421" y="171935"/>
                  </a:lnTo>
                  <a:lnTo>
                    <a:pt x="87910" y="171407"/>
                  </a:lnTo>
                  <a:lnTo>
                    <a:pt x="87416" y="170878"/>
                  </a:lnTo>
                  <a:lnTo>
                    <a:pt x="86427" y="169805"/>
                  </a:lnTo>
                  <a:lnTo>
                    <a:pt x="85456" y="168731"/>
                  </a:lnTo>
                  <a:lnTo>
                    <a:pt x="85183" y="168390"/>
                  </a:lnTo>
                  <a:lnTo>
                    <a:pt x="84927" y="168015"/>
                  </a:lnTo>
                  <a:lnTo>
                    <a:pt x="84808" y="167827"/>
                  </a:lnTo>
                  <a:lnTo>
                    <a:pt x="84706" y="167623"/>
                  </a:lnTo>
                  <a:lnTo>
                    <a:pt x="84621" y="167435"/>
                  </a:lnTo>
                  <a:lnTo>
                    <a:pt x="84535" y="167214"/>
                  </a:lnTo>
                  <a:lnTo>
                    <a:pt x="84484" y="167009"/>
                  </a:lnTo>
                  <a:lnTo>
                    <a:pt x="84433" y="166805"/>
                  </a:lnTo>
                  <a:lnTo>
                    <a:pt x="84416" y="166583"/>
                  </a:lnTo>
                  <a:lnTo>
                    <a:pt x="84416" y="166379"/>
                  </a:lnTo>
                  <a:lnTo>
                    <a:pt x="84433" y="166157"/>
                  </a:lnTo>
                  <a:lnTo>
                    <a:pt x="84484" y="165953"/>
                  </a:lnTo>
                  <a:lnTo>
                    <a:pt x="84552" y="165748"/>
                  </a:lnTo>
                  <a:lnTo>
                    <a:pt x="84672" y="165527"/>
                  </a:lnTo>
                  <a:lnTo>
                    <a:pt x="84978" y="165629"/>
                  </a:lnTo>
                  <a:lnTo>
                    <a:pt x="85285" y="165714"/>
                  </a:lnTo>
                  <a:lnTo>
                    <a:pt x="85609" y="165799"/>
                  </a:lnTo>
                  <a:lnTo>
                    <a:pt x="85933" y="165850"/>
                  </a:lnTo>
                  <a:lnTo>
                    <a:pt x="86257" y="165902"/>
                  </a:lnTo>
                  <a:lnTo>
                    <a:pt x="86581" y="165936"/>
                  </a:lnTo>
                  <a:lnTo>
                    <a:pt x="86904" y="165953"/>
                  </a:lnTo>
                  <a:lnTo>
                    <a:pt x="87569" y="165953"/>
                  </a:lnTo>
                  <a:lnTo>
                    <a:pt x="87893" y="165919"/>
                  </a:lnTo>
                  <a:lnTo>
                    <a:pt x="88217" y="165885"/>
                  </a:lnTo>
                  <a:lnTo>
                    <a:pt x="88541" y="165833"/>
                  </a:lnTo>
                  <a:lnTo>
                    <a:pt x="88864" y="165765"/>
                  </a:lnTo>
                  <a:lnTo>
                    <a:pt x="89171" y="165680"/>
                  </a:lnTo>
                  <a:lnTo>
                    <a:pt x="89495" y="165578"/>
                  </a:lnTo>
                  <a:lnTo>
                    <a:pt x="89802" y="165458"/>
                  </a:lnTo>
                  <a:lnTo>
                    <a:pt x="89921" y="165407"/>
                  </a:lnTo>
                  <a:lnTo>
                    <a:pt x="90040" y="165339"/>
                  </a:lnTo>
                  <a:lnTo>
                    <a:pt x="90245" y="165186"/>
                  </a:lnTo>
                  <a:lnTo>
                    <a:pt x="90432" y="164998"/>
                  </a:lnTo>
                  <a:lnTo>
                    <a:pt x="90620" y="164811"/>
                  </a:lnTo>
                  <a:close/>
                  <a:moveTo>
                    <a:pt x="154925" y="182587"/>
                  </a:moveTo>
                  <a:lnTo>
                    <a:pt x="154993" y="182604"/>
                  </a:lnTo>
                  <a:lnTo>
                    <a:pt x="155044" y="182638"/>
                  </a:lnTo>
                  <a:lnTo>
                    <a:pt x="155095" y="182672"/>
                  </a:lnTo>
                  <a:lnTo>
                    <a:pt x="155146" y="182724"/>
                  </a:lnTo>
                  <a:lnTo>
                    <a:pt x="155231" y="182826"/>
                  </a:lnTo>
                  <a:lnTo>
                    <a:pt x="155283" y="182962"/>
                  </a:lnTo>
                  <a:lnTo>
                    <a:pt x="155334" y="183098"/>
                  </a:lnTo>
                  <a:lnTo>
                    <a:pt x="155402" y="183371"/>
                  </a:lnTo>
                  <a:lnTo>
                    <a:pt x="155231" y="183900"/>
                  </a:lnTo>
                  <a:lnTo>
                    <a:pt x="154976" y="183985"/>
                  </a:lnTo>
                  <a:lnTo>
                    <a:pt x="154720" y="184070"/>
                  </a:lnTo>
                  <a:lnTo>
                    <a:pt x="154192" y="184189"/>
                  </a:lnTo>
                  <a:lnTo>
                    <a:pt x="154158" y="183729"/>
                  </a:lnTo>
                  <a:lnTo>
                    <a:pt x="153987" y="184172"/>
                  </a:lnTo>
                  <a:lnTo>
                    <a:pt x="153510" y="184257"/>
                  </a:lnTo>
                  <a:lnTo>
                    <a:pt x="153271" y="184292"/>
                  </a:lnTo>
                  <a:lnTo>
                    <a:pt x="153050" y="184343"/>
                  </a:lnTo>
                  <a:lnTo>
                    <a:pt x="152811" y="184411"/>
                  </a:lnTo>
                  <a:lnTo>
                    <a:pt x="152607" y="184513"/>
                  </a:lnTo>
                  <a:lnTo>
                    <a:pt x="152402" y="184632"/>
                  </a:lnTo>
                  <a:lnTo>
                    <a:pt x="152317" y="184718"/>
                  </a:lnTo>
                  <a:lnTo>
                    <a:pt x="152232" y="184803"/>
                  </a:lnTo>
                  <a:lnTo>
                    <a:pt x="152061" y="184973"/>
                  </a:lnTo>
                  <a:lnTo>
                    <a:pt x="151891" y="185144"/>
                  </a:lnTo>
                  <a:lnTo>
                    <a:pt x="151533" y="185450"/>
                  </a:lnTo>
                  <a:lnTo>
                    <a:pt x="151192" y="185774"/>
                  </a:lnTo>
                  <a:lnTo>
                    <a:pt x="150834" y="186098"/>
                  </a:lnTo>
                  <a:lnTo>
                    <a:pt x="150630" y="186303"/>
                  </a:lnTo>
                  <a:lnTo>
                    <a:pt x="150408" y="186490"/>
                  </a:lnTo>
                  <a:lnTo>
                    <a:pt x="150170" y="186678"/>
                  </a:lnTo>
                  <a:lnTo>
                    <a:pt x="149914" y="186848"/>
                  </a:lnTo>
                  <a:lnTo>
                    <a:pt x="149658" y="187001"/>
                  </a:lnTo>
                  <a:lnTo>
                    <a:pt x="149386" y="187121"/>
                  </a:lnTo>
                  <a:lnTo>
                    <a:pt x="149096" y="187206"/>
                  </a:lnTo>
                  <a:lnTo>
                    <a:pt x="148959" y="187240"/>
                  </a:lnTo>
                  <a:lnTo>
                    <a:pt x="148806" y="187257"/>
                  </a:lnTo>
                  <a:lnTo>
                    <a:pt x="148721" y="187223"/>
                  </a:lnTo>
                  <a:lnTo>
                    <a:pt x="148636" y="187172"/>
                  </a:lnTo>
                  <a:lnTo>
                    <a:pt x="148482" y="187053"/>
                  </a:lnTo>
                  <a:lnTo>
                    <a:pt x="148346" y="186916"/>
                  </a:lnTo>
                  <a:lnTo>
                    <a:pt x="148244" y="186746"/>
                  </a:lnTo>
                  <a:lnTo>
                    <a:pt x="148210" y="186661"/>
                  </a:lnTo>
                  <a:lnTo>
                    <a:pt x="148175" y="186575"/>
                  </a:lnTo>
                  <a:lnTo>
                    <a:pt x="148175" y="186473"/>
                  </a:lnTo>
                  <a:lnTo>
                    <a:pt x="148175" y="186388"/>
                  </a:lnTo>
                  <a:lnTo>
                    <a:pt x="148193" y="186303"/>
                  </a:lnTo>
                  <a:lnTo>
                    <a:pt x="148227" y="186217"/>
                  </a:lnTo>
                  <a:lnTo>
                    <a:pt x="148278" y="186132"/>
                  </a:lnTo>
                  <a:lnTo>
                    <a:pt x="148346" y="186047"/>
                  </a:lnTo>
                  <a:lnTo>
                    <a:pt x="148567" y="185808"/>
                  </a:lnTo>
                  <a:lnTo>
                    <a:pt x="148806" y="185604"/>
                  </a:lnTo>
                  <a:lnTo>
                    <a:pt x="149045" y="185399"/>
                  </a:lnTo>
                  <a:lnTo>
                    <a:pt x="149317" y="185212"/>
                  </a:lnTo>
                  <a:lnTo>
                    <a:pt x="149846" y="184837"/>
                  </a:lnTo>
                  <a:lnTo>
                    <a:pt x="150374" y="184479"/>
                  </a:lnTo>
                  <a:lnTo>
                    <a:pt x="150868" y="184138"/>
                  </a:lnTo>
                  <a:lnTo>
                    <a:pt x="151380" y="183797"/>
                  </a:lnTo>
                  <a:lnTo>
                    <a:pt x="151908" y="183508"/>
                  </a:lnTo>
                  <a:lnTo>
                    <a:pt x="152453" y="183235"/>
                  </a:lnTo>
                  <a:lnTo>
                    <a:pt x="152726" y="183116"/>
                  </a:lnTo>
                  <a:lnTo>
                    <a:pt x="153016" y="182996"/>
                  </a:lnTo>
                  <a:lnTo>
                    <a:pt x="153289" y="182894"/>
                  </a:lnTo>
                  <a:lnTo>
                    <a:pt x="153578" y="182809"/>
                  </a:lnTo>
                  <a:lnTo>
                    <a:pt x="153868" y="182741"/>
                  </a:lnTo>
                  <a:lnTo>
                    <a:pt x="154175" y="182672"/>
                  </a:lnTo>
                  <a:lnTo>
                    <a:pt x="154465" y="182621"/>
                  </a:lnTo>
                  <a:lnTo>
                    <a:pt x="154771" y="182604"/>
                  </a:lnTo>
                  <a:lnTo>
                    <a:pt x="154857" y="182587"/>
                  </a:lnTo>
                  <a:close/>
                  <a:moveTo>
                    <a:pt x="155061" y="184718"/>
                  </a:moveTo>
                  <a:lnTo>
                    <a:pt x="155214" y="184735"/>
                  </a:lnTo>
                  <a:lnTo>
                    <a:pt x="155283" y="184752"/>
                  </a:lnTo>
                  <a:lnTo>
                    <a:pt x="155368" y="184786"/>
                  </a:lnTo>
                  <a:lnTo>
                    <a:pt x="155436" y="184837"/>
                  </a:lnTo>
                  <a:lnTo>
                    <a:pt x="155504" y="184905"/>
                  </a:lnTo>
                  <a:lnTo>
                    <a:pt x="155572" y="184956"/>
                  </a:lnTo>
                  <a:lnTo>
                    <a:pt x="155606" y="185024"/>
                  </a:lnTo>
                  <a:lnTo>
                    <a:pt x="155640" y="185076"/>
                  </a:lnTo>
                  <a:lnTo>
                    <a:pt x="155658" y="185161"/>
                  </a:lnTo>
                  <a:lnTo>
                    <a:pt x="155640" y="185229"/>
                  </a:lnTo>
                  <a:lnTo>
                    <a:pt x="155640" y="185297"/>
                  </a:lnTo>
                  <a:lnTo>
                    <a:pt x="155572" y="185450"/>
                  </a:lnTo>
                  <a:lnTo>
                    <a:pt x="155470" y="184956"/>
                  </a:lnTo>
                  <a:lnTo>
                    <a:pt x="155419" y="185178"/>
                  </a:lnTo>
                  <a:lnTo>
                    <a:pt x="155351" y="185399"/>
                  </a:lnTo>
                  <a:lnTo>
                    <a:pt x="155283" y="185587"/>
                  </a:lnTo>
                  <a:lnTo>
                    <a:pt x="155180" y="185791"/>
                  </a:lnTo>
                  <a:lnTo>
                    <a:pt x="155078" y="185979"/>
                  </a:lnTo>
                  <a:lnTo>
                    <a:pt x="154959" y="186166"/>
                  </a:lnTo>
                  <a:lnTo>
                    <a:pt x="154720" y="186524"/>
                  </a:lnTo>
                  <a:lnTo>
                    <a:pt x="154447" y="186865"/>
                  </a:lnTo>
                  <a:lnTo>
                    <a:pt x="154158" y="187206"/>
                  </a:lnTo>
                  <a:lnTo>
                    <a:pt x="153885" y="187547"/>
                  </a:lnTo>
                  <a:lnTo>
                    <a:pt x="153612" y="187888"/>
                  </a:lnTo>
                  <a:lnTo>
                    <a:pt x="153936" y="186524"/>
                  </a:lnTo>
                  <a:lnTo>
                    <a:pt x="154090" y="185706"/>
                  </a:lnTo>
                  <a:lnTo>
                    <a:pt x="154175" y="185314"/>
                  </a:lnTo>
                  <a:lnTo>
                    <a:pt x="154226" y="184905"/>
                  </a:lnTo>
                  <a:lnTo>
                    <a:pt x="154379" y="184871"/>
                  </a:lnTo>
                  <a:lnTo>
                    <a:pt x="154550" y="184837"/>
                  </a:lnTo>
                  <a:lnTo>
                    <a:pt x="154720" y="184786"/>
                  </a:lnTo>
                  <a:lnTo>
                    <a:pt x="154891" y="184752"/>
                  </a:lnTo>
                  <a:lnTo>
                    <a:pt x="155061" y="184718"/>
                  </a:lnTo>
                  <a:close/>
                  <a:moveTo>
                    <a:pt x="103556" y="177457"/>
                  </a:moveTo>
                  <a:lnTo>
                    <a:pt x="103794" y="177696"/>
                  </a:lnTo>
                  <a:lnTo>
                    <a:pt x="103999" y="177934"/>
                  </a:lnTo>
                  <a:lnTo>
                    <a:pt x="104425" y="178446"/>
                  </a:lnTo>
                  <a:lnTo>
                    <a:pt x="104800" y="178991"/>
                  </a:lnTo>
                  <a:lnTo>
                    <a:pt x="105175" y="179536"/>
                  </a:lnTo>
                  <a:lnTo>
                    <a:pt x="105277" y="179707"/>
                  </a:lnTo>
                  <a:lnTo>
                    <a:pt x="105362" y="179894"/>
                  </a:lnTo>
                  <a:lnTo>
                    <a:pt x="105516" y="180269"/>
                  </a:lnTo>
                  <a:lnTo>
                    <a:pt x="105652" y="180661"/>
                  </a:lnTo>
                  <a:lnTo>
                    <a:pt x="105771" y="181053"/>
                  </a:lnTo>
                  <a:lnTo>
                    <a:pt x="105908" y="181428"/>
                  </a:lnTo>
                  <a:lnTo>
                    <a:pt x="106061" y="181820"/>
                  </a:lnTo>
                  <a:lnTo>
                    <a:pt x="106146" y="181991"/>
                  </a:lnTo>
                  <a:lnTo>
                    <a:pt x="106249" y="182178"/>
                  </a:lnTo>
                  <a:lnTo>
                    <a:pt x="106368" y="182349"/>
                  </a:lnTo>
                  <a:lnTo>
                    <a:pt x="106487" y="182502"/>
                  </a:lnTo>
                  <a:lnTo>
                    <a:pt x="106624" y="182655"/>
                  </a:lnTo>
                  <a:lnTo>
                    <a:pt x="106794" y="182792"/>
                  </a:lnTo>
                  <a:lnTo>
                    <a:pt x="106947" y="182911"/>
                  </a:lnTo>
                  <a:lnTo>
                    <a:pt x="107118" y="183013"/>
                  </a:lnTo>
                  <a:lnTo>
                    <a:pt x="107476" y="183235"/>
                  </a:lnTo>
                  <a:lnTo>
                    <a:pt x="107646" y="183337"/>
                  </a:lnTo>
                  <a:lnTo>
                    <a:pt x="107817" y="183456"/>
                  </a:lnTo>
                  <a:lnTo>
                    <a:pt x="107936" y="183746"/>
                  </a:lnTo>
                  <a:lnTo>
                    <a:pt x="108038" y="184036"/>
                  </a:lnTo>
                  <a:lnTo>
                    <a:pt x="108123" y="184343"/>
                  </a:lnTo>
                  <a:lnTo>
                    <a:pt x="108192" y="184632"/>
                  </a:lnTo>
                  <a:lnTo>
                    <a:pt x="108277" y="184939"/>
                  </a:lnTo>
                  <a:lnTo>
                    <a:pt x="108379" y="185229"/>
                  </a:lnTo>
                  <a:lnTo>
                    <a:pt x="108498" y="185519"/>
                  </a:lnTo>
                  <a:lnTo>
                    <a:pt x="108584" y="185655"/>
                  </a:lnTo>
                  <a:lnTo>
                    <a:pt x="108669" y="185791"/>
                  </a:lnTo>
                  <a:lnTo>
                    <a:pt x="108771" y="185945"/>
                  </a:lnTo>
                  <a:lnTo>
                    <a:pt x="108907" y="186098"/>
                  </a:lnTo>
                  <a:lnTo>
                    <a:pt x="109044" y="186234"/>
                  </a:lnTo>
                  <a:lnTo>
                    <a:pt x="109197" y="186354"/>
                  </a:lnTo>
                  <a:lnTo>
                    <a:pt x="109368" y="186456"/>
                  </a:lnTo>
                  <a:lnTo>
                    <a:pt x="109521" y="186558"/>
                  </a:lnTo>
                  <a:lnTo>
                    <a:pt x="109862" y="186746"/>
                  </a:lnTo>
                  <a:lnTo>
                    <a:pt x="109981" y="187121"/>
                  </a:lnTo>
                  <a:lnTo>
                    <a:pt x="110083" y="187513"/>
                  </a:lnTo>
                  <a:lnTo>
                    <a:pt x="110169" y="187888"/>
                  </a:lnTo>
                  <a:lnTo>
                    <a:pt x="110237" y="188280"/>
                  </a:lnTo>
                  <a:lnTo>
                    <a:pt x="109521" y="188280"/>
                  </a:lnTo>
                  <a:lnTo>
                    <a:pt x="109282" y="188263"/>
                  </a:lnTo>
                  <a:lnTo>
                    <a:pt x="109214" y="188246"/>
                  </a:lnTo>
                  <a:lnTo>
                    <a:pt x="109146" y="188212"/>
                  </a:lnTo>
                  <a:lnTo>
                    <a:pt x="109078" y="188160"/>
                  </a:lnTo>
                  <a:lnTo>
                    <a:pt x="109027" y="188126"/>
                  </a:lnTo>
                  <a:lnTo>
                    <a:pt x="108924" y="188007"/>
                  </a:lnTo>
                  <a:lnTo>
                    <a:pt x="108856" y="187871"/>
                  </a:lnTo>
                  <a:lnTo>
                    <a:pt x="108737" y="187581"/>
                  </a:lnTo>
                  <a:lnTo>
                    <a:pt x="108686" y="187428"/>
                  </a:lnTo>
                  <a:lnTo>
                    <a:pt x="108635" y="187291"/>
                  </a:lnTo>
                  <a:lnTo>
                    <a:pt x="108550" y="187121"/>
                  </a:lnTo>
                  <a:lnTo>
                    <a:pt x="108464" y="186950"/>
                  </a:lnTo>
                  <a:lnTo>
                    <a:pt x="108345" y="186797"/>
                  </a:lnTo>
                  <a:lnTo>
                    <a:pt x="108209" y="186661"/>
                  </a:lnTo>
                  <a:lnTo>
                    <a:pt x="107936" y="186388"/>
                  </a:lnTo>
                  <a:lnTo>
                    <a:pt x="107817" y="186252"/>
                  </a:lnTo>
                  <a:lnTo>
                    <a:pt x="107680" y="186098"/>
                  </a:lnTo>
                  <a:lnTo>
                    <a:pt x="107629" y="185911"/>
                  </a:lnTo>
                  <a:lnTo>
                    <a:pt x="107595" y="185706"/>
                  </a:lnTo>
                  <a:lnTo>
                    <a:pt x="107544" y="185297"/>
                  </a:lnTo>
                  <a:lnTo>
                    <a:pt x="107527" y="185093"/>
                  </a:lnTo>
                  <a:lnTo>
                    <a:pt x="107459" y="184888"/>
                  </a:lnTo>
                  <a:lnTo>
                    <a:pt x="107425" y="184803"/>
                  </a:lnTo>
                  <a:lnTo>
                    <a:pt x="107374" y="184718"/>
                  </a:lnTo>
                  <a:lnTo>
                    <a:pt x="107305" y="184632"/>
                  </a:lnTo>
                  <a:lnTo>
                    <a:pt x="107237" y="184564"/>
                  </a:lnTo>
                  <a:lnTo>
                    <a:pt x="107152" y="184496"/>
                  </a:lnTo>
                  <a:lnTo>
                    <a:pt x="107067" y="184445"/>
                  </a:lnTo>
                  <a:lnTo>
                    <a:pt x="106982" y="184411"/>
                  </a:lnTo>
                  <a:lnTo>
                    <a:pt x="106879" y="184394"/>
                  </a:lnTo>
                  <a:lnTo>
                    <a:pt x="106470" y="184394"/>
                  </a:lnTo>
                  <a:lnTo>
                    <a:pt x="106283" y="184411"/>
                  </a:lnTo>
                  <a:lnTo>
                    <a:pt x="106181" y="184394"/>
                  </a:lnTo>
                  <a:lnTo>
                    <a:pt x="106095" y="184377"/>
                  </a:lnTo>
                  <a:lnTo>
                    <a:pt x="106010" y="184360"/>
                  </a:lnTo>
                  <a:lnTo>
                    <a:pt x="105925" y="184309"/>
                  </a:lnTo>
                  <a:lnTo>
                    <a:pt x="105857" y="184240"/>
                  </a:lnTo>
                  <a:lnTo>
                    <a:pt x="105806" y="184172"/>
                  </a:lnTo>
                  <a:lnTo>
                    <a:pt x="105720" y="184002"/>
                  </a:lnTo>
                  <a:lnTo>
                    <a:pt x="105652" y="183848"/>
                  </a:lnTo>
                  <a:lnTo>
                    <a:pt x="105533" y="183525"/>
                  </a:lnTo>
                  <a:lnTo>
                    <a:pt x="105448" y="183201"/>
                  </a:lnTo>
                  <a:lnTo>
                    <a:pt x="105379" y="182860"/>
                  </a:lnTo>
                  <a:lnTo>
                    <a:pt x="105277" y="182178"/>
                  </a:lnTo>
                  <a:lnTo>
                    <a:pt x="105243" y="181837"/>
                  </a:lnTo>
                  <a:lnTo>
                    <a:pt x="105175" y="181496"/>
                  </a:lnTo>
                  <a:lnTo>
                    <a:pt x="105124" y="181360"/>
                  </a:lnTo>
                  <a:lnTo>
                    <a:pt x="105056" y="181241"/>
                  </a:lnTo>
                  <a:lnTo>
                    <a:pt x="104970" y="181138"/>
                  </a:lnTo>
                  <a:lnTo>
                    <a:pt x="104868" y="181070"/>
                  </a:lnTo>
                  <a:lnTo>
                    <a:pt x="104749" y="181002"/>
                  </a:lnTo>
                  <a:lnTo>
                    <a:pt x="104647" y="180968"/>
                  </a:lnTo>
                  <a:lnTo>
                    <a:pt x="104510" y="180934"/>
                  </a:lnTo>
                  <a:lnTo>
                    <a:pt x="104374" y="180900"/>
                  </a:lnTo>
                  <a:lnTo>
                    <a:pt x="104101" y="180883"/>
                  </a:lnTo>
                  <a:lnTo>
                    <a:pt x="103829" y="180849"/>
                  </a:lnTo>
                  <a:lnTo>
                    <a:pt x="103556" y="180815"/>
                  </a:lnTo>
                  <a:lnTo>
                    <a:pt x="103437" y="180781"/>
                  </a:lnTo>
                  <a:lnTo>
                    <a:pt x="103317" y="180729"/>
                  </a:lnTo>
                  <a:lnTo>
                    <a:pt x="103215" y="180559"/>
                  </a:lnTo>
                  <a:lnTo>
                    <a:pt x="103130" y="180389"/>
                  </a:lnTo>
                  <a:lnTo>
                    <a:pt x="102976" y="180014"/>
                  </a:lnTo>
                  <a:lnTo>
                    <a:pt x="102687" y="179281"/>
                  </a:lnTo>
                  <a:lnTo>
                    <a:pt x="102533" y="178906"/>
                  </a:lnTo>
                  <a:lnTo>
                    <a:pt x="102448" y="178735"/>
                  </a:lnTo>
                  <a:lnTo>
                    <a:pt x="102346" y="178565"/>
                  </a:lnTo>
                  <a:lnTo>
                    <a:pt x="102226" y="178412"/>
                  </a:lnTo>
                  <a:lnTo>
                    <a:pt x="102107" y="178258"/>
                  </a:lnTo>
                  <a:lnTo>
                    <a:pt x="101971" y="178105"/>
                  </a:lnTo>
                  <a:lnTo>
                    <a:pt x="101817" y="177985"/>
                  </a:lnTo>
                  <a:lnTo>
                    <a:pt x="102022" y="177883"/>
                  </a:lnTo>
                  <a:lnTo>
                    <a:pt x="102226" y="177798"/>
                  </a:lnTo>
                  <a:lnTo>
                    <a:pt x="102448" y="177730"/>
                  </a:lnTo>
                  <a:lnTo>
                    <a:pt x="102670" y="177662"/>
                  </a:lnTo>
                  <a:lnTo>
                    <a:pt x="103113" y="177559"/>
                  </a:lnTo>
                  <a:lnTo>
                    <a:pt x="103556" y="177457"/>
                  </a:lnTo>
                  <a:close/>
                  <a:moveTo>
                    <a:pt x="153885" y="184922"/>
                  </a:moveTo>
                  <a:lnTo>
                    <a:pt x="153715" y="185808"/>
                  </a:lnTo>
                  <a:lnTo>
                    <a:pt x="153510" y="186695"/>
                  </a:lnTo>
                  <a:lnTo>
                    <a:pt x="153271" y="187564"/>
                  </a:lnTo>
                  <a:lnTo>
                    <a:pt x="153135" y="188007"/>
                  </a:lnTo>
                  <a:lnTo>
                    <a:pt x="152999" y="188433"/>
                  </a:lnTo>
                  <a:lnTo>
                    <a:pt x="152862" y="188638"/>
                  </a:lnTo>
                  <a:lnTo>
                    <a:pt x="152709" y="188842"/>
                  </a:lnTo>
                  <a:lnTo>
                    <a:pt x="152539" y="189030"/>
                  </a:lnTo>
                  <a:lnTo>
                    <a:pt x="152368" y="189200"/>
                  </a:lnTo>
                  <a:lnTo>
                    <a:pt x="151993" y="189541"/>
                  </a:lnTo>
                  <a:lnTo>
                    <a:pt x="151635" y="189882"/>
                  </a:lnTo>
                  <a:lnTo>
                    <a:pt x="151635" y="189882"/>
                  </a:lnTo>
                  <a:lnTo>
                    <a:pt x="151806" y="189013"/>
                  </a:lnTo>
                  <a:lnTo>
                    <a:pt x="151891" y="188586"/>
                  </a:lnTo>
                  <a:lnTo>
                    <a:pt x="151959" y="188143"/>
                  </a:lnTo>
                  <a:lnTo>
                    <a:pt x="152010" y="187922"/>
                  </a:lnTo>
                  <a:lnTo>
                    <a:pt x="152027" y="187700"/>
                  </a:lnTo>
                  <a:lnTo>
                    <a:pt x="152061" y="187240"/>
                  </a:lnTo>
                  <a:lnTo>
                    <a:pt x="152181" y="187325"/>
                  </a:lnTo>
                  <a:lnTo>
                    <a:pt x="152198" y="187104"/>
                  </a:lnTo>
                  <a:lnTo>
                    <a:pt x="152232" y="186882"/>
                  </a:lnTo>
                  <a:lnTo>
                    <a:pt x="152300" y="186456"/>
                  </a:lnTo>
                  <a:lnTo>
                    <a:pt x="152368" y="186013"/>
                  </a:lnTo>
                  <a:lnTo>
                    <a:pt x="152385" y="185791"/>
                  </a:lnTo>
                  <a:lnTo>
                    <a:pt x="152402" y="185587"/>
                  </a:lnTo>
                  <a:lnTo>
                    <a:pt x="152453" y="185468"/>
                  </a:lnTo>
                  <a:lnTo>
                    <a:pt x="152522" y="185382"/>
                  </a:lnTo>
                  <a:lnTo>
                    <a:pt x="152590" y="185297"/>
                  </a:lnTo>
                  <a:lnTo>
                    <a:pt x="152658" y="185229"/>
                  </a:lnTo>
                  <a:lnTo>
                    <a:pt x="152743" y="185178"/>
                  </a:lnTo>
                  <a:lnTo>
                    <a:pt x="152845" y="185127"/>
                  </a:lnTo>
                  <a:lnTo>
                    <a:pt x="153033" y="185058"/>
                  </a:lnTo>
                  <a:lnTo>
                    <a:pt x="153237" y="185007"/>
                  </a:lnTo>
                  <a:lnTo>
                    <a:pt x="153459" y="184973"/>
                  </a:lnTo>
                  <a:lnTo>
                    <a:pt x="153885" y="184922"/>
                  </a:lnTo>
                  <a:close/>
                  <a:moveTo>
                    <a:pt x="152215" y="185672"/>
                  </a:moveTo>
                  <a:lnTo>
                    <a:pt x="152198" y="186507"/>
                  </a:lnTo>
                  <a:lnTo>
                    <a:pt x="152061" y="186439"/>
                  </a:lnTo>
                  <a:lnTo>
                    <a:pt x="152044" y="186609"/>
                  </a:lnTo>
                  <a:lnTo>
                    <a:pt x="152010" y="186797"/>
                  </a:lnTo>
                  <a:lnTo>
                    <a:pt x="151942" y="187155"/>
                  </a:lnTo>
                  <a:lnTo>
                    <a:pt x="151874" y="187530"/>
                  </a:lnTo>
                  <a:lnTo>
                    <a:pt x="151840" y="187700"/>
                  </a:lnTo>
                  <a:lnTo>
                    <a:pt x="151823" y="187888"/>
                  </a:lnTo>
                  <a:lnTo>
                    <a:pt x="151755" y="187922"/>
                  </a:lnTo>
                  <a:lnTo>
                    <a:pt x="151686" y="187956"/>
                  </a:lnTo>
                  <a:lnTo>
                    <a:pt x="151635" y="188007"/>
                  </a:lnTo>
                  <a:lnTo>
                    <a:pt x="151601" y="188058"/>
                  </a:lnTo>
                  <a:lnTo>
                    <a:pt x="151533" y="188194"/>
                  </a:lnTo>
                  <a:lnTo>
                    <a:pt x="151499" y="188331"/>
                  </a:lnTo>
                  <a:lnTo>
                    <a:pt x="151448" y="188638"/>
                  </a:lnTo>
                  <a:lnTo>
                    <a:pt x="151414" y="188774"/>
                  </a:lnTo>
                  <a:lnTo>
                    <a:pt x="151380" y="188910"/>
                  </a:lnTo>
                  <a:lnTo>
                    <a:pt x="151329" y="189064"/>
                  </a:lnTo>
                  <a:lnTo>
                    <a:pt x="151277" y="189217"/>
                  </a:lnTo>
                  <a:lnTo>
                    <a:pt x="151226" y="189541"/>
                  </a:lnTo>
                  <a:lnTo>
                    <a:pt x="151192" y="189848"/>
                  </a:lnTo>
                  <a:lnTo>
                    <a:pt x="151175" y="190172"/>
                  </a:lnTo>
                  <a:lnTo>
                    <a:pt x="151022" y="190342"/>
                  </a:lnTo>
                  <a:lnTo>
                    <a:pt x="150868" y="190478"/>
                  </a:lnTo>
                  <a:lnTo>
                    <a:pt x="150527" y="190751"/>
                  </a:lnTo>
                  <a:lnTo>
                    <a:pt x="150170" y="191007"/>
                  </a:lnTo>
                  <a:lnTo>
                    <a:pt x="149829" y="191279"/>
                  </a:lnTo>
                  <a:lnTo>
                    <a:pt x="150153" y="190478"/>
                  </a:lnTo>
                  <a:lnTo>
                    <a:pt x="150221" y="190137"/>
                  </a:lnTo>
                  <a:lnTo>
                    <a:pt x="150289" y="189814"/>
                  </a:lnTo>
                  <a:lnTo>
                    <a:pt x="150408" y="189388"/>
                  </a:lnTo>
                  <a:lnTo>
                    <a:pt x="150510" y="188961"/>
                  </a:lnTo>
                  <a:lnTo>
                    <a:pt x="150545" y="188740"/>
                  </a:lnTo>
                  <a:lnTo>
                    <a:pt x="150562" y="188518"/>
                  </a:lnTo>
                  <a:lnTo>
                    <a:pt x="150579" y="188297"/>
                  </a:lnTo>
                  <a:lnTo>
                    <a:pt x="150579" y="188075"/>
                  </a:lnTo>
                  <a:lnTo>
                    <a:pt x="150698" y="188109"/>
                  </a:lnTo>
                  <a:lnTo>
                    <a:pt x="150732" y="187172"/>
                  </a:lnTo>
                  <a:lnTo>
                    <a:pt x="151465" y="186422"/>
                  </a:lnTo>
                  <a:lnTo>
                    <a:pt x="152215" y="185672"/>
                  </a:lnTo>
                  <a:close/>
                  <a:moveTo>
                    <a:pt x="150545" y="187257"/>
                  </a:moveTo>
                  <a:lnTo>
                    <a:pt x="150545" y="187802"/>
                  </a:lnTo>
                  <a:lnTo>
                    <a:pt x="150425" y="187785"/>
                  </a:lnTo>
                  <a:lnTo>
                    <a:pt x="150374" y="188194"/>
                  </a:lnTo>
                  <a:lnTo>
                    <a:pt x="150306" y="188586"/>
                  </a:lnTo>
                  <a:lnTo>
                    <a:pt x="150153" y="189370"/>
                  </a:lnTo>
                  <a:lnTo>
                    <a:pt x="149965" y="190018"/>
                  </a:lnTo>
                  <a:lnTo>
                    <a:pt x="149914" y="190206"/>
                  </a:lnTo>
                  <a:lnTo>
                    <a:pt x="149880" y="190393"/>
                  </a:lnTo>
                  <a:lnTo>
                    <a:pt x="149846" y="190768"/>
                  </a:lnTo>
                  <a:lnTo>
                    <a:pt x="149743" y="190734"/>
                  </a:lnTo>
                  <a:lnTo>
                    <a:pt x="149726" y="190887"/>
                  </a:lnTo>
                  <a:lnTo>
                    <a:pt x="149692" y="191024"/>
                  </a:lnTo>
                  <a:lnTo>
                    <a:pt x="149641" y="191160"/>
                  </a:lnTo>
                  <a:lnTo>
                    <a:pt x="149573" y="191279"/>
                  </a:lnTo>
                  <a:lnTo>
                    <a:pt x="149505" y="191382"/>
                  </a:lnTo>
                  <a:lnTo>
                    <a:pt x="149403" y="191484"/>
                  </a:lnTo>
                  <a:lnTo>
                    <a:pt x="149300" y="191586"/>
                  </a:lnTo>
                  <a:lnTo>
                    <a:pt x="149198" y="191671"/>
                  </a:lnTo>
                  <a:lnTo>
                    <a:pt x="148959" y="191825"/>
                  </a:lnTo>
                  <a:lnTo>
                    <a:pt x="148704" y="191961"/>
                  </a:lnTo>
                  <a:lnTo>
                    <a:pt x="148448" y="192097"/>
                  </a:lnTo>
                  <a:lnTo>
                    <a:pt x="148210" y="192251"/>
                  </a:lnTo>
                  <a:lnTo>
                    <a:pt x="148295" y="192097"/>
                  </a:lnTo>
                  <a:lnTo>
                    <a:pt x="148363" y="191961"/>
                  </a:lnTo>
                  <a:lnTo>
                    <a:pt x="148414" y="191808"/>
                  </a:lnTo>
                  <a:lnTo>
                    <a:pt x="148431" y="191654"/>
                  </a:lnTo>
                  <a:lnTo>
                    <a:pt x="148516" y="190717"/>
                  </a:lnTo>
                  <a:lnTo>
                    <a:pt x="148550" y="190240"/>
                  </a:lnTo>
                  <a:lnTo>
                    <a:pt x="148585" y="189780"/>
                  </a:lnTo>
                  <a:lnTo>
                    <a:pt x="148585" y="189302"/>
                  </a:lnTo>
                  <a:lnTo>
                    <a:pt x="148550" y="188825"/>
                  </a:lnTo>
                  <a:lnTo>
                    <a:pt x="148499" y="188365"/>
                  </a:lnTo>
                  <a:lnTo>
                    <a:pt x="148414" y="187888"/>
                  </a:lnTo>
                  <a:lnTo>
                    <a:pt x="148550" y="187905"/>
                  </a:lnTo>
                  <a:lnTo>
                    <a:pt x="148704" y="187922"/>
                  </a:lnTo>
                  <a:lnTo>
                    <a:pt x="148977" y="187905"/>
                  </a:lnTo>
                  <a:lnTo>
                    <a:pt x="149266" y="187854"/>
                  </a:lnTo>
                  <a:lnTo>
                    <a:pt x="149539" y="187768"/>
                  </a:lnTo>
                  <a:lnTo>
                    <a:pt x="149795" y="187666"/>
                  </a:lnTo>
                  <a:lnTo>
                    <a:pt x="150050" y="187547"/>
                  </a:lnTo>
                  <a:lnTo>
                    <a:pt x="150306" y="187410"/>
                  </a:lnTo>
                  <a:lnTo>
                    <a:pt x="150545" y="187257"/>
                  </a:lnTo>
                  <a:close/>
                  <a:moveTo>
                    <a:pt x="156067" y="183542"/>
                  </a:moveTo>
                  <a:lnTo>
                    <a:pt x="156322" y="183627"/>
                  </a:lnTo>
                  <a:lnTo>
                    <a:pt x="156578" y="183729"/>
                  </a:lnTo>
                  <a:lnTo>
                    <a:pt x="156834" y="183831"/>
                  </a:lnTo>
                  <a:lnTo>
                    <a:pt x="157072" y="183968"/>
                  </a:lnTo>
                  <a:lnTo>
                    <a:pt x="157328" y="184002"/>
                  </a:lnTo>
                  <a:lnTo>
                    <a:pt x="157583" y="184053"/>
                  </a:lnTo>
                  <a:lnTo>
                    <a:pt x="157839" y="184104"/>
                  </a:lnTo>
                  <a:lnTo>
                    <a:pt x="158078" y="184172"/>
                  </a:lnTo>
                  <a:lnTo>
                    <a:pt x="158555" y="184343"/>
                  </a:lnTo>
                  <a:lnTo>
                    <a:pt x="159049" y="184479"/>
                  </a:lnTo>
                  <a:lnTo>
                    <a:pt x="159305" y="184547"/>
                  </a:lnTo>
                  <a:lnTo>
                    <a:pt x="159560" y="184632"/>
                  </a:lnTo>
                  <a:lnTo>
                    <a:pt x="160055" y="184820"/>
                  </a:lnTo>
                  <a:lnTo>
                    <a:pt x="160532" y="185041"/>
                  </a:lnTo>
                  <a:lnTo>
                    <a:pt x="161009" y="185280"/>
                  </a:lnTo>
                  <a:lnTo>
                    <a:pt x="161469" y="185536"/>
                  </a:lnTo>
                  <a:lnTo>
                    <a:pt x="161930" y="185808"/>
                  </a:lnTo>
                  <a:lnTo>
                    <a:pt x="162833" y="186354"/>
                  </a:lnTo>
                  <a:lnTo>
                    <a:pt x="163719" y="186916"/>
                  </a:lnTo>
                  <a:lnTo>
                    <a:pt x="164145" y="187189"/>
                  </a:lnTo>
                  <a:lnTo>
                    <a:pt x="164571" y="187496"/>
                  </a:lnTo>
                  <a:lnTo>
                    <a:pt x="164997" y="187785"/>
                  </a:lnTo>
                  <a:lnTo>
                    <a:pt x="165406" y="188109"/>
                  </a:lnTo>
                  <a:lnTo>
                    <a:pt x="165798" y="188450"/>
                  </a:lnTo>
                  <a:lnTo>
                    <a:pt x="166156" y="188825"/>
                  </a:lnTo>
                  <a:lnTo>
                    <a:pt x="166446" y="189098"/>
                  </a:lnTo>
                  <a:lnTo>
                    <a:pt x="166736" y="189370"/>
                  </a:lnTo>
                  <a:lnTo>
                    <a:pt x="167332" y="189882"/>
                  </a:lnTo>
                  <a:lnTo>
                    <a:pt x="167622" y="190154"/>
                  </a:lnTo>
                  <a:lnTo>
                    <a:pt x="167895" y="190444"/>
                  </a:lnTo>
                  <a:lnTo>
                    <a:pt x="168133" y="190751"/>
                  </a:lnTo>
                  <a:lnTo>
                    <a:pt x="168253" y="190921"/>
                  </a:lnTo>
                  <a:lnTo>
                    <a:pt x="168355" y="191092"/>
                  </a:lnTo>
                  <a:lnTo>
                    <a:pt x="168764" y="191774"/>
                  </a:lnTo>
                  <a:lnTo>
                    <a:pt x="169190" y="192438"/>
                  </a:lnTo>
                  <a:lnTo>
                    <a:pt x="169582" y="193120"/>
                  </a:lnTo>
                  <a:lnTo>
                    <a:pt x="169787" y="193461"/>
                  </a:lnTo>
                  <a:lnTo>
                    <a:pt x="169957" y="193819"/>
                  </a:lnTo>
                  <a:lnTo>
                    <a:pt x="169769" y="193580"/>
                  </a:lnTo>
                  <a:lnTo>
                    <a:pt x="169599" y="193325"/>
                  </a:lnTo>
                  <a:lnTo>
                    <a:pt x="169207" y="192864"/>
                  </a:lnTo>
                  <a:lnTo>
                    <a:pt x="168798" y="192438"/>
                  </a:lnTo>
                  <a:lnTo>
                    <a:pt x="168372" y="192012"/>
                  </a:lnTo>
                  <a:lnTo>
                    <a:pt x="167912" y="191603"/>
                  </a:lnTo>
                  <a:lnTo>
                    <a:pt x="167469" y="191211"/>
                  </a:lnTo>
                  <a:lnTo>
                    <a:pt x="166531" y="190444"/>
                  </a:lnTo>
                  <a:lnTo>
                    <a:pt x="166105" y="190086"/>
                  </a:lnTo>
                  <a:lnTo>
                    <a:pt x="165679" y="189745"/>
                  </a:lnTo>
                  <a:lnTo>
                    <a:pt x="165219" y="189422"/>
                  </a:lnTo>
                  <a:lnTo>
                    <a:pt x="164759" y="189115"/>
                  </a:lnTo>
                  <a:lnTo>
                    <a:pt x="164299" y="188825"/>
                  </a:lnTo>
                  <a:lnTo>
                    <a:pt x="163804" y="188552"/>
                  </a:lnTo>
                  <a:lnTo>
                    <a:pt x="163327" y="188280"/>
                  </a:lnTo>
                  <a:lnTo>
                    <a:pt x="162833" y="188024"/>
                  </a:lnTo>
                  <a:lnTo>
                    <a:pt x="161827" y="187547"/>
                  </a:lnTo>
                  <a:lnTo>
                    <a:pt x="160822" y="187070"/>
                  </a:lnTo>
                  <a:lnTo>
                    <a:pt x="159833" y="186592"/>
                  </a:lnTo>
                  <a:lnTo>
                    <a:pt x="158845" y="186081"/>
                  </a:lnTo>
                  <a:lnTo>
                    <a:pt x="158078" y="185672"/>
                  </a:lnTo>
                  <a:lnTo>
                    <a:pt x="157311" y="185246"/>
                  </a:lnTo>
                  <a:lnTo>
                    <a:pt x="156561" y="184820"/>
                  </a:lnTo>
                  <a:lnTo>
                    <a:pt x="155811" y="184377"/>
                  </a:lnTo>
                  <a:lnTo>
                    <a:pt x="156067" y="183542"/>
                  </a:lnTo>
                  <a:close/>
                  <a:moveTo>
                    <a:pt x="110714" y="189370"/>
                  </a:moveTo>
                  <a:lnTo>
                    <a:pt x="110884" y="189592"/>
                  </a:lnTo>
                  <a:lnTo>
                    <a:pt x="111055" y="189814"/>
                  </a:lnTo>
                  <a:lnTo>
                    <a:pt x="111242" y="190018"/>
                  </a:lnTo>
                  <a:lnTo>
                    <a:pt x="111430" y="190206"/>
                  </a:lnTo>
                  <a:lnTo>
                    <a:pt x="111822" y="190581"/>
                  </a:lnTo>
                  <a:lnTo>
                    <a:pt x="112248" y="190921"/>
                  </a:lnTo>
                  <a:lnTo>
                    <a:pt x="113100" y="191603"/>
                  </a:lnTo>
                  <a:lnTo>
                    <a:pt x="113526" y="191944"/>
                  </a:lnTo>
                  <a:lnTo>
                    <a:pt x="113952" y="192302"/>
                  </a:lnTo>
                  <a:lnTo>
                    <a:pt x="113594" y="192319"/>
                  </a:lnTo>
                  <a:lnTo>
                    <a:pt x="113236" y="192353"/>
                  </a:lnTo>
                  <a:lnTo>
                    <a:pt x="113066" y="192370"/>
                  </a:lnTo>
                  <a:lnTo>
                    <a:pt x="112896" y="192404"/>
                  </a:lnTo>
                  <a:lnTo>
                    <a:pt x="112725" y="192438"/>
                  </a:lnTo>
                  <a:lnTo>
                    <a:pt x="112555" y="192506"/>
                  </a:lnTo>
                  <a:lnTo>
                    <a:pt x="112487" y="192558"/>
                  </a:lnTo>
                  <a:lnTo>
                    <a:pt x="112418" y="192626"/>
                  </a:lnTo>
                  <a:lnTo>
                    <a:pt x="112350" y="192694"/>
                  </a:lnTo>
                  <a:lnTo>
                    <a:pt x="112299" y="192779"/>
                  </a:lnTo>
                  <a:lnTo>
                    <a:pt x="112231" y="192933"/>
                  </a:lnTo>
                  <a:lnTo>
                    <a:pt x="112197" y="193120"/>
                  </a:lnTo>
                  <a:lnTo>
                    <a:pt x="112163" y="193290"/>
                  </a:lnTo>
                  <a:lnTo>
                    <a:pt x="112146" y="193478"/>
                  </a:lnTo>
                  <a:lnTo>
                    <a:pt x="112129" y="193853"/>
                  </a:lnTo>
                  <a:lnTo>
                    <a:pt x="111992" y="193512"/>
                  </a:lnTo>
                  <a:lnTo>
                    <a:pt x="111907" y="193359"/>
                  </a:lnTo>
                  <a:lnTo>
                    <a:pt x="111822" y="193205"/>
                  </a:lnTo>
                  <a:lnTo>
                    <a:pt x="111720" y="193052"/>
                  </a:lnTo>
                  <a:lnTo>
                    <a:pt x="111600" y="192916"/>
                  </a:lnTo>
                  <a:lnTo>
                    <a:pt x="111481" y="192779"/>
                  </a:lnTo>
                  <a:lnTo>
                    <a:pt x="111345" y="192660"/>
                  </a:lnTo>
                  <a:lnTo>
                    <a:pt x="111345" y="192455"/>
                  </a:lnTo>
                  <a:lnTo>
                    <a:pt x="111311" y="192234"/>
                  </a:lnTo>
                  <a:lnTo>
                    <a:pt x="111242" y="191825"/>
                  </a:lnTo>
                  <a:lnTo>
                    <a:pt x="111157" y="191416"/>
                  </a:lnTo>
                  <a:lnTo>
                    <a:pt x="111055" y="191007"/>
                  </a:lnTo>
                  <a:lnTo>
                    <a:pt x="110936" y="190615"/>
                  </a:lnTo>
                  <a:lnTo>
                    <a:pt x="110833" y="190206"/>
                  </a:lnTo>
                  <a:lnTo>
                    <a:pt x="110765" y="189797"/>
                  </a:lnTo>
                  <a:lnTo>
                    <a:pt x="110714" y="189370"/>
                  </a:lnTo>
                  <a:close/>
                  <a:moveTo>
                    <a:pt x="151158" y="155181"/>
                  </a:moveTo>
                  <a:lnTo>
                    <a:pt x="151465" y="155335"/>
                  </a:lnTo>
                  <a:lnTo>
                    <a:pt x="151772" y="155488"/>
                  </a:lnTo>
                  <a:lnTo>
                    <a:pt x="152385" y="155846"/>
                  </a:lnTo>
                  <a:lnTo>
                    <a:pt x="153561" y="156596"/>
                  </a:lnTo>
                  <a:lnTo>
                    <a:pt x="152573" y="156783"/>
                  </a:lnTo>
                  <a:lnTo>
                    <a:pt x="152061" y="156886"/>
                  </a:lnTo>
                  <a:lnTo>
                    <a:pt x="151567" y="157022"/>
                  </a:lnTo>
                  <a:lnTo>
                    <a:pt x="151329" y="157107"/>
                  </a:lnTo>
                  <a:lnTo>
                    <a:pt x="151107" y="157209"/>
                  </a:lnTo>
                  <a:lnTo>
                    <a:pt x="150868" y="157312"/>
                  </a:lnTo>
                  <a:lnTo>
                    <a:pt x="150647" y="157431"/>
                  </a:lnTo>
                  <a:lnTo>
                    <a:pt x="150442" y="157567"/>
                  </a:lnTo>
                  <a:lnTo>
                    <a:pt x="150238" y="157704"/>
                  </a:lnTo>
                  <a:lnTo>
                    <a:pt x="150050" y="157874"/>
                  </a:lnTo>
                  <a:lnTo>
                    <a:pt x="149863" y="158062"/>
                  </a:lnTo>
                  <a:lnTo>
                    <a:pt x="149761" y="158181"/>
                  </a:lnTo>
                  <a:lnTo>
                    <a:pt x="149675" y="158317"/>
                  </a:lnTo>
                  <a:lnTo>
                    <a:pt x="149590" y="158454"/>
                  </a:lnTo>
                  <a:lnTo>
                    <a:pt x="149505" y="158590"/>
                  </a:lnTo>
                  <a:lnTo>
                    <a:pt x="149403" y="158880"/>
                  </a:lnTo>
                  <a:lnTo>
                    <a:pt x="149317" y="159186"/>
                  </a:lnTo>
                  <a:lnTo>
                    <a:pt x="149249" y="159510"/>
                  </a:lnTo>
                  <a:lnTo>
                    <a:pt x="149232" y="159817"/>
                  </a:lnTo>
                  <a:lnTo>
                    <a:pt x="149215" y="160141"/>
                  </a:lnTo>
                  <a:lnTo>
                    <a:pt x="149232" y="160465"/>
                  </a:lnTo>
                  <a:lnTo>
                    <a:pt x="149232" y="160686"/>
                  </a:lnTo>
                  <a:lnTo>
                    <a:pt x="149266" y="160908"/>
                  </a:lnTo>
                  <a:lnTo>
                    <a:pt x="149300" y="161129"/>
                  </a:lnTo>
                  <a:lnTo>
                    <a:pt x="149334" y="161351"/>
                  </a:lnTo>
                  <a:lnTo>
                    <a:pt x="149454" y="161794"/>
                  </a:lnTo>
                  <a:lnTo>
                    <a:pt x="149607" y="162220"/>
                  </a:lnTo>
                  <a:lnTo>
                    <a:pt x="149778" y="162629"/>
                  </a:lnTo>
                  <a:lnTo>
                    <a:pt x="149965" y="163055"/>
                  </a:lnTo>
                  <a:lnTo>
                    <a:pt x="150187" y="163447"/>
                  </a:lnTo>
                  <a:lnTo>
                    <a:pt x="150391" y="163839"/>
                  </a:lnTo>
                  <a:lnTo>
                    <a:pt x="150545" y="164078"/>
                  </a:lnTo>
                  <a:lnTo>
                    <a:pt x="150698" y="164317"/>
                  </a:lnTo>
                  <a:lnTo>
                    <a:pt x="150868" y="164538"/>
                  </a:lnTo>
                  <a:lnTo>
                    <a:pt x="151039" y="164760"/>
                  </a:lnTo>
                  <a:lnTo>
                    <a:pt x="151414" y="165169"/>
                  </a:lnTo>
                  <a:lnTo>
                    <a:pt x="151789" y="165561"/>
                  </a:lnTo>
                  <a:lnTo>
                    <a:pt x="152607" y="166345"/>
                  </a:lnTo>
                  <a:lnTo>
                    <a:pt x="152999" y="166737"/>
                  </a:lnTo>
                  <a:lnTo>
                    <a:pt x="153391" y="167129"/>
                  </a:lnTo>
                  <a:lnTo>
                    <a:pt x="153715" y="167504"/>
                  </a:lnTo>
                  <a:lnTo>
                    <a:pt x="154021" y="167896"/>
                  </a:lnTo>
                  <a:lnTo>
                    <a:pt x="154311" y="168288"/>
                  </a:lnTo>
                  <a:lnTo>
                    <a:pt x="154618" y="168680"/>
                  </a:lnTo>
                  <a:lnTo>
                    <a:pt x="155163" y="169498"/>
                  </a:lnTo>
                  <a:lnTo>
                    <a:pt x="155709" y="170333"/>
                  </a:lnTo>
                  <a:lnTo>
                    <a:pt x="156203" y="171185"/>
                  </a:lnTo>
                  <a:lnTo>
                    <a:pt x="156680" y="172054"/>
                  </a:lnTo>
                  <a:lnTo>
                    <a:pt x="157123" y="172941"/>
                  </a:lnTo>
                  <a:lnTo>
                    <a:pt x="157549" y="173827"/>
                  </a:lnTo>
                  <a:lnTo>
                    <a:pt x="158095" y="174969"/>
                  </a:lnTo>
                  <a:lnTo>
                    <a:pt x="158623" y="176111"/>
                  </a:lnTo>
                  <a:lnTo>
                    <a:pt x="158879" y="176690"/>
                  </a:lnTo>
                  <a:lnTo>
                    <a:pt x="159134" y="177287"/>
                  </a:lnTo>
                  <a:lnTo>
                    <a:pt x="159373" y="177866"/>
                  </a:lnTo>
                  <a:lnTo>
                    <a:pt x="159578" y="178463"/>
                  </a:lnTo>
                  <a:lnTo>
                    <a:pt x="159322" y="179076"/>
                  </a:lnTo>
                  <a:lnTo>
                    <a:pt x="159066" y="179690"/>
                  </a:lnTo>
                  <a:lnTo>
                    <a:pt x="158776" y="180286"/>
                  </a:lnTo>
                  <a:lnTo>
                    <a:pt x="158487" y="180883"/>
                  </a:lnTo>
                  <a:lnTo>
                    <a:pt x="158180" y="181479"/>
                  </a:lnTo>
                  <a:lnTo>
                    <a:pt x="157873" y="182059"/>
                  </a:lnTo>
                  <a:lnTo>
                    <a:pt x="157226" y="183218"/>
                  </a:lnTo>
                  <a:lnTo>
                    <a:pt x="156799" y="183116"/>
                  </a:lnTo>
                  <a:lnTo>
                    <a:pt x="156953" y="182604"/>
                  </a:lnTo>
                  <a:lnTo>
                    <a:pt x="157072" y="182093"/>
                  </a:lnTo>
                  <a:lnTo>
                    <a:pt x="157174" y="181582"/>
                  </a:lnTo>
                  <a:lnTo>
                    <a:pt x="157226" y="181070"/>
                  </a:lnTo>
                  <a:lnTo>
                    <a:pt x="157294" y="180729"/>
                  </a:lnTo>
                  <a:lnTo>
                    <a:pt x="157311" y="180559"/>
                  </a:lnTo>
                  <a:lnTo>
                    <a:pt x="157328" y="180372"/>
                  </a:lnTo>
                  <a:lnTo>
                    <a:pt x="157311" y="180201"/>
                  </a:lnTo>
                  <a:lnTo>
                    <a:pt x="157294" y="180031"/>
                  </a:lnTo>
                  <a:lnTo>
                    <a:pt x="157260" y="179877"/>
                  </a:lnTo>
                  <a:lnTo>
                    <a:pt x="157208" y="179707"/>
                  </a:lnTo>
                  <a:lnTo>
                    <a:pt x="157174" y="180031"/>
                  </a:lnTo>
                  <a:lnTo>
                    <a:pt x="157004" y="180031"/>
                  </a:lnTo>
                  <a:lnTo>
                    <a:pt x="156970" y="180406"/>
                  </a:lnTo>
                  <a:lnTo>
                    <a:pt x="156919" y="180781"/>
                  </a:lnTo>
                  <a:lnTo>
                    <a:pt x="156868" y="181156"/>
                  </a:lnTo>
                  <a:lnTo>
                    <a:pt x="156782" y="181530"/>
                  </a:lnTo>
                  <a:lnTo>
                    <a:pt x="156612" y="182280"/>
                  </a:lnTo>
                  <a:lnTo>
                    <a:pt x="156442" y="183030"/>
                  </a:lnTo>
                  <a:lnTo>
                    <a:pt x="156084" y="182928"/>
                  </a:lnTo>
                  <a:lnTo>
                    <a:pt x="155981" y="182706"/>
                  </a:lnTo>
                  <a:lnTo>
                    <a:pt x="155862" y="182502"/>
                  </a:lnTo>
                  <a:lnTo>
                    <a:pt x="155692" y="182332"/>
                  </a:lnTo>
                  <a:lnTo>
                    <a:pt x="155521" y="182178"/>
                  </a:lnTo>
                  <a:lnTo>
                    <a:pt x="155317" y="182059"/>
                  </a:lnTo>
                  <a:lnTo>
                    <a:pt x="155095" y="181957"/>
                  </a:lnTo>
                  <a:lnTo>
                    <a:pt x="154976" y="181940"/>
                  </a:lnTo>
                  <a:lnTo>
                    <a:pt x="154857" y="181905"/>
                  </a:lnTo>
                  <a:lnTo>
                    <a:pt x="154618" y="181905"/>
                  </a:lnTo>
                  <a:lnTo>
                    <a:pt x="154669" y="181394"/>
                  </a:lnTo>
                  <a:lnTo>
                    <a:pt x="154686" y="180900"/>
                  </a:lnTo>
                  <a:lnTo>
                    <a:pt x="154703" y="180389"/>
                  </a:lnTo>
                  <a:lnTo>
                    <a:pt x="154720" y="179894"/>
                  </a:lnTo>
                  <a:lnTo>
                    <a:pt x="154703" y="178872"/>
                  </a:lnTo>
                  <a:lnTo>
                    <a:pt x="154669" y="177866"/>
                  </a:lnTo>
                  <a:lnTo>
                    <a:pt x="154516" y="177900"/>
                  </a:lnTo>
                  <a:lnTo>
                    <a:pt x="154465" y="177457"/>
                  </a:lnTo>
                  <a:lnTo>
                    <a:pt x="154413" y="177730"/>
                  </a:lnTo>
                  <a:lnTo>
                    <a:pt x="154362" y="178020"/>
                  </a:lnTo>
                  <a:lnTo>
                    <a:pt x="154311" y="178582"/>
                  </a:lnTo>
                  <a:lnTo>
                    <a:pt x="154294" y="179161"/>
                  </a:lnTo>
                  <a:lnTo>
                    <a:pt x="154294" y="179724"/>
                  </a:lnTo>
                  <a:lnTo>
                    <a:pt x="154277" y="180303"/>
                  </a:lnTo>
                  <a:lnTo>
                    <a:pt x="154260" y="180866"/>
                  </a:lnTo>
                  <a:lnTo>
                    <a:pt x="154209" y="181445"/>
                  </a:lnTo>
                  <a:lnTo>
                    <a:pt x="154175" y="181735"/>
                  </a:lnTo>
                  <a:lnTo>
                    <a:pt x="154124" y="182008"/>
                  </a:lnTo>
                  <a:lnTo>
                    <a:pt x="153834" y="182059"/>
                  </a:lnTo>
                  <a:lnTo>
                    <a:pt x="153544" y="182144"/>
                  </a:lnTo>
                  <a:lnTo>
                    <a:pt x="153254" y="182212"/>
                  </a:lnTo>
                  <a:lnTo>
                    <a:pt x="152965" y="182314"/>
                  </a:lnTo>
                  <a:lnTo>
                    <a:pt x="152675" y="182417"/>
                  </a:lnTo>
                  <a:lnTo>
                    <a:pt x="152402" y="182536"/>
                  </a:lnTo>
                  <a:lnTo>
                    <a:pt x="151857" y="182775"/>
                  </a:lnTo>
                  <a:lnTo>
                    <a:pt x="151329" y="183064"/>
                  </a:lnTo>
                  <a:lnTo>
                    <a:pt x="150800" y="183371"/>
                  </a:lnTo>
                  <a:lnTo>
                    <a:pt x="150306" y="183712"/>
                  </a:lnTo>
                  <a:lnTo>
                    <a:pt x="149812" y="184053"/>
                  </a:lnTo>
                  <a:lnTo>
                    <a:pt x="149505" y="184274"/>
                  </a:lnTo>
                  <a:lnTo>
                    <a:pt x="149181" y="184496"/>
                  </a:lnTo>
                  <a:lnTo>
                    <a:pt x="148840" y="184718"/>
                  </a:lnTo>
                  <a:lnTo>
                    <a:pt x="148533" y="184956"/>
                  </a:lnTo>
                  <a:lnTo>
                    <a:pt x="148244" y="185195"/>
                  </a:lnTo>
                  <a:lnTo>
                    <a:pt x="148090" y="185331"/>
                  </a:lnTo>
                  <a:lnTo>
                    <a:pt x="147971" y="185468"/>
                  </a:lnTo>
                  <a:lnTo>
                    <a:pt x="147852" y="185621"/>
                  </a:lnTo>
                  <a:lnTo>
                    <a:pt x="147732" y="185774"/>
                  </a:lnTo>
                  <a:lnTo>
                    <a:pt x="147630" y="185945"/>
                  </a:lnTo>
                  <a:lnTo>
                    <a:pt x="147545" y="186115"/>
                  </a:lnTo>
                  <a:lnTo>
                    <a:pt x="147511" y="186252"/>
                  </a:lnTo>
                  <a:lnTo>
                    <a:pt x="147494" y="186371"/>
                  </a:lnTo>
                  <a:lnTo>
                    <a:pt x="147494" y="186473"/>
                  </a:lnTo>
                  <a:lnTo>
                    <a:pt x="147494" y="186592"/>
                  </a:lnTo>
                  <a:lnTo>
                    <a:pt x="147528" y="186712"/>
                  </a:lnTo>
                  <a:lnTo>
                    <a:pt x="147562" y="186814"/>
                  </a:lnTo>
                  <a:lnTo>
                    <a:pt x="147664" y="187036"/>
                  </a:lnTo>
                  <a:lnTo>
                    <a:pt x="147783" y="187240"/>
                  </a:lnTo>
                  <a:lnTo>
                    <a:pt x="147920" y="187428"/>
                  </a:lnTo>
                  <a:lnTo>
                    <a:pt x="148210" y="187802"/>
                  </a:lnTo>
                  <a:lnTo>
                    <a:pt x="148210" y="188910"/>
                  </a:lnTo>
                  <a:lnTo>
                    <a:pt x="148193" y="190001"/>
                  </a:lnTo>
                  <a:lnTo>
                    <a:pt x="148175" y="190546"/>
                  </a:lnTo>
                  <a:lnTo>
                    <a:pt x="148141" y="191092"/>
                  </a:lnTo>
                  <a:lnTo>
                    <a:pt x="148073" y="191637"/>
                  </a:lnTo>
                  <a:lnTo>
                    <a:pt x="147988" y="192166"/>
                  </a:lnTo>
                  <a:lnTo>
                    <a:pt x="147920" y="192285"/>
                  </a:lnTo>
                  <a:lnTo>
                    <a:pt x="147835" y="192387"/>
                  </a:lnTo>
                  <a:lnTo>
                    <a:pt x="147732" y="192472"/>
                  </a:lnTo>
                  <a:lnTo>
                    <a:pt x="147647" y="192558"/>
                  </a:lnTo>
                  <a:lnTo>
                    <a:pt x="147426" y="192711"/>
                  </a:lnTo>
                  <a:lnTo>
                    <a:pt x="147238" y="192864"/>
                  </a:lnTo>
                  <a:lnTo>
                    <a:pt x="147255" y="192438"/>
                  </a:lnTo>
                  <a:lnTo>
                    <a:pt x="147238" y="192029"/>
                  </a:lnTo>
                  <a:lnTo>
                    <a:pt x="147204" y="191603"/>
                  </a:lnTo>
                  <a:lnTo>
                    <a:pt x="147153" y="191194"/>
                  </a:lnTo>
                  <a:lnTo>
                    <a:pt x="147085" y="190785"/>
                  </a:lnTo>
                  <a:lnTo>
                    <a:pt x="146999" y="190359"/>
                  </a:lnTo>
                  <a:lnTo>
                    <a:pt x="146829" y="189541"/>
                  </a:lnTo>
                  <a:lnTo>
                    <a:pt x="146761" y="189166"/>
                  </a:lnTo>
                  <a:lnTo>
                    <a:pt x="146676" y="188791"/>
                  </a:lnTo>
                  <a:lnTo>
                    <a:pt x="146505" y="188041"/>
                  </a:lnTo>
                  <a:lnTo>
                    <a:pt x="146420" y="187717"/>
                  </a:lnTo>
                  <a:lnTo>
                    <a:pt x="146301" y="187393"/>
                  </a:lnTo>
                  <a:lnTo>
                    <a:pt x="146267" y="186950"/>
                  </a:lnTo>
                  <a:lnTo>
                    <a:pt x="146113" y="186984"/>
                  </a:lnTo>
                  <a:lnTo>
                    <a:pt x="146096" y="186473"/>
                  </a:lnTo>
                  <a:lnTo>
                    <a:pt x="145926" y="186490"/>
                  </a:lnTo>
                  <a:lnTo>
                    <a:pt x="145841" y="186030"/>
                  </a:lnTo>
                  <a:lnTo>
                    <a:pt x="145789" y="186405"/>
                  </a:lnTo>
                  <a:lnTo>
                    <a:pt x="145858" y="186644"/>
                  </a:lnTo>
                  <a:lnTo>
                    <a:pt x="145909" y="186882"/>
                  </a:lnTo>
                  <a:lnTo>
                    <a:pt x="145977" y="187104"/>
                  </a:lnTo>
                  <a:lnTo>
                    <a:pt x="146045" y="187342"/>
                  </a:lnTo>
                  <a:lnTo>
                    <a:pt x="146096" y="187939"/>
                  </a:lnTo>
                  <a:lnTo>
                    <a:pt x="146215" y="187939"/>
                  </a:lnTo>
                  <a:lnTo>
                    <a:pt x="146233" y="188160"/>
                  </a:lnTo>
                  <a:lnTo>
                    <a:pt x="146250" y="188382"/>
                  </a:lnTo>
                  <a:lnTo>
                    <a:pt x="146284" y="188621"/>
                  </a:lnTo>
                  <a:lnTo>
                    <a:pt x="146335" y="188842"/>
                  </a:lnTo>
                  <a:lnTo>
                    <a:pt x="146420" y="189251"/>
                  </a:lnTo>
                  <a:lnTo>
                    <a:pt x="146505" y="189660"/>
                  </a:lnTo>
                  <a:lnTo>
                    <a:pt x="146625" y="190393"/>
                  </a:lnTo>
                  <a:lnTo>
                    <a:pt x="146744" y="191126"/>
                  </a:lnTo>
                  <a:lnTo>
                    <a:pt x="146863" y="191842"/>
                  </a:lnTo>
                  <a:lnTo>
                    <a:pt x="146897" y="192217"/>
                  </a:lnTo>
                  <a:lnTo>
                    <a:pt x="146931" y="192592"/>
                  </a:lnTo>
                  <a:lnTo>
                    <a:pt x="147102" y="192558"/>
                  </a:lnTo>
                  <a:lnTo>
                    <a:pt x="147051" y="193052"/>
                  </a:lnTo>
                  <a:lnTo>
                    <a:pt x="146897" y="192950"/>
                  </a:lnTo>
                  <a:lnTo>
                    <a:pt x="146778" y="192830"/>
                  </a:lnTo>
                  <a:lnTo>
                    <a:pt x="146676" y="192694"/>
                  </a:lnTo>
                  <a:lnTo>
                    <a:pt x="146573" y="192558"/>
                  </a:lnTo>
                  <a:lnTo>
                    <a:pt x="146301" y="192012"/>
                  </a:lnTo>
                  <a:lnTo>
                    <a:pt x="146028" y="191467"/>
                  </a:lnTo>
                  <a:lnTo>
                    <a:pt x="145772" y="190921"/>
                  </a:lnTo>
                  <a:lnTo>
                    <a:pt x="145517" y="190376"/>
                  </a:lnTo>
                  <a:lnTo>
                    <a:pt x="145039" y="189268"/>
                  </a:lnTo>
                  <a:lnTo>
                    <a:pt x="144562" y="188143"/>
                  </a:lnTo>
                  <a:lnTo>
                    <a:pt x="143608" y="185877"/>
                  </a:lnTo>
                  <a:lnTo>
                    <a:pt x="143148" y="184735"/>
                  </a:lnTo>
                  <a:lnTo>
                    <a:pt x="142705" y="183593"/>
                  </a:lnTo>
                  <a:lnTo>
                    <a:pt x="142381" y="182758"/>
                  </a:lnTo>
                  <a:lnTo>
                    <a:pt x="142125" y="182229"/>
                  </a:lnTo>
                  <a:lnTo>
                    <a:pt x="141869" y="181718"/>
                  </a:lnTo>
                  <a:lnTo>
                    <a:pt x="141801" y="182144"/>
                  </a:lnTo>
                  <a:lnTo>
                    <a:pt x="141938" y="182144"/>
                  </a:lnTo>
                  <a:lnTo>
                    <a:pt x="141972" y="182519"/>
                  </a:lnTo>
                  <a:lnTo>
                    <a:pt x="142040" y="182877"/>
                  </a:lnTo>
                  <a:lnTo>
                    <a:pt x="142210" y="183388"/>
                  </a:lnTo>
                  <a:lnTo>
                    <a:pt x="142381" y="183865"/>
                  </a:lnTo>
                  <a:lnTo>
                    <a:pt x="142619" y="184530"/>
                  </a:lnTo>
                  <a:lnTo>
                    <a:pt x="142875" y="185195"/>
                  </a:lnTo>
                  <a:lnTo>
                    <a:pt x="143301" y="186269"/>
                  </a:lnTo>
                  <a:lnTo>
                    <a:pt x="143727" y="187325"/>
                  </a:lnTo>
                  <a:lnTo>
                    <a:pt x="144613" y="189456"/>
                  </a:lnTo>
                  <a:lnTo>
                    <a:pt x="145022" y="190427"/>
                  </a:lnTo>
                  <a:lnTo>
                    <a:pt x="145466" y="191382"/>
                  </a:lnTo>
                  <a:lnTo>
                    <a:pt x="145704" y="191859"/>
                  </a:lnTo>
                  <a:lnTo>
                    <a:pt x="145943" y="192319"/>
                  </a:lnTo>
                  <a:lnTo>
                    <a:pt x="146215" y="192779"/>
                  </a:lnTo>
                  <a:lnTo>
                    <a:pt x="146505" y="193222"/>
                  </a:lnTo>
                  <a:lnTo>
                    <a:pt x="145534" y="193682"/>
                  </a:lnTo>
                  <a:lnTo>
                    <a:pt x="145159" y="193171"/>
                  </a:lnTo>
                  <a:lnTo>
                    <a:pt x="144835" y="192660"/>
                  </a:lnTo>
                  <a:lnTo>
                    <a:pt x="144494" y="192097"/>
                  </a:lnTo>
                  <a:lnTo>
                    <a:pt x="144153" y="191535"/>
                  </a:lnTo>
                  <a:lnTo>
                    <a:pt x="143932" y="191041"/>
                  </a:lnTo>
                  <a:lnTo>
                    <a:pt x="143744" y="191109"/>
                  </a:lnTo>
                  <a:lnTo>
                    <a:pt x="143744" y="191109"/>
                  </a:lnTo>
                  <a:lnTo>
                    <a:pt x="143846" y="190751"/>
                  </a:lnTo>
                  <a:lnTo>
                    <a:pt x="143846" y="190751"/>
                  </a:lnTo>
                  <a:lnTo>
                    <a:pt x="143591" y="190768"/>
                  </a:lnTo>
                  <a:lnTo>
                    <a:pt x="143591" y="190768"/>
                  </a:lnTo>
                  <a:lnTo>
                    <a:pt x="143676" y="190427"/>
                  </a:lnTo>
                  <a:lnTo>
                    <a:pt x="143420" y="190427"/>
                  </a:lnTo>
                  <a:lnTo>
                    <a:pt x="143506" y="190086"/>
                  </a:lnTo>
                  <a:lnTo>
                    <a:pt x="143250" y="190103"/>
                  </a:lnTo>
                  <a:lnTo>
                    <a:pt x="143352" y="189745"/>
                  </a:lnTo>
                  <a:lnTo>
                    <a:pt x="143080" y="189780"/>
                  </a:lnTo>
                  <a:lnTo>
                    <a:pt x="143148" y="189507"/>
                  </a:lnTo>
                  <a:lnTo>
                    <a:pt x="143062" y="189370"/>
                  </a:lnTo>
                  <a:lnTo>
                    <a:pt x="142994" y="189251"/>
                  </a:lnTo>
                  <a:lnTo>
                    <a:pt x="142943" y="189098"/>
                  </a:lnTo>
                  <a:lnTo>
                    <a:pt x="142909" y="188944"/>
                  </a:lnTo>
                  <a:lnTo>
                    <a:pt x="142824" y="188961"/>
                  </a:lnTo>
                  <a:lnTo>
                    <a:pt x="142773" y="188757"/>
                  </a:lnTo>
                  <a:lnTo>
                    <a:pt x="142705" y="188569"/>
                  </a:lnTo>
                  <a:lnTo>
                    <a:pt x="142568" y="188212"/>
                  </a:lnTo>
                  <a:lnTo>
                    <a:pt x="142483" y="188331"/>
                  </a:lnTo>
                  <a:lnTo>
                    <a:pt x="142585" y="188604"/>
                  </a:lnTo>
                  <a:lnTo>
                    <a:pt x="142688" y="188876"/>
                  </a:lnTo>
                  <a:lnTo>
                    <a:pt x="142756" y="189149"/>
                  </a:lnTo>
                  <a:lnTo>
                    <a:pt x="142824" y="189439"/>
                  </a:lnTo>
                  <a:lnTo>
                    <a:pt x="142926" y="189422"/>
                  </a:lnTo>
                  <a:lnTo>
                    <a:pt x="143028" y="189831"/>
                  </a:lnTo>
                  <a:lnTo>
                    <a:pt x="143165" y="190223"/>
                  </a:lnTo>
                  <a:lnTo>
                    <a:pt x="143335" y="190240"/>
                  </a:lnTo>
                  <a:lnTo>
                    <a:pt x="143250" y="190546"/>
                  </a:lnTo>
                  <a:lnTo>
                    <a:pt x="143489" y="190564"/>
                  </a:lnTo>
                  <a:lnTo>
                    <a:pt x="143420" y="190887"/>
                  </a:lnTo>
                  <a:lnTo>
                    <a:pt x="143642" y="190904"/>
                  </a:lnTo>
                  <a:lnTo>
                    <a:pt x="143591" y="191211"/>
                  </a:lnTo>
                  <a:lnTo>
                    <a:pt x="143744" y="191228"/>
                  </a:lnTo>
                  <a:lnTo>
                    <a:pt x="143898" y="191637"/>
                  </a:lnTo>
                  <a:lnTo>
                    <a:pt x="144545" y="192796"/>
                  </a:lnTo>
                  <a:lnTo>
                    <a:pt x="144613" y="192933"/>
                  </a:lnTo>
                  <a:lnTo>
                    <a:pt x="144699" y="193052"/>
                  </a:lnTo>
                  <a:lnTo>
                    <a:pt x="144903" y="193308"/>
                  </a:lnTo>
                  <a:lnTo>
                    <a:pt x="145005" y="193427"/>
                  </a:lnTo>
                  <a:lnTo>
                    <a:pt x="145074" y="193563"/>
                  </a:lnTo>
                  <a:lnTo>
                    <a:pt x="145125" y="193700"/>
                  </a:lnTo>
                  <a:lnTo>
                    <a:pt x="145142" y="193768"/>
                  </a:lnTo>
                  <a:lnTo>
                    <a:pt x="145142" y="193853"/>
                  </a:lnTo>
                  <a:lnTo>
                    <a:pt x="144903" y="193938"/>
                  </a:lnTo>
                  <a:lnTo>
                    <a:pt x="144682" y="194023"/>
                  </a:lnTo>
                  <a:lnTo>
                    <a:pt x="144204" y="194177"/>
                  </a:lnTo>
                  <a:lnTo>
                    <a:pt x="144119" y="194006"/>
                  </a:lnTo>
                  <a:lnTo>
                    <a:pt x="144017" y="193836"/>
                  </a:lnTo>
                  <a:lnTo>
                    <a:pt x="143898" y="193682"/>
                  </a:lnTo>
                  <a:lnTo>
                    <a:pt x="143778" y="193529"/>
                  </a:lnTo>
                  <a:lnTo>
                    <a:pt x="143506" y="193256"/>
                  </a:lnTo>
                  <a:lnTo>
                    <a:pt x="143216" y="192984"/>
                  </a:lnTo>
                  <a:lnTo>
                    <a:pt x="142960" y="192643"/>
                  </a:lnTo>
                  <a:lnTo>
                    <a:pt x="142722" y="192302"/>
                  </a:lnTo>
                  <a:lnTo>
                    <a:pt x="142261" y="191603"/>
                  </a:lnTo>
                  <a:lnTo>
                    <a:pt x="141818" y="190904"/>
                  </a:lnTo>
                  <a:lnTo>
                    <a:pt x="141358" y="190206"/>
                  </a:lnTo>
                  <a:lnTo>
                    <a:pt x="140949" y="189422"/>
                  </a:lnTo>
                  <a:lnTo>
                    <a:pt x="140796" y="189439"/>
                  </a:lnTo>
                  <a:lnTo>
                    <a:pt x="140847" y="189149"/>
                  </a:lnTo>
                  <a:lnTo>
                    <a:pt x="140693" y="189098"/>
                  </a:lnTo>
                  <a:lnTo>
                    <a:pt x="140472" y="188586"/>
                  </a:lnTo>
                  <a:lnTo>
                    <a:pt x="140182" y="188075"/>
                  </a:lnTo>
                  <a:lnTo>
                    <a:pt x="140029" y="187496"/>
                  </a:lnTo>
                  <a:lnTo>
                    <a:pt x="139995" y="187888"/>
                  </a:lnTo>
                  <a:lnTo>
                    <a:pt x="139978" y="188280"/>
                  </a:lnTo>
                  <a:lnTo>
                    <a:pt x="140216" y="188263"/>
                  </a:lnTo>
                  <a:lnTo>
                    <a:pt x="140080" y="188604"/>
                  </a:lnTo>
                  <a:lnTo>
                    <a:pt x="140080" y="188604"/>
                  </a:lnTo>
                  <a:lnTo>
                    <a:pt x="140267" y="188569"/>
                  </a:lnTo>
                  <a:lnTo>
                    <a:pt x="140336" y="188808"/>
                  </a:lnTo>
                  <a:lnTo>
                    <a:pt x="140404" y="189030"/>
                  </a:lnTo>
                  <a:lnTo>
                    <a:pt x="140506" y="189251"/>
                  </a:lnTo>
                  <a:lnTo>
                    <a:pt x="140608" y="189473"/>
                  </a:lnTo>
                  <a:lnTo>
                    <a:pt x="140847" y="189899"/>
                  </a:lnTo>
                  <a:lnTo>
                    <a:pt x="141085" y="190325"/>
                  </a:lnTo>
                  <a:lnTo>
                    <a:pt x="141699" y="191399"/>
                  </a:lnTo>
                  <a:lnTo>
                    <a:pt x="142006" y="191927"/>
                  </a:lnTo>
                  <a:lnTo>
                    <a:pt x="142347" y="192455"/>
                  </a:lnTo>
                  <a:lnTo>
                    <a:pt x="142705" y="192950"/>
                  </a:lnTo>
                  <a:lnTo>
                    <a:pt x="142892" y="193205"/>
                  </a:lnTo>
                  <a:lnTo>
                    <a:pt x="143080" y="193444"/>
                  </a:lnTo>
                  <a:lnTo>
                    <a:pt x="143301" y="193665"/>
                  </a:lnTo>
                  <a:lnTo>
                    <a:pt x="143506" y="193887"/>
                  </a:lnTo>
                  <a:lnTo>
                    <a:pt x="143744" y="194092"/>
                  </a:lnTo>
                  <a:lnTo>
                    <a:pt x="143983" y="194279"/>
                  </a:lnTo>
                  <a:lnTo>
                    <a:pt x="142824" y="194705"/>
                  </a:lnTo>
                  <a:lnTo>
                    <a:pt x="142398" y="194279"/>
                  </a:lnTo>
                  <a:lnTo>
                    <a:pt x="142006" y="193836"/>
                  </a:lnTo>
                  <a:lnTo>
                    <a:pt x="141716" y="193427"/>
                  </a:lnTo>
                  <a:lnTo>
                    <a:pt x="141597" y="193205"/>
                  </a:lnTo>
                  <a:lnTo>
                    <a:pt x="141477" y="192984"/>
                  </a:lnTo>
                  <a:lnTo>
                    <a:pt x="141426" y="193495"/>
                  </a:lnTo>
                  <a:lnTo>
                    <a:pt x="141171" y="193308"/>
                  </a:lnTo>
                  <a:lnTo>
                    <a:pt x="140932" y="193103"/>
                  </a:lnTo>
                  <a:lnTo>
                    <a:pt x="140728" y="192881"/>
                  </a:lnTo>
                  <a:lnTo>
                    <a:pt x="140523" y="192643"/>
                  </a:lnTo>
                  <a:lnTo>
                    <a:pt x="140131" y="192132"/>
                  </a:lnTo>
                  <a:lnTo>
                    <a:pt x="139756" y="191637"/>
                  </a:lnTo>
                  <a:lnTo>
                    <a:pt x="139552" y="191348"/>
                  </a:lnTo>
                  <a:lnTo>
                    <a:pt x="139211" y="190819"/>
                  </a:lnTo>
                  <a:lnTo>
                    <a:pt x="138853" y="190308"/>
                  </a:lnTo>
                  <a:lnTo>
                    <a:pt x="138836" y="190734"/>
                  </a:lnTo>
                  <a:lnTo>
                    <a:pt x="138955" y="190734"/>
                  </a:lnTo>
                  <a:lnTo>
                    <a:pt x="139006" y="190921"/>
                  </a:lnTo>
                  <a:lnTo>
                    <a:pt x="139074" y="191109"/>
                  </a:lnTo>
                  <a:lnTo>
                    <a:pt x="139177" y="191279"/>
                  </a:lnTo>
                  <a:lnTo>
                    <a:pt x="139262" y="191450"/>
                  </a:lnTo>
                  <a:lnTo>
                    <a:pt x="139586" y="191961"/>
                  </a:lnTo>
                  <a:lnTo>
                    <a:pt x="140097" y="192626"/>
                  </a:lnTo>
                  <a:lnTo>
                    <a:pt x="140353" y="192967"/>
                  </a:lnTo>
                  <a:lnTo>
                    <a:pt x="140608" y="193290"/>
                  </a:lnTo>
                  <a:lnTo>
                    <a:pt x="140915" y="193580"/>
                  </a:lnTo>
                  <a:lnTo>
                    <a:pt x="141068" y="193717"/>
                  </a:lnTo>
                  <a:lnTo>
                    <a:pt x="141222" y="193853"/>
                  </a:lnTo>
                  <a:lnTo>
                    <a:pt x="141392" y="193955"/>
                  </a:lnTo>
                  <a:lnTo>
                    <a:pt x="141563" y="194074"/>
                  </a:lnTo>
                  <a:lnTo>
                    <a:pt x="141750" y="194160"/>
                  </a:lnTo>
                  <a:lnTo>
                    <a:pt x="141955" y="194245"/>
                  </a:lnTo>
                  <a:lnTo>
                    <a:pt x="142023" y="194296"/>
                  </a:lnTo>
                  <a:lnTo>
                    <a:pt x="142091" y="194381"/>
                  </a:lnTo>
                  <a:lnTo>
                    <a:pt x="142210" y="194535"/>
                  </a:lnTo>
                  <a:lnTo>
                    <a:pt x="142296" y="194705"/>
                  </a:lnTo>
                  <a:lnTo>
                    <a:pt x="142398" y="194893"/>
                  </a:lnTo>
                  <a:lnTo>
                    <a:pt x="141614" y="195131"/>
                  </a:lnTo>
                  <a:lnTo>
                    <a:pt x="140847" y="195387"/>
                  </a:lnTo>
                  <a:lnTo>
                    <a:pt x="140489" y="195097"/>
                  </a:lnTo>
                  <a:lnTo>
                    <a:pt x="140148" y="194773"/>
                  </a:lnTo>
                  <a:lnTo>
                    <a:pt x="139841" y="194449"/>
                  </a:lnTo>
                  <a:lnTo>
                    <a:pt x="139517" y="194109"/>
                  </a:lnTo>
                  <a:lnTo>
                    <a:pt x="139211" y="193768"/>
                  </a:lnTo>
                  <a:lnTo>
                    <a:pt x="138904" y="193444"/>
                  </a:lnTo>
                  <a:lnTo>
                    <a:pt x="138563" y="193120"/>
                  </a:lnTo>
                  <a:lnTo>
                    <a:pt x="138222" y="192830"/>
                  </a:lnTo>
                  <a:lnTo>
                    <a:pt x="138018" y="192455"/>
                  </a:lnTo>
                  <a:lnTo>
                    <a:pt x="138001" y="192592"/>
                  </a:lnTo>
                  <a:lnTo>
                    <a:pt x="138018" y="192728"/>
                  </a:lnTo>
                  <a:lnTo>
                    <a:pt x="138052" y="192864"/>
                  </a:lnTo>
                  <a:lnTo>
                    <a:pt x="138120" y="192984"/>
                  </a:lnTo>
                  <a:lnTo>
                    <a:pt x="138205" y="193103"/>
                  </a:lnTo>
                  <a:lnTo>
                    <a:pt x="138290" y="193205"/>
                  </a:lnTo>
                  <a:lnTo>
                    <a:pt x="138461" y="193427"/>
                  </a:lnTo>
                  <a:lnTo>
                    <a:pt x="138614" y="193614"/>
                  </a:lnTo>
                  <a:lnTo>
                    <a:pt x="139040" y="194109"/>
                  </a:lnTo>
                  <a:lnTo>
                    <a:pt x="139483" y="194586"/>
                  </a:lnTo>
                  <a:lnTo>
                    <a:pt x="139944" y="195063"/>
                  </a:lnTo>
                  <a:lnTo>
                    <a:pt x="140421" y="195506"/>
                  </a:lnTo>
                  <a:lnTo>
                    <a:pt x="140216" y="195557"/>
                  </a:lnTo>
                  <a:lnTo>
                    <a:pt x="139995" y="195625"/>
                  </a:lnTo>
                  <a:lnTo>
                    <a:pt x="139586" y="195745"/>
                  </a:lnTo>
                  <a:lnTo>
                    <a:pt x="139364" y="195796"/>
                  </a:lnTo>
                  <a:lnTo>
                    <a:pt x="139160" y="195830"/>
                  </a:lnTo>
                  <a:lnTo>
                    <a:pt x="138938" y="195847"/>
                  </a:lnTo>
                  <a:lnTo>
                    <a:pt x="138733" y="195830"/>
                  </a:lnTo>
                  <a:lnTo>
                    <a:pt x="138461" y="195625"/>
                  </a:lnTo>
                  <a:lnTo>
                    <a:pt x="138205" y="195387"/>
                  </a:lnTo>
                  <a:lnTo>
                    <a:pt x="137949" y="195165"/>
                  </a:lnTo>
                  <a:lnTo>
                    <a:pt x="137694" y="194961"/>
                  </a:lnTo>
                  <a:lnTo>
                    <a:pt x="137728" y="194876"/>
                  </a:lnTo>
                  <a:lnTo>
                    <a:pt x="137523" y="194858"/>
                  </a:lnTo>
                  <a:lnTo>
                    <a:pt x="137489" y="194654"/>
                  </a:lnTo>
                  <a:lnTo>
                    <a:pt x="137319" y="194739"/>
                  </a:lnTo>
                  <a:lnTo>
                    <a:pt x="137319" y="194739"/>
                  </a:lnTo>
                  <a:lnTo>
                    <a:pt x="137387" y="194501"/>
                  </a:lnTo>
                  <a:lnTo>
                    <a:pt x="137387" y="194501"/>
                  </a:lnTo>
                  <a:lnTo>
                    <a:pt x="137148" y="194586"/>
                  </a:lnTo>
                  <a:lnTo>
                    <a:pt x="137234" y="194381"/>
                  </a:lnTo>
                  <a:lnTo>
                    <a:pt x="136995" y="194398"/>
                  </a:lnTo>
                  <a:lnTo>
                    <a:pt x="136995" y="194398"/>
                  </a:lnTo>
                  <a:lnTo>
                    <a:pt x="137029" y="194160"/>
                  </a:lnTo>
                  <a:lnTo>
                    <a:pt x="136825" y="194262"/>
                  </a:lnTo>
                  <a:lnTo>
                    <a:pt x="136825" y="193955"/>
                  </a:lnTo>
                  <a:lnTo>
                    <a:pt x="136671" y="194126"/>
                  </a:lnTo>
                  <a:lnTo>
                    <a:pt x="137080" y="194705"/>
                  </a:lnTo>
                  <a:lnTo>
                    <a:pt x="137165" y="194671"/>
                  </a:lnTo>
                  <a:lnTo>
                    <a:pt x="137285" y="194961"/>
                  </a:lnTo>
                  <a:lnTo>
                    <a:pt x="137472" y="195114"/>
                  </a:lnTo>
                  <a:lnTo>
                    <a:pt x="137677" y="195268"/>
                  </a:lnTo>
                  <a:lnTo>
                    <a:pt x="137643" y="195336"/>
                  </a:lnTo>
                  <a:lnTo>
                    <a:pt x="137881" y="195557"/>
                  </a:lnTo>
                  <a:lnTo>
                    <a:pt x="137949" y="195540"/>
                  </a:lnTo>
                  <a:lnTo>
                    <a:pt x="138324" y="195830"/>
                  </a:lnTo>
                  <a:lnTo>
                    <a:pt x="138239" y="195932"/>
                  </a:lnTo>
                  <a:lnTo>
                    <a:pt x="138154" y="196000"/>
                  </a:lnTo>
                  <a:lnTo>
                    <a:pt x="138052" y="196052"/>
                  </a:lnTo>
                  <a:lnTo>
                    <a:pt x="137932" y="196069"/>
                  </a:lnTo>
                  <a:lnTo>
                    <a:pt x="137165" y="196120"/>
                  </a:lnTo>
                  <a:lnTo>
                    <a:pt x="136398" y="196188"/>
                  </a:lnTo>
                  <a:lnTo>
                    <a:pt x="135632" y="196273"/>
                  </a:lnTo>
                  <a:lnTo>
                    <a:pt x="134882" y="196341"/>
                  </a:lnTo>
                  <a:lnTo>
                    <a:pt x="135240" y="195694"/>
                  </a:lnTo>
                  <a:lnTo>
                    <a:pt x="135597" y="195046"/>
                  </a:lnTo>
                  <a:lnTo>
                    <a:pt x="135785" y="194739"/>
                  </a:lnTo>
                  <a:lnTo>
                    <a:pt x="135989" y="194432"/>
                  </a:lnTo>
                  <a:lnTo>
                    <a:pt x="136228" y="194143"/>
                  </a:lnTo>
                  <a:lnTo>
                    <a:pt x="136467" y="193870"/>
                  </a:lnTo>
                  <a:lnTo>
                    <a:pt x="136910" y="193393"/>
                  </a:lnTo>
                  <a:lnTo>
                    <a:pt x="137114" y="193154"/>
                  </a:lnTo>
                  <a:lnTo>
                    <a:pt x="137319" y="192916"/>
                  </a:lnTo>
                  <a:lnTo>
                    <a:pt x="137506" y="192660"/>
                  </a:lnTo>
                  <a:lnTo>
                    <a:pt x="137660" y="192387"/>
                  </a:lnTo>
                  <a:lnTo>
                    <a:pt x="137796" y="192097"/>
                  </a:lnTo>
                  <a:lnTo>
                    <a:pt x="137898" y="191808"/>
                  </a:lnTo>
                  <a:lnTo>
                    <a:pt x="137932" y="191586"/>
                  </a:lnTo>
                  <a:lnTo>
                    <a:pt x="137949" y="191382"/>
                  </a:lnTo>
                  <a:lnTo>
                    <a:pt x="137949" y="191160"/>
                  </a:lnTo>
                  <a:lnTo>
                    <a:pt x="137932" y="190938"/>
                  </a:lnTo>
                  <a:lnTo>
                    <a:pt x="137881" y="190734"/>
                  </a:lnTo>
                  <a:lnTo>
                    <a:pt x="137813" y="190529"/>
                  </a:lnTo>
                  <a:lnTo>
                    <a:pt x="137728" y="190342"/>
                  </a:lnTo>
                  <a:lnTo>
                    <a:pt x="137609" y="190172"/>
                  </a:lnTo>
                  <a:lnTo>
                    <a:pt x="137472" y="190052"/>
                  </a:lnTo>
                  <a:lnTo>
                    <a:pt x="137319" y="189967"/>
                  </a:lnTo>
                  <a:lnTo>
                    <a:pt x="137148" y="189899"/>
                  </a:lnTo>
                  <a:lnTo>
                    <a:pt x="136978" y="189848"/>
                  </a:lnTo>
                  <a:lnTo>
                    <a:pt x="136808" y="189814"/>
                  </a:lnTo>
                  <a:lnTo>
                    <a:pt x="136450" y="189814"/>
                  </a:lnTo>
                  <a:lnTo>
                    <a:pt x="136279" y="189848"/>
                  </a:lnTo>
                  <a:lnTo>
                    <a:pt x="136126" y="189950"/>
                  </a:lnTo>
                  <a:lnTo>
                    <a:pt x="135955" y="190052"/>
                  </a:lnTo>
                  <a:lnTo>
                    <a:pt x="135649" y="190291"/>
                  </a:lnTo>
                  <a:lnTo>
                    <a:pt x="135376" y="190546"/>
                  </a:lnTo>
                  <a:lnTo>
                    <a:pt x="135103" y="190819"/>
                  </a:lnTo>
                  <a:lnTo>
                    <a:pt x="134848" y="191109"/>
                  </a:lnTo>
                  <a:lnTo>
                    <a:pt x="134609" y="191399"/>
                  </a:lnTo>
                  <a:lnTo>
                    <a:pt x="134115" y="191995"/>
                  </a:lnTo>
                  <a:lnTo>
                    <a:pt x="133808" y="191603"/>
                  </a:lnTo>
                  <a:lnTo>
                    <a:pt x="133672" y="191228"/>
                  </a:lnTo>
                  <a:lnTo>
                    <a:pt x="133569" y="191296"/>
                  </a:lnTo>
                  <a:lnTo>
                    <a:pt x="133331" y="190751"/>
                  </a:lnTo>
                  <a:lnTo>
                    <a:pt x="133228" y="190393"/>
                  </a:lnTo>
                  <a:lnTo>
                    <a:pt x="133160" y="190308"/>
                  </a:lnTo>
                  <a:lnTo>
                    <a:pt x="133007" y="190154"/>
                  </a:lnTo>
                  <a:lnTo>
                    <a:pt x="132819" y="189831"/>
                  </a:lnTo>
                  <a:lnTo>
                    <a:pt x="132666" y="189473"/>
                  </a:lnTo>
                  <a:lnTo>
                    <a:pt x="132513" y="189132"/>
                  </a:lnTo>
                  <a:lnTo>
                    <a:pt x="132393" y="188774"/>
                  </a:lnTo>
                  <a:lnTo>
                    <a:pt x="132393" y="188774"/>
                  </a:lnTo>
                  <a:lnTo>
                    <a:pt x="132427" y="189013"/>
                  </a:lnTo>
                  <a:lnTo>
                    <a:pt x="132496" y="189251"/>
                  </a:lnTo>
                  <a:lnTo>
                    <a:pt x="132615" y="189745"/>
                  </a:lnTo>
                  <a:lnTo>
                    <a:pt x="132768" y="189762"/>
                  </a:lnTo>
                  <a:lnTo>
                    <a:pt x="132751" y="190018"/>
                  </a:lnTo>
                  <a:lnTo>
                    <a:pt x="132785" y="190137"/>
                  </a:lnTo>
                  <a:lnTo>
                    <a:pt x="132836" y="190257"/>
                  </a:lnTo>
                  <a:lnTo>
                    <a:pt x="132973" y="190478"/>
                  </a:lnTo>
                  <a:lnTo>
                    <a:pt x="133109" y="190683"/>
                  </a:lnTo>
                  <a:lnTo>
                    <a:pt x="133280" y="190887"/>
                  </a:lnTo>
                  <a:lnTo>
                    <a:pt x="133450" y="191194"/>
                  </a:lnTo>
                  <a:lnTo>
                    <a:pt x="133637" y="191518"/>
                  </a:lnTo>
                  <a:lnTo>
                    <a:pt x="133842" y="191808"/>
                  </a:lnTo>
                  <a:lnTo>
                    <a:pt x="134064" y="192097"/>
                  </a:lnTo>
                  <a:lnTo>
                    <a:pt x="133620" y="192728"/>
                  </a:lnTo>
                  <a:lnTo>
                    <a:pt x="133194" y="193359"/>
                  </a:lnTo>
                  <a:lnTo>
                    <a:pt x="132768" y="193989"/>
                  </a:lnTo>
                  <a:lnTo>
                    <a:pt x="132325" y="194603"/>
                  </a:lnTo>
                  <a:lnTo>
                    <a:pt x="131831" y="194126"/>
                  </a:lnTo>
                  <a:lnTo>
                    <a:pt x="131371" y="193631"/>
                  </a:lnTo>
                  <a:lnTo>
                    <a:pt x="130945" y="193120"/>
                  </a:lnTo>
                  <a:lnTo>
                    <a:pt x="130519" y="192592"/>
                  </a:lnTo>
                  <a:lnTo>
                    <a:pt x="130127" y="192046"/>
                  </a:lnTo>
                  <a:lnTo>
                    <a:pt x="129735" y="191484"/>
                  </a:lnTo>
                  <a:lnTo>
                    <a:pt x="128985" y="190359"/>
                  </a:lnTo>
                  <a:lnTo>
                    <a:pt x="128746" y="189933"/>
                  </a:lnTo>
                  <a:lnTo>
                    <a:pt x="128524" y="189490"/>
                  </a:lnTo>
                  <a:lnTo>
                    <a:pt x="128286" y="189336"/>
                  </a:lnTo>
                  <a:lnTo>
                    <a:pt x="128269" y="189745"/>
                  </a:lnTo>
                  <a:lnTo>
                    <a:pt x="128388" y="189745"/>
                  </a:lnTo>
                  <a:lnTo>
                    <a:pt x="128456" y="189967"/>
                  </a:lnTo>
                  <a:lnTo>
                    <a:pt x="128541" y="190189"/>
                  </a:lnTo>
                  <a:lnTo>
                    <a:pt x="128644" y="190410"/>
                  </a:lnTo>
                  <a:lnTo>
                    <a:pt x="128746" y="190632"/>
                  </a:lnTo>
                  <a:lnTo>
                    <a:pt x="128968" y="191041"/>
                  </a:lnTo>
                  <a:lnTo>
                    <a:pt x="129223" y="191433"/>
                  </a:lnTo>
                  <a:lnTo>
                    <a:pt x="129496" y="191825"/>
                  </a:lnTo>
                  <a:lnTo>
                    <a:pt x="129769" y="192217"/>
                  </a:lnTo>
                  <a:lnTo>
                    <a:pt x="130331" y="192984"/>
                  </a:lnTo>
                  <a:lnTo>
                    <a:pt x="130536" y="193239"/>
                  </a:lnTo>
                  <a:lnTo>
                    <a:pt x="130740" y="193495"/>
                  </a:lnTo>
                  <a:lnTo>
                    <a:pt x="130945" y="193768"/>
                  </a:lnTo>
                  <a:lnTo>
                    <a:pt x="131149" y="194023"/>
                  </a:lnTo>
                  <a:lnTo>
                    <a:pt x="131388" y="194262"/>
                  </a:lnTo>
                  <a:lnTo>
                    <a:pt x="131507" y="194364"/>
                  </a:lnTo>
                  <a:lnTo>
                    <a:pt x="131626" y="194484"/>
                  </a:lnTo>
                  <a:lnTo>
                    <a:pt x="131763" y="194569"/>
                  </a:lnTo>
                  <a:lnTo>
                    <a:pt x="131899" y="194654"/>
                  </a:lnTo>
                  <a:lnTo>
                    <a:pt x="132052" y="194722"/>
                  </a:lnTo>
                  <a:lnTo>
                    <a:pt x="132206" y="194773"/>
                  </a:lnTo>
                  <a:lnTo>
                    <a:pt x="132001" y="195063"/>
                  </a:lnTo>
                  <a:lnTo>
                    <a:pt x="131831" y="195353"/>
                  </a:lnTo>
                  <a:lnTo>
                    <a:pt x="131660" y="195660"/>
                  </a:lnTo>
                  <a:lnTo>
                    <a:pt x="131507" y="195966"/>
                  </a:lnTo>
                  <a:lnTo>
                    <a:pt x="131354" y="195949"/>
                  </a:lnTo>
                  <a:lnTo>
                    <a:pt x="131217" y="195915"/>
                  </a:lnTo>
                  <a:lnTo>
                    <a:pt x="131081" y="195864"/>
                  </a:lnTo>
                  <a:lnTo>
                    <a:pt x="130962" y="195813"/>
                  </a:lnTo>
                  <a:lnTo>
                    <a:pt x="130825" y="195745"/>
                  </a:lnTo>
                  <a:lnTo>
                    <a:pt x="130706" y="195660"/>
                  </a:lnTo>
                  <a:lnTo>
                    <a:pt x="130604" y="195574"/>
                  </a:lnTo>
                  <a:lnTo>
                    <a:pt x="130484" y="195472"/>
                  </a:lnTo>
                  <a:lnTo>
                    <a:pt x="130092" y="195029"/>
                  </a:lnTo>
                  <a:lnTo>
                    <a:pt x="129717" y="194586"/>
                  </a:lnTo>
                  <a:lnTo>
                    <a:pt x="128951" y="193665"/>
                  </a:lnTo>
                  <a:lnTo>
                    <a:pt x="128218" y="192745"/>
                  </a:lnTo>
                  <a:lnTo>
                    <a:pt x="127826" y="192302"/>
                  </a:lnTo>
                  <a:lnTo>
                    <a:pt x="127451" y="191842"/>
                  </a:lnTo>
                  <a:lnTo>
                    <a:pt x="127502" y="191705"/>
                  </a:lnTo>
                  <a:lnTo>
                    <a:pt x="127263" y="191757"/>
                  </a:lnTo>
                  <a:lnTo>
                    <a:pt x="127280" y="191450"/>
                  </a:lnTo>
                  <a:lnTo>
                    <a:pt x="127280" y="191450"/>
                  </a:lnTo>
                  <a:lnTo>
                    <a:pt x="127076" y="191654"/>
                  </a:lnTo>
                  <a:lnTo>
                    <a:pt x="127417" y="192183"/>
                  </a:lnTo>
                  <a:lnTo>
                    <a:pt x="127775" y="192711"/>
                  </a:lnTo>
                  <a:lnTo>
                    <a:pt x="128132" y="193239"/>
                  </a:lnTo>
                  <a:lnTo>
                    <a:pt x="128524" y="193751"/>
                  </a:lnTo>
                  <a:lnTo>
                    <a:pt x="128916" y="194245"/>
                  </a:lnTo>
                  <a:lnTo>
                    <a:pt x="129343" y="194739"/>
                  </a:lnTo>
                  <a:lnTo>
                    <a:pt x="129769" y="195199"/>
                  </a:lnTo>
                  <a:lnTo>
                    <a:pt x="130229" y="195643"/>
                  </a:lnTo>
                  <a:lnTo>
                    <a:pt x="130229" y="195779"/>
                  </a:lnTo>
                  <a:lnTo>
                    <a:pt x="129837" y="195745"/>
                  </a:lnTo>
                  <a:lnTo>
                    <a:pt x="129462" y="195728"/>
                  </a:lnTo>
                  <a:lnTo>
                    <a:pt x="129274" y="195711"/>
                  </a:lnTo>
                  <a:lnTo>
                    <a:pt x="129087" y="195694"/>
                  </a:lnTo>
                  <a:lnTo>
                    <a:pt x="128899" y="195643"/>
                  </a:lnTo>
                  <a:lnTo>
                    <a:pt x="128712" y="195591"/>
                  </a:lnTo>
                  <a:lnTo>
                    <a:pt x="128593" y="195506"/>
                  </a:lnTo>
                  <a:lnTo>
                    <a:pt x="128473" y="195404"/>
                  </a:lnTo>
                  <a:lnTo>
                    <a:pt x="128269" y="195182"/>
                  </a:lnTo>
                  <a:lnTo>
                    <a:pt x="127894" y="194722"/>
                  </a:lnTo>
                  <a:lnTo>
                    <a:pt x="127843" y="194688"/>
                  </a:lnTo>
                  <a:lnTo>
                    <a:pt x="127502" y="194262"/>
                  </a:lnTo>
                  <a:lnTo>
                    <a:pt x="127161" y="193836"/>
                  </a:lnTo>
                  <a:lnTo>
                    <a:pt x="126871" y="193444"/>
                  </a:lnTo>
                  <a:lnTo>
                    <a:pt x="126581" y="193035"/>
                  </a:lnTo>
                  <a:lnTo>
                    <a:pt x="126258" y="192592"/>
                  </a:lnTo>
                  <a:lnTo>
                    <a:pt x="126002" y="192149"/>
                  </a:lnTo>
                  <a:lnTo>
                    <a:pt x="125968" y="192558"/>
                  </a:lnTo>
                  <a:lnTo>
                    <a:pt x="126172" y="192558"/>
                  </a:lnTo>
                  <a:lnTo>
                    <a:pt x="126087" y="192881"/>
                  </a:lnTo>
                  <a:lnTo>
                    <a:pt x="126087" y="192881"/>
                  </a:lnTo>
                  <a:lnTo>
                    <a:pt x="126326" y="192864"/>
                  </a:lnTo>
                  <a:lnTo>
                    <a:pt x="126224" y="193120"/>
                  </a:lnTo>
                  <a:lnTo>
                    <a:pt x="126496" y="193035"/>
                  </a:lnTo>
                  <a:lnTo>
                    <a:pt x="126411" y="193376"/>
                  </a:lnTo>
                  <a:lnTo>
                    <a:pt x="126564" y="193376"/>
                  </a:lnTo>
                  <a:lnTo>
                    <a:pt x="126769" y="193734"/>
                  </a:lnTo>
                  <a:lnTo>
                    <a:pt x="127008" y="194057"/>
                  </a:lnTo>
                  <a:lnTo>
                    <a:pt x="127502" y="194705"/>
                  </a:lnTo>
                  <a:lnTo>
                    <a:pt x="127553" y="194722"/>
                  </a:lnTo>
                  <a:lnTo>
                    <a:pt x="127621" y="194841"/>
                  </a:lnTo>
                  <a:lnTo>
                    <a:pt x="127689" y="194944"/>
                  </a:lnTo>
                  <a:lnTo>
                    <a:pt x="127792" y="195029"/>
                  </a:lnTo>
                  <a:lnTo>
                    <a:pt x="127894" y="195114"/>
                  </a:lnTo>
                  <a:lnTo>
                    <a:pt x="127996" y="195438"/>
                  </a:lnTo>
                  <a:lnTo>
                    <a:pt x="127587" y="195250"/>
                  </a:lnTo>
                  <a:lnTo>
                    <a:pt x="127161" y="195063"/>
                  </a:lnTo>
                  <a:lnTo>
                    <a:pt x="126956" y="194978"/>
                  </a:lnTo>
                  <a:lnTo>
                    <a:pt x="126752" y="194876"/>
                  </a:lnTo>
                  <a:lnTo>
                    <a:pt x="126547" y="194756"/>
                  </a:lnTo>
                  <a:lnTo>
                    <a:pt x="126360" y="194637"/>
                  </a:lnTo>
                  <a:lnTo>
                    <a:pt x="125968" y="194143"/>
                  </a:lnTo>
                  <a:lnTo>
                    <a:pt x="125593" y="193614"/>
                  </a:lnTo>
                  <a:lnTo>
                    <a:pt x="125235" y="193086"/>
                  </a:lnTo>
                  <a:lnTo>
                    <a:pt x="124928" y="192524"/>
                  </a:lnTo>
                  <a:lnTo>
                    <a:pt x="124639" y="191961"/>
                  </a:lnTo>
                  <a:lnTo>
                    <a:pt x="124400" y="191365"/>
                  </a:lnTo>
                  <a:lnTo>
                    <a:pt x="124178" y="190768"/>
                  </a:lnTo>
                  <a:lnTo>
                    <a:pt x="123991" y="190154"/>
                  </a:lnTo>
                  <a:lnTo>
                    <a:pt x="123855" y="189575"/>
                  </a:lnTo>
                  <a:lnTo>
                    <a:pt x="123735" y="188978"/>
                  </a:lnTo>
                  <a:lnTo>
                    <a:pt x="123616" y="188382"/>
                  </a:lnTo>
                  <a:lnTo>
                    <a:pt x="123531" y="187785"/>
                  </a:lnTo>
                  <a:lnTo>
                    <a:pt x="123445" y="187189"/>
                  </a:lnTo>
                  <a:lnTo>
                    <a:pt x="123377" y="186592"/>
                  </a:lnTo>
                  <a:lnTo>
                    <a:pt x="123326" y="185979"/>
                  </a:lnTo>
                  <a:lnTo>
                    <a:pt x="123292" y="185382"/>
                  </a:lnTo>
                  <a:lnTo>
                    <a:pt x="123309" y="184871"/>
                  </a:lnTo>
                  <a:lnTo>
                    <a:pt x="123360" y="184343"/>
                  </a:lnTo>
                  <a:lnTo>
                    <a:pt x="123463" y="183320"/>
                  </a:lnTo>
                  <a:lnTo>
                    <a:pt x="123582" y="182297"/>
                  </a:lnTo>
                  <a:lnTo>
                    <a:pt x="123718" y="181258"/>
                  </a:lnTo>
                  <a:lnTo>
                    <a:pt x="123769" y="180576"/>
                  </a:lnTo>
                  <a:lnTo>
                    <a:pt x="123803" y="179894"/>
                  </a:lnTo>
                  <a:lnTo>
                    <a:pt x="123820" y="179213"/>
                  </a:lnTo>
                  <a:lnTo>
                    <a:pt x="123803" y="178531"/>
                  </a:lnTo>
                  <a:lnTo>
                    <a:pt x="123769" y="177849"/>
                  </a:lnTo>
                  <a:lnTo>
                    <a:pt x="123701" y="177167"/>
                  </a:lnTo>
                  <a:lnTo>
                    <a:pt x="123650" y="176826"/>
                  </a:lnTo>
                  <a:lnTo>
                    <a:pt x="123582" y="176486"/>
                  </a:lnTo>
                  <a:lnTo>
                    <a:pt x="123514" y="176145"/>
                  </a:lnTo>
                  <a:lnTo>
                    <a:pt x="123428" y="175821"/>
                  </a:lnTo>
                  <a:lnTo>
                    <a:pt x="123292" y="175276"/>
                  </a:lnTo>
                  <a:lnTo>
                    <a:pt x="123122" y="174747"/>
                  </a:lnTo>
                  <a:lnTo>
                    <a:pt x="123019" y="174474"/>
                  </a:lnTo>
                  <a:lnTo>
                    <a:pt x="122900" y="174219"/>
                  </a:lnTo>
                  <a:lnTo>
                    <a:pt x="122781" y="173963"/>
                  </a:lnTo>
                  <a:lnTo>
                    <a:pt x="122644" y="173725"/>
                  </a:lnTo>
                  <a:lnTo>
                    <a:pt x="122508" y="173486"/>
                  </a:lnTo>
                  <a:lnTo>
                    <a:pt x="122338" y="173247"/>
                  </a:lnTo>
                  <a:lnTo>
                    <a:pt x="122167" y="173043"/>
                  </a:lnTo>
                  <a:lnTo>
                    <a:pt x="121980" y="172838"/>
                  </a:lnTo>
                  <a:lnTo>
                    <a:pt x="121775" y="172651"/>
                  </a:lnTo>
                  <a:lnTo>
                    <a:pt x="121554" y="172497"/>
                  </a:lnTo>
                  <a:lnTo>
                    <a:pt x="121315" y="172344"/>
                  </a:lnTo>
                  <a:lnTo>
                    <a:pt x="121059" y="172225"/>
                  </a:lnTo>
                  <a:lnTo>
                    <a:pt x="120770" y="172122"/>
                  </a:lnTo>
                  <a:lnTo>
                    <a:pt x="120497" y="172037"/>
                  </a:lnTo>
                  <a:lnTo>
                    <a:pt x="120207" y="171969"/>
                  </a:lnTo>
                  <a:lnTo>
                    <a:pt x="119917" y="171918"/>
                  </a:lnTo>
                  <a:lnTo>
                    <a:pt x="119628" y="171884"/>
                  </a:lnTo>
                  <a:lnTo>
                    <a:pt x="119338" y="171867"/>
                  </a:lnTo>
                  <a:lnTo>
                    <a:pt x="118741" y="171867"/>
                  </a:lnTo>
                  <a:lnTo>
                    <a:pt x="118145" y="171901"/>
                  </a:lnTo>
                  <a:lnTo>
                    <a:pt x="117566" y="171952"/>
                  </a:lnTo>
                  <a:lnTo>
                    <a:pt x="116986" y="172037"/>
                  </a:lnTo>
                  <a:lnTo>
                    <a:pt x="116407" y="172139"/>
                  </a:lnTo>
                  <a:lnTo>
                    <a:pt x="115469" y="172378"/>
                  </a:lnTo>
                  <a:lnTo>
                    <a:pt x="115009" y="172514"/>
                  </a:lnTo>
                  <a:lnTo>
                    <a:pt x="114549" y="172651"/>
                  </a:lnTo>
                  <a:lnTo>
                    <a:pt x="114089" y="172804"/>
                  </a:lnTo>
                  <a:lnTo>
                    <a:pt x="113646" y="172992"/>
                  </a:lnTo>
                  <a:lnTo>
                    <a:pt x="113202" y="173179"/>
                  </a:lnTo>
                  <a:lnTo>
                    <a:pt x="112776" y="173384"/>
                  </a:lnTo>
                  <a:lnTo>
                    <a:pt x="113151" y="172514"/>
                  </a:lnTo>
                  <a:lnTo>
                    <a:pt x="113339" y="172088"/>
                  </a:lnTo>
                  <a:lnTo>
                    <a:pt x="113543" y="171662"/>
                  </a:lnTo>
                  <a:lnTo>
                    <a:pt x="113765" y="171253"/>
                  </a:lnTo>
                  <a:lnTo>
                    <a:pt x="114003" y="170844"/>
                  </a:lnTo>
                  <a:lnTo>
                    <a:pt x="114259" y="170435"/>
                  </a:lnTo>
                  <a:lnTo>
                    <a:pt x="114532" y="170060"/>
                  </a:lnTo>
                  <a:lnTo>
                    <a:pt x="114787" y="170009"/>
                  </a:lnTo>
                  <a:lnTo>
                    <a:pt x="115043" y="169924"/>
                  </a:lnTo>
                  <a:lnTo>
                    <a:pt x="115299" y="169822"/>
                  </a:lnTo>
                  <a:lnTo>
                    <a:pt x="115537" y="169702"/>
                  </a:lnTo>
                  <a:lnTo>
                    <a:pt x="116032" y="169464"/>
                  </a:lnTo>
                  <a:lnTo>
                    <a:pt x="116270" y="169344"/>
                  </a:lnTo>
                  <a:lnTo>
                    <a:pt x="116526" y="169242"/>
                  </a:lnTo>
                  <a:lnTo>
                    <a:pt x="117122" y="168986"/>
                  </a:lnTo>
                  <a:lnTo>
                    <a:pt x="117719" y="168748"/>
                  </a:lnTo>
                  <a:lnTo>
                    <a:pt x="118332" y="168526"/>
                  </a:lnTo>
                  <a:lnTo>
                    <a:pt x="118946" y="168339"/>
                  </a:lnTo>
                  <a:lnTo>
                    <a:pt x="119560" y="168151"/>
                  </a:lnTo>
                  <a:lnTo>
                    <a:pt x="120190" y="167981"/>
                  </a:lnTo>
                  <a:lnTo>
                    <a:pt x="120804" y="167810"/>
                  </a:lnTo>
                  <a:lnTo>
                    <a:pt x="121434" y="167674"/>
                  </a:lnTo>
                  <a:lnTo>
                    <a:pt x="122082" y="167538"/>
                  </a:lnTo>
                  <a:lnTo>
                    <a:pt x="122713" y="167418"/>
                  </a:lnTo>
                  <a:lnTo>
                    <a:pt x="123991" y="167214"/>
                  </a:lnTo>
                  <a:lnTo>
                    <a:pt x="125269" y="167026"/>
                  </a:lnTo>
                  <a:lnTo>
                    <a:pt x="126564" y="166873"/>
                  </a:lnTo>
                  <a:lnTo>
                    <a:pt x="127263" y="166788"/>
                  </a:lnTo>
                  <a:lnTo>
                    <a:pt x="127979" y="166686"/>
                  </a:lnTo>
                  <a:lnTo>
                    <a:pt x="129377" y="166481"/>
                  </a:lnTo>
                  <a:lnTo>
                    <a:pt x="130791" y="166242"/>
                  </a:lnTo>
                  <a:lnTo>
                    <a:pt x="132189" y="166004"/>
                  </a:lnTo>
                  <a:lnTo>
                    <a:pt x="132785" y="165885"/>
                  </a:lnTo>
                  <a:lnTo>
                    <a:pt x="133382" y="165748"/>
                  </a:lnTo>
                  <a:lnTo>
                    <a:pt x="133961" y="165595"/>
                  </a:lnTo>
                  <a:lnTo>
                    <a:pt x="134541" y="165407"/>
                  </a:lnTo>
                  <a:lnTo>
                    <a:pt x="135120" y="165186"/>
                  </a:lnTo>
                  <a:lnTo>
                    <a:pt x="135666" y="164947"/>
                  </a:lnTo>
                  <a:lnTo>
                    <a:pt x="136228" y="164691"/>
                  </a:lnTo>
                  <a:lnTo>
                    <a:pt x="136756" y="164419"/>
                  </a:lnTo>
                  <a:lnTo>
                    <a:pt x="137864" y="163771"/>
                  </a:lnTo>
                  <a:lnTo>
                    <a:pt x="138955" y="163106"/>
                  </a:lnTo>
                  <a:lnTo>
                    <a:pt x="140046" y="162425"/>
                  </a:lnTo>
                  <a:lnTo>
                    <a:pt x="141102" y="161709"/>
                  </a:lnTo>
                  <a:lnTo>
                    <a:pt x="142159" y="160993"/>
                  </a:lnTo>
                  <a:lnTo>
                    <a:pt x="143216" y="160260"/>
                  </a:lnTo>
                  <a:lnTo>
                    <a:pt x="144255" y="159510"/>
                  </a:lnTo>
                  <a:lnTo>
                    <a:pt x="145278" y="158743"/>
                  </a:lnTo>
                  <a:lnTo>
                    <a:pt x="145960" y="158215"/>
                  </a:lnTo>
                  <a:lnTo>
                    <a:pt x="146659" y="157704"/>
                  </a:lnTo>
                  <a:lnTo>
                    <a:pt x="147357" y="157209"/>
                  </a:lnTo>
                  <a:lnTo>
                    <a:pt x="148073" y="156732"/>
                  </a:lnTo>
                  <a:lnTo>
                    <a:pt x="148823" y="156289"/>
                  </a:lnTo>
                  <a:lnTo>
                    <a:pt x="149198" y="156085"/>
                  </a:lnTo>
                  <a:lnTo>
                    <a:pt x="149573" y="155880"/>
                  </a:lnTo>
                  <a:lnTo>
                    <a:pt x="149965" y="155693"/>
                  </a:lnTo>
                  <a:lnTo>
                    <a:pt x="150357" y="155505"/>
                  </a:lnTo>
                  <a:lnTo>
                    <a:pt x="150749" y="155335"/>
                  </a:lnTo>
                  <a:lnTo>
                    <a:pt x="151158" y="155181"/>
                  </a:lnTo>
                  <a:close/>
                  <a:moveTo>
                    <a:pt x="136790" y="190478"/>
                  </a:moveTo>
                  <a:lnTo>
                    <a:pt x="136944" y="190529"/>
                  </a:lnTo>
                  <a:lnTo>
                    <a:pt x="137080" y="190598"/>
                  </a:lnTo>
                  <a:lnTo>
                    <a:pt x="137131" y="190649"/>
                  </a:lnTo>
                  <a:lnTo>
                    <a:pt x="137182" y="190700"/>
                  </a:lnTo>
                  <a:lnTo>
                    <a:pt x="137234" y="190751"/>
                  </a:lnTo>
                  <a:lnTo>
                    <a:pt x="137268" y="190836"/>
                  </a:lnTo>
                  <a:lnTo>
                    <a:pt x="137285" y="190904"/>
                  </a:lnTo>
                  <a:lnTo>
                    <a:pt x="137285" y="190990"/>
                  </a:lnTo>
                  <a:lnTo>
                    <a:pt x="137302" y="191126"/>
                  </a:lnTo>
                  <a:lnTo>
                    <a:pt x="137302" y="191279"/>
                  </a:lnTo>
                  <a:lnTo>
                    <a:pt x="137302" y="191416"/>
                  </a:lnTo>
                  <a:lnTo>
                    <a:pt x="137285" y="191552"/>
                  </a:lnTo>
                  <a:lnTo>
                    <a:pt x="137251" y="191671"/>
                  </a:lnTo>
                  <a:lnTo>
                    <a:pt x="137200" y="191808"/>
                  </a:lnTo>
                  <a:lnTo>
                    <a:pt x="137080" y="192063"/>
                  </a:lnTo>
                  <a:lnTo>
                    <a:pt x="136944" y="192302"/>
                  </a:lnTo>
                  <a:lnTo>
                    <a:pt x="136773" y="192524"/>
                  </a:lnTo>
                  <a:lnTo>
                    <a:pt x="136586" y="192745"/>
                  </a:lnTo>
                  <a:lnTo>
                    <a:pt x="136398" y="192950"/>
                  </a:lnTo>
                  <a:lnTo>
                    <a:pt x="136041" y="193325"/>
                  </a:lnTo>
                  <a:lnTo>
                    <a:pt x="135683" y="193734"/>
                  </a:lnTo>
                  <a:lnTo>
                    <a:pt x="135529" y="193938"/>
                  </a:lnTo>
                  <a:lnTo>
                    <a:pt x="135376" y="194143"/>
                  </a:lnTo>
                  <a:lnTo>
                    <a:pt x="135222" y="194364"/>
                  </a:lnTo>
                  <a:lnTo>
                    <a:pt x="135086" y="194603"/>
                  </a:lnTo>
                  <a:lnTo>
                    <a:pt x="134950" y="194841"/>
                  </a:lnTo>
                  <a:lnTo>
                    <a:pt x="134813" y="195097"/>
                  </a:lnTo>
                  <a:lnTo>
                    <a:pt x="134541" y="195608"/>
                  </a:lnTo>
                  <a:lnTo>
                    <a:pt x="134404" y="195864"/>
                  </a:lnTo>
                  <a:lnTo>
                    <a:pt x="134268" y="196103"/>
                  </a:lnTo>
                  <a:lnTo>
                    <a:pt x="134098" y="196341"/>
                  </a:lnTo>
                  <a:lnTo>
                    <a:pt x="133927" y="196563"/>
                  </a:lnTo>
                  <a:lnTo>
                    <a:pt x="133808" y="196836"/>
                  </a:lnTo>
                  <a:lnTo>
                    <a:pt x="133757" y="196972"/>
                  </a:lnTo>
                  <a:lnTo>
                    <a:pt x="133672" y="197108"/>
                  </a:lnTo>
                  <a:lnTo>
                    <a:pt x="133586" y="197228"/>
                  </a:lnTo>
                  <a:lnTo>
                    <a:pt x="133484" y="197330"/>
                  </a:lnTo>
                  <a:lnTo>
                    <a:pt x="133365" y="197415"/>
                  </a:lnTo>
                  <a:lnTo>
                    <a:pt x="133228" y="197483"/>
                  </a:lnTo>
                  <a:lnTo>
                    <a:pt x="133092" y="197517"/>
                  </a:lnTo>
                  <a:lnTo>
                    <a:pt x="132939" y="197551"/>
                  </a:lnTo>
                  <a:lnTo>
                    <a:pt x="132802" y="197568"/>
                  </a:lnTo>
                  <a:lnTo>
                    <a:pt x="132649" y="197568"/>
                  </a:lnTo>
                  <a:lnTo>
                    <a:pt x="132496" y="197551"/>
                  </a:lnTo>
                  <a:lnTo>
                    <a:pt x="132376" y="197483"/>
                  </a:lnTo>
                  <a:lnTo>
                    <a:pt x="132308" y="197449"/>
                  </a:lnTo>
                  <a:lnTo>
                    <a:pt x="132257" y="197398"/>
                  </a:lnTo>
                  <a:lnTo>
                    <a:pt x="132206" y="197347"/>
                  </a:lnTo>
                  <a:lnTo>
                    <a:pt x="132172" y="197279"/>
                  </a:lnTo>
                  <a:lnTo>
                    <a:pt x="132138" y="197023"/>
                  </a:lnTo>
                  <a:lnTo>
                    <a:pt x="132138" y="196784"/>
                  </a:lnTo>
                  <a:lnTo>
                    <a:pt x="132155" y="196529"/>
                  </a:lnTo>
                  <a:lnTo>
                    <a:pt x="132189" y="196290"/>
                  </a:lnTo>
                  <a:lnTo>
                    <a:pt x="132257" y="196052"/>
                  </a:lnTo>
                  <a:lnTo>
                    <a:pt x="132342" y="195830"/>
                  </a:lnTo>
                  <a:lnTo>
                    <a:pt x="132461" y="195608"/>
                  </a:lnTo>
                  <a:lnTo>
                    <a:pt x="132598" y="195404"/>
                  </a:lnTo>
                  <a:lnTo>
                    <a:pt x="132853" y="195046"/>
                  </a:lnTo>
                  <a:lnTo>
                    <a:pt x="133109" y="194671"/>
                  </a:lnTo>
                  <a:lnTo>
                    <a:pt x="133603" y="193921"/>
                  </a:lnTo>
                  <a:lnTo>
                    <a:pt x="134081" y="193171"/>
                  </a:lnTo>
                  <a:lnTo>
                    <a:pt x="134336" y="192796"/>
                  </a:lnTo>
                  <a:lnTo>
                    <a:pt x="134592" y="192421"/>
                  </a:lnTo>
                  <a:lnTo>
                    <a:pt x="134848" y="192234"/>
                  </a:lnTo>
                  <a:lnTo>
                    <a:pt x="135069" y="191995"/>
                  </a:lnTo>
                  <a:lnTo>
                    <a:pt x="135274" y="191757"/>
                  </a:lnTo>
                  <a:lnTo>
                    <a:pt x="135478" y="191518"/>
                  </a:lnTo>
                  <a:lnTo>
                    <a:pt x="135683" y="191279"/>
                  </a:lnTo>
                  <a:lnTo>
                    <a:pt x="135887" y="191041"/>
                  </a:lnTo>
                  <a:lnTo>
                    <a:pt x="136109" y="190819"/>
                  </a:lnTo>
                  <a:lnTo>
                    <a:pt x="136364" y="190615"/>
                  </a:lnTo>
                  <a:lnTo>
                    <a:pt x="136416" y="190564"/>
                  </a:lnTo>
                  <a:lnTo>
                    <a:pt x="136484" y="190529"/>
                  </a:lnTo>
                  <a:lnTo>
                    <a:pt x="136552" y="190495"/>
                  </a:lnTo>
                  <a:lnTo>
                    <a:pt x="136637" y="190478"/>
                  </a:lnTo>
                  <a:close/>
                  <a:moveTo>
                    <a:pt x="155402" y="186950"/>
                  </a:moveTo>
                  <a:lnTo>
                    <a:pt x="155402" y="187291"/>
                  </a:lnTo>
                  <a:lnTo>
                    <a:pt x="155368" y="187615"/>
                  </a:lnTo>
                  <a:lnTo>
                    <a:pt x="155334" y="187956"/>
                  </a:lnTo>
                  <a:lnTo>
                    <a:pt x="155283" y="188280"/>
                  </a:lnTo>
                  <a:lnTo>
                    <a:pt x="155231" y="188604"/>
                  </a:lnTo>
                  <a:lnTo>
                    <a:pt x="155163" y="188927"/>
                  </a:lnTo>
                  <a:lnTo>
                    <a:pt x="155078" y="189251"/>
                  </a:lnTo>
                  <a:lnTo>
                    <a:pt x="154976" y="189575"/>
                  </a:lnTo>
                  <a:lnTo>
                    <a:pt x="154771" y="190206"/>
                  </a:lnTo>
                  <a:lnTo>
                    <a:pt x="154533" y="190819"/>
                  </a:lnTo>
                  <a:lnTo>
                    <a:pt x="154260" y="191433"/>
                  </a:lnTo>
                  <a:lnTo>
                    <a:pt x="153970" y="192029"/>
                  </a:lnTo>
                  <a:lnTo>
                    <a:pt x="153493" y="192762"/>
                  </a:lnTo>
                  <a:lnTo>
                    <a:pt x="153237" y="193137"/>
                  </a:lnTo>
                  <a:lnTo>
                    <a:pt x="152982" y="193478"/>
                  </a:lnTo>
                  <a:lnTo>
                    <a:pt x="152709" y="193819"/>
                  </a:lnTo>
                  <a:lnTo>
                    <a:pt x="152402" y="194143"/>
                  </a:lnTo>
                  <a:lnTo>
                    <a:pt x="152078" y="194432"/>
                  </a:lnTo>
                  <a:lnTo>
                    <a:pt x="151908" y="194569"/>
                  </a:lnTo>
                  <a:lnTo>
                    <a:pt x="151721" y="194705"/>
                  </a:lnTo>
                  <a:lnTo>
                    <a:pt x="152027" y="194245"/>
                  </a:lnTo>
                  <a:lnTo>
                    <a:pt x="152317" y="193768"/>
                  </a:lnTo>
                  <a:lnTo>
                    <a:pt x="152453" y="193512"/>
                  </a:lnTo>
                  <a:lnTo>
                    <a:pt x="152573" y="193273"/>
                  </a:lnTo>
                  <a:lnTo>
                    <a:pt x="152675" y="193018"/>
                  </a:lnTo>
                  <a:lnTo>
                    <a:pt x="152777" y="192745"/>
                  </a:lnTo>
                  <a:lnTo>
                    <a:pt x="152845" y="192694"/>
                  </a:lnTo>
                  <a:lnTo>
                    <a:pt x="153101" y="191961"/>
                  </a:lnTo>
                  <a:lnTo>
                    <a:pt x="153186" y="191671"/>
                  </a:lnTo>
                  <a:lnTo>
                    <a:pt x="153271" y="191382"/>
                  </a:lnTo>
                  <a:lnTo>
                    <a:pt x="153306" y="191228"/>
                  </a:lnTo>
                  <a:lnTo>
                    <a:pt x="153323" y="191075"/>
                  </a:lnTo>
                  <a:lnTo>
                    <a:pt x="153340" y="190921"/>
                  </a:lnTo>
                  <a:lnTo>
                    <a:pt x="153323" y="190768"/>
                  </a:lnTo>
                  <a:lnTo>
                    <a:pt x="153237" y="191024"/>
                  </a:lnTo>
                  <a:lnTo>
                    <a:pt x="153152" y="191262"/>
                  </a:lnTo>
                  <a:lnTo>
                    <a:pt x="153050" y="191245"/>
                  </a:lnTo>
                  <a:lnTo>
                    <a:pt x="152914" y="191654"/>
                  </a:lnTo>
                  <a:lnTo>
                    <a:pt x="152811" y="192063"/>
                  </a:lnTo>
                  <a:lnTo>
                    <a:pt x="152726" y="192097"/>
                  </a:lnTo>
                  <a:lnTo>
                    <a:pt x="152522" y="192575"/>
                  </a:lnTo>
                  <a:lnTo>
                    <a:pt x="152300" y="193035"/>
                  </a:lnTo>
                  <a:lnTo>
                    <a:pt x="152061" y="193495"/>
                  </a:lnTo>
                  <a:lnTo>
                    <a:pt x="151806" y="193938"/>
                  </a:lnTo>
                  <a:lnTo>
                    <a:pt x="151533" y="194364"/>
                  </a:lnTo>
                  <a:lnTo>
                    <a:pt x="151243" y="194790"/>
                  </a:lnTo>
                  <a:lnTo>
                    <a:pt x="150937" y="195199"/>
                  </a:lnTo>
                  <a:lnTo>
                    <a:pt x="150613" y="195591"/>
                  </a:lnTo>
                  <a:lnTo>
                    <a:pt x="150306" y="195915"/>
                  </a:lnTo>
                  <a:lnTo>
                    <a:pt x="150306" y="195915"/>
                  </a:lnTo>
                  <a:lnTo>
                    <a:pt x="150459" y="195421"/>
                  </a:lnTo>
                  <a:lnTo>
                    <a:pt x="150630" y="194927"/>
                  </a:lnTo>
                  <a:lnTo>
                    <a:pt x="150800" y="194364"/>
                  </a:lnTo>
                  <a:lnTo>
                    <a:pt x="150988" y="193802"/>
                  </a:lnTo>
                  <a:lnTo>
                    <a:pt x="151022" y="193614"/>
                  </a:lnTo>
                  <a:lnTo>
                    <a:pt x="151056" y="193427"/>
                  </a:lnTo>
                  <a:lnTo>
                    <a:pt x="151090" y="193035"/>
                  </a:lnTo>
                  <a:lnTo>
                    <a:pt x="151226" y="193069"/>
                  </a:lnTo>
                  <a:lnTo>
                    <a:pt x="151209" y="192592"/>
                  </a:lnTo>
                  <a:lnTo>
                    <a:pt x="151175" y="192114"/>
                  </a:lnTo>
                  <a:lnTo>
                    <a:pt x="151073" y="192387"/>
                  </a:lnTo>
                  <a:lnTo>
                    <a:pt x="150971" y="192677"/>
                  </a:lnTo>
                  <a:lnTo>
                    <a:pt x="150885" y="193001"/>
                  </a:lnTo>
                  <a:lnTo>
                    <a:pt x="150800" y="193325"/>
                  </a:lnTo>
                  <a:lnTo>
                    <a:pt x="150630" y="193819"/>
                  </a:lnTo>
                  <a:lnTo>
                    <a:pt x="150459" y="194313"/>
                  </a:lnTo>
                  <a:lnTo>
                    <a:pt x="150272" y="194807"/>
                  </a:lnTo>
                  <a:lnTo>
                    <a:pt x="150084" y="195302"/>
                  </a:lnTo>
                  <a:lnTo>
                    <a:pt x="149880" y="195796"/>
                  </a:lnTo>
                  <a:lnTo>
                    <a:pt x="149658" y="196273"/>
                  </a:lnTo>
                  <a:lnTo>
                    <a:pt x="149539" y="196392"/>
                  </a:lnTo>
                  <a:lnTo>
                    <a:pt x="149403" y="196495"/>
                  </a:lnTo>
                  <a:lnTo>
                    <a:pt x="149130" y="196682"/>
                  </a:lnTo>
                  <a:lnTo>
                    <a:pt x="148823" y="196853"/>
                  </a:lnTo>
                  <a:lnTo>
                    <a:pt x="148550" y="197040"/>
                  </a:lnTo>
                  <a:lnTo>
                    <a:pt x="148550" y="197040"/>
                  </a:lnTo>
                  <a:lnTo>
                    <a:pt x="148653" y="196648"/>
                  </a:lnTo>
                  <a:lnTo>
                    <a:pt x="148721" y="196239"/>
                  </a:lnTo>
                  <a:lnTo>
                    <a:pt x="148772" y="195847"/>
                  </a:lnTo>
                  <a:lnTo>
                    <a:pt x="148789" y="195438"/>
                  </a:lnTo>
                  <a:lnTo>
                    <a:pt x="148840" y="195285"/>
                  </a:lnTo>
                  <a:lnTo>
                    <a:pt x="148874" y="195148"/>
                  </a:lnTo>
                  <a:lnTo>
                    <a:pt x="148908" y="194841"/>
                  </a:lnTo>
                  <a:lnTo>
                    <a:pt x="148925" y="194245"/>
                  </a:lnTo>
                  <a:lnTo>
                    <a:pt x="149062" y="193734"/>
                  </a:lnTo>
                  <a:lnTo>
                    <a:pt x="148891" y="193717"/>
                  </a:lnTo>
                  <a:lnTo>
                    <a:pt x="148942" y="194092"/>
                  </a:lnTo>
                  <a:lnTo>
                    <a:pt x="148942" y="194092"/>
                  </a:lnTo>
                  <a:lnTo>
                    <a:pt x="148738" y="194006"/>
                  </a:lnTo>
                  <a:lnTo>
                    <a:pt x="148721" y="194449"/>
                  </a:lnTo>
                  <a:lnTo>
                    <a:pt x="148721" y="194893"/>
                  </a:lnTo>
                  <a:lnTo>
                    <a:pt x="148567" y="194841"/>
                  </a:lnTo>
                  <a:lnTo>
                    <a:pt x="148516" y="195643"/>
                  </a:lnTo>
                  <a:lnTo>
                    <a:pt x="148414" y="195983"/>
                  </a:lnTo>
                  <a:lnTo>
                    <a:pt x="148329" y="196341"/>
                  </a:lnTo>
                  <a:lnTo>
                    <a:pt x="148193" y="197057"/>
                  </a:lnTo>
                  <a:lnTo>
                    <a:pt x="147835" y="197347"/>
                  </a:lnTo>
                  <a:lnTo>
                    <a:pt x="147460" y="197620"/>
                  </a:lnTo>
                  <a:lnTo>
                    <a:pt x="147426" y="197023"/>
                  </a:lnTo>
                  <a:lnTo>
                    <a:pt x="147391" y="196733"/>
                  </a:lnTo>
                  <a:lnTo>
                    <a:pt x="147340" y="196597"/>
                  </a:lnTo>
                  <a:lnTo>
                    <a:pt x="147306" y="196461"/>
                  </a:lnTo>
                  <a:lnTo>
                    <a:pt x="147272" y="196069"/>
                  </a:lnTo>
                  <a:lnTo>
                    <a:pt x="147238" y="195694"/>
                  </a:lnTo>
                  <a:lnTo>
                    <a:pt x="147119" y="195728"/>
                  </a:lnTo>
                  <a:lnTo>
                    <a:pt x="147068" y="195387"/>
                  </a:lnTo>
                  <a:lnTo>
                    <a:pt x="147017" y="195216"/>
                  </a:lnTo>
                  <a:lnTo>
                    <a:pt x="146948" y="195063"/>
                  </a:lnTo>
                  <a:lnTo>
                    <a:pt x="146914" y="195336"/>
                  </a:lnTo>
                  <a:lnTo>
                    <a:pt x="146914" y="195591"/>
                  </a:lnTo>
                  <a:lnTo>
                    <a:pt x="146914" y="195728"/>
                  </a:lnTo>
                  <a:lnTo>
                    <a:pt x="146948" y="195864"/>
                  </a:lnTo>
                  <a:lnTo>
                    <a:pt x="146982" y="195983"/>
                  </a:lnTo>
                  <a:lnTo>
                    <a:pt x="147034" y="196120"/>
                  </a:lnTo>
                  <a:lnTo>
                    <a:pt x="147102" y="197722"/>
                  </a:lnTo>
                  <a:lnTo>
                    <a:pt x="146301" y="198097"/>
                  </a:lnTo>
                  <a:lnTo>
                    <a:pt x="146079" y="197534"/>
                  </a:lnTo>
                  <a:lnTo>
                    <a:pt x="145994" y="197500"/>
                  </a:lnTo>
                  <a:lnTo>
                    <a:pt x="145892" y="197193"/>
                  </a:lnTo>
                  <a:lnTo>
                    <a:pt x="145755" y="196904"/>
                  </a:lnTo>
                  <a:lnTo>
                    <a:pt x="145483" y="196324"/>
                  </a:lnTo>
                  <a:lnTo>
                    <a:pt x="145346" y="196069"/>
                  </a:lnTo>
                  <a:lnTo>
                    <a:pt x="145261" y="195932"/>
                  </a:lnTo>
                  <a:lnTo>
                    <a:pt x="145193" y="195796"/>
                  </a:lnTo>
                  <a:lnTo>
                    <a:pt x="145091" y="195694"/>
                  </a:lnTo>
                  <a:lnTo>
                    <a:pt x="144988" y="195608"/>
                  </a:lnTo>
                  <a:lnTo>
                    <a:pt x="144920" y="195574"/>
                  </a:lnTo>
                  <a:lnTo>
                    <a:pt x="144852" y="195557"/>
                  </a:lnTo>
                  <a:lnTo>
                    <a:pt x="144784" y="195540"/>
                  </a:lnTo>
                  <a:lnTo>
                    <a:pt x="144699" y="195540"/>
                  </a:lnTo>
                  <a:lnTo>
                    <a:pt x="144903" y="195677"/>
                  </a:lnTo>
                  <a:lnTo>
                    <a:pt x="145074" y="196052"/>
                  </a:lnTo>
                  <a:lnTo>
                    <a:pt x="145261" y="196427"/>
                  </a:lnTo>
                  <a:lnTo>
                    <a:pt x="145244" y="196631"/>
                  </a:lnTo>
                  <a:lnTo>
                    <a:pt x="145449" y="196699"/>
                  </a:lnTo>
                  <a:lnTo>
                    <a:pt x="145397" y="197006"/>
                  </a:lnTo>
                  <a:lnTo>
                    <a:pt x="145534" y="197023"/>
                  </a:lnTo>
                  <a:lnTo>
                    <a:pt x="145602" y="197245"/>
                  </a:lnTo>
                  <a:lnTo>
                    <a:pt x="145670" y="197466"/>
                  </a:lnTo>
                  <a:lnTo>
                    <a:pt x="145772" y="197688"/>
                  </a:lnTo>
                  <a:lnTo>
                    <a:pt x="145875" y="197892"/>
                  </a:lnTo>
                  <a:lnTo>
                    <a:pt x="145977" y="198216"/>
                  </a:lnTo>
                  <a:lnTo>
                    <a:pt x="145431" y="198438"/>
                  </a:lnTo>
                  <a:lnTo>
                    <a:pt x="145039" y="198216"/>
                  </a:lnTo>
                  <a:lnTo>
                    <a:pt x="144647" y="197977"/>
                  </a:lnTo>
                  <a:lnTo>
                    <a:pt x="144255" y="197620"/>
                  </a:lnTo>
                  <a:lnTo>
                    <a:pt x="143829" y="197279"/>
                  </a:lnTo>
                  <a:lnTo>
                    <a:pt x="143812" y="197211"/>
                  </a:lnTo>
                  <a:lnTo>
                    <a:pt x="143778" y="197142"/>
                  </a:lnTo>
                  <a:lnTo>
                    <a:pt x="143744" y="197091"/>
                  </a:lnTo>
                  <a:lnTo>
                    <a:pt x="143693" y="197057"/>
                  </a:lnTo>
                  <a:lnTo>
                    <a:pt x="143557" y="197006"/>
                  </a:lnTo>
                  <a:lnTo>
                    <a:pt x="143420" y="196955"/>
                  </a:lnTo>
                  <a:lnTo>
                    <a:pt x="143420" y="196955"/>
                  </a:lnTo>
                  <a:lnTo>
                    <a:pt x="143574" y="197176"/>
                  </a:lnTo>
                  <a:lnTo>
                    <a:pt x="143710" y="197398"/>
                  </a:lnTo>
                  <a:lnTo>
                    <a:pt x="143881" y="197620"/>
                  </a:lnTo>
                  <a:lnTo>
                    <a:pt x="144051" y="197807"/>
                  </a:lnTo>
                  <a:lnTo>
                    <a:pt x="144238" y="197995"/>
                  </a:lnTo>
                  <a:lnTo>
                    <a:pt x="144443" y="198165"/>
                  </a:lnTo>
                  <a:lnTo>
                    <a:pt x="144647" y="198335"/>
                  </a:lnTo>
                  <a:lnTo>
                    <a:pt x="144869" y="198472"/>
                  </a:lnTo>
                  <a:lnTo>
                    <a:pt x="144630" y="198659"/>
                  </a:lnTo>
                  <a:lnTo>
                    <a:pt x="144375" y="198813"/>
                  </a:lnTo>
                  <a:lnTo>
                    <a:pt x="144324" y="198676"/>
                  </a:lnTo>
                  <a:lnTo>
                    <a:pt x="144238" y="198557"/>
                  </a:lnTo>
                  <a:lnTo>
                    <a:pt x="144136" y="198455"/>
                  </a:lnTo>
                  <a:lnTo>
                    <a:pt x="144017" y="198387"/>
                  </a:lnTo>
                  <a:lnTo>
                    <a:pt x="143761" y="198250"/>
                  </a:lnTo>
                  <a:lnTo>
                    <a:pt x="143506" y="198114"/>
                  </a:lnTo>
                  <a:lnTo>
                    <a:pt x="142994" y="197790"/>
                  </a:lnTo>
                  <a:lnTo>
                    <a:pt x="142466" y="197466"/>
                  </a:lnTo>
                  <a:lnTo>
                    <a:pt x="142432" y="197313"/>
                  </a:lnTo>
                  <a:lnTo>
                    <a:pt x="142176" y="197381"/>
                  </a:lnTo>
                  <a:lnTo>
                    <a:pt x="142176" y="197262"/>
                  </a:lnTo>
                  <a:lnTo>
                    <a:pt x="142142" y="197159"/>
                  </a:lnTo>
                  <a:lnTo>
                    <a:pt x="142074" y="197091"/>
                  </a:lnTo>
                  <a:lnTo>
                    <a:pt x="142006" y="197057"/>
                  </a:lnTo>
                  <a:lnTo>
                    <a:pt x="141921" y="197040"/>
                  </a:lnTo>
                  <a:lnTo>
                    <a:pt x="141818" y="197040"/>
                  </a:lnTo>
                  <a:lnTo>
                    <a:pt x="141733" y="197057"/>
                  </a:lnTo>
                  <a:lnTo>
                    <a:pt x="141631" y="197091"/>
                  </a:lnTo>
                  <a:lnTo>
                    <a:pt x="141921" y="197176"/>
                  </a:lnTo>
                  <a:lnTo>
                    <a:pt x="141972" y="197296"/>
                  </a:lnTo>
                  <a:lnTo>
                    <a:pt x="142040" y="197415"/>
                  </a:lnTo>
                  <a:lnTo>
                    <a:pt x="142125" y="197500"/>
                  </a:lnTo>
                  <a:lnTo>
                    <a:pt x="142244" y="197568"/>
                  </a:lnTo>
                  <a:lnTo>
                    <a:pt x="142415" y="197739"/>
                  </a:lnTo>
                  <a:lnTo>
                    <a:pt x="142705" y="197943"/>
                  </a:lnTo>
                  <a:lnTo>
                    <a:pt x="143028" y="198182"/>
                  </a:lnTo>
                  <a:lnTo>
                    <a:pt x="143386" y="198404"/>
                  </a:lnTo>
                  <a:lnTo>
                    <a:pt x="144085" y="198847"/>
                  </a:lnTo>
                  <a:lnTo>
                    <a:pt x="143471" y="198983"/>
                  </a:lnTo>
                  <a:lnTo>
                    <a:pt x="143165" y="199051"/>
                  </a:lnTo>
                  <a:lnTo>
                    <a:pt x="142858" y="199085"/>
                  </a:lnTo>
                  <a:lnTo>
                    <a:pt x="142449" y="198983"/>
                  </a:lnTo>
                  <a:lnTo>
                    <a:pt x="142057" y="198881"/>
                  </a:lnTo>
                  <a:lnTo>
                    <a:pt x="141665" y="198744"/>
                  </a:lnTo>
                  <a:lnTo>
                    <a:pt x="141273" y="198591"/>
                  </a:lnTo>
                  <a:lnTo>
                    <a:pt x="140898" y="198421"/>
                  </a:lnTo>
                  <a:lnTo>
                    <a:pt x="140523" y="198216"/>
                  </a:lnTo>
                  <a:lnTo>
                    <a:pt x="140165" y="198012"/>
                  </a:lnTo>
                  <a:lnTo>
                    <a:pt x="139824" y="197790"/>
                  </a:lnTo>
                  <a:lnTo>
                    <a:pt x="139756" y="197551"/>
                  </a:lnTo>
                  <a:lnTo>
                    <a:pt x="139705" y="197688"/>
                  </a:lnTo>
                  <a:lnTo>
                    <a:pt x="139654" y="197824"/>
                  </a:lnTo>
                  <a:lnTo>
                    <a:pt x="139654" y="197892"/>
                  </a:lnTo>
                  <a:lnTo>
                    <a:pt x="139654" y="197960"/>
                  </a:lnTo>
                  <a:lnTo>
                    <a:pt x="139688" y="198029"/>
                  </a:lnTo>
                  <a:lnTo>
                    <a:pt x="139739" y="198080"/>
                  </a:lnTo>
                  <a:lnTo>
                    <a:pt x="139944" y="198284"/>
                  </a:lnTo>
                  <a:lnTo>
                    <a:pt x="140165" y="198455"/>
                  </a:lnTo>
                  <a:lnTo>
                    <a:pt x="140404" y="198608"/>
                  </a:lnTo>
                  <a:lnTo>
                    <a:pt x="140642" y="198761"/>
                  </a:lnTo>
                  <a:lnTo>
                    <a:pt x="140898" y="198881"/>
                  </a:lnTo>
                  <a:lnTo>
                    <a:pt x="141154" y="199000"/>
                  </a:lnTo>
                  <a:lnTo>
                    <a:pt x="141682" y="199222"/>
                  </a:lnTo>
                  <a:lnTo>
                    <a:pt x="141205" y="199222"/>
                  </a:lnTo>
                  <a:lnTo>
                    <a:pt x="140728" y="199188"/>
                  </a:lnTo>
                  <a:lnTo>
                    <a:pt x="140250" y="199136"/>
                  </a:lnTo>
                  <a:lnTo>
                    <a:pt x="139790" y="199051"/>
                  </a:lnTo>
                  <a:lnTo>
                    <a:pt x="139313" y="198949"/>
                  </a:lnTo>
                  <a:lnTo>
                    <a:pt x="138853" y="198847"/>
                  </a:lnTo>
                  <a:lnTo>
                    <a:pt x="137932" y="198591"/>
                  </a:lnTo>
                  <a:lnTo>
                    <a:pt x="137489" y="198438"/>
                  </a:lnTo>
                  <a:lnTo>
                    <a:pt x="137046" y="198267"/>
                  </a:lnTo>
                  <a:lnTo>
                    <a:pt x="136620" y="198080"/>
                  </a:lnTo>
                  <a:lnTo>
                    <a:pt x="136177" y="197875"/>
                  </a:lnTo>
                  <a:lnTo>
                    <a:pt x="135768" y="197671"/>
                  </a:lnTo>
                  <a:lnTo>
                    <a:pt x="135359" y="197432"/>
                  </a:lnTo>
                  <a:lnTo>
                    <a:pt x="134967" y="197159"/>
                  </a:lnTo>
                  <a:lnTo>
                    <a:pt x="134592" y="196870"/>
                  </a:lnTo>
                  <a:lnTo>
                    <a:pt x="135120" y="196921"/>
                  </a:lnTo>
                  <a:lnTo>
                    <a:pt x="136143" y="196921"/>
                  </a:lnTo>
                  <a:lnTo>
                    <a:pt x="136654" y="196887"/>
                  </a:lnTo>
                  <a:lnTo>
                    <a:pt x="137182" y="196853"/>
                  </a:lnTo>
                  <a:lnTo>
                    <a:pt x="137694" y="196801"/>
                  </a:lnTo>
                  <a:lnTo>
                    <a:pt x="138716" y="196699"/>
                  </a:lnTo>
                  <a:lnTo>
                    <a:pt x="139125" y="196614"/>
                  </a:lnTo>
                  <a:lnTo>
                    <a:pt x="139552" y="196529"/>
                  </a:lnTo>
                  <a:lnTo>
                    <a:pt x="140370" y="196324"/>
                  </a:lnTo>
                  <a:lnTo>
                    <a:pt x="141171" y="196103"/>
                  </a:lnTo>
                  <a:lnTo>
                    <a:pt x="141972" y="195847"/>
                  </a:lnTo>
                  <a:lnTo>
                    <a:pt x="142773" y="195574"/>
                  </a:lnTo>
                  <a:lnTo>
                    <a:pt x="143574" y="195285"/>
                  </a:lnTo>
                  <a:lnTo>
                    <a:pt x="145159" y="194739"/>
                  </a:lnTo>
                  <a:lnTo>
                    <a:pt x="145721" y="194518"/>
                  </a:lnTo>
                  <a:lnTo>
                    <a:pt x="146284" y="194279"/>
                  </a:lnTo>
                  <a:lnTo>
                    <a:pt x="146846" y="194023"/>
                  </a:lnTo>
                  <a:lnTo>
                    <a:pt x="147391" y="193734"/>
                  </a:lnTo>
                  <a:lnTo>
                    <a:pt x="147920" y="193444"/>
                  </a:lnTo>
                  <a:lnTo>
                    <a:pt x="148448" y="193137"/>
                  </a:lnTo>
                  <a:lnTo>
                    <a:pt x="149505" y="192524"/>
                  </a:lnTo>
                  <a:lnTo>
                    <a:pt x="149880" y="192302"/>
                  </a:lnTo>
                  <a:lnTo>
                    <a:pt x="150238" y="192063"/>
                  </a:lnTo>
                  <a:lnTo>
                    <a:pt x="150579" y="191808"/>
                  </a:lnTo>
                  <a:lnTo>
                    <a:pt x="150919" y="191552"/>
                  </a:lnTo>
                  <a:lnTo>
                    <a:pt x="151601" y="191007"/>
                  </a:lnTo>
                  <a:lnTo>
                    <a:pt x="152266" y="190461"/>
                  </a:lnTo>
                  <a:lnTo>
                    <a:pt x="152692" y="190069"/>
                  </a:lnTo>
                  <a:lnTo>
                    <a:pt x="153118" y="189660"/>
                  </a:lnTo>
                  <a:lnTo>
                    <a:pt x="153527" y="189217"/>
                  </a:lnTo>
                  <a:lnTo>
                    <a:pt x="153919" y="188791"/>
                  </a:lnTo>
                  <a:lnTo>
                    <a:pt x="154294" y="188331"/>
                  </a:lnTo>
                  <a:lnTo>
                    <a:pt x="154669" y="187871"/>
                  </a:lnTo>
                  <a:lnTo>
                    <a:pt x="155402" y="186950"/>
                  </a:lnTo>
                  <a:close/>
                  <a:moveTo>
                    <a:pt x="131524" y="197568"/>
                  </a:moveTo>
                  <a:lnTo>
                    <a:pt x="131609" y="197705"/>
                  </a:lnTo>
                  <a:lnTo>
                    <a:pt x="131712" y="197807"/>
                  </a:lnTo>
                  <a:lnTo>
                    <a:pt x="131814" y="197909"/>
                  </a:lnTo>
                  <a:lnTo>
                    <a:pt x="131933" y="197995"/>
                  </a:lnTo>
                  <a:lnTo>
                    <a:pt x="132069" y="198080"/>
                  </a:lnTo>
                  <a:lnTo>
                    <a:pt x="132206" y="198148"/>
                  </a:lnTo>
                  <a:lnTo>
                    <a:pt x="132342" y="198199"/>
                  </a:lnTo>
                  <a:lnTo>
                    <a:pt x="132496" y="198250"/>
                  </a:lnTo>
                  <a:lnTo>
                    <a:pt x="132206" y="198574"/>
                  </a:lnTo>
                  <a:lnTo>
                    <a:pt x="131950" y="198915"/>
                  </a:lnTo>
                  <a:lnTo>
                    <a:pt x="131694" y="199273"/>
                  </a:lnTo>
                  <a:lnTo>
                    <a:pt x="131473" y="199648"/>
                  </a:lnTo>
                  <a:lnTo>
                    <a:pt x="131251" y="200023"/>
                  </a:lnTo>
                  <a:lnTo>
                    <a:pt x="131064" y="200398"/>
                  </a:lnTo>
                  <a:lnTo>
                    <a:pt x="130893" y="200807"/>
                  </a:lnTo>
                  <a:lnTo>
                    <a:pt x="130757" y="201216"/>
                  </a:lnTo>
                  <a:lnTo>
                    <a:pt x="130587" y="201676"/>
                  </a:lnTo>
                  <a:lnTo>
                    <a:pt x="130433" y="202153"/>
                  </a:lnTo>
                  <a:lnTo>
                    <a:pt x="130297" y="202613"/>
                  </a:lnTo>
                  <a:lnTo>
                    <a:pt x="130178" y="203091"/>
                  </a:lnTo>
                  <a:lnTo>
                    <a:pt x="129956" y="204045"/>
                  </a:lnTo>
                  <a:lnTo>
                    <a:pt x="129752" y="205016"/>
                  </a:lnTo>
                  <a:lnTo>
                    <a:pt x="129377" y="206942"/>
                  </a:lnTo>
                  <a:lnTo>
                    <a:pt x="129189" y="207914"/>
                  </a:lnTo>
                  <a:lnTo>
                    <a:pt x="128985" y="208868"/>
                  </a:lnTo>
                  <a:lnTo>
                    <a:pt x="128882" y="208579"/>
                  </a:lnTo>
                  <a:lnTo>
                    <a:pt x="128797" y="208272"/>
                  </a:lnTo>
                  <a:lnTo>
                    <a:pt x="128712" y="207982"/>
                  </a:lnTo>
                  <a:lnTo>
                    <a:pt x="128661" y="207675"/>
                  </a:lnTo>
                  <a:lnTo>
                    <a:pt x="128627" y="207368"/>
                  </a:lnTo>
                  <a:lnTo>
                    <a:pt x="128593" y="207062"/>
                  </a:lnTo>
                  <a:lnTo>
                    <a:pt x="128593" y="206755"/>
                  </a:lnTo>
                  <a:lnTo>
                    <a:pt x="128593" y="206448"/>
                  </a:lnTo>
                  <a:lnTo>
                    <a:pt x="128610" y="206141"/>
                  </a:lnTo>
                  <a:lnTo>
                    <a:pt x="128627" y="205835"/>
                  </a:lnTo>
                  <a:lnTo>
                    <a:pt x="128678" y="205528"/>
                  </a:lnTo>
                  <a:lnTo>
                    <a:pt x="128729" y="205221"/>
                  </a:lnTo>
                  <a:lnTo>
                    <a:pt x="128848" y="204607"/>
                  </a:lnTo>
                  <a:lnTo>
                    <a:pt x="129019" y="204028"/>
                  </a:lnTo>
                  <a:lnTo>
                    <a:pt x="129411" y="202750"/>
                  </a:lnTo>
                  <a:lnTo>
                    <a:pt x="129598" y="202119"/>
                  </a:lnTo>
                  <a:lnTo>
                    <a:pt x="129803" y="201488"/>
                  </a:lnTo>
                  <a:lnTo>
                    <a:pt x="130024" y="200858"/>
                  </a:lnTo>
                  <a:lnTo>
                    <a:pt x="130263" y="200244"/>
                  </a:lnTo>
                  <a:lnTo>
                    <a:pt x="130519" y="199631"/>
                  </a:lnTo>
                  <a:lnTo>
                    <a:pt x="130808" y="199034"/>
                  </a:lnTo>
                  <a:lnTo>
                    <a:pt x="131149" y="198301"/>
                  </a:lnTo>
                  <a:lnTo>
                    <a:pt x="131524" y="197568"/>
                  </a:lnTo>
                  <a:close/>
                  <a:moveTo>
                    <a:pt x="91966" y="0"/>
                  </a:moveTo>
                  <a:lnTo>
                    <a:pt x="91711" y="17"/>
                  </a:lnTo>
                  <a:lnTo>
                    <a:pt x="91455" y="34"/>
                  </a:lnTo>
                  <a:lnTo>
                    <a:pt x="91216" y="68"/>
                  </a:lnTo>
                  <a:lnTo>
                    <a:pt x="90961" y="119"/>
                  </a:lnTo>
                  <a:lnTo>
                    <a:pt x="90722" y="187"/>
                  </a:lnTo>
                  <a:lnTo>
                    <a:pt x="90484" y="290"/>
                  </a:lnTo>
                  <a:lnTo>
                    <a:pt x="90245" y="409"/>
                  </a:lnTo>
                  <a:lnTo>
                    <a:pt x="89717" y="733"/>
                  </a:lnTo>
                  <a:lnTo>
                    <a:pt x="89188" y="1057"/>
                  </a:lnTo>
                  <a:lnTo>
                    <a:pt x="88660" y="1398"/>
                  </a:lnTo>
                  <a:lnTo>
                    <a:pt x="88149" y="1738"/>
                  </a:lnTo>
                  <a:lnTo>
                    <a:pt x="87654" y="2113"/>
                  </a:lnTo>
                  <a:lnTo>
                    <a:pt x="87177" y="2522"/>
                  </a:lnTo>
                  <a:lnTo>
                    <a:pt x="86938" y="2727"/>
                  </a:lnTo>
                  <a:lnTo>
                    <a:pt x="86717" y="2949"/>
                  </a:lnTo>
                  <a:lnTo>
                    <a:pt x="86512" y="3170"/>
                  </a:lnTo>
                  <a:lnTo>
                    <a:pt x="86308" y="3409"/>
                  </a:lnTo>
                  <a:lnTo>
                    <a:pt x="85728" y="4073"/>
                  </a:lnTo>
                  <a:lnTo>
                    <a:pt x="85183" y="4755"/>
                  </a:lnTo>
                  <a:lnTo>
                    <a:pt x="84655" y="5471"/>
                  </a:lnTo>
                  <a:lnTo>
                    <a:pt x="84416" y="5829"/>
                  </a:lnTo>
                  <a:lnTo>
                    <a:pt x="84160" y="6187"/>
                  </a:lnTo>
                  <a:lnTo>
                    <a:pt x="83939" y="6562"/>
                  </a:lnTo>
                  <a:lnTo>
                    <a:pt x="83717" y="6937"/>
                  </a:lnTo>
                  <a:lnTo>
                    <a:pt x="83513" y="7329"/>
                  </a:lnTo>
                  <a:lnTo>
                    <a:pt x="83308" y="7721"/>
                  </a:lnTo>
                  <a:lnTo>
                    <a:pt x="83121" y="8113"/>
                  </a:lnTo>
                  <a:lnTo>
                    <a:pt x="82950" y="8522"/>
                  </a:lnTo>
                  <a:lnTo>
                    <a:pt x="82797" y="8931"/>
                  </a:lnTo>
                  <a:lnTo>
                    <a:pt x="82661" y="9357"/>
                  </a:lnTo>
                  <a:lnTo>
                    <a:pt x="82541" y="9681"/>
                  </a:lnTo>
                  <a:lnTo>
                    <a:pt x="82439" y="10005"/>
                  </a:lnTo>
                  <a:lnTo>
                    <a:pt x="82354" y="10345"/>
                  </a:lnTo>
                  <a:lnTo>
                    <a:pt x="82269" y="10686"/>
                  </a:lnTo>
                  <a:lnTo>
                    <a:pt x="82132" y="11351"/>
                  </a:lnTo>
                  <a:lnTo>
                    <a:pt x="82047" y="12033"/>
                  </a:lnTo>
                  <a:lnTo>
                    <a:pt x="81979" y="12732"/>
                  </a:lnTo>
                  <a:lnTo>
                    <a:pt x="81962" y="13430"/>
                  </a:lnTo>
                  <a:lnTo>
                    <a:pt x="81962" y="14112"/>
                  </a:lnTo>
                  <a:lnTo>
                    <a:pt x="82013" y="14811"/>
                  </a:lnTo>
                  <a:lnTo>
                    <a:pt x="82098" y="15186"/>
                  </a:lnTo>
                  <a:lnTo>
                    <a:pt x="82217" y="15561"/>
                  </a:lnTo>
                  <a:lnTo>
                    <a:pt x="82320" y="15953"/>
                  </a:lnTo>
                  <a:lnTo>
                    <a:pt x="82422" y="16328"/>
                  </a:lnTo>
                  <a:lnTo>
                    <a:pt x="82507" y="16720"/>
                  </a:lnTo>
                  <a:lnTo>
                    <a:pt x="82558" y="17112"/>
                  </a:lnTo>
                  <a:lnTo>
                    <a:pt x="82575" y="17299"/>
                  </a:lnTo>
                  <a:lnTo>
                    <a:pt x="82575" y="17504"/>
                  </a:lnTo>
                  <a:lnTo>
                    <a:pt x="82558" y="17691"/>
                  </a:lnTo>
                  <a:lnTo>
                    <a:pt x="82524" y="17896"/>
                  </a:lnTo>
                  <a:lnTo>
                    <a:pt x="82439" y="18305"/>
                  </a:lnTo>
                  <a:lnTo>
                    <a:pt x="82388" y="18526"/>
                  </a:lnTo>
                  <a:lnTo>
                    <a:pt x="82320" y="18731"/>
                  </a:lnTo>
                  <a:lnTo>
                    <a:pt x="82234" y="18918"/>
                  </a:lnTo>
                  <a:lnTo>
                    <a:pt x="82115" y="19089"/>
                  </a:lnTo>
                  <a:lnTo>
                    <a:pt x="82047" y="19174"/>
                  </a:lnTo>
                  <a:lnTo>
                    <a:pt x="81962" y="19242"/>
                  </a:lnTo>
                  <a:lnTo>
                    <a:pt x="81877" y="19310"/>
                  </a:lnTo>
                  <a:lnTo>
                    <a:pt x="81774" y="19361"/>
                  </a:lnTo>
                  <a:lnTo>
                    <a:pt x="81638" y="19430"/>
                  </a:lnTo>
                  <a:lnTo>
                    <a:pt x="81536" y="19532"/>
                  </a:lnTo>
                  <a:lnTo>
                    <a:pt x="81416" y="19617"/>
                  </a:lnTo>
                  <a:lnTo>
                    <a:pt x="81314" y="19736"/>
                  </a:lnTo>
                  <a:lnTo>
                    <a:pt x="81229" y="19839"/>
                  </a:lnTo>
                  <a:lnTo>
                    <a:pt x="81144" y="19958"/>
                  </a:lnTo>
                  <a:lnTo>
                    <a:pt x="81007" y="20231"/>
                  </a:lnTo>
                  <a:lnTo>
                    <a:pt x="80905" y="20503"/>
                  </a:lnTo>
                  <a:lnTo>
                    <a:pt x="80820" y="20776"/>
                  </a:lnTo>
                  <a:lnTo>
                    <a:pt x="80752" y="21083"/>
                  </a:lnTo>
                  <a:lnTo>
                    <a:pt x="80718" y="21373"/>
                  </a:lnTo>
                  <a:lnTo>
                    <a:pt x="80257" y="25991"/>
                  </a:lnTo>
                  <a:lnTo>
                    <a:pt x="80036" y="28309"/>
                  </a:lnTo>
                  <a:lnTo>
                    <a:pt x="79848" y="30627"/>
                  </a:lnTo>
                  <a:lnTo>
                    <a:pt x="79814" y="32025"/>
                  </a:lnTo>
                  <a:lnTo>
                    <a:pt x="79763" y="33422"/>
                  </a:lnTo>
                  <a:lnTo>
                    <a:pt x="79712" y="34121"/>
                  </a:lnTo>
                  <a:lnTo>
                    <a:pt x="79661" y="34803"/>
                  </a:lnTo>
                  <a:lnTo>
                    <a:pt x="79593" y="35502"/>
                  </a:lnTo>
                  <a:lnTo>
                    <a:pt x="79508" y="36200"/>
                  </a:lnTo>
                  <a:lnTo>
                    <a:pt x="79252" y="35962"/>
                  </a:lnTo>
                  <a:lnTo>
                    <a:pt x="78996" y="35740"/>
                  </a:lnTo>
                  <a:lnTo>
                    <a:pt x="78741" y="35536"/>
                  </a:lnTo>
                  <a:lnTo>
                    <a:pt x="78485" y="35331"/>
                  </a:lnTo>
                  <a:lnTo>
                    <a:pt x="77940" y="34956"/>
                  </a:lnTo>
                  <a:lnTo>
                    <a:pt x="77377" y="34581"/>
                  </a:lnTo>
                  <a:lnTo>
                    <a:pt x="76815" y="34240"/>
                  </a:lnTo>
                  <a:lnTo>
                    <a:pt x="76235" y="33900"/>
                  </a:lnTo>
                  <a:lnTo>
                    <a:pt x="75656" y="33576"/>
                  </a:lnTo>
                  <a:lnTo>
                    <a:pt x="75093" y="33218"/>
                  </a:lnTo>
                  <a:lnTo>
                    <a:pt x="74207" y="32758"/>
                  </a:lnTo>
                  <a:lnTo>
                    <a:pt x="73321" y="32315"/>
                  </a:lnTo>
                  <a:lnTo>
                    <a:pt x="72417" y="31905"/>
                  </a:lnTo>
                  <a:lnTo>
                    <a:pt x="71497" y="31496"/>
                  </a:lnTo>
                  <a:lnTo>
                    <a:pt x="70577" y="31139"/>
                  </a:lnTo>
                  <a:lnTo>
                    <a:pt x="69656" y="30781"/>
                  </a:lnTo>
                  <a:lnTo>
                    <a:pt x="68719" y="30440"/>
                  </a:lnTo>
                  <a:lnTo>
                    <a:pt x="67782" y="30116"/>
                  </a:lnTo>
                  <a:lnTo>
                    <a:pt x="66520" y="29673"/>
                  </a:lnTo>
                  <a:lnTo>
                    <a:pt x="65259" y="29247"/>
                  </a:lnTo>
                  <a:lnTo>
                    <a:pt x="63981" y="28855"/>
                  </a:lnTo>
                  <a:lnTo>
                    <a:pt x="62686" y="28497"/>
                  </a:lnTo>
                  <a:lnTo>
                    <a:pt x="62089" y="28326"/>
                  </a:lnTo>
                  <a:lnTo>
                    <a:pt x="61493" y="28156"/>
                  </a:lnTo>
                  <a:lnTo>
                    <a:pt x="60896" y="28020"/>
                  </a:lnTo>
                  <a:lnTo>
                    <a:pt x="60300" y="27883"/>
                  </a:lnTo>
                  <a:lnTo>
                    <a:pt x="59090" y="27645"/>
                  </a:lnTo>
                  <a:lnTo>
                    <a:pt x="57879" y="27440"/>
                  </a:lnTo>
                  <a:lnTo>
                    <a:pt x="56652" y="27253"/>
                  </a:lnTo>
                  <a:lnTo>
                    <a:pt x="55425" y="27116"/>
                  </a:lnTo>
                  <a:lnTo>
                    <a:pt x="54198" y="26980"/>
                  </a:lnTo>
                  <a:lnTo>
                    <a:pt x="52971" y="26878"/>
                  </a:lnTo>
                  <a:lnTo>
                    <a:pt x="52460" y="26826"/>
                  </a:lnTo>
                  <a:lnTo>
                    <a:pt x="51931" y="26809"/>
                  </a:lnTo>
                  <a:lnTo>
                    <a:pt x="50909" y="26775"/>
                  </a:lnTo>
                  <a:lnTo>
                    <a:pt x="49869" y="26775"/>
                  </a:lnTo>
                  <a:lnTo>
                    <a:pt x="49358" y="26741"/>
                  </a:lnTo>
                  <a:lnTo>
                    <a:pt x="48829" y="26707"/>
                  </a:lnTo>
                  <a:lnTo>
                    <a:pt x="48148" y="26673"/>
                  </a:lnTo>
                  <a:lnTo>
                    <a:pt x="47466" y="26656"/>
                  </a:lnTo>
                  <a:lnTo>
                    <a:pt x="46784" y="26656"/>
                  </a:lnTo>
                  <a:lnTo>
                    <a:pt x="46102" y="26673"/>
                  </a:lnTo>
                  <a:lnTo>
                    <a:pt x="45421" y="26707"/>
                  </a:lnTo>
                  <a:lnTo>
                    <a:pt x="44739" y="26758"/>
                  </a:lnTo>
                  <a:lnTo>
                    <a:pt x="44057" y="26809"/>
                  </a:lnTo>
                  <a:lnTo>
                    <a:pt x="43376" y="26895"/>
                  </a:lnTo>
                  <a:lnTo>
                    <a:pt x="41842" y="27082"/>
                  </a:lnTo>
                  <a:lnTo>
                    <a:pt x="41075" y="27184"/>
                  </a:lnTo>
                  <a:lnTo>
                    <a:pt x="40308" y="27287"/>
                  </a:lnTo>
                  <a:lnTo>
                    <a:pt x="39541" y="27423"/>
                  </a:lnTo>
                  <a:lnTo>
                    <a:pt x="38774" y="27559"/>
                  </a:lnTo>
                  <a:lnTo>
                    <a:pt x="38024" y="27713"/>
                  </a:lnTo>
                  <a:lnTo>
                    <a:pt x="37274" y="27900"/>
                  </a:lnTo>
                  <a:lnTo>
                    <a:pt x="36268" y="28173"/>
                  </a:lnTo>
                  <a:lnTo>
                    <a:pt x="35280" y="28446"/>
                  </a:lnTo>
                  <a:lnTo>
                    <a:pt x="34291" y="28752"/>
                  </a:lnTo>
                  <a:lnTo>
                    <a:pt x="33797" y="28906"/>
                  </a:lnTo>
                  <a:lnTo>
                    <a:pt x="33303" y="29093"/>
                  </a:lnTo>
                  <a:lnTo>
                    <a:pt x="32826" y="29281"/>
                  </a:lnTo>
                  <a:lnTo>
                    <a:pt x="32348" y="29468"/>
                  </a:lnTo>
                  <a:lnTo>
                    <a:pt x="31888" y="29690"/>
                  </a:lnTo>
                  <a:lnTo>
                    <a:pt x="31428" y="29928"/>
                  </a:lnTo>
                  <a:lnTo>
                    <a:pt x="30985" y="30184"/>
                  </a:lnTo>
                  <a:lnTo>
                    <a:pt x="30542" y="30457"/>
                  </a:lnTo>
                  <a:lnTo>
                    <a:pt x="30116" y="30747"/>
                  </a:lnTo>
                  <a:lnTo>
                    <a:pt x="29707" y="31053"/>
                  </a:lnTo>
                  <a:lnTo>
                    <a:pt x="29076" y="31599"/>
                  </a:lnTo>
                  <a:lnTo>
                    <a:pt x="28786" y="31871"/>
                  </a:lnTo>
                  <a:lnTo>
                    <a:pt x="28497" y="32178"/>
                  </a:lnTo>
                  <a:lnTo>
                    <a:pt x="28241" y="32485"/>
                  </a:lnTo>
                  <a:lnTo>
                    <a:pt x="28122" y="32655"/>
                  </a:lnTo>
                  <a:lnTo>
                    <a:pt x="28002" y="32826"/>
                  </a:lnTo>
                  <a:lnTo>
                    <a:pt x="27917" y="32996"/>
                  </a:lnTo>
                  <a:lnTo>
                    <a:pt x="27815" y="33184"/>
                  </a:lnTo>
                  <a:lnTo>
                    <a:pt x="27747" y="33371"/>
                  </a:lnTo>
                  <a:lnTo>
                    <a:pt x="27679" y="33576"/>
                  </a:lnTo>
                  <a:lnTo>
                    <a:pt x="27542" y="34002"/>
                  </a:lnTo>
                  <a:lnTo>
                    <a:pt x="27423" y="34445"/>
                  </a:lnTo>
                  <a:lnTo>
                    <a:pt x="27321" y="34905"/>
                  </a:lnTo>
                  <a:lnTo>
                    <a:pt x="27235" y="35348"/>
                  </a:lnTo>
                  <a:lnTo>
                    <a:pt x="27184" y="35808"/>
                  </a:lnTo>
                  <a:lnTo>
                    <a:pt x="27133" y="36252"/>
                  </a:lnTo>
                  <a:lnTo>
                    <a:pt x="27099" y="36712"/>
                  </a:lnTo>
                  <a:lnTo>
                    <a:pt x="27065" y="37172"/>
                  </a:lnTo>
                  <a:lnTo>
                    <a:pt x="27031" y="38092"/>
                  </a:lnTo>
                  <a:lnTo>
                    <a:pt x="27031" y="39013"/>
                  </a:lnTo>
                  <a:lnTo>
                    <a:pt x="27014" y="39933"/>
                  </a:lnTo>
                  <a:lnTo>
                    <a:pt x="26997" y="40853"/>
                  </a:lnTo>
                  <a:lnTo>
                    <a:pt x="26946" y="41467"/>
                  </a:lnTo>
                  <a:lnTo>
                    <a:pt x="26912" y="42097"/>
                  </a:lnTo>
                  <a:lnTo>
                    <a:pt x="26895" y="42711"/>
                  </a:lnTo>
                  <a:lnTo>
                    <a:pt x="26877" y="43342"/>
                  </a:lnTo>
                  <a:lnTo>
                    <a:pt x="26895" y="44586"/>
                  </a:lnTo>
                  <a:lnTo>
                    <a:pt x="26912" y="45813"/>
                  </a:lnTo>
                  <a:lnTo>
                    <a:pt x="26997" y="46358"/>
                  </a:lnTo>
                  <a:lnTo>
                    <a:pt x="27065" y="46904"/>
                  </a:lnTo>
                  <a:lnTo>
                    <a:pt x="27201" y="47977"/>
                  </a:lnTo>
                  <a:lnTo>
                    <a:pt x="27287" y="48523"/>
                  </a:lnTo>
                  <a:lnTo>
                    <a:pt x="27372" y="49051"/>
                  </a:lnTo>
                  <a:lnTo>
                    <a:pt x="27474" y="49597"/>
                  </a:lnTo>
                  <a:lnTo>
                    <a:pt x="27593" y="50125"/>
                  </a:lnTo>
                  <a:lnTo>
                    <a:pt x="27593" y="50125"/>
                  </a:lnTo>
                  <a:lnTo>
                    <a:pt x="25565" y="49784"/>
                  </a:lnTo>
                  <a:lnTo>
                    <a:pt x="24560" y="49614"/>
                  </a:lnTo>
                  <a:lnTo>
                    <a:pt x="23537" y="49460"/>
                  </a:lnTo>
                  <a:lnTo>
                    <a:pt x="22514" y="49324"/>
                  </a:lnTo>
                  <a:lnTo>
                    <a:pt x="21509" y="49205"/>
                  </a:lnTo>
                  <a:lnTo>
                    <a:pt x="20469" y="49119"/>
                  </a:lnTo>
                  <a:lnTo>
                    <a:pt x="19958" y="49102"/>
                  </a:lnTo>
                  <a:lnTo>
                    <a:pt x="19447" y="49085"/>
                  </a:lnTo>
                  <a:lnTo>
                    <a:pt x="18935" y="49068"/>
                  </a:lnTo>
                  <a:lnTo>
                    <a:pt x="18424" y="49017"/>
                  </a:lnTo>
                  <a:lnTo>
                    <a:pt x="17913" y="48966"/>
                  </a:lnTo>
                  <a:lnTo>
                    <a:pt x="17401" y="48898"/>
                  </a:lnTo>
                  <a:lnTo>
                    <a:pt x="16379" y="48727"/>
                  </a:lnTo>
                  <a:lnTo>
                    <a:pt x="15373" y="48540"/>
                  </a:lnTo>
                  <a:lnTo>
                    <a:pt x="14470" y="48352"/>
                  </a:lnTo>
                  <a:lnTo>
                    <a:pt x="14010" y="48267"/>
                  </a:lnTo>
                  <a:lnTo>
                    <a:pt x="13550" y="48216"/>
                  </a:lnTo>
                  <a:lnTo>
                    <a:pt x="13089" y="48165"/>
                  </a:lnTo>
                  <a:lnTo>
                    <a:pt x="12629" y="48131"/>
                  </a:lnTo>
                  <a:lnTo>
                    <a:pt x="12169" y="48131"/>
                  </a:lnTo>
                  <a:lnTo>
                    <a:pt x="11709" y="48165"/>
                  </a:lnTo>
                  <a:lnTo>
                    <a:pt x="11419" y="48182"/>
                  </a:lnTo>
                  <a:lnTo>
                    <a:pt x="11129" y="48182"/>
                  </a:lnTo>
                  <a:lnTo>
                    <a:pt x="10550" y="48165"/>
                  </a:lnTo>
                  <a:lnTo>
                    <a:pt x="9970" y="48131"/>
                  </a:lnTo>
                  <a:lnTo>
                    <a:pt x="9391" y="48131"/>
                  </a:lnTo>
                  <a:lnTo>
                    <a:pt x="8982" y="48148"/>
                  </a:lnTo>
                  <a:lnTo>
                    <a:pt x="8573" y="48182"/>
                  </a:lnTo>
                  <a:lnTo>
                    <a:pt x="8164" y="48233"/>
                  </a:lnTo>
                  <a:lnTo>
                    <a:pt x="7772" y="48301"/>
                  </a:lnTo>
                  <a:lnTo>
                    <a:pt x="7380" y="48387"/>
                  </a:lnTo>
                  <a:lnTo>
                    <a:pt x="6988" y="48506"/>
                  </a:lnTo>
                  <a:lnTo>
                    <a:pt x="6596" y="48625"/>
                  </a:lnTo>
                  <a:lnTo>
                    <a:pt x="6221" y="48761"/>
                  </a:lnTo>
                  <a:lnTo>
                    <a:pt x="5846" y="48932"/>
                  </a:lnTo>
                  <a:lnTo>
                    <a:pt x="5471" y="49102"/>
                  </a:lnTo>
                  <a:lnTo>
                    <a:pt x="5113" y="49273"/>
                  </a:lnTo>
                  <a:lnTo>
                    <a:pt x="4755" y="49477"/>
                  </a:lnTo>
                  <a:lnTo>
                    <a:pt x="4397" y="49682"/>
                  </a:lnTo>
                  <a:lnTo>
                    <a:pt x="4056" y="49903"/>
                  </a:lnTo>
                  <a:lnTo>
                    <a:pt x="3715" y="50125"/>
                  </a:lnTo>
                  <a:lnTo>
                    <a:pt x="3392" y="50364"/>
                  </a:lnTo>
                  <a:lnTo>
                    <a:pt x="3051" y="50619"/>
                  </a:lnTo>
                  <a:lnTo>
                    <a:pt x="2727" y="50892"/>
                  </a:lnTo>
                  <a:lnTo>
                    <a:pt x="2437" y="51182"/>
                  </a:lnTo>
                  <a:lnTo>
                    <a:pt x="2147" y="51488"/>
                  </a:lnTo>
                  <a:lnTo>
                    <a:pt x="1875" y="51812"/>
                  </a:lnTo>
                  <a:lnTo>
                    <a:pt x="1619" y="52153"/>
                  </a:lnTo>
                  <a:lnTo>
                    <a:pt x="1398" y="52494"/>
                  </a:lnTo>
                  <a:lnTo>
                    <a:pt x="1176" y="52852"/>
                  </a:lnTo>
                  <a:lnTo>
                    <a:pt x="971" y="53227"/>
                  </a:lnTo>
                  <a:lnTo>
                    <a:pt x="784" y="53602"/>
                  </a:lnTo>
                  <a:lnTo>
                    <a:pt x="631" y="53994"/>
                  </a:lnTo>
                  <a:lnTo>
                    <a:pt x="477" y="54386"/>
                  </a:lnTo>
                  <a:lnTo>
                    <a:pt x="358" y="54778"/>
                  </a:lnTo>
                  <a:lnTo>
                    <a:pt x="256" y="55187"/>
                  </a:lnTo>
                  <a:lnTo>
                    <a:pt x="170" y="55596"/>
                  </a:lnTo>
                  <a:lnTo>
                    <a:pt x="102" y="56022"/>
                  </a:lnTo>
                  <a:lnTo>
                    <a:pt x="68" y="56278"/>
                  </a:lnTo>
                  <a:lnTo>
                    <a:pt x="34" y="56550"/>
                  </a:lnTo>
                  <a:lnTo>
                    <a:pt x="17" y="56823"/>
                  </a:lnTo>
                  <a:lnTo>
                    <a:pt x="0" y="57096"/>
                  </a:lnTo>
                  <a:lnTo>
                    <a:pt x="0" y="57641"/>
                  </a:lnTo>
                  <a:lnTo>
                    <a:pt x="51" y="58170"/>
                  </a:lnTo>
                  <a:lnTo>
                    <a:pt x="119" y="58715"/>
                  </a:lnTo>
                  <a:lnTo>
                    <a:pt x="222" y="59260"/>
                  </a:lnTo>
                  <a:lnTo>
                    <a:pt x="324" y="59789"/>
                  </a:lnTo>
                  <a:lnTo>
                    <a:pt x="460" y="60317"/>
                  </a:lnTo>
                  <a:lnTo>
                    <a:pt x="682" y="61135"/>
                  </a:lnTo>
                  <a:lnTo>
                    <a:pt x="903" y="61970"/>
                  </a:lnTo>
                  <a:lnTo>
                    <a:pt x="1023" y="62396"/>
                  </a:lnTo>
                  <a:lnTo>
                    <a:pt x="1159" y="62805"/>
                  </a:lnTo>
                  <a:lnTo>
                    <a:pt x="1312" y="63197"/>
                  </a:lnTo>
                  <a:lnTo>
                    <a:pt x="1483" y="63606"/>
                  </a:lnTo>
                  <a:lnTo>
                    <a:pt x="1960" y="64578"/>
                  </a:lnTo>
                  <a:lnTo>
                    <a:pt x="2454" y="65549"/>
                  </a:lnTo>
                  <a:lnTo>
                    <a:pt x="2983" y="66521"/>
                  </a:lnTo>
                  <a:lnTo>
                    <a:pt x="3511" y="67475"/>
                  </a:lnTo>
                  <a:lnTo>
                    <a:pt x="4073" y="68413"/>
                  </a:lnTo>
                  <a:lnTo>
                    <a:pt x="4636" y="69350"/>
                  </a:lnTo>
                  <a:lnTo>
                    <a:pt x="5778" y="71208"/>
                  </a:lnTo>
                  <a:lnTo>
                    <a:pt x="6357" y="72179"/>
                  </a:lnTo>
                  <a:lnTo>
                    <a:pt x="6954" y="73117"/>
                  </a:lnTo>
                  <a:lnTo>
                    <a:pt x="7278" y="73577"/>
                  </a:lnTo>
                  <a:lnTo>
                    <a:pt x="7601" y="74037"/>
                  </a:lnTo>
                  <a:lnTo>
                    <a:pt x="7942" y="74497"/>
                  </a:lnTo>
                  <a:lnTo>
                    <a:pt x="8300" y="74940"/>
                  </a:lnTo>
                  <a:lnTo>
                    <a:pt x="9357" y="76270"/>
                  </a:lnTo>
                  <a:lnTo>
                    <a:pt x="10396" y="77633"/>
                  </a:lnTo>
                  <a:lnTo>
                    <a:pt x="12442" y="80360"/>
                  </a:lnTo>
                  <a:lnTo>
                    <a:pt x="13481" y="81707"/>
                  </a:lnTo>
                  <a:lnTo>
                    <a:pt x="14521" y="83053"/>
                  </a:lnTo>
                  <a:lnTo>
                    <a:pt x="15595" y="84382"/>
                  </a:lnTo>
                  <a:lnTo>
                    <a:pt x="16140" y="85030"/>
                  </a:lnTo>
                  <a:lnTo>
                    <a:pt x="16703" y="85678"/>
                  </a:lnTo>
                  <a:lnTo>
                    <a:pt x="18083" y="87229"/>
                  </a:lnTo>
                  <a:lnTo>
                    <a:pt x="19464" y="88780"/>
                  </a:lnTo>
                  <a:lnTo>
                    <a:pt x="20844" y="90314"/>
                  </a:lnTo>
                  <a:lnTo>
                    <a:pt x="22208" y="91865"/>
                  </a:lnTo>
                  <a:lnTo>
                    <a:pt x="22975" y="92700"/>
                  </a:lnTo>
                  <a:lnTo>
                    <a:pt x="23741" y="93535"/>
                  </a:lnTo>
                  <a:lnTo>
                    <a:pt x="24525" y="94319"/>
                  </a:lnTo>
                  <a:lnTo>
                    <a:pt x="25344" y="95103"/>
                  </a:lnTo>
                  <a:lnTo>
                    <a:pt x="26162" y="95870"/>
                  </a:lnTo>
                  <a:lnTo>
                    <a:pt x="27014" y="96620"/>
                  </a:lnTo>
                  <a:lnTo>
                    <a:pt x="27866" y="97353"/>
                  </a:lnTo>
                  <a:lnTo>
                    <a:pt x="28752" y="98051"/>
                  </a:lnTo>
                  <a:lnTo>
                    <a:pt x="29911" y="98921"/>
                  </a:lnTo>
                  <a:lnTo>
                    <a:pt x="31087" y="99773"/>
                  </a:lnTo>
                  <a:lnTo>
                    <a:pt x="32280" y="100608"/>
                  </a:lnTo>
                  <a:lnTo>
                    <a:pt x="33490" y="101409"/>
                  </a:lnTo>
                  <a:lnTo>
                    <a:pt x="35928" y="103011"/>
                  </a:lnTo>
                  <a:lnTo>
                    <a:pt x="37138" y="103812"/>
                  </a:lnTo>
                  <a:lnTo>
                    <a:pt x="38348" y="104613"/>
                  </a:lnTo>
                  <a:lnTo>
                    <a:pt x="38927" y="104988"/>
                  </a:lnTo>
                  <a:lnTo>
                    <a:pt x="39490" y="105363"/>
                  </a:lnTo>
                  <a:lnTo>
                    <a:pt x="40632" y="106130"/>
                  </a:lnTo>
                  <a:lnTo>
                    <a:pt x="41756" y="106897"/>
                  </a:lnTo>
                  <a:lnTo>
                    <a:pt x="42881" y="107681"/>
                  </a:lnTo>
                  <a:lnTo>
                    <a:pt x="45216" y="109215"/>
                  </a:lnTo>
                  <a:lnTo>
                    <a:pt x="47517" y="110783"/>
                  </a:lnTo>
                  <a:lnTo>
                    <a:pt x="49818" y="112368"/>
                  </a:lnTo>
                  <a:lnTo>
                    <a:pt x="52085" y="113987"/>
                  </a:lnTo>
                  <a:lnTo>
                    <a:pt x="52630" y="114362"/>
                  </a:lnTo>
                  <a:lnTo>
                    <a:pt x="53175" y="114720"/>
                  </a:lnTo>
                  <a:lnTo>
                    <a:pt x="54283" y="115436"/>
                  </a:lnTo>
                  <a:lnTo>
                    <a:pt x="55374" y="116169"/>
                  </a:lnTo>
                  <a:lnTo>
                    <a:pt x="55919" y="116527"/>
                  </a:lnTo>
                  <a:lnTo>
                    <a:pt x="56465" y="116901"/>
                  </a:lnTo>
                  <a:lnTo>
                    <a:pt x="55868" y="116833"/>
                  </a:lnTo>
                  <a:lnTo>
                    <a:pt x="55289" y="116782"/>
                  </a:lnTo>
                  <a:lnTo>
                    <a:pt x="54692" y="116748"/>
                  </a:lnTo>
                  <a:lnTo>
                    <a:pt x="54096" y="116731"/>
                  </a:lnTo>
                  <a:lnTo>
                    <a:pt x="53738" y="116714"/>
                  </a:lnTo>
                  <a:lnTo>
                    <a:pt x="53363" y="116697"/>
                  </a:lnTo>
                  <a:lnTo>
                    <a:pt x="52988" y="116697"/>
                  </a:lnTo>
                  <a:lnTo>
                    <a:pt x="52613" y="116748"/>
                  </a:lnTo>
                  <a:lnTo>
                    <a:pt x="52426" y="116765"/>
                  </a:lnTo>
                  <a:lnTo>
                    <a:pt x="52255" y="116816"/>
                  </a:lnTo>
                  <a:lnTo>
                    <a:pt x="52085" y="116867"/>
                  </a:lnTo>
                  <a:lnTo>
                    <a:pt x="51914" y="116953"/>
                  </a:lnTo>
                  <a:lnTo>
                    <a:pt x="51761" y="117038"/>
                  </a:lnTo>
                  <a:lnTo>
                    <a:pt x="51607" y="117140"/>
                  </a:lnTo>
                  <a:lnTo>
                    <a:pt x="51454" y="117259"/>
                  </a:lnTo>
                  <a:lnTo>
                    <a:pt x="51335" y="117396"/>
                  </a:lnTo>
                  <a:lnTo>
                    <a:pt x="51045" y="117498"/>
                  </a:lnTo>
                  <a:lnTo>
                    <a:pt x="50772" y="117600"/>
                  </a:lnTo>
                  <a:lnTo>
                    <a:pt x="50517" y="117737"/>
                  </a:lnTo>
                  <a:lnTo>
                    <a:pt x="50278" y="117890"/>
                  </a:lnTo>
                  <a:lnTo>
                    <a:pt x="50039" y="118060"/>
                  </a:lnTo>
                  <a:lnTo>
                    <a:pt x="49818" y="118248"/>
                  </a:lnTo>
                  <a:lnTo>
                    <a:pt x="49596" y="118452"/>
                  </a:lnTo>
                  <a:lnTo>
                    <a:pt x="49392" y="118657"/>
                  </a:lnTo>
                  <a:lnTo>
                    <a:pt x="49187" y="118861"/>
                  </a:lnTo>
                  <a:lnTo>
                    <a:pt x="49000" y="119100"/>
                  </a:lnTo>
                  <a:lnTo>
                    <a:pt x="48642" y="119560"/>
                  </a:lnTo>
                  <a:lnTo>
                    <a:pt x="48301" y="120037"/>
                  </a:lnTo>
                  <a:lnTo>
                    <a:pt x="47977" y="120532"/>
                  </a:lnTo>
                  <a:lnTo>
                    <a:pt x="47739" y="120907"/>
                  </a:lnTo>
                  <a:lnTo>
                    <a:pt x="47500" y="121282"/>
                  </a:lnTo>
                  <a:lnTo>
                    <a:pt x="47295" y="121674"/>
                  </a:lnTo>
                  <a:lnTo>
                    <a:pt x="47074" y="122066"/>
                  </a:lnTo>
                  <a:lnTo>
                    <a:pt x="46886" y="122458"/>
                  </a:lnTo>
                  <a:lnTo>
                    <a:pt x="46699" y="122867"/>
                  </a:lnTo>
                  <a:lnTo>
                    <a:pt x="46529" y="123276"/>
                  </a:lnTo>
                  <a:lnTo>
                    <a:pt x="46358" y="123702"/>
                  </a:lnTo>
                  <a:lnTo>
                    <a:pt x="46205" y="124111"/>
                  </a:lnTo>
                  <a:lnTo>
                    <a:pt x="46068" y="124537"/>
                  </a:lnTo>
                  <a:lnTo>
                    <a:pt x="45932" y="124963"/>
                  </a:lnTo>
                  <a:lnTo>
                    <a:pt x="45813" y="125389"/>
                  </a:lnTo>
                  <a:lnTo>
                    <a:pt x="45710" y="125832"/>
                  </a:lnTo>
                  <a:lnTo>
                    <a:pt x="45608" y="126258"/>
                  </a:lnTo>
                  <a:lnTo>
                    <a:pt x="45523" y="126701"/>
                  </a:lnTo>
                  <a:lnTo>
                    <a:pt x="45438" y="127128"/>
                  </a:lnTo>
                  <a:lnTo>
                    <a:pt x="45370" y="127605"/>
                  </a:lnTo>
                  <a:lnTo>
                    <a:pt x="45335" y="128099"/>
                  </a:lnTo>
                  <a:lnTo>
                    <a:pt x="45335" y="128576"/>
                  </a:lnTo>
                  <a:lnTo>
                    <a:pt x="45335" y="128815"/>
                  </a:lnTo>
                  <a:lnTo>
                    <a:pt x="45370" y="129053"/>
                  </a:lnTo>
                  <a:lnTo>
                    <a:pt x="45404" y="129292"/>
                  </a:lnTo>
                  <a:lnTo>
                    <a:pt x="45455" y="129531"/>
                  </a:lnTo>
                  <a:lnTo>
                    <a:pt x="45506" y="129752"/>
                  </a:lnTo>
                  <a:lnTo>
                    <a:pt x="45591" y="129991"/>
                  </a:lnTo>
                  <a:lnTo>
                    <a:pt x="45676" y="130212"/>
                  </a:lnTo>
                  <a:lnTo>
                    <a:pt x="45779" y="130434"/>
                  </a:lnTo>
                  <a:lnTo>
                    <a:pt x="45881" y="130639"/>
                  </a:lnTo>
                  <a:lnTo>
                    <a:pt x="46017" y="130860"/>
                  </a:lnTo>
                  <a:lnTo>
                    <a:pt x="45608" y="130911"/>
                  </a:lnTo>
                  <a:lnTo>
                    <a:pt x="45199" y="130979"/>
                  </a:lnTo>
                  <a:lnTo>
                    <a:pt x="44790" y="131065"/>
                  </a:lnTo>
                  <a:lnTo>
                    <a:pt x="44398" y="131167"/>
                  </a:lnTo>
                  <a:lnTo>
                    <a:pt x="44006" y="131286"/>
                  </a:lnTo>
                  <a:lnTo>
                    <a:pt x="43597" y="131423"/>
                  </a:lnTo>
                  <a:lnTo>
                    <a:pt x="42830" y="131695"/>
                  </a:lnTo>
                  <a:lnTo>
                    <a:pt x="42557" y="131815"/>
                  </a:lnTo>
                  <a:lnTo>
                    <a:pt x="42285" y="131951"/>
                  </a:lnTo>
                  <a:lnTo>
                    <a:pt x="42148" y="132019"/>
                  </a:lnTo>
                  <a:lnTo>
                    <a:pt x="42029" y="132104"/>
                  </a:lnTo>
                  <a:lnTo>
                    <a:pt x="41927" y="132207"/>
                  </a:lnTo>
                  <a:lnTo>
                    <a:pt x="41825" y="132326"/>
                  </a:lnTo>
                  <a:lnTo>
                    <a:pt x="41739" y="132479"/>
                  </a:lnTo>
                  <a:lnTo>
                    <a:pt x="41705" y="132650"/>
                  </a:lnTo>
                  <a:lnTo>
                    <a:pt x="41688" y="132820"/>
                  </a:lnTo>
                  <a:lnTo>
                    <a:pt x="41705" y="132974"/>
                  </a:lnTo>
                  <a:lnTo>
                    <a:pt x="41756" y="133144"/>
                  </a:lnTo>
                  <a:lnTo>
                    <a:pt x="41842" y="133297"/>
                  </a:lnTo>
                  <a:lnTo>
                    <a:pt x="41944" y="133434"/>
                  </a:lnTo>
                  <a:lnTo>
                    <a:pt x="42063" y="133553"/>
                  </a:lnTo>
                  <a:lnTo>
                    <a:pt x="42353" y="133775"/>
                  </a:lnTo>
                  <a:lnTo>
                    <a:pt x="42660" y="133996"/>
                  </a:lnTo>
                  <a:lnTo>
                    <a:pt x="42966" y="134201"/>
                  </a:lnTo>
                  <a:lnTo>
                    <a:pt x="43307" y="134388"/>
                  </a:lnTo>
                  <a:lnTo>
                    <a:pt x="43631" y="134524"/>
                  </a:lnTo>
                  <a:lnTo>
                    <a:pt x="43989" y="134644"/>
                  </a:lnTo>
                  <a:lnTo>
                    <a:pt x="44177" y="134695"/>
                  </a:lnTo>
                  <a:lnTo>
                    <a:pt x="44347" y="134729"/>
                  </a:lnTo>
                  <a:lnTo>
                    <a:pt x="44534" y="134763"/>
                  </a:lnTo>
                  <a:lnTo>
                    <a:pt x="44722" y="134780"/>
                  </a:lnTo>
                  <a:lnTo>
                    <a:pt x="45574" y="134848"/>
                  </a:lnTo>
                  <a:lnTo>
                    <a:pt x="46017" y="134882"/>
                  </a:lnTo>
                  <a:lnTo>
                    <a:pt x="46869" y="134882"/>
                  </a:lnTo>
                  <a:lnTo>
                    <a:pt x="47313" y="134865"/>
                  </a:lnTo>
                  <a:lnTo>
                    <a:pt x="47739" y="134831"/>
                  </a:lnTo>
                  <a:lnTo>
                    <a:pt x="48165" y="134763"/>
                  </a:lnTo>
                  <a:lnTo>
                    <a:pt x="48335" y="134746"/>
                  </a:lnTo>
                  <a:lnTo>
                    <a:pt x="48506" y="134712"/>
                  </a:lnTo>
                  <a:lnTo>
                    <a:pt x="48846" y="134627"/>
                  </a:lnTo>
                  <a:lnTo>
                    <a:pt x="49170" y="134507"/>
                  </a:lnTo>
                  <a:lnTo>
                    <a:pt x="49477" y="134354"/>
                  </a:lnTo>
                  <a:lnTo>
                    <a:pt x="49784" y="134167"/>
                  </a:lnTo>
                  <a:lnTo>
                    <a:pt x="50074" y="133962"/>
                  </a:lnTo>
                  <a:lnTo>
                    <a:pt x="50346" y="133758"/>
                  </a:lnTo>
                  <a:lnTo>
                    <a:pt x="50602" y="133536"/>
                  </a:lnTo>
                  <a:lnTo>
                    <a:pt x="50772" y="133314"/>
                  </a:lnTo>
                  <a:lnTo>
                    <a:pt x="50926" y="133076"/>
                  </a:lnTo>
                  <a:lnTo>
                    <a:pt x="51062" y="132837"/>
                  </a:lnTo>
                  <a:lnTo>
                    <a:pt x="51181" y="132599"/>
                  </a:lnTo>
                  <a:lnTo>
                    <a:pt x="51301" y="132343"/>
                  </a:lnTo>
                  <a:lnTo>
                    <a:pt x="51403" y="132087"/>
                  </a:lnTo>
                  <a:lnTo>
                    <a:pt x="51590" y="131576"/>
                  </a:lnTo>
                  <a:lnTo>
                    <a:pt x="51761" y="131048"/>
                  </a:lnTo>
                  <a:lnTo>
                    <a:pt x="51914" y="130502"/>
                  </a:lnTo>
                  <a:lnTo>
                    <a:pt x="52221" y="129445"/>
                  </a:lnTo>
                  <a:lnTo>
                    <a:pt x="52630" y="127809"/>
                  </a:lnTo>
                  <a:lnTo>
                    <a:pt x="52835" y="127008"/>
                  </a:lnTo>
                  <a:lnTo>
                    <a:pt x="53005" y="126173"/>
                  </a:lnTo>
                  <a:lnTo>
                    <a:pt x="53175" y="125355"/>
                  </a:lnTo>
                  <a:lnTo>
                    <a:pt x="53312" y="124520"/>
                  </a:lnTo>
                  <a:lnTo>
                    <a:pt x="53414" y="123702"/>
                  </a:lnTo>
                  <a:lnTo>
                    <a:pt x="53448" y="123276"/>
                  </a:lnTo>
                  <a:lnTo>
                    <a:pt x="53482" y="122850"/>
                  </a:lnTo>
                  <a:lnTo>
                    <a:pt x="53823" y="122986"/>
                  </a:lnTo>
                  <a:lnTo>
                    <a:pt x="54164" y="123105"/>
                  </a:lnTo>
                  <a:lnTo>
                    <a:pt x="54522" y="123191"/>
                  </a:lnTo>
                  <a:lnTo>
                    <a:pt x="54880" y="123293"/>
                  </a:lnTo>
                  <a:lnTo>
                    <a:pt x="55596" y="123446"/>
                  </a:lnTo>
                  <a:lnTo>
                    <a:pt x="56311" y="123548"/>
                  </a:lnTo>
                  <a:lnTo>
                    <a:pt x="57044" y="123651"/>
                  </a:lnTo>
                  <a:lnTo>
                    <a:pt x="57760" y="123719"/>
                  </a:lnTo>
                  <a:lnTo>
                    <a:pt x="59226" y="123838"/>
                  </a:lnTo>
                  <a:lnTo>
                    <a:pt x="59652" y="123838"/>
                  </a:lnTo>
                  <a:lnTo>
                    <a:pt x="60095" y="123872"/>
                  </a:lnTo>
                  <a:lnTo>
                    <a:pt x="60947" y="123957"/>
                  </a:lnTo>
                  <a:lnTo>
                    <a:pt x="61816" y="124026"/>
                  </a:lnTo>
                  <a:lnTo>
                    <a:pt x="62260" y="124043"/>
                  </a:lnTo>
                  <a:lnTo>
                    <a:pt x="63078" y="124043"/>
                  </a:lnTo>
                  <a:lnTo>
                    <a:pt x="63470" y="124060"/>
                  </a:lnTo>
                  <a:lnTo>
                    <a:pt x="64254" y="124111"/>
                  </a:lnTo>
                  <a:lnTo>
                    <a:pt x="64646" y="124128"/>
                  </a:lnTo>
                  <a:lnTo>
                    <a:pt x="65055" y="124145"/>
                  </a:lnTo>
                  <a:lnTo>
                    <a:pt x="65447" y="124145"/>
                  </a:lnTo>
                  <a:lnTo>
                    <a:pt x="65839" y="124128"/>
                  </a:lnTo>
                  <a:lnTo>
                    <a:pt x="66895" y="125014"/>
                  </a:lnTo>
                  <a:lnTo>
                    <a:pt x="67952" y="125917"/>
                  </a:lnTo>
                  <a:lnTo>
                    <a:pt x="69009" y="126804"/>
                  </a:lnTo>
                  <a:lnTo>
                    <a:pt x="70065" y="127690"/>
                  </a:lnTo>
                  <a:lnTo>
                    <a:pt x="70969" y="128440"/>
                  </a:lnTo>
                  <a:lnTo>
                    <a:pt x="71872" y="129173"/>
                  </a:lnTo>
                  <a:lnTo>
                    <a:pt x="73696" y="130621"/>
                  </a:lnTo>
                  <a:lnTo>
                    <a:pt x="75536" y="132070"/>
                  </a:lnTo>
                  <a:lnTo>
                    <a:pt x="77394" y="133485"/>
                  </a:lnTo>
                  <a:lnTo>
                    <a:pt x="79235" y="134916"/>
                  </a:lnTo>
                  <a:lnTo>
                    <a:pt x="81076" y="136365"/>
                  </a:lnTo>
                  <a:lnTo>
                    <a:pt x="82899" y="137814"/>
                  </a:lnTo>
                  <a:lnTo>
                    <a:pt x="83802" y="138564"/>
                  </a:lnTo>
                  <a:lnTo>
                    <a:pt x="84689" y="139314"/>
                  </a:lnTo>
                  <a:lnTo>
                    <a:pt x="84689" y="139314"/>
                  </a:lnTo>
                  <a:lnTo>
                    <a:pt x="84467" y="139246"/>
                  </a:lnTo>
                  <a:lnTo>
                    <a:pt x="84263" y="139211"/>
                  </a:lnTo>
                  <a:lnTo>
                    <a:pt x="84041" y="139177"/>
                  </a:lnTo>
                  <a:lnTo>
                    <a:pt x="83820" y="139160"/>
                  </a:lnTo>
                  <a:lnTo>
                    <a:pt x="83598" y="139160"/>
                  </a:lnTo>
                  <a:lnTo>
                    <a:pt x="83393" y="139177"/>
                  </a:lnTo>
                  <a:lnTo>
                    <a:pt x="83172" y="139194"/>
                  </a:lnTo>
                  <a:lnTo>
                    <a:pt x="82950" y="139228"/>
                  </a:lnTo>
                  <a:lnTo>
                    <a:pt x="82524" y="139331"/>
                  </a:lnTo>
                  <a:lnTo>
                    <a:pt x="82098" y="139450"/>
                  </a:lnTo>
                  <a:lnTo>
                    <a:pt x="81672" y="139603"/>
                  </a:lnTo>
                  <a:lnTo>
                    <a:pt x="81263" y="139757"/>
                  </a:lnTo>
                  <a:lnTo>
                    <a:pt x="80922" y="139944"/>
                  </a:lnTo>
                  <a:lnTo>
                    <a:pt x="80581" y="140149"/>
                  </a:lnTo>
                  <a:lnTo>
                    <a:pt x="80257" y="140370"/>
                  </a:lnTo>
                  <a:lnTo>
                    <a:pt x="79934" y="140592"/>
                  </a:lnTo>
                  <a:lnTo>
                    <a:pt x="79644" y="140865"/>
                  </a:lnTo>
                  <a:lnTo>
                    <a:pt x="79508" y="141001"/>
                  </a:lnTo>
                  <a:lnTo>
                    <a:pt x="79388" y="141137"/>
                  </a:lnTo>
                  <a:lnTo>
                    <a:pt x="79269" y="141308"/>
                  </a:lnTo>
                  <a:lnTo>
                    <a:pt x="79167" y="141461"/>
                  </a:lnTo>
                  <a:lnTo>
                    <a:pt x="79064" y="141632"/>
                  </a:lnTo>
                  <a:lnTo>
                    <a:pt x="78979" y="141819"/>
                  </a:lnTo>
                  <a:lnTo>
                    <a:pt x="78877" y="141990"/>
                  </a:lnTo>
                  <a:lnTo>
                    <a:pt x="78792" y="142177"/>
                  </a:lnTo>
                  <a:lnTo>
                    <a:pt x="78638" y="142552"/>
                  </a:lnTo>
                  <a:lnTo>
                    <a:pt x="78519" y="142944"/>
                  </a:lnTo>
                  <a:lnTo>
                    <a:pt x="78417" y="143336"/>
                  </a:lnTo>
                  <a:lnTo>
                    <a:pt x="78246" y="144137"/>
                  </a:lnTo>
                  <a:lnTo>
                    <a:pt x="78161" y="144546"/>
                  </a:lnTo>
                  <a:lnTo>
                    <a:pt x="78059" y="144938"/>
                  </a:lnTo>
                  <a:lnTo>
                    <a:pt x="77991" y="145330"/>
                  </a:lnTo>
                  <a:lnTo>
                    <a:pt x="77940" y="145722"/>
                  </a:lnTo>
                  <a:lnTo>
                    <a:pt x="77905" y="146114"/>
                  </a:lnTo>
                  <a:lnTo>
                    <a:pt x="77871" y="146523"/>
                  </a:lnTo>
                  <a:lnTo>
                    <a:pt x="77871" y="146915"/>
                  </a:lnTo>
                  <a:lnTo>
                    <a:pt x="77871" y="147307"/>
                  </a:lnTo>
                  <a:lnTo>
                    <a:pt x="77871" y="147699"/>
                  </a:lnTo>
                  <a:lnTo>
                    <a:pt x="77888" y="148108"/>
                  </a:lnTo>
                  <a:lnTo>
                    <a:pt x="77974" y="148892"/>
                  </a:lnTo>
                  <a:lnTo>
                    <a:pt x="78076" y="149676"/>
                  </a:lnTo>
                  <a:lnTo>
                    <a:pt x="78212" y="150460"/>
                  </a:lnTo>
                  <a:lnTo>
                    <a:pt x="78383" y="151244"/>
                  </a:lnTo>
                  <a:lnTo>
                    <a:pt x="78536" y="151909"/>
                  </a:lnTo>
                  <a:lnTo>
                    <a:pt x="78672" y="152608"/>
                  </a:lnTo>
                  <a:lnTo>
                    <a:pt x="78928" y="153971"/>
                  </a:lnTo>
                  <a:lnTo>
                    <a:pt x="79184" y="155352"/>
                  </a:lnTo>
                  <a:lnTo>
                    <a:pt x="79320" y="156050"/>
                  </a:lnTo>
                  <a:lnTo>
                    <a:pt x="79456" y="156732"/>
                  </a:lnTo>
                  <a:lnTo>
                    <a:pt x="79610" y="157414"/>
                  </a:lnTo>
                  <a:lnTo>
                    <a:pt x="79780" y="158079"/>
                  </a:lnTo>
                  <a:lnTo>
                    <a:pt x="79968" y="158760"/>
                  </a:lnTo>
                  <a:lnTo>
                    <a:pt x="80189" y="159408"/>
                  </a:lnTo>
                  <a:lnTo>
                    <a:pt x="80428" y="160073"/>
                  </a:lnTo>
                  <a:lnTo>
                    <a:pt x="80701" y="160703"/>
                  </a:lnTo>
                  <a:lnTo>
                    <a:pt x="81007" y="161334"/>
                  </a:lnTo>
                  <a:lnTo>
                    <a:pt x="81178" y="161641"/>
                  </a:lnTo>
                  <a:lnTo>
                    <a:pt x="81348" y="161947"/>
                  </a:lnTo>
                  <a:lnTo>
                    <a:pt x="81621" y="162442"/>
                  </a:lnTo>
                  <a:lnTo>
                    <a:pt x="81894" y="162902"/>
                  </a:lnTo>
                  <a:lnTo>
                    <a:pt x="82183" y="163379"/>
                  </a:lnTo>
                  <a:lnTo>
                    <a:pt x="82507" y="163805"/>
                  </a:lnTo>
                  <a:lnTo>
                    <a:pt x="82695" y="164027"/>
                  </a:lnTo>
                  <a:lnTo>
                    <a:pt x="82865" y="164231"/>
                  </a:lnTo>
                  <a:lnTo>
                    <a:pt x="83053" y="164419"/>
                  </a:lnTo>
                  <a:lnTo>
                    <a:pt x="83257" y="164606"/>
                  </a:lnTo>
                  <a:lnTo>
                    <a:pt x="83462" y="164777"/>
                  </a:lnTo>
                  <a:lnTo>
                    <a:pt x="83683" y="164930"/>
                  </a:lnTo>
                  <a:lnTo>
                    <a:pt x="83922" y="165083"/>
                  </a:lnTo>
                  <a:lnTo>
                    <a:pt x="84160" y="165220"/>
                  </a:lnTo>
                  <a:lnTo>
                    <a:pt x="84075" y="165356"/>
                  </a:lnTo>
                  <a:lnTo>
                    <a:pt x="83990" y="165475"/>
                  </a:lnTo>
                  <a:lnTo>
                    <a:pt x="83922" y="165612"/>
                  </a:lnTo>
                  <a:lnTo>
                    <a:pt x="83854" y="165765"/>
                  </a:lnTo>
                  <a:lnTo>
                    <a:pt x="83751" y="166055"/>
                  </a:lnTo>
                  <a:lnTo>
                    <a:pt x="83683" y="166345"/>
                  </a:lnTo>
                  <a:lnTo>
                    <a:pt x="83666" y="166651"/>
                  </a:lnTo>
                  <a:lnTo>
                    <a:pt x="83666" y="166805"/>
                  </a:lnTo>
                  <a:lnTo>
                    <a:pt x="83683" y="166958"/>
                  </a:lnTo>
                  <a:lnTo>
                    <a:pt x="83700" y="167112"/>
                  </a:lnTo>
                  <a:lnTo>
                    <a:pt x="83734" y="167265"/>
                  </a:lnTo>
                  <a:lnTo>
                    <a:pt x="83785" y="167418"/>
                  </a:lnTo>
                  <a:lnTo>
                    <a:pt x="83837" y="167572"/>
                  </a:lnTo>
                  <a:lnTo>
                    <a:pt x="83939" y="167827"/>
                  </a:lnTo>
                  <a:lnTo>
                    <a:pt x="84058" y="168083"/>
                  </a:lnTo>
                  <a:lnTo>
                    <a:pt x="84177" y="168339"/>
                  </a:lnTo>
                  <a:lnTo>
                    <a:pt x="84331" y="168577"/>
                  </a:lnTo>
                  <a:lnTo>
                    <a:pt x="84467" y="168816"/>
                  </a:lnTo>
                  <a:lnTo>
                    <a:pt x="84638" y="169038"/>
                  </a:lnTo>
                  <a:lnTo>
                    <a:pt x="84978" y="169498"/>
                  </a:lnTo>
                  <a:lnTo>
                    <a:pt x="85336" y="169924"/>
                  </a:lnTo>
                  <a:lnTo>
                    <a:pt x="85711" y="170350"/>
                  </a:lnTo>
                  <a:lnTo>
                    <a:pt x="86444" y="171202"/>
                  </a:lnTo>
                  <a:lnTo>
                    <a:pt x="86956" y="171765"/>
                  </a:lnTo>
                  <a:lnTo>
                    <a:pt x="87467" y="172327"/>
                  </a:lnTo>
                  <a:lnTo>
                    <a:pt x="87995" y="172872"/>
                  </a:lnTo>
                  <a:lnTo>
                    <a:pt x="88541" y="173401"/>
                  </a:lnTo>
                  <a:lnTo>
                    <a:pt x="89103" y="173912"/>
                  </a:lnTo>
                  <a:lnTo>
                    <a:pt x="89682" y="174406"/>
                  </a:lnTo>
                  <a:lnTo>
                    <a:pt x="90279" y="174901"/>
                  </a:lnTo>
                  <a:lnTo>
                    <a:pt x="90893" y="175344"/>
                  </a:lnTo>
                  <a:lnTo>
                    <a:pt x="91796" y="176042"/>
                  </a:lnTo>
                  <a:lnTo>
                    <a:pt x="92699" y="176758"/>
                  </a:lnTo>
                  <a:lnTo>
                    <a:pt x="93568" y="177491"/>
                  </a:lnTo>
                  <a:lnTo>
                    <a:pt x="94438" y="178241"/>
                  </a:lnTo>
                  <a:lnTo>
                    <a:pt x="95085" y="178769"/>
                  </a:lnTo>
                  <a:lnTo>
                    <a:pt x="95409" y="179042"/>
                  </a:lnTo>
                  <a:lnTo>
                    <a:pt x="95733" y="179298"/>
                  </a:lnTo>
                  <a:lnTo>
                    <a:pt x="96074" y="179536"/>
                  </a:lnTo>
                  <a:lnTo>
                    <a:pt x="96432" y="179741"/>
                  </a:lnTo>
                  <a:lnTo>
                    <a:pt x="96790" y="179945"/>
                  </a:lnTo>
                  <a:lnTo>
                    <a:pt x="96994" y="180031"/>
                  </a:lnTo>
                  <a:lnTo>
                    <a:pt x="97182" y="180099"/>
                  </a:lnTo>
                  <a:lnTo>
                    <a:pt x="97369" y="180150"/>
                  </a:lnTo>
                  <a:lnTo>
                    <a:pt x="97557" y="180201"/>
                  </a:lnTo>
                  <a:lnTo>
                    <a:pt x="97744" y="180235"/>
                  </a:lnTo>
                  <a:lnTo>
                    <a:pt x="97931" y="180252"/>
                  </a:lnTo>
                  <a:lnTo>
                    <a:pt x="98119" y="180252"/>
                  </a:lnTo>
                  <a:lnTo>
                    <a:pt x="98306" y="180235"/>
                  </a:lnTo>
                  <a:lnTo>
                    <a:pt x="98494" y="180201"/>
                  </a:lnTo>
                  <a:lnTo>
                    <a:pt x="98664" y="180167"/>
                  </a:lnTo>
                  <a:lnTo>
                    <a:pt x="98852" y="180116"/>
                  </a:lnTo>
                  <a:lnTo>
                    <a:pt x="99039" y="180048"/>
                  </a:lnTo>
                  <a:lnTo>
                    <a:pt x="99210" y="179980"/>
                  </a:lnTo>
                  <a:lnTo>
                    <a:pt x="99380" y="179894"/>
                  </a:lnTo>
                  <a:lnTo>
                    <a:pt x="99721" y="179707"/>
                  </a:lnTo>
                  <a:lnTo>
                    <a:pt x="100028" y="179485"/>
                  </a:lnTo>
                  <a:lnTo>
                    <a:pt x="100386" y="179161"/>
                  </a:lnTo>
                  <a:lnTo>
                    <a:pt x="100727" y="178804"/>
                  </a:lnTo>
                  <a:lnTo>
                    <a:pt x="101085" y="178480"/>
                  </a:lnTo>
                  <a:lnTo>
                    <a:pt x="101272" y="178309"/>
                  </a:lnTo>
                  <a:lnTo>
                    <a:pt x="101477" y="178173"/>
                  </a:lnTo>
                  <a:lnTo>
                    <a:pt x="101528" y="178377"/>
                  </a:lnTo>
                  <a:lnTo>
                    <a:pt x="101579" y="178599"/>
                  </a:lnTo>
                  <a:lnTo>
                    <a:pt x="101749" y="179008"/>
                  </a:lnTo>
                  <a:lnTo>
                    <a:pt x="101903" y="179417"/>
                  </a:lnTo>
                  <a:lnTo>
                    <a:pt x="101988" y="179639"/>
                  </a:lnTo>
                  <a:lnTo>
                    <a:pt x="102056" y="179843"/>
                  </a:lnTo>
                  <a:lnTo>
                    <a:pt x="102175" y="180235"/>
                  </a:lnTo>
                  <a:lnTo>
                    <a:pt x="102295" y="180627"/>
                  </a:lnTo>
                  <a:lnTo>
                    <a:pt x="102380" y="180815"/>
                  </a:lnTo>
                  <a:lnTo>
                    <a:pt x="102465" y="181002"/>
                  </a:lnTo>
                  <a:lnTo>
                    <a:pt x="102567" y="181190"/>
                  </a:lnTo>
                  <a:lnTo>
                    <a:pt x="102704" y="181343"/>
                  </a:lnTo>
                  <a:lnTo>
                    <a:pt x="102789" y="181411"/>
                  </a:lnTo>
                  <a:lnTo>
                    <a:pt x="102891" y="181479"/>
                  </a:lnTo>
                  <a:lnTo>
                    <a:pt x="103079" y="181582"/>
                  </a:lnTo>
                  <a:lnTo>
                    <a:pt x="103300" y="181650"/>
                  </a:lnTo>
                  <a:lnTo>
                    <a:pt x="103522" y="181684"/>
                  </a:lnTo>
                  <a:lnTo>
                    <a:pt x="103743" y="181718"/>
                  </a:lnTo>
                  <a:lnTo>
                    <a:pt x="103965" y="181735"/>
                  </a:lnTo>
                  <a:lnTo>
                    <a:pt x="104425" y="181752"/>
                  </a:lnTo>
                  <a:lnTo>
                    <a:pt x="104527" y="182553"/>
                  </a:lnTo>
                  <a:lnTo>
                    <a:pt x="104578" y="182962"/>
                  </a:lnTo>
                  <a:lnTo>
                    <a:pt x="104664" y="183371"/>
                  </a:lnTo>
                  <a:lnTo>
                    <a:pt x="104749" y="183763"/>
                  </a:lnTo>
                  <a:lnTo>
                    <a:pt x="104817" y="183951"/>
                  </a:lnTo>
                  <a:lnTo>
                    <a:pt x="104885" y="184138"/>
                  </a:lnTo>
                  <a:lnTo>
                    <a:pt x="104970" y="184326"/>
                  </a:lnTo>
                  <a:lnTo>
                    <a:pt x="105073" y="184513"/>
                  </a:lnTo>
                  <a:lnTo>
                    <a:pt x="105175" y="184684"/>
                  </a:lnTo>
                  <a:lnTo>
                    <a:pt x="105294" y="184854"/>
                  </a:lnTo>
                  <a:lnTo>
                    <a:pt x="105362" y="184922"/>
                  </a:lnTo>
                  <a:lnTo>
                    <a:pt x="105448" y="184990"/>
                  </a:lnTo>
                  <a:lnTo>
                    <a:pt x="105601" y="185093"/>
                  </a:lnTo>
                  <a:lnTo>
                    <a:pt x="105771" y="185161"/>
                  </a:lnTo>
                  <a:lnTo>
                    <a:pt x="105959" y="185195"/>
                  </a:lnTo>
                  <a:lnTo>
                    <a:pt x="106146" y="185229"/>
                  </a:lnTo>
                  <a:lnTo>
                    <a:pt x="106726" y="185229"/>
                  </a:lnTo>
                  <a:lnTo>
                    <a:pt x="106743" y="185468"/>
                  </a:lnTo>
                  <a:lnTo>
                    <a:pt x="106760" y="185723"/>
                  </a:lnTo>
                  <a:lnTo>
                    <a:pt x="106794" y="185979"/>
                  </a:lnTo>
                  <a:lnTo>
                    <a:pt x="106845" y="186217"/>
                  </a:lnTo>
                  <a:lnTo>
                    <a:pt x="106930" y="186456"/>
                  </a:lnTo>
                  <a:lnTo>
                    <a:pt x="107050" y="186678"/>
                  </a:lnTo>
                  <a:lnTo>
                    <a:pt x="107135" y="186780"/>
                  </a:lnTo>
                  <a:lnTo>
                    <a:pt x="107203" y="186882"/>
                  </a:lnTo>
                  <a:lnTo>
                    <a:pt x="107305" y="186967"/>
                  </a:lnTo>
                  <a:lnTo>
                    <a:pt x="107408" y="187036"/>
                  </a:lnTo>
                  <a:lnTo>
                    <a:pt x="107527" y="187138"/>
                  </a:lnTo>
                  <a:lnTo>
                    <a:pt x="107612" y="187223"/>
                  </a:lnTo>
                  <a:lnTo>
                    <a:pt x="107697" y="187325"/>
                  </a:lnTo>
                  <a:lnTo>
                    <a:pt x="107766" y="187445"/>
                  </a:lnTo>
                  <a:lnTo>
                    <a:pt x="107885" y="187683"/>
                  </a:lnTo>
                  <a:lnTo>
                    <a:pt x="107987" y="187939"/>
                  </a:lnTo>
                  <a:lnTo>
                    <a:pt x="108089" y="188194"/>
                  </a:lnTo>
                  <a:lnTo>
                    <a:pt x="108209" y="188450"/>
                  </a:lnTo>
                  <a:lnTo>
                    <a:pt x="108277" y="188552"/>
                  </a:lnTo>
                  <a:lnTo>
                    <a:pt x="108362" y="188672"/>
                  </a:lnTo>
                  <a:lnTo>
                    <a:pt x="108447" y="188774"/>
                  </a:lnTo>
                  <a:lnTo>
                    <a:pt x="108550" y="188859"/>
                  </a:lnTo>
                  <a:lnTo>
                    <a:pt x="108703" y="188944"/>
                  </a:lnTo>
                  <a:lnTo>
                    <a:pt x="108856" y="189030"/>
                  </a:lnTo>
                  <a:lnTo>
                    <a:pt x="109010" y="189081"/>
                  </a:lnTo>
                  <a:lnTo>
                    <a:pt x="109180" y="189115"/>
                  </a:lnTo>
                  <a:lnTo>
                    <a:pt x="109351" y="189132"/>
                  </a:lnTo>
                  <a:lnTo>
                    <a:pt x="109521" y="189132"/>
                  </a:lnTo>
                  <a:lnTo>
                    <a:pt x="109862" y="189115"/>
                  </a:lnTo>
                  <a:lnTo>
                    <a:pt x="109862" y="189336"/>
                  </a:lnTo>
                  <a:lnTo>
                    <a:pt x="109879" y="189541"/>
                  </a:lnTo>
                  <a:lnTo>
                    <a:pt x="109930" y="189967"/>
                  </a:lnTo>
                  <a:lnTo>
                    <a:pt x="109998" y="190376"/>
                  </a:lnTo>
                  <a:lnTo>
                    <a:pt x="110100" y="190785"/>
                  </a:lnTo>
                  <a:lnTo>
                    <a:pt x="110288" y="191620"/>
                  </a:lnTo>
                  <a:lnTo>
                    <a:pt x="110373" y="192029"/>
                  </a:lnTo>
                  <a:lnTo>
                    <a:pt x="110424" y="192455"/>
                  </a:lnTo>
                  <a:lnTo>
                    <a:pt x="109998" y="192370"/>
                  </a:lnTo>
                  <a:lnTo>
                    <a:pt x="109572" y="192251"/>
                  </a:lnTo>
                  <a:lnTo>
                    <a:pt x="109146" y="192114"/>
                  </a:lnTo>
                  <a:lnTo>
                    <a:pt x="108737" y="191961"/>
                  </a:lnTo>
                  <a:lnTo>
                    <a:pt x="107902" y="191671"/>
                  </a:lnTo>
                  <a:lnTo>
                    <a:pt x="107476" y="191552"/>
                  </a:lnTo>
                  <a:lnTo>
                    <a:pt x="107050" y="191433"/>
                  </a:lnTo>
                  <a:lnTo>
                    <a:pt x="106964" y="191416"/>
                  </a:lnTo>
                  <a:lnTo>
                    <a:pt x="106896" y="191416"/>
                  </a:lnTo>
                  <a:lnTo>
                    <a:pt x="106828" y="191433"/>
                  </a:lnTo>
                  <a:lnTo>
                    <a:pt x="106760" y="191450"/>
                  </a:lnTo>
                  <a:lnTo>
                    <a:pt x="106692" y="191467"/>
                  </a:lnTo>
                  <a:lnTo>
                    <a:pt x="106641" y="191518"/>
                  </a:lnTo>
                  <a:lnTo>
                    <a:pt x="106590" y="191569"/>
                  </a:lnTo>
                  <a:lnTo>
                    <a:pt x="106555" y="191620"/>
                  </a:lnTo>
                  <a:lnTo>
                    <a:pt x="106487" y="191740"/>
                  </a:lnTo>
                  <a:lnTo>
                    <a:pt x="106487" y="191808"/>
                  </a:lnTo>
                  <a:lnTo>
                    <a:pt x="106470" y="191876"/>
                  </a:lnTo>
                  <a:lnTo>
                    <a:pt x="106487" y="191944"/>
                  </a:lnTo>
                  <a:lnTo>
                    <a:pt x="106504" y="192012"/>
                  </a:lnTo>
                  <a:lnTo>
                    <a:pt x="106538" y="192080"/>
                  </a:lnTo>
                  <a:lnTo>
                    <a:pt x="106572" y="192149"/>
                  </a:lnTo>
                  <a:lnTo>
                    <a:pt x="106794" y="192404"/>
                  </a:lnTo>
                  <a:lnTo>
                    <a:pt x="107033" y="192643"/>
                  </a:lnTo>
                  <a:lnTo>
                    <a:pt x="107288" y="192847"/>
                  </a:lnTo>
                  <a:lnTo>
                    <a:pt x="107544" y="193035"/>
                  </a:lnTo>
                  <a:lnTo>
                    <a:pt x="107834" y="193205"/>
                  </a:lnTo>
                  <a:lnTo>
                    <a:pt x="108123" y="193359"/>
                  </a:lnTo>
                  <a:lnTo>
                    <a:pt x="108720" y="193648"/>
                  </a:lnTo>
                  <a:lnTo>
                    <a:pt x="108856" y="193717"/>
                  </a:lnTo>
                  <a:lnTo>
                    <a:pt x="109010" y="193751"/>
                  </a:lnTo>
                  <a:lnTo>
                    <a:pt x="109146" y="193785"/>
                  </a:lnTo>
                  <a:lnTo>
                    <a:pt x="109299" y="193802"/>
                  </a:lnTo>
                  <a:lnTo>
                    <a:pt x="109453" y="193802"/>
                  </a:lnTo>
                  <a:lnTo>
                    <a:pt x="109589" y="193785"/>
                  </a:lnTo>
                  <a:lnTo>
                    <a:pt x="109896" y="193751"/>
                  </a:lnTo>
                  <a:lnTo>
                    <a:pt x="110186" y="193682"/>
                  </a:lnTo>
                  <a:lnTo>
                    <a:pt x="110475" y="193597"/>
                  </a:lnTo>
                  <a:lnTo>
                    <a:pt x="111055" y="193427"/>
                  </a:lnTo>
                  <a:lnTo>
                    <a:pt x="111294" y="193887"/>
                  </a:lnTo>
                  <a:lnTo>
                    <a:pt x="111532" y="194347"/>
                  </a:lnTo>
                  <a:lnTo>
                    <a:pt x="111651" y="194586"/>
                  </a:lnTo>
                  <a:lnTo>
                    <a:pt x="111771" y="194807"/>
                  </a:lnTo>
                  <a:lnTo>
                    <a:pt x="111924" y="195029"/>
                  </a:lnTo>
                  <a:lnTo>
                    <a:pt x="112078" y="195233"/>
                  </a:lnTo>
                  <a:lnTo>
                    <a:pt x="112112" y="195285"/>
                  </a:lnTo>
                  <a:lnTo>
                    <a:pt x="112163" y="195319"/>
                  </a:lnTo>
                  <a:lnTo>
                    <a:pt x="112282" y="195387"/>
                  </a:lnTo>
                  <a:lnTo>
                    <a:pt x="112401" y="195421"/>
                  </a:lnTo>
                  <a:lnTo>
                    <a:pt x="112521" y="195404"/>
                  </a:lnTo>
                  <a:lnTo>
                    <a:pt x="112640" y="195387"/>
                  </a:lnTo>
                  <a:lnTo>
                    <a:pt x="112742" y="195319"/>
                  </a:lnTo>
                  <a:lnTo>
                    <a:pt x="112776" y="195268"/>
                  </a:lnTo>
                  <a:lnTo>
                    <a:pt x="112827" y="195233"/>
                  </a:lnTo>
                  <a:lnTo>
                    <a:pt x="112844" y="195165"/>
                  </a:lnTo>
                  <a:lnTo>
                    <a:pt x="112862" y="195097"/>
                  </a:lnTo>
                  <a:lnTo>
                    <a:pt x="112913" y="194858"/>
                  </a:lnTo>
                  <a:lnTo>
                    <a:pt x="112913" y="194620"/>
                  </a:lnTo>
                  <a:lnTo>
                    <a:pt x="112913" y="194381"/>
                  </a:lnTo>
                  <a:lnTo>
                    <a:pt x="112896" y="194126"/>
                  </a:lnTo>
                  <a:lnTo>
                    <a:pt x="112896" y="193887"/>
                  </a:lnTo>
                  <a:lnTo>
                    <a:pt x="112879" y="193631"/>
                  </a:lnTo>
                  <a:lnTo>
                    <a:pt x="112896" y="193393"/>
                  </a:lnTo>
                  <a:lnTo>
                    <a:pt x="112947" y="193154"/>
                  </a:lnTo>
                  <a:lnTo>
                    <a:pt x="113407" y="193137"/>
                  </a:lnTo>
                  <a:lnTo>
                    <a:pt x="113646" y="193120"/>
                  </a:lnTo>
                  <a:lnTo>
                    <a:pt x="113884" y="193086"/>
                  </a:lnTo>
                  <a:lnTo>
                    <a:pt x="114123" y="193035"/>
                  </a:lnTo>
                  <a:lnTo>
                    <a:pt x="114344" y="192967"/>
                  </a:lnTo>
                  <a:lnTo>
                    <a:pt x="114447" y="192898"/>
                  </a:lnTo>
                  <a:lnTo>
                    <a:pt x="114532" y="192847"/>
                  </a:lnTo>
                  <a:lnTo>
                    <a:pt x="114634" y="192762"/>
                  </a:lnTo>
                  <a:lnTo>
                    <a:pt x="114702" y="192677"/>
                  </a:lnTo>
                  <a:lnTo>
                    <a:pt x="114753" y="192592"/>
                  </a:lnTo>
                  <a:lnTo>
                    <a:pt x="114787" y="192524"/>
                  </a:lnTo>
                  <a:lnTo>
                    <a:pt x="114804" y="192438"/>
                  </a:lnTo>
                  <a:lnTo>
                    <a:pt x="114804" y="192353"/>
                  </a:lnTo>
                  <a:lnTo>
                    <a:pt x="114787" y="192285"/>
                  </a:lnTo>
                  <a:lnTo>
                    <a:pt x="114770" y="192200"/>
                  </a:lnTo>
                  <a:lnTo>
                    <a:pt x="114702" y="192063"/>
                  </a:lnTo>
                  <a:lnTo>
                    <a:pt x="114617" y="191910"/>
                  </a:lnTo>
                  <a:lnTo>
                    <a:pt x="114515" y="191774"/>
                  </a:lnTo>
                  <a:lnTo>
                    <a:pt x="114395" y="191654"/>
                  </a:lnTo>
                  <a:lnTo>
                    <a:pt x="114276" y="191552"/>
                  </a:lnTo>
                  <a:lnTo>
                    <a:pt x="113850" y="191211"/>
                  </a:lnTo>
                  <a:lnTo>
                    <a:pt x="113407" y="190870"/>
                  </a:lnTo>
                  <a:lnTo>
                    <a:pt x="112964" y="190529"/>
                  </a:lnTo>
                  <a:lnTo>
                    <a:pt x="112521" y="190172"/>
                  </a:lnTo>
                  <a:lnTo>
                    <a:pt x="112112" y="189814"/>
                  </a:lnTo>
                  <a:lnTo>
                    <a:pt x="111907" y="189609"/>
                  </a:lnTo>
                  <a:lnTo>
                    <a:pt x="111720" y="189405"/>
                  </a:lnTo>
                  <a:lnTo>
                    <a:pt x="111549" y="189200"/>
                  </a:lnTo>
                  <a:lnTo>
                    <a:pt x="111379" y="188978"/>
                  </a:lnTo>
                  <a:lnTo>
                    <a:pt x="111225" y="188757"/>
                  </a:lnTo>
                  <a:lnTo>
                    <a:pt x="111072" y="188501"/>
                  </a:lnTo>
                  <a:lnTo>
                    <a:pt x="111021" y="188263"/>
                  </a:lnTo>
                  <a:lnTo>
                    <a:pt x="110970" y="187990"/>
                  </a:lnTo>
                  <a:lnTo>
                    <a:pt x="110884" y="187479"/>
                  </a:lnTo>
                  <a:lnTo>
                    <a:pt x="110833" y="187223"/>
                  </a:lnTo>
                  <a:lnTo>
                    <a:pt x="110782" y="186967"/>
                  </a:lnTo>
                  <a:lnTo>
                    <a:pt x="110714" y="186729"/>
                  </a:lnTo>
                  <a:lnTo>
                    <a:pt x="110612" y="186473"/>
                  </a:lnTo>
                  <a:lnTo>
                    <a:pt x="110578" y="186388"/>
                  </a:lnTo>
                  <a:lnTo>
                    <a:pt x="110510" y="186286"/>
                  </a:lnTo>
                  <a:lnTo>
                    <a:pt x="110441" y="186217"/>
                  </a:lnTo>
                  <a:lnTo>
                    <a:pt x="110373" y="186132"/>
                  </a:lnTo>
                  <a:lnTo>
                    <a:pt x="110220" y="186013"/>
                  </a:lnTo>
                  <a:lnTo>
                    <a:pt x="110032" y="185894"/>
                  </a:lnTo>
                  <a:lnTo>
                    <a:pt x="109862" y="185791"/>
                  </a:lnTo>
                  <a:lnTo>
                    <a:pt x="109691" y="185672"/>
                  </a:lnTo>
                  <a:lnTo>
                    <a:pt x="109521" y="185536"/>
                  </a:lnTo>
                  <a:lnTo>
                    <a:pt x="109453" y="185468"/>
                  </a:lnTo>
                  <a:lnTo>
                    <a:pt x="109402" y="185382"/>
                  </a:lnTo>
                  <a:lnTo>
                    <a:pt x="109316" y="185246"/>
                  </a:lnTo>
                  <a:lnTo>
                    <a:pt x="109248" y="185110"/>
                  </a:lnTo>
                  <a:lnTo>
                    <a:pt x="109129" y="184820"/>
                  </a:lnTo>
                  <a:lnTo>
                    <a:pt x="109027" y="184530"/>
                  </a:lnTo>
                  <a:lnTo>
                    <a:pt x="108959" y="184240"/>
                  </a:lnTo>
                  <a:lnTo>
                    <a:pt x="108873" y="183934"/>
                  </a:lnTo>
                  <a:lnTo>
                    <a:pt x="108805" y="183644"/>
                  </a:lnTo>
                  <a:lnTo>
                    <a:pt x="108703" y="183354"/>
                  </a:lnTo>
                  <a:lnTo>
                    <a:pt x="108635" y="183201"/>
                  </a:lnTo>
                  <a:lnTo>
                    <a:pt x="108567" y="183064"/>
                  </a:lnTo>
                  <a:lnTo>
                    <a:pt x="108498" y="182979"/>
                  </a:lnTo>
                  <a:lnTo>
                    <a:pt x="108430" y="182894"/>
                  </a:lnTo>
                  <a:lnTo>
                    <a:pt x="108277" y="182741"/>
                  </a:lnTo>
                  <a:lnTo>
                    <a:pt x="108089" y="182604"/>
                  </a:lnTo>
                  <a:lnTo>
                    <a:pt x="107902" y="182485"/>
                  </a:lnTo>
                  <a:lnTo>
                    <a:pt x="107510" y="182263"/>
                  </a:lnTo>
                  <a:lnTo>
                    <a:pt x="107339" y="182127"/>
                  </a:lnTo>
                  <a:lnTo>
                    <a:pt x="107169" y="181974"/>
                  </a:lnTo>
                  <a:lnTo>
                    <a:pt x="107067" y="181837"/>
                  </a:lnTo>
                  <a:lnTo>
                    <a:pt x="106964" y="181701"/>
                  </a:lnTo>
                  <a:lnTo>
                    <a:pt x="106879" y="181565"/>
                  </a:lnTo>
                  <a:lnTo>
                    <a:pt x="106794" y="181411"/>
                  </a:lnTo>
                  <a:lnTo>
                    <a:pt x="106675" y="181104"/>
                  </a:lnTo>
                  <a:lnTo>
                    <a:pt x="106555" y="180781"/>
                  </a:lnTo>
                  <a:lnTo>
                    <a:pt x="106368" y="180235"/>
                  </a:lnTo>
                  <a:lnTo>
                    <a:pt x="106163" y="179707"/>
                  </a:lnTo>
                  <a:lnTo>
                    <a:pt x="105908" y="179196"/>
                  </a:lnTo>
                  <a:lnTo>
                    <a:pt x="105618" y="178701"/>
                  </a:lnTo>
                  <a:lnTo>
                    <a:pt x="105294" y="178224"/>
                  </a:lnTo>
                  <a:lnTo>
                    <a:pt x="105124" y="177985"/>
                  </a:lnTo>
                  <a:lnTo>
                    <a:pt x="104953" y="177764"/>
                  </a:lnTo>
                  <a:lnTo>
                    <a:pt x="104766" y="177542"/>
                  </a:lnTo>
                  <a:lnTo>
                    <a:pt x="104561" y="177338"/>
                  </a:lnTo>
                  <a:lnTo>
                    <a:pt x="104357" y="177133"/>
                  </a:lnTo>
                  <a:lnTo>
                    <a:pt x="104152" y="176946"/>
                  </a:lnTo>
                  <a:lnTo>
                    <a:pt x="104203" y="176758"/>
                  </a:lnTo>
                  <a:lnTo>
                    <a:pt x="104238" y="176554"/>
                  </a:lnTo>
                  <a:lnTo>
                    <a:pt x="104255" y="176366"/>
                  </a:lnTo>
                  <a:lnTo>
                    <a:pt x="104255" y="176162"/>
                  </a:lnTo>
                  <a:lnTo>
                    <a:pt x="104221" y="175974"/>
                  </a:lnTo>
                  <a:lnTo>
                    <a:pt x="104186" y="175787"/>
                  </a:lnTo>
                  <a:lnTo>
                    <a:pt x="104135" y="175599"/>
                  </a:lnTo>
                  <a:lnTo>
                    <a:pt x="104050" y="175412"/>
                  </a:lnTo>
                  <a:lnTo>
                    <a:pt x="103863" y="175003"/>
                  </a:lnTo>
                  <a:lnTo>
                    <a:pt x="103641" y="174611"/>
                  </a:lnTo>
                  <a:lnTo>
                    <a:pt x="103419" y="174236"/>
                  </a:lnTo>
                  <a:lnTo>
                    <a:pt x="103164" y="173861"/>
                  </a:lnTo>
                  <a:lnTo>
                    <a:pt x="102891" y="173503"/>
                  </a:lnTo>
                  <a:lnTo>
                    <a:pt x="102601" y="173145"/>
                  </a:lnTo>
                  <a:lnTo>
                    <a:pt x="102295" y="172821"/>
                  </a:lnTo>
                  <a:lnTo>
                    <a:pt x="101971" y="172514"/>
                  </a:lnTo>
                  <a:lnTo>
                    <a:pt x="99960" y="170776"/>
                  </a:lnTo>
                  <a:lnTo>
                    <a:pt x="97914" y="169055"/>
                  </a:lnTo>
                  <a:lnTo>
                    <a:pt x="95886" y="167333"/>
                  </a:lnTo>
                  <a:lnTo>
                    <a:pt x="93875" y="165612"/>
                  </a:lnTo>
                  <a:lnTo>
                    <a:pt x="93534" y="165339"/>
                  </a:lnTo>
                  <a:lnTo>
                    <a:pt x="93176" y="165083"/>
                  </a:lnTo>
                  <a:lnTo>
                    <a:pt x="92801" y="164845"/>
                  </a:lnTo>
                  <a:lnTo>
                    <a:pt x="92409" y="164640"/>
                  </a:lnTo>
                  <a:lnTo>
                    <a:pt x="92017" y="164453"/>
                  </a:lnTo>
                  <a:lnTo>
                    <a:pt x="91608" y="164317"/>
                  </a:lnTo>
                  <a:lnTo>
                    <a:pt x="91404" y="164248"/>
                  </a:lnTo>
                  <a:lnTo>
                    <a:pt x="91182" y="164197"/>
                  </a:lnTo>
                  <a:lnTo>
                    <a:pt x="90978" y="164163"/>
                  </a:lnTo>
                  <a:lnTo>
                    <a:pt x="90756" y="164129"/>
                  </a:lnTo>
                  <a:lnTo>
                    <a:pt x="90705" y="163703"/>
                  </a:lnTo>
                  <a:lnTo>
                    <a:pt x="90637" y="163277"/>
                  </a:lnTo>
                  <a:lnTo>
                    <a:pt x="90552" y="162851"/>
                  </a:lnTo>
                  <a:lnTo>
                    <a:pt x="90449" y="162442"/>
                  </a:lnTo>
                  <a:lnTo>
                    <a:pt x="90330" y="162016"/>
                  </a:lnTo>
                  <a:lnTo>
                    <a:pt x="90211" y="161607"/>
                  </a:lnTo>
                  <a:lnTo>
                    <a:pt x="89938" y="160789"/>
                  </a:lnTo>
                  <a:lnTo>
                    <a:pt x="89631" y="159987"/>
                  </a:lnTo>
                  <a:lnTo>
                    <a:pt x="89308" y="159169"/>
                  </a:lnTo>
                  <a:lnTo>
                    <a:pt x="89001" y="158368"/>
                  </a:lnTo>
                  <a:lnTo>
                    <a:pt x="88694" y="157567"/>
                  </a:lnTo>
                  <a:lnTo>
                    <a:pt x="88455" y="156971"/>
                  </a:lnTo>
                  <a:lnTo>
                    <a:pt x="88200" y="156357"/>
                  </a:lnTo>
                  <a:lnTo>
                    <a:pt x="87671" y="155181"/>
                  </a:lnTo>
                  <a:lnTo>
                    <a:pt x="87399" y="154585"/>
                  </a:lnTo>
                  <a:lnTo>
                    <a:pt x="87143" y="153988"/>
                  </a:lnTo>
                  <a:lnTo>
                    <a:pt x="86904" y="153392"/>
                  </a:lnTo>
                  <a:lnTo>
                    <a:pt x="86700" y="152778"/>
                  </a:lnTo>
                  <a:lnTo>
                    <a:pt x="86495" y="152233"/>
                  </a:lnTo>
                  <a:lnTo>
                    <a:pt x="86308" y="151687"/>
                  </a:lnTo>
                  <a:lnTo>
                    <a:pt x="86154" y="151125"/>
                  </a:lnTo>
                  <a:lnTo>
                    <a:pt x="86001" y="150562"/>
                  </a:lnTo>
                  <a:lnTo>
                    <a:pt x="85745" y="149420"/>
                  </a:lnTo>
                  <a:lnTo>
                    <a:pt x="85490" y="148279"/>
                  </a:lnTo>
                  <a:lnTo>
                    <a:pt x="85422" y="147972"/>
                  </a:lnTo>
                  <a:lnTo>
                    <a:pt x="85353" y="147665"/>
                  </a:lnTo>
                  <a:lnTo>
                    <a:pt x="85319" y="147358"/>
                  </a:lnTo>
                  <a:lnTo>
                    <a:pt x="85285" y="147034"/>
                  </a:lnTo>
                  <a:lnTo>
                    <a:pt x="85268" y="146728"/>
                  </a:lnTo>
                  <a:lnTo>
                    <a:pt x="85251" y="146421"/>
                  </a:lnTo>
                  <a:lnTo>
                    <a:pt x="85268" y="146097"/>
                  </a:lnTo>
                  <a:lnTo>
                    <a:pt x="85285" y="145790"/>
                  </a:lnTo>
                  <a:lnTo>
                    <a:pt x="85319" y="145620"/>
                  </a:lnTo>
                  <a:lnTo>
                    <a:pt x="85370" y="145449"/>
                  </a:lnTo>
                  <a:lnTo>
                    <a:pt x="85422" y="145279"/>
                  </a:lnTo>
                  <a:lnTo>
                    <a:pt x="85524" y="145126"/>
                  </a:lnTo>
                  <a:lnTo>
                    <a:pt x="85626" y="144989"/>
                  </a:lnTo>
                  <a:lnTo>
                    <a:pt x="85745" y="144870"/>
                  </a:lnTo>
                  <a:lnTo>
                    <a:pt x="85899" y="144768"/>
                  </a:lnTo>
                  <a:lnTo>
                    <a:pt x="86069" y="144716"/>
                  </a:lnTo>
                  <a:lnTo>
                    <a:pt x="86206" y="144682"/>
                  </a:lnTo>
                  <a:lnTo>
                    <a:pt x="86359" y="144648"/>
                  </a:lnTo>
                  <a:lnTo>
                    <a:pt x="86632" y="144631"/>
                  </a:lnTo>
                  <a:lnTo>
                    <a:pt x="86921" y="144648"/>
                  </a:lnTo>
                  <a:lnTo>
                    <a:pt x="87211" y="144699"/>
                  </a:lnTo>
                  <a:lnTo>
                    <a:pt x="87774" y="144819"/>
                  </a:lnTo>
                  <a:lnTo>
                    <a:pt x="88063" y="144870"/>
                  </a:lnTo>
                  <a:lnTo>
                    <a:pt x="88353" y="144904"/>
                  </a:lnTo>
                  <a:lnTo>
                    <a:pt x="88626" y="144955"/>
                  </a:lnTo>
                  <a:lnTo>
                    <a:pt x="88916" y="144989"/>
                  </a:lnTo>
                  <a:lnTo>
                    <a:pt x="89188" y="144989"/>
                  </a:lnTo>
                  <a:lnTo>
                    <a:pt x="89478" y="144972"/>
                  </a:lnTo>
                  <a:lnTo>
                    <a:pt x="89614" y="144955"/>
                  </a:lnTo>
                  <a:lnTo>
                    <a:pt x="89751" y="144921"/>
                  </a:lnTo>
                  <a:lnTo>
                    <a:pt x="89887" y="144887"/>
                  </a:lnTo>
                  <a:lnTo>
                    <a:pt x="90006" y="144819"/>
                  </a:lnTo>
                  <a:lnTo>
                    <a:pt x="90126" y="144751"/>
                  </a:lnTo>
                  <a:lnTo>
                    <a:pt x="90245" y="144682"/>
                  </a:lnTo>
                  <a:lnTo>
                    <a:pt x="90347" y="144580"/>
                  </a:lnTo>
                  <a:lnTo>
                    <a:pt x="90449" y="144478"/>
                  </a:lnTo>
                  <a:lnTo>
                    <a:pt x="91029" y="145126"/>
                  </a:lnTo>
                  <a:lnTo>
                    <a:pt x="91625" y="145756"/>
                  </a:lnTo>
                  <a:lnTo>
                    <a:pt x="92239" y="146387"/>
                  </a:lnTo>
                  <a:lnTo>
                    <a:pt x="92853" y="147000"/>
                  </a:lnTo>
                  <a:lnTo>
                    <a:pt x="94097" y="148227"/>
                  </a:lnTo>
                  <a:lnTo>
                    <a:pt x="95358" y="149420"/>
                  </a:lnTo>
                  <a:lnTo>
                    <a:pt x="95699" y="149727"/>
                  </a:lnTo>
                  <a:lnTo>
                    <a:pt x="96057" y="150034"/>
                  </a:lnTo>
                  <a:lnTo>
                    <a:pt x="96227" y="150187"/>
                  </a:lnTo>
                  <a:lnTo>
                    <a:pt x="96381" y="150358"/>
                  </a:lnTo>
                  <a:lnTo>
                    <a:pt x="96534" y="150528"/>
                  </a:lnTo>
                  <a:lnTo>
                    <a:pt x="96687" y="150716"/>
                  </a:lnTo>
                  <a:lnTo>
                    <a:pt x="96824" y="150835"/>
                  </a:lnTo>
                  <a:lnTo>
                    <a:pt x="96943" y="150971"/>
                  </a:lnTo>
                  <a:lnTo>
                    <a:pt x="97062" y="151125"/>
                  </a:lnTo>
                  <a:lnTo>
                    <a:pt x="97165" y="151278"/>
                  </a:lnTo>
                  <a:lnTo>
                    <a:pt x="97369" y="151585"/>
                  </a:lnTo>
                  <a:lnTo>
                    <a:pt x="97557" y="151926"/>
                  </a:lnTo>
                  <a:lnTo>
                    <a:pt x="97744" y="152250"/>
                  </a:lnTo>
                  <a:lnTo>
                    <a:pt x="97931" y="152574"/>
                  </a:lnTo>
                  <a:lnTo>
                    <a:pt x="98136" y="152880"/>
                  </a:lnTo>
                  <a:lnTo>
                    <a:pt x="98238" y="153034"/>
                  </a:lnTo>
                  <a:lnTo>
                    <a:pt x="98375" y="153170"/>
                  </a:lnTo>
                  <a:lnTo>
                    <a:pt x="98511" y="153306"/>
                  </a:lnTo>
                  <a:lnTo>
                    <a:pt x="98664" y="153443"/>
                  </a:lnTo>
                  <a:lnTo>
                    <a:pt x="98818" y="153545"/>
                  </a:lnTo>
                  <a:lnTo>
                    <a:pt x="98988" y="153647"/>
                  </a:lnTo>
                  <a:lnTo>
                    <a:pt x="99329" y="153818"/>
                  </a:lnTo>
                  <a:lnTo>
                    <a:pt x="99670" y="154005"/>
                  </a:lnTo>
                  <a:lnTo>
                    <a:pt x="99789" y="154073"/>
                  </a:lnTo>
                  <a:lnTo>
                    <a:pt x="99891" y="154107"/>
                  </a:lnTo>
                  <a:lnTo>
                    <a:pt x="100011" y="154142"/>
                  </a:lnTo>
                  <a:lnTo>
                    <a:pt x="100130" y="154159"/>
                  </a:lnTo>
                  <a:lnTo>
                    <a:pt x="100386" y="154193"/>
                  </a:lnTo>
                  <a:lnTo>
                    <a:pt x="100624" y="154210"/>
                  </a:lnTo>
                  <a:lnTo>
                    <a:pt x="101630" y="154261"/>
                  </a:lnTo>
                  <a:lnTo>
                    <a:pt x="102124" y="154261"/>
                  </a:lnTo>
                  <a:lnTo>
                    <a:pt x="102380" y="154244"/>
                  </a:lnTo>
                  <a:lnTo>
                    <a:pt x="102618" y="154227"/>
                  </a:lnTo>
                  <a:lnTo>
                    <a:pt x="103113" y="155488"/>
                  </a:lnTo>
                  <a:lnTo>
                    <a:pt x="103590" y="156732"/>
                  </a:lnTo>
                  <a:lnTo>
                    <a:pt x="103471" y="157124"/>
                  </a:lnTo>
                  <a:lnTo>
                    <a:pt x="103351" y="157499"/>
                  </a:lnTo>
                  <a:lnTo>
                    <a:pt x="103147" y="158283"/>
                  </a:lnTo>
                  <a:lnTo>
                    <a:pt x="102908" y="159067"/>
                  </a:lnTo>
                  <a:lnTo>
                    <a:pt x="102789" y="159459"/>
                  </a:lnTo>
                  <a:lnTo>
                    <a:pt x="102635" y="159834"/>
                  </a:lnTo>
                  <a:lnTo>
                    <a:pt x="102516" y="160192"/>
                  </a:lnTo>
                  <a:lnTo>
                    <a:pt x="102431" y="160550"/>
                  </a:lnTo>
                  <a:lnTo>
                    <a:pt x="102363" y="160925"/>
                  </a:lnTo>
                  <a:lnTo>
                    <a:pt x="102312" y="161300"/>
                  </a:lnTo>
                  <a:lnTo>
                    <a:pt x="102278" y="161675"/>
                  </a:lnTo>
                  <a:lnTo>
                    <a:pt x="102278" y="162050"/>
                  </a:lnTo>
                  <a:lnTo>
                    <a:pt x="102295" y="162425"/>
                  </a:lnTo>
                  <a:lnTo>
                    <a:pt x="102312" y="162783"/>
                  </a:lnTo>
                  <a:lnTo>
                    <a:pt x="102397" y="163498"/>
                  </a:lnTo>
                  <a:lnTo>
                    <a:pt x="102448" y="164197"/>
                  </a:lnTo>
                  <a:lnTo>
                    <a:pt x="102499" y="164555"/>
                  </a:lnTo>
                  <a:lnTo>
                    <a:pt x="102550" y="164896"/>
                  </a:lnTo>
                  <a:lnTo>
                    <a:pt x="102618" y="165237"/>
                  </a:lnTo>
                  <a:lnTo>
                    <a:pt x="102721" y="165578"/>
                  </a:lnTo>
                  <a:lnTo>
                    <a:pt x="102891" y="166225"/>
                  </a:lnTo>
                  <a:lnTo>
                    <a:pt x="103096" y="166856"/>
                  </a:lnTo>
                  <a:lnTo>
                    <a:pt x="103334" y="167470"/>
                  </a:lnTo>
                  <a:lnTo>
                    <a:pt x="103590" y="168083"/>
                  </a:lnTo>
                  <a:lnTo>
                    <a:pt x="103880" y="168680"/>
                  </a:lnTo>
                  <a:lnTo>
                    <a:pt x="104033" y="168969"/>
                  </a:lnTo>
                  <a:lnTo>
                    <a:pt x="104203" y="169259"/>
                  </a:lnTo>
                  <a:lnTo>
                    <a:pt x="104374" y="169549"/>
                  </a:lnTo>
                  <a:lnTo>
                    <a:pt x="104561" y="169822"/>
                  </a:lnTo>
                  <a:lnTo>
                    <a:pt x="104749" y="170077"/>
                  </a:lnTo>
                  <a:lnTo>
                    <a:pt x="104970" y="170333"/>
                  </a:lnTo>
                  <a:lnTo>
                    <a:pt x="105311" y="170759"/>
                  </a:lnTo>
                  <a:lnTo>
                    <a:pt x="105686" y="171151"/>
                  </a:lnTo>
                  <a:lnTo>
                    <a:pt x="106061" y="171526"/>
                  </a:lnTo>
                  <a:lnTo>
                    <a:pt x="106470" y="171884"/>
                  </a:lnTo>
                  <a:lnTo>
                    <a:pt x="106879" y="172242"/>
                  </a:lnTo>
                  <a:lnTo>
                    <a:pt x="107288" y="172583"/>
                  </a:lnTo>
                  <a:lnTo>
                    <a:pt x="107731" y="172906"/>
                  </a:lnTo>
                  <a:lnTo>
                    <a:pt x="108158" y="173230"/>
                  </a:lnTo>
                  <a:lnTo>
                    <a:pt x="108328" y="173333"/>
                  </a:lnTo>
                  <a:lnTo>
                    <a:pt x="108498" y="173435"/>
                  </a:lnTo>
                  <a:lnTo>
                    <a:pt x="108839" y="173622"/>
                  </a:lnTo>
                  <a:lnTo>
                    <a:pt x="109197" y="173776"/>
                  </a:lnTo>
                  <a:lnTo>
                    <a:pt x="109572" y="173912"/>
                  </a:lnTo>
                  <a:lnTo>
                    <a:pt x="110305" y="174168"/>
                  </a:lnTo>
                  <a:lnTo>
                    <a:pt x="110680" y="174304"/>
                  </a:lnTo>
                  <a:lnTo>
                    <a:pt x="111038" y="174457"/>
                  </a:lnTo>
                  <a:lnTo>
                    <a:pt x="111157" y="174509"/>
                  </a:lnTo>
                  <a:lnTo>
                    <a:pt x="111294" y="174560"/>
                  </a:lnTo>
                  <a:lnTo>
                    <a:pt x="111447" y="174611"/>
                  </a:lnTo>
                  <a:lnTo>
                    <a:pt x="111583" y="174662"/>
                  </a:lnTo>
                  <a:lnTo>
                    <a:pt x="111720" y="174730"/>
                  </a:lnTo>
                  <a:lnTo>
                    <a:pt x="111754" y="174764"/>
                  </a:lnTo>
                  <a:lnTo>
                    <a:pt x="111788" y="174815"/>
                  </a:lnTo>
                  <a:lnTo>
                    <a:pt x="111822" y="174866"/>
                  </a:lnTo>
                  <a:lnTo>
                    <a:pt x="111822" y="174935"/>
                  </a:lnTo>
                  <a:lnTo>
                    <a:pt x="111805" y="175003"/>
                  </a:lnTo>
                  <a:lnTo>
                    <a:pt x="111771" y="175088"/>
                  </a:lnTo>
                  <a:lnTo>
                    <a:pt x="111600" y="175685"/>
                  </a:lnTo>
                  <a:lnTo>
                    <a:pt x="111464" y="176281"/>
                  </a:lnTo>
                  <a:lnTo>
                    <a:pt x="111362" y="176878"/>
                  </a:lnTo>
                  <a:lnTo>
                    <a:pt x="111294" y="177491"/>
                  </a:lnTo>
                  <a:lnTo>
                    <a:pt x="111259" y="178105"/>
                  </a:lnTo>
                  <a:lnTo>
                    <a:pt x="111259" y="178718"/>
                  </a:lnTo>
                  <a:lnTo>
                    <a:pt x="111294" y="179315"/>
                  </a:lnTo>
                  <a:lnTo>
                    <a:pt x="111362" y="179928"/>
                  </a:lnTo>
                  <a:lnTo>
                    <a:pt x="111447" y="180542"/>
                  </a:lnTo>
                  <a:lnTo>
                    <a:pt x="111566" y="181138"/>
                  </a:lnTo>
                  <a:lnTo>
                    <a:pt x="111703" y="181752"/>
                  </a:lnTo>
                  <a:lnTo>
                    <a:pt x="111873" y="182332"/>
                  </a:lnTo>
                  <a:lnTo>
                    <a:pt x="112078" y="182928"/>
                  </a:lnTo>
                  <a:lnTo>
                    <a:pt x="112282" y="183508"/>
                  </a:lnTo>
                  <a:lnTo>
                    <a:pt x="112521" y="184070"/>
                  </a:lnTo>
                  <a:lnTo>
                    <a:pt x="112776" y="184632"/>
                  </a:lnTo>
                  <a:lnTo>
                    <a:pt x="112964" y="185041"/>
                  </a:lnTo>
                  <a:lnTo>
                    <a:pt x="113185" y="185450"/>
                  </a:lnTo>
                  <a:lnTo>
                    <a:pt x="113424" y="185860"/>
                  </a:lnTo>
                  <a:lnTo>
                    <a:pt x="113663" y="186269"/>
                  </a:lnTo>
                  <a:lnTo>
                    <a:pt x="113918" y="186644"/>
                  </a:lnTo>
                  <a:lnTo>
                    <a:pt x="114174" y="187036"/>
                  </a:lnTo>
                  <a:lnTo>
                    <a:pt x="114464" y="187410"/>
                  </a:lnTo>
                  <a:lnTo>
                    <a:pt x="114753" y="187768"/>
                  </a:lnTo>
                  <a:lnTo>
                    <a:pt x="115043" y="188126"/>
                  </a:lnTo>
                  <a:lnTo>
                    <a:pt x="115367" y="188467"/>
                  </a:lnTo>
                  <a:lnTo>
                    <a:pt x="115691" y="188808"/>
                  </a:lnTo>
                  <a:lnTo>
                    <a:pt x="116015" y="189132"/>
                  </a:lnTo>
                  <a:lnTo>
                    <a:pt x="116355" y="189439"/>
                  </a:lnTo>
                  <a:lnTo>
                    <a:pt x="116713" y="189745"/>
                  </a:lnTo>
                  <a:lnTo>
                    <a:pt x="117071" y="190052"/>
                  </a:lnTo>
                  <a:lnTo>
                    <a:pt x="117429" y="190342"/>
                  </a:lnTo>
                  <a:lnTo>
                    <a:pt x="118571" y="191177"/>
                  </a:lnTo>
                  <a:lnTo>
                    <a:pt x="119133" y="191586"/>
                  </a:lnTo>
                  <a:lnTo>
                    <a:pt x="119713" y="191995"/>
                  </a:lnTo>
                  <a:lnTo>
                    <a:pt x="120292" y="192387"/>
                  </a:lnTo>
                  <a:lnTo>
                    <a:pt x="120889" y="192762"/>
                  </a:lnTo>
                  <a:lnTo>
                    <a:pt x="121503" y="193103"/>
                  </a:lnTo>
                  <a:lnTo>
                    <a:pt x="122133" y="193427"/>
                  </a:lnTo>
                  <a:lnTo>
                    <a:pt x="123326" y="194040"/>
                  </a:lnTo>
                  <a:lnTo>
                    <a:pt x="124519" y="194654"/>
                  </a:lnTo>
                  <a:lnTo>
                    <a:pt x="126888" y="195915"/>
                  </a:lnTo>
                  <a:lnTo>
                    <a:pt x="127161" y="196035"/>
                  </a:lnTo>
                  <a:lnTo>
                    <a:pt x="127434" y="196154"/>
                  </a:lnTo>
                  <a:lnTo>
                    <a:pt x="127706" y="196256"/>
                  </a:lnTo>
                  <a:lnTo>
                    <a:pt x="127979" y="196358"/>
                  </a:lnTo>
                  <a:lnTo>
                    <a:pt x="128269" y="196427"/>
                  </a:lnTo>
                  <a:lnTo>
                    <a:pt x="128559" y="196495"/>
                  </a:lnTo>
                  <a:lnTo>
                    <a:pt x="128831" y="196546"/>
                  </a:lnTo>
                  <a:lnTo>
                    <a:pt x="129121" y="196597"/>
                  </a:lnTo>
                  <a:lnTo>
                    <a:pt x="129717" y="196665"/>
                  </a:lnTo>
                  <a:lnTo>
                    <a:pt x="130297" y="196699"/>
                  </a:lnTo>
                  <a:lnTo>
                    <a:pt x="130893" y="196699"/>
                  </a:lnTo>
                  <a:lnTo>
                    <a:pt x="131473" y="196682"/>
                  </a:lnTo>
                  <a:lnTo>
                    <a:pt x="131371" y="196887"/>
                  </a:lnTo>
                  <a:lnTo>
                    <a:pt x="131251" y="197091"/>
                  </a:lnTo>
                  <a:lnTo>
                    <a:pt x="130996" y="197466"/>
                  </a:lnTo>
                  <a:lnTo>
                    <a:pt x="130740" y="197858"/>
                  </a:lnTo>
                  <a:lnTo>
                    <a:pt x="130621" y="198046"/>
                  </a:lnTo>
                  <a:lnTo>
                    <a:pt x="130519" y="198250"/>
                  </a:lnTo>
                  <a:lnTo>
                    <a:pt x="130229" y="198898"/>
                  </a:lnTo>
                  <a:lnTo>
                    <a:pt x="129939" y="199528"/>
                  </a:lnTo>
                  <a:lnTo>
                    <a:pt x="129666" y="200176"/>
                  </a:lnTo>
                  <a:lnTo>
                    <a:pt x="129547" y="200500"/>
                  </a:lnTo>
                  <a:lnTo>
                    <a:pt x="129445" y="200841"/>
                  </a:lnTo>
                  <a:lnTo>
                    <a:pt x="129087" y="201949"/>
                  </a:lnTo>
                  <a:lnTo>
                    <a:pt x="128729" y="203073"/>
                  </a:lnTo>
                  <a:lnTo>
                    <a:pt x="128559" y="203636"/>
                  </a:lnTo>
                  <a:lnTo>
                    <a:pt x="128422" y="204198"/>
                  </a:lnTo>
                  <a:lnTo>
                    <a:pt x="128286" y="204778"/>
                  </a:lnTo>
                  <a:lnTo>
                    <a:pt x="128184" y="205357"/>
                  </a:lnTo>
                  <a:lnTo>
                    <a:pt x="128115" y="205817"/>
                  </a:lnTo>
                  <a:lnTo>
                    <a:pt x="128081" y="206295"/>
                  </a:lnTo>
                  <a:lnTo>
                    <a:pt x="128081" y="206772"/>
                  </a:lnTo>
                  <a:lnTo>
                    <a:pt x="128115" y="207249"/>
                  </a:lnTo>
                  <a:lnTo>
                    <a:pt x="128201" y="207709"/>
                  </a:lnTo>
                  <a:lnTo>
                    <a:pt x="128303" y="208187"/>
                  </a:lnTo>
                  <a:lnTo>
                    <a:pt x="128439" y="208630"/>
                  </a:lnTo>
                  <a:lnTo>
                    <a:pt x="128610" y="209073"/>
                  </a:lnTo>
                  <a:lnTo>
                    <a:pt x="128661" y="209175"/>
                  </a:lnTo>
                  <a:lnTo>
                    <a:pt x="128729" y="209277"/>
                  </a:lnTo>
                  <a:lnTo>
                    <a:pt x="128814" y="209380"/>
                  </a:lnTo>
                  <a:lnTo>
                    <a:pt x="128899" y="209465"/>
                  </a:lnTo>
                  <a:lnTo>
                    <a:pt x="129002" y="209533"/>
                  </a:lnTo>
                  <a:lnTo>
                    <a:pt x="129053" y="209550"/>
                  </a:lnTo>
                  <a:lnTo>
                    <a:pt x="129104" y="209550"/>
                  </a:lnTo>
                  <a:lnTo>
                    <a:pt x="129155" y="209533"/>
                  </a:lnTo>
                  <a:lnTo>
                    <a:pt x="129189" y="209516"/>
                  </a:lnTo>
                  <a:lnTo>
                    <a:pt x="129240" y="209465"/>
                  </a:lnTo>
                  <a:lnTo>
                    <a:pt x="129291" y="209414"/>
                  </a:lnTo>
                  <a:lnTo>
                    <a:pt x="129428" y="209039"/>
                  </a:lnTo>
                  <a:lnTo>
                    <a:pt x="129547" y="208647"/>
                  </a:lnTo>
                  <a:lnTo>
                    <a:pt x="129649" y="208272"/>
                  </a:lnTo>
                  <a:lnTo>
                    <a:pt x="129752" y="207880"/>
                  </a:lnTo>
                  <a:lnTo>
                    <a:pt x="129939" y="207096"/>
                  </a:lnTo>
                  <a:lnTo>
                    <a:pt x="130109" y="206312"/>
                  </a:lnTo>
                  <a:lnTo>
                    <a:pt x="130331" y="205255"/>
                  </a:lnTo>
                  <a:lnTo>
                    <a:pt x="130553" y="204181"/>
                  </a:lnTo>
                  <a:lnTo>
                    <a:pt x="130689" y="203653"/>
                  </a:lnTo>
                  <a:lnTo>
                    <a:pt x="130825" y="203125"/>
                  </a:lnTo>
                  <a:lnTo>
                    <a:pt x="130962" y="202596"/>
                  </a:lnTo>
                  <a:lnTo>
                    <a:pt x="131132" y="202068"/>
                  </a:lnTo>
                  <a:lnTo>
                    <a:pt x="131302" y="201557"/>
                  </a:lnTo>
                  <a:lnTo>
                    <a:pt x="131507" y="201062"/>
                  </a:lnTo>
                  <a:lnTo>
                    <a:pt x="131712" y="200551"/>
                  </a:lnTo>
                  <a:lnTo>
                    <a:pt x="131950" y="200074"/>
                  </a:lnTo>
                  <a:lnTo>
                    <a:pt x="132206" y="199597"/>
                  </a:lnTo>
                  <a:lnTo>
                    <a:pt x="132496" y="199136"/>
                  </a:lnTo>
                  <a:lnTo>
                    <a:pt x="132802" y="198693"/>
                  </a:lnTo>
                  <a:lnTo>
                    <a:pt x="133143" y="198250"/>
                  </a:lnTo>
                  <a:lnTo>
                    <a:pt x="133467" y="198080"/>
                  </a:lnTo>
                  <a:lnTo>
                    <a:pt x="133774" y="197875"/>
                  </a:lnTo>
                  <a:lnTo>
                    <a:pt x="133927" y="197756"/>
                  </a:lnTo>
                  <a:lnTo>
                    <a:pt x="134064" y="197637"/>
                  </a:lnTo>
                  <a:lnTo>
                    <a:pt x="134183" y="197500"/>
                  </a:lnTo>
                  <a:lnTo>
                    <a:pt x="134302" y="197347"/>
                  </a:lnTo>
                  <a:lnTo>
                    <a:pt x="134575" y="197603"/>
                  </a:lnTo>
                  <a:lnTo>
                    <a:pt x="134882" y="197841"/>
                  </a:lnTo>
                  <a:lnTo>
                    <a:pt x="135171" y="198063"/>
                  </a:lnTo>
                  <a:lnTo>
                    <a:pt x="135495" y="198267"/>
                  </a:lnTo>
                  <a:lnTo>
                    <a:pt x="135802" y="198455"/>
                  </a:lnTo>
                  <a:lnTo>
                    <a:pt x="136143" y="198625"/>
                  </a:lnTo>
                  <a:lnTo>
                    <a:pt x="136467" y="198796"/>
                  </a:lnTo>
                  <a:lnTo>
                    <a:pt x="136808" y="198949"/>
                  </a:lnTo>
                  <a:lnTo>
                    <a:pt x="137165" y="199102"/>
                  </a:lnTo>
                  <a:lnTo>
                    <a:pt x="137506" y="199222"/>
                  </a:lnTo>
                  <a:lnTo>
                    <a:pt x="138222" y="199460"/>
                  </a:lnTo>
                  <a:lnTo>
                    <a:pt x="138955" y="199665"/>
                  </a:lnTo>
                  <a:lnTo>
                    <a:pt x="139671" y="199835"/>
                  </a:lnTo>
                  <a:lnTo>
                    <a:pt x="139773" y="199937"/>
                  </a:lnTo>
                  <a:lnTo>
                    <a:pt x="139875" y="200040"/>
                  </a:lnTo>
                  <a:lnTo>
                    <a:pt x="140046" y="200278"/>
                  </a:lnTo>
                  <a:lnTo>
                    <a:pt x="140216" y="200517"/>
                  </a:lnTo>
                  <a:lnTo>
                    <a:pt x="140318" y="200619"/>
                  </a:lnTo>
                  <a:lnTo>
                    <a:pt x="140421" y="200721"/>
                  </a:lnTo>
                  <a:lnTo>
                    <a:pt x="140591" y="200892"/>
                  </a:lnTo>
                  <a:lnTo>
                    <a:pt x="140779" y="201045"/>
                  </a:lnTo>
                  <a:lnTo>
                    <a:pt x="140966" y="201199"/>
                  </a:lnTo>
                  <a:lnTo>
                    <a:pt x="141171" y="201318"/>
                  </a:lnTo>
                  <a:lnTo>
                    <a:pt x="141375" y="201437"/>
                  </a:lnTo>
                  <a:lnTo>
                    <a:pt x="141597" y="201540"/>
                  </a:lnTo>
                  <a:lnTo>
                    <a:pt x="142040" y="201727"/>
                  </a:lnTo>
                  <a:lnTo>
                    <a:pt x="142483" y="201880"/>
                  </a:lnTo>
                  <a:lnTo>
                    <a:pt x="142960" y="202017"/>
                  </a:lnTo>
                  <a:lnTo>
                    <a:pt x="143881" y="202289"/>
                  </a:lnTo>
                  <a:lnTo>
                    <a:pt x="144187" y="202358"/>
                  </a:lnTo>
                  <a:lnTo>
                    <a:pt x="144511" y="202409"/>
                  </a:lnTo>
                  <a:lnTo>
                    <a:pt x="144818" y="202426"/>
                  </a:lnTo>
                  <a:lnTo>
                    <a:pt x="145125" y="202426"/>
                  </a:lnTo>
                  <a:lnTo>
                    <a:pt x="145449" y="202409"/>
                  </a:lnTo>
                  <a:lnTo>
                    <a:pt x="145755" y="202375"/>
                  </a:lnTo>
                  <a:lnTo>
                    <a:pt x="146062" y="202307"/>
                  </a:lnTo>
                  <a:lnTo>
                    <a:pt x="146369" y="202238"/>
                  </a:lnTo>
                  <a:lnTo>
                    <a:pt x="146676" y="202153"/>
                  </a:lnTo>
                  <a:lnTo>
                    <a:pt x="146965" y="202051"/>
                  </a:lnTo>
                  <a:lnTo>
                    <a:pt x="147562" y="201829"/>
                  </a:lnTo>
                  <a:lnTo>
                    <a:pt x="148158" y="201591"/>
                  </a:lnTo>
                  <a:lnTo>
                    <a:pt x="148721" y="201335"/>
                  </a:lnTo>
                  <a:lnTo>
                    <a:pt x="149096" y="201199"/>
                  </a:lnTo>
                  <a:lnTo>
                    <a:pt x="149471" y="201045"/>
                  </a:lnTo>
                  <a:lnTo>
                    <a:pt x="149829" y="200875"/>
                  </a:lnTo>
                  <a:lnTo>
                    <a:pt x="150187" y="200687"/>
                  </a:lnTo>
                  <a:lnTo>
                    <a:pt x="150527" y="200483"/>
                  </a:lnTo>
                  <a:lnTo>
                    <a:pt x="150851" y="200261"/>
                  </a:lnTo>
                  <a:lnTo>
                    <a:pt x="151175" y="200023"/>
                  </a:lnTo>
                  <a:lnTo>
                    <a:pt x="151482" y="199767"/>
                  </a:lnTo>
                  <a:lnTo>
                    <a:pt x="151789" y="199494"/>
                  </a:lnTo>
                  <a:lnTo>
                    <a:pt x="152061" y="199222"/>
                  </a:lnTo>
                  <a:lnTo>
                    <a:pt x="152334" y="198932"/>
                  </a:lnTo>
                  <a:lnTo>
                    <a:pt x="152590" y="198608"/>
                  </a:lnTo>
                  <a:lnTo>
                    <a:pt x="152828" y="198301"/>
                  </a:lnTo>
                  <a:lnTo>
                    <a:pt x="153050" y="197960"/>
                  </a:lnTo>
                  <a:lnTo>
                    <a:pt x="153237" y="197620"/>
                  </a:lnTo>
                  <a:lnTo>
                    <a:pt x="153425" y="197262"/>
                  </a:lnTo>
                  <a:lnTo>
                    <a:pt x="153510" y="197057"/>
                  </a:lnTo>
                  <a:lnTo>
                    <a:pt x="153578" y="196853"/>
                  </a:lnTo>
                  <a:lnTo>
                    <a:pt x="153646" y="196648"/>
                  </a:lnTo>
                  <a:lnTo>
                    <a:pt x="153698" y="196444"/>
                  </a:lnTo>
                  <a:lnTo>
                    <a:pt x="153766" y="196017"/>
                  </a:lnTo>
                  <a:lnTo>
                    <a:pt x="153817" y="195591"/>
                  </a:lnTo>
                  <a:lnTo>
                    <a:pt x="153834" y="195165"/>
                  </a:lnTo>
                  <a:lnTo>
                    <a:pt x="153851" y="194739"/>
                  </a:lnTo>
                  <a:lnTo>
                    <a:pt x="153868" y="193887"/>
                  </a:lnTo>
                  <a:lnTo>
                    <a:pt x="154192" y="193376"/>
                  </a:lnTo>
                  <a:lnTo>
                    <a:pt x="154533" y="192881"/>
                  </a:lnTo>
                  <a:lnTo>
                    <a:pt x="154686" y="192609"/>
                  </a:lnTo>
                  <a:lnTo>
                    <a:pt x="154839" y="192353"/>
                  </a:lnTo>
                  <a:lnTo>
                    <a:pt x="154976" y="192080"/>
                  </a:lnTo>
                  <a:lnTo>
                    <a:pt x="155095" y="191808"/>
                  </a:lnTo>
                  <a:lnTo>
                    <a:pt x="155334" y="191194"/>
                  </a:lnTo>
                  <a:lnTo>
                    <a:pt x="155572" y="190581"/>
                  </a:lnTo>
                  <a:lnTo>
                    <a:pt x="155777" y="189950"/>
                  </a:lnTo>
                  <a:lnTo>
                    <a:pt x="155862" y="189626"/>
                  </a:lnTo>
                  <a:lnTo>
                    <a:pt x="155947" y="189319"/>
                  </a:lnTo>
                  <a:lnTo>
                    <a:pt x="156015" y="188996"/>
                  </a:lnTo>
                  <a:lnTo>
                    <a:pt x="156084" y="188672"/>
                  </a:lnTo>
                  <a:lnTo>
                    <a:pt x="156118" y="188348"/>
                  </a:lnTo>
                  <a:lnTo>
                    <a:pt x="156152" y="188024"/>
                  </a:lnTo>
                  <a:lnTo>
                    <a:pt x="156169" y="187683"/>
                  </a:lnTo>
                  <a:lnTo>
                    <a:pt x="156152" y="187359"/>
                  </a:lnTo>
                  <a:lnTo>
                    <a:pt x="156135" y="187036"/>
                  </a:lnTo>
                  <a:lnTo>
                    <a:pt x="156084" y="186712"/>
                  </a:lnTo>
                  <a:lnTo>
                    <a:pt x="156067" y="186524"/>
                  </a:lnTo>
                  <a:lnTo>
                    <a:pt x="156050" y="186354"/>
                  </a:lnTo>
                  <a:lnTo>
                    <a:pt x="156067" y="186183"/>
                  </a:lnTo>
                  <a:lnTo>
                    <a:pt x="156084" y="186013"/>
                  </a:lnTo>
                  <a:lnTo>
                    <a:pt x="156152" y="185672"/>
                  </a:lnTo>
                  <a:lnTo>
                    <a:pt x="156220" y="185348"/>
                  </a:lnTo>
                  <a:lnTo>
                    <a:pt x="156680" y="185638"/>
                  </a:lnTo>
                  <a:lnTo>
                    <a:pt x="157157" y="185911"/>
                  </a:lnTo>
                  <a:lnTo>
                    <a:pt x="157635" y="186166"/>
                  </a:lnTo>
                  <a:lnTo>
                    <a:pt x="158112" y="186422"/>
                  </a:lnTo>
                  <a:lnTo>
                    <a:pt x="159100" y="186916"/>
                  </a:lnTo>
                  <a:lnTo>
                    <a:pt x="160089" y="187376"/>
                  </a:lnTo>
                  <a:lnTo>
                    <a:pt x="161094" y="187837"/>
                  </a:lnTo>
                  <a:lnTo>
                    <a:pt x="162083" y="188297"/>
                  </a:lnTo>
                  <a:lnTo>
                    <a:pt x="163054" y="188791"/>
                  </a:lnTo>
                  <a:lnTo>
                    <a:pt x="163549" y="189047"/>
                  </a:lnTo>
                  <a:lnTo>
                    <a:pt x="164026" y="189302"/>
                  </a:lnTo>
                  <a:lnTo>
                    <a:pt x="164503" y="189592"/>
                  </a:lnTo>
                  <a:lnTo>
                    <a:pt x="164980" y="189899"/>
                  </a:lnTo>
                  <a:lnTo>
                    <a:pt x="165423" y="190240"/>
                  </a:lnTo>
                  <a:lnTo>
                    <a:pt x="165867" y="190581"/>
                  </a:lnTo>
                  <a:lnTo>
                    <a:pt x="166736" y="191296"/>
                  </a:lnTo>
                  <a:lnTo>
                    <a:pt x="167162" y="191654"/>
                  </a:lnTo>
                  <a:lnTo>
                    <a:pt x="167605" y="191995"/>
                  </a:lnTo>
                  <a:lnTo>
                    <a:pt x="167929" y="192251"/>
                  </a:lnTo>
                  <a:lnTo>
                    <a:pt x="168219" y="192524"/>
                  </a:lnTo>
                  <a:lnTo>
                    <a:pt x="168525" y="192813"/>
                  </a:lnTo>
                  <a:lnTo>
                    <a:pt x="168798" y="193120"/>
                  </a:lnTo>
                  <a:lnTo>
                    <a:pt x="169071" y="193427"/>
                  </a:lnTo>
                  <a:lnTo>
                    <a:pt x="169326" y="193734"/>
                  </a:lnTo>
                  <a:lnTo>
                    <a:pt x="169838" y="194381"/>
                  </a:lnTo>
                  <a:lnTo>
                    <a:pt x="169906" y="194466"/>
                  </a:lnTo>
                  <a:lnTo>
                    <a:pt x="169974" y="194518"/>
                  </a:lnTo>
                  <a:lnTo>
                    <a:pt x="170059" y="194552"/>
                  </a:lnTo>
                  <a:lnTo>
                    <a:pt x="170144" y="194569"/>
                  </a:lnTo>
                  <a:lnTo>
                    <a:pt x="170536" y="194569"/>
                  </a:lnTo>
                  <a:lnTo>
                    <a:pt x="170553" y="194432"/>
                  </a:lnTo>
                  <a:lnTo>
                    <a:pt x="170553" y="194296"/>
                  </a:lnTo>
                  <a:lnTo>
                    <a:pt x="170536" y="194160"/>
                  </a:lnTo>
                  <a:lnTo>
                    <a:pt x="170519" y="194040"/>
                  </a:lnTo>
                  <a:lnTo>
                    <a:pt x="170451" y="193768"/>
                  </a:lnTo>
                  <a:lnTo>
                    <a:pt x="170366" y="193512"/>
                  </a:lnTo>
                  <a:lnTo>
                    <a:pt x="170247" y="193273"/>
                  </a:lnTo>
                  <a:lnTo>
                    <a:pt x="170127" y="193035"/>
                  </a:lnTo>
                  <a:lnTo>
                    <a:pt x="169872" y="192558"/>
                  </a:lnTo>
                  <a:lnTo>
                    <a:pt x="169684" y="192251"/>
                  </a:lnTo>
                  <a:lnTo>
                    <a:pt x="169514" y="191944"/>
                  </a:lnTo>
                  <a:lnTo>
                    <a:pt x="169190" y="191330"/>
                  </a:lnTo>
                  <a:lnTo>
                    <a:pt x="168866" y="190717"/>
                  </a:lnTo>
                  <a:lnTo>
                    <a:pt x="168679" y="190427"/>
                  </a:lnTo>
                  <a:lnTo>
                    <a:pt x="168491" y="190137"/>
                  </a:lnTo>
                  <a:lnTo>
                    <a:pt x="168287" y="189865"/>
                  </a:lnTo>
                  <a:lnTo>
                    <a:pt x="168065" y="189609"/>
                  </a:lnTo>
                  <a:lnTo>
                    <a:pt x="167827" y="189370"/>
                  </a:lnTo>
                  <a:lnTo>
                    <a:pt x="167588" y="189132"/>
                  </a:lnTo>
                  <a:lnTo>
                    <a:pt x="167094" y="188672"/>
                  </a:lnTo>
                  <a:lnTo>
                    <a:pt x="166855" y="188433"/>
                  </a:lnTo>
                  <a:lnTo>
                    <a:pt x="166616" y="188177"/>
                  </a:lnTo>
                  <a:lnTo>
                    <a:pt x="166463" y="187990"/>
                  </a:lnTo>
                  <a:lnTo>
                    <a:pt x="166276" y="187820"/>
                  </a:lnTo>
                  <a:lnTo>
                    <a:pt x="165918" y="187479"/>
                  </a:lnTo>
                  <a:lnTo>
                    <a:pt x="165526" y="187172"/>
                  </a:lnTo>
                  <a:lnTo>
                    <a:pt x="165117" y="186882"/>
                  </a:lnTo>
                  <a:lnTo>
                    <a:pt x="164691" y="186609"/>
                  </a:lnTo>
                  <a:lnTo>
                    <a:pt x="164264" y="186354"/>
                  </a:lnTo>
                  <a:lnTo>
                    <a:pt x="163395" y="185842"/>
                  </a:lnTo>
                  <a:lnTo>
                    <a:pt x="162714" y="185468"/>
                  </a:lnTo>
                  <a:lnTo>
                    <a:pt x="162015" y="185058"/>
                  </a:lnTo>
                  <a:lnTo>
                    <a:pt x="161333" y="184666"/>
                  </a:lnTo>
                  <a:lnTo>
                    <a:pt x="160975" y="184479"/>
                  </a:lnTo>
                  <a:lnTo>
                    <a:pt x="160617" y="184309"/>
                  </a:lnTo>
                  <a:lnTo>
                    <a:pt x="160293" y="184172"/>
                  </a:lnTo>
                  <a:lnTo>
                    <a:pt x="159952" y="184036"/>
                  </a:lnTo>
                  <a:lnTo>
                    <a:pt x="159612" y="183934"/>
                  </a:lnTo>
                  <a:lnTo>
                    <a:pt x="159271" y="183831"/>
                  </a:lnTo>
                  <a:lnTo>
                    <a:pt x="158572" y="183627"/>
                  </a:lnTo>
                  <a:lnTo>
                    <a:pt x="158231" y="183525"/>
                  </a:lnTo>
                  <a:lnTo>
                    <a:pt x="157890" y="183388"/>
                  </a:lnTo>
                  <a:lnTo>
                    <a:pt x="158078" y="183133"/>
                  </a:lnTo>
                  <a:lnTo>
                    <a:pt x="158265" y="182877"/>
                  </a:lnTo>
                  <a:lnTo>
                    <a:pt x="158606" y="182332"/>
                  </a:lnTo>
                  <a:lnTo>
                    <a:pt x="158930" y="181769"/>
                  </a:lnTo>
                  <a:lnTo>
                    <a:pt x="159220" y="181190"/>
                  </a:lnTo>
                  <a:lnTo>
                    <a:pt x="159492" y="180593"/>
                  </a:lnTo>
                  <a:lnTo>
                    <a:pt x="159748" y="179997"/>
                  </a:lnTo>
                  <a:lnTo>
                    <a:pt x="159987" y="179400"/>
                  </a:lnTo>
                  <a:lnTo>
                    <a:pt x="160208" y="178804"/>
                  </a:lnTo>
                  <a:lnTo>
                    <a:pt x="160583" y="178173"/>
                  </a:lnTo>
                  <a:lnTo>
                    <a:pt x="160754" y="177849"/>
                  </a:lnTo>
                  <a:lnTo>
                    <a:pt x="160839" y="177679"/>
                  </a:lnTo>
                  <a:lnTo>
                    <a:pt x="160907" y="177508"/>
                  </a:lnTo>
                  <a:lnTo>
                    <a:pt x="161009" y="177236"/>
                  </a:lnTo>
                  <a:lnTo>
                    <a:pt x="161128" y="176963"/>
                  </a:lnTo>
                  <a:lnTo>
                    <a:pt x="161401" y="176417"/>
                  </a:lnTo>
                  <a:lnTo>
                    <a:pt x="161674" y="175889"/>
                  </a:lnTo>
                  <a:lnTo>
                    <a:pt x="161810" y="175616"/>
                  </a:lnTo>
                  <a:lnTo>
                    <a:pt x="161912" y="175327"/>
                  </a:lnTo>
                  <a:lnTo>
                    <a:pt x="162339" y="173878"/>
                  </a:lnTo>
                  <a:lnTo>
                    <a:pt x="162543" y="173145"/>
                  </a:lnTo>
                  <a:lnTo>
                    <a:pt x="162714" y="172395"/>
                  </a:lnTo>
                  <a:lnTo>
                    <a:pt x="162867" y="171662"/>
                  </a:lnTo>
                  <a:lnTo>
                    <a:pt x="162918" y="171287"/>
                  </a:lnTo>
                  <a:lnTo>
                    <a:pt x="162969" y="170912"/>
                  </a:lnTo>
                  <a:lnTo>
                    <a:pt x="163020" y="170537"/>
                  </a:lnTo>
                  <a:lnTo>
                    <a:pt x="163037" y="170145"/>
                  </a:lnTo>
                  <a:lnTo>
                    <a:pt x="163054" y="169770"/>
                  </a:lnTo>
                  <a:lnTo>
                    <a:pt x="163054" y="169395"/>
                  </a:lnTo>
                  <a:lnTo>
                    <a:pt x="163054" y="168765"/>
                  </a:lnTo>
                  <a:lnTo>
                    <a:pt x="163020" y="168151"/>
                  </a:lnTo>
                  <a:lnTo>
                    <a:pt x="162952" y="167538"/>
                  </a:lnTo>
                  <a:lnTo>
                    <a:pt x="162850" y="166924"/>
                  </a:lnTo>
                  <a:lnTo>
                    <a:pt x="162714" y="166311"/>
                  </a:lnTo>
                  <a:lnTo>
                    <a:pt x="162543" y="165731"/>
                  </a:lnTo>
                  <a:lnTo>
                    <a:pt x="162339" y="165135"/>
                  </a:lnTo>
                  <a:lnTo>
                    <a:pt x="162117" y="164555"/>
                  </a:lnTo>
                  <a:lnTo>
                    <a:pt x="161861" y="163993"/>
                  </a:lnTo>
                  <a:lnTo>
                    <a:pt x="161572" y="163447"/>
                  </a:lnTo>
                  <a:lnTo>
                    <a:pt x="161265" y="162902"/>
                  </a:lnTo>
                  <a:lnTo>
                    <a:pt x="160941" y="162374"/>
                  </a:lnTo>
                  <a:lnTo>
                    <a:pt x="160583" y="161862"/>
                  </a:lnTo>
                  <a:lnTo>
                    <a:pt x="160208" y="161351"/>
                  </a:lnTo>
                  <a:lnTo>
                    <a:pt x="159833" y="160874"/>
                  </a:lnTo>
                  <a:lnTo>
                    <a:pt x="159424" y="160397"/>
                  </a:lnTo>
                  <a:lnTo>
                    <a:pt x="159441" y="160277"/>
                  </a:lnTo>
                  <a:lnTo>
                    <a:pt x="159475" y="160158"/>
                  </a:lnTo>
                  <a:lnTo>
                    <a:pt x="159578" y="159936"/>
                  </a:lnTo>
                  <a:lnTo>
                    <a:pt x="159697" y="159732"/>
                  </a:lnTo>
                  <a:lnTo>
                    <a:pt x="159833" y="159527"/>
                  </a:lnTo>
                  <a:lnTo>
                    <a:pt x="159970" y="159323"/>
                  </a:lnTo>
                  <a:lnTo>
                    <a:pt x="160089" y="159118"/>
                  </a:lnTo>
                  <a:lnTo>
                    <a:pt x="160191" y="158897"/>
                  </a:lnTo>
                  <a:lnTo>
                    <a:pt x="160225" y="158777"/>
                  </a:lnTo>
                  <a:lnTo>
                    <a:pt x="160242" y="158658"/>
                  </a:lnTo>
                  <a:lnTo>
                    <a:pt x="160430" y="157908"/>
                  </a:lnTo>
                  <a:lnTo>
                    <a:pt x="160600" y="157141"/>
                  </a:lnTo>
                  <a:lnTo>
                    <a:pt x="160754" y="156391"/>
                  </a:lnTo>
                  <a:lnTo>
                    <a:pt x="160890" y="155624"/>
                  </a:lnTo>
                  <a:lnTo>
                    <a:pt x="160941" y="155232"/>
                  </a:lnTo>
                  <a:lnTo>
                    <a:pt x="160992" y="154857"/>
                  </a:lnTo>
                  <a:lnTo>
                    <a:pt x="161009" y="154465"/>
                  </a:lnTo>
                  <a:lnTo>
                    <a:pt x="161043" y="154073"/>
                  </a:lnTo>
                  <a:lnTo>
                    <a:pt x="161043" y="153698"/>
                  </a:lnTo>
                  <a:lnTo>
                    <a:pt x="161026" y="153306"/>
                  </a:lnTo>
                  <a:lnTo>
                    <a:pt x="161009" y="152914"/>
                  </a:lnTo>
                  <a:lnTo>
                    <a:pt x="160975" y="152522"/>
                  </a:lnTo>
                  <a:lnTo>
                    <a:pt x="160890" y="151892"/>
                  </a:lnTo>
                  <a:lnTo>
                    <a:pt x="160788" y="151278"/>
                  </a:lnTo>
                  <a:lnTo>
                    <a:pt x="160668" y="150648"/>
                  </a:lnTo>
                  <a:lnTo>
                    <a:pt x="160515" y="150034"/>
                  </a:lnTo>
                  <a:lnTo>
                    <a:pt x="160344" y="149420"/>
                  </a:lnTo>
                  <a:lnTo>
                    <a:pt x="160140" y="148824"/>
                  </a:lnTo>
                  <a:lnTo>
                    <a:pt x="159918" y="148227"/>
                  </a:lnTo>
                  <a:lnTo>
                    <a:pt x="159646" y="147648"/>
                  </a:lnTo>
                  <a:lnTo>
                    <a:pt x="159015" y="146319"/>
                  </a:lnTo>
                  <a:lnTo>
                    <a:pt x="158691" y="145671"/>
                  </a:lnTo>
                  <a:lnTo>
                    <a:pt x="158350" y="145023"/>
                  </a:lnTo>
                  <a:lnTo>
                    <a:pt x="158010" y="144376"/>
                  </a:lnTo>
                  <a:lnTo>
                    <a:pt x="157652" y="143728"/>
                  </a:lnTo>
                  <a:lnTo>
                    <a:pt x="157277" y="143097"/>
                  </a:lnTo>
                  <a:lnTo>
                    <a:pt x="156885" y="142484"/>
                  </a:lnTo>
                  <a:lnTo>
                    <a:pt x="156595" y="142126"/>
                  </a:lnTo>
                  <a:lnTo>
                    <a:pt x="156288" y="141785"/>
                  </a:lnTo>
                  <a:lnTo>
                    <a:pt x="155947" y="141461"/>
                  </a:lnTo>
                  <a:lnTo>
                    <a:pt x="155760" y="141308"/>
                  </a:lnTo>
                  <a:lnTo>
                    <a:pt x="155589" y="141171"/>
                  </a:lnTo>
                  <a:lnTo>
                    <a:pt x="155402" y="141035"/>
                  </a:lnTo>
                  <a:lnTo>
                    <a:pt x="155197" y="140916"/>
                  </a:lnTo>
                  <a:lnTo>
                    <a:pt x="154993" y="140796"/>
                  </a:lnTo>
                  <a:lnTo>
                    <a:pt x="154788" y="140711"/>
                  </a:lnTo>
                  <a:lnTo>
                    <a:pt x="154567" y="140626"/>
                  </a:lnTo>
                  <a:lnTo>
                    <a:pt x="154345" y="140558"/>
                  </a:lnTo>
                  <a:lnTo>
                    <a:pt x="154124" y="140507"/>
                  </a:lnTo>
                  <a:lnTo>
                    <a:pt x="153885" y="140473"/>
                  </a:lnTo>
                  <a:lnTo>
                    <a:pt x="153868" y="139842"/>
                  </a:lnTo>
                  <a:lnTo>
                    <a:pt x="153834" y="139211"/>
                  </a:lnTo>
                  <a:lnTo>
                    <a:pt x="153783" y="138581"/>
                  </a:lnTo>
                  <a:lnTo>
                    <a:pt x="153715" y="137950"/>
                  </a:lnTo>
                  <a:lnTo>
                    <a:pt x="153629" y="137320"/>
                  </a:lnTo>
                  <a:lnTo>
                    <a:pt x="153527" y="136706"/>
                  </a:lnTo>
                  <a:lnTo>
                    <a:pt x="153408" y="136075"/>
                  </a:lnTo>
                  <a:lnTo>
                    <a:pt x="153271" y="135462"/>
                  </a:lnTo>
                  <a:lnTo>
                    <a:pt x="153135" y="134848"/>
                  </a:lnTo>
                  <a:lnTo>
                    <a:pt x="152982" y="134235"/>
                  </a:lnTo>
                  <a:lnTo>
                    <a:pt x="152794" y="133621"/>
                  </a:lnTo>
                  <a:lnTo>
                    <a:pt x="152624" y="133025"/>
                  </a:lnTo>
                  <a:lnTo>
                    <a:pt x="152419" y="132411"/>
                  </a:lnTo>
                  <a:lnTo>
                    <a:pt x="152215" y="131815"/>
                  </a:lnTo>
                  <a:lnTo>
                    <a:pt x="151993" y="131235"/>
                  </a:lnTo>
                  <a:lnTo>
                    <a:pt x="151755" y="130639"/>
                  </a:lnTo>
                  <a:lnTo>
                    <a:pt x="151277" y="129599"/>
                  </a:lnTo>
                  <a:lnTo>
                    <a:pt x="150766" y="128576"/>
                  </a:lnTo>
                  <a:lnTo>
                    <a:pt x="149726" y="126531"/>
                  </a:lnTo>
                  <a:lnTo>
                    <a:pt x="149198" y="125508"/>
                  </a:lnTo>
                  <a:lnTo>
                    <a:pt x="148704" y="124469"/>
                  </a:lnTo>
                  <a:lnTo>
                    <a:pt x="148227" y="123429"/>
                  </a:lnTo>
                  <a:lnTo>
                    <a:pt x="148005" y="122901"/>
                  </a:lnTo>
                  <a:lnTo>
                    <a:pt x="147783" y="122372"/>
                  </a:lnTo>
                  <a:lnTo>
                    <a:pt x="147579" y="121878"/>
                  </a:lnTo>
                  <a:lnTo>
                    <a:pt x="147357" y="121384"/>
                  </a:lnTo>
                  <a:lnTo>
                    <a:pt x="146863" y="120429"/>
                  </a:lnTo>
                  <a:lnTo>
                    <a:pt x="146386" y="119475"/>
                  </a:lnTo>
                  <a:lnTo>
                    <a:pt x="146147" y="118981"/>
                  </a:lnTo>
                  <a:lnTo>
                    <a:pt x="145926" y="118504"/>
                  </a:lnTo>
                  <a:lnTo>
                    <a:pt x="145772" y="117941"/>
                  </a:lnTo>
                  <a:lnTo>
                    <a:pt x="145585" y="117396"/>
                  </a:lnTo>
                  <a:lnTo>
                    <a:pt x="145227" y="116288"/>
                  </a:lnTo>
                  <a:lnTo>
                    <a:pt x="144886" y="115180"/>
                  </a:lnTo>
                  <a:lnTo>
                    <a:pt x="144733" y="114618"/>
                  </a:lnTo>
                  <a:lnTo>
                    <a:pt x="144596" y="114055"/>
                  </a:lnTo>
                  <a:lnTo>
                    <a:pt x="144204" y="112317"/>
                  </a:lnTo>
                  <a:lnTo>
                    <a:pt x="143812" y="110578"/>
                  </a:lnTo>
                  <a:lnTo>
                    <a:pt x="143420" y="108857"/>
                  </a:lnTo>
                  <a:lnTo>
                    <a:pt x="143216" y="107988"/>
                  </a:lnTo>
                  <a:lnTo>
                    <a:pt x="143011" y="107118"/>
                  </a:lnTo>
                  <a:lnTo>
                    <a:pt x="143250" y="107340"/>
                  </a:lnTo>
                  <a:lnTo>
                    <a:pt x="143506" y="107562"/>
                  </a:lnTo>
                  <a:lnTo>
                    <a:pt x="144034" y="107954"/>
                  </a:lnTo>
                  <a:lnTo>
                    <a:pt x="144579" y="108329"/>
                  </a:lnTo>
                  <a:lnTo>
                    <a:pt x="145108" y="108721"/>
                  </a:lnTo>
                  <a:lnTo>
                    <a:pt x="145602" y="109096"/>
                  </a:lnTo>
                  <a:lnTo>
                    <a:pt x="146096" y="109488"/>
                  </a:lnTo>
                  <a:lnTo>
                    <a:pt x="147051" y="110272"/>
                  </a:lnTo>
                  <a:lnTo>
                    <a:pt x="147545" y="110646"/>
                  </a:lnTo>
                  <a:lnTo>
                    <a:pt x="148039" y="111021"/>
                  </a:lnTo>
                  <a:lnTo>
                    <a:pt x="148550" y="111379"/>
                  </a:lnTo>
                  <a:lnTo>
                    <a:pt x="149079" y="111720"/>
                  </a:lnTo>
                  <a:lnTo>
                    <a:pt x="149795" y="112214"/>
                  </a:lnTo>
                  <a:lnTo>
                    <a:pt x="150153" y="112453"/>
                  </a:lnTo>
                  <a:lnTo>
                    <a:pt x="150527" y="112675"/>
                  </a:lnTo>
                  <a:lnTo>
                    <a:pt x="150902" y="112896"/>
                  </a:lnTo>
                  <a:lnTo>
                    <a:pt x="151294" y="113067"/>
                  </a:lnTo>
                  <a:lnTo>
                    <a:pt x="151499" y="113152"/>
                  </a:lnTo>
                  <a:lnTo>
                    <a:pt x="151703" y="113203"/>
                  </a:lnTo>
                  <a:lnTo>
                    <a:pt x="151908" y="113271"/>
                  </a:lnTo>
                  <a:lnTo>
                    <a:pt x="152130" y="113305"/>
                  </a:lnTo>
                  <a:lnTo>
                    <a:pt x="152811" y="114686"/>
                  </a:lnTo>
                  <a:lnTo>
                    <a:pt x="153544" y="116066"/>
                  </a:lnTo>
                  <a:lnTo>
                    <a:pt x="153919" y="116748"/>
                  </a:lnTo>
                  <a:lnTo>
                    <a:pt x="154294" y="117430"/>
                  </a:lnTo>
                  <a:lnTo>
                    <a:pt x="154686" y="118095"/>
                  </a:lnTo>
                  <a:lnTo>
                    <a:pt x="155095" y="118759"/>
                  </a:lnTo>
                  <a:lnTo>
                    <a:pt x="155521" y="119407"/>
                  </a:lnTo>
                  <a:lnTo>
                    <a:pt x="155947" y="120055"/>
                  </a:lnTo>
                  <a:lnTo>
                    <a:pt x="156407" y="120685"/>
                  </a:lnTo>
                  <a:lnTo>
                    <a:pt x="156868" y="121299"/>
                  </a:lnTo>
                  <a:lnTo>
                    <a:pt x="157345" y="121912"/>
                  </a:lnTo>
                  <a:lnTo>
                    <a:pt x="157856" y="122509"/>
                  </a:lnTo>
                  <a:lnTo>
                    <a:pt x="158367" y="123088"/>
                  </a:lnTo>
                  <a:lnTo>
                    <a:pt x="158896" y="123651"/>
                  </a:lnTo>
                  <a:lnTo>
                    <a:pt x="159646" y="124349"/>
                  </a:lnTo>
                  <a:lnTo>
                    <a:pt x="160038" y="124673"/>
                  </a:lnTo>
                  <a:lnTo>
                    <a:pt x="160447" y="124997"/>
                  </a:lnTo>
                  <a:lnTo>
                    <a:pt x="160651" y="125133"/>
                  </a:lnTo>
                  <a:lnTo>
                    <a:pt x="160873" y="125253"/>
                  </a:lnTo>
                  <a:lnTo>
                    <a:pt x="161094" y="125372"/>
                  </a:lnTo>
                  <a:lnTo>
                    <a:pt x="161316" y="125474"/>
                  </a:lnTo>
                  <a:lnTo>
                    <a:pt x="161555" y="125560"/>
                  </a:lnTo>
                  <a:lnTo>
                    <a:pt x="161810" y="125628"/>
                  </a:lnTo>
                  <a:lnTo>
                    <a:pt x="162049" y="125679"/>
                  </a:lnTo>
                  <a:lnTo>
                    <a:pt x="162322" y="125713"/>
                  </a:lnTo>
                  <a:lnTo>
                    <a:pt x="162424" y="125900"/>
                  </a:lnTo>
                  <a:lnTo>
                    <a:pt x="162560" y="126071"/>
                  </a:lnTo>
                  <a:lnTo>
                    <a:pt x="162696" y="126241"/>
                  </a:lnTo>
                  <a:lnTo>
                    <a:pt x="162850" y="126395"/>
                  </a:lnTo>
                  <a:lnTo>
                    <a:pt x="163174" y="126684"/>
                  </a:lnTo>
                  <a:lnTo>
                    <a:pt x="163498" y="126991"/>
                  </a:lnTo>
                  <a:lnTo>
                    <a:pt x="164111" y="127554"/>
                  </a:lnTo>
                  <a:lnTo>
                    <a:pt x="164742" y="128099"/>
                  </a:lnTo>
                  <a:lnTo>
                    <a:pt x="165406" y="128610"/>
                  </a:lnTo>
                  <a:lnTo>
                    <a:pt x="166071" y="129105"/>
                  </a:lnTo>
                  <a:lnTo>
                    <a:pt x="166770" y="129565"/>
                  </a:lnTo>
                  <a:lnTo>
                    <a:pt x="167486" y="129991"/>
                  </a:lnTo>
                  <a:lnTo>
                    <a:pt x="168219" y="130400"/>
                  </a:lnTo>
                  <a:lnTo>
                    <a:pt x="168968" y="130775"/>
                  </a:lnTo>
                  <a:lnTo>
                    <a:pt x="169377" y="130928"/>
                  </a:lnTo>
                  <a:lnTo>
                    <a:pt x="169599" y="131013"/>
                  </a:lnTo>
                  <a:lnTo>
                    <a:pt x="169838" y="131065"/>
                  </a:lnTo>
                  <a:lnTo>
                    <a:pt x="170059" y="131082"/>
                  </a:lnTo>
                  <a:lnTo>
                    <a:pt x="170179" y="131082"/>
                  </a:lnTo>
                  <a:lnTo>
                    <a:pt x="170281" y="131065"/>
                  </a:lnTo>
                  <a:lnTo>
                    <a:pt x="170383" y="131048"/>
                  </a:lnTo>
                  <a:lnTo>
                    <a:pt x="170502" y="130996"/>
                  </a:lnTo>
                  <a:lnTo>
                    <a:pt x="170605" y="130945"/>
                  </a:lnTo>
                  <a:lnTo>
                    <a:pt x="170707" y="130877"/>
                  </a:lnTo>
                  <a:lnTo>
                    <a:pt x="170843" y="130775"/>
                  </a:lnTo>
                  <a:lnTo>
                    <a:pt x="170980" y="130639"/>
                  </a:lnTo>
                  <a:lnTo>
                    <a:pt x="171099" y="130502"/>
                  </a:lnTo>
                  <a:lnTo>
                    <a:pt x="171218" y="130349"/>
                  </a:lnTo>
                  <a:lnTo>
                    <a:pt x="171303" y="130178"/>
                  </a:lnTo>
                  <a:lnTo>
                    <a:pt x="171389" y="130008"/>
                  </a:lnTo>
                  <a:lnTo>
                    <a:pt x="171457" y="129820"/>
                  </a:lnTo>
                  <a:lnTo>
                    <a:pt x="171508" y="129633"/>
                  </a:lnTo>
                  <a:lnTo>
                    <a:pt x="171525" y="129463"/>
                  </a:lnTo>
                  <a:lnTo>
                    <a:pt x="171542" y="129275"/>
                  </a:lnTo>
                  <a:lnTo>
                    <a:pt x="171508" y="129088"/>
                  </a:lnTo>
                  <a:lnTo>
                    <a:pt x="171474" y="128917"/>
                  </a:lnTo>
                  <a:lnTo>
                    <a:pt x="171406" y="128747"/>
                  </a:lnTo>
                  <a:lnTo>
                    <a:pt x="171303" y="128593"/>
                  </a:lnTo>
                  <a:lnTo>
                    <a:pt x="171167" y="128457"/>
                  </a:lnTo>
                  <a:lnTo>
                    <a:pt x="171014" y="128338"/>
                  </a:lnTo>
                  <a:lnTo>
                    <a:pt x="170724" y="128167"/>
                  </a:lnTo>
                  <a:lnTo>
                    <a:pt x="170434" y="128014"/>
                  </a:lnTo>
                  <a:lnTo>
                    <a:pt x="169855" y="127707"/>
                  </a:lnTo>
                  <a:lnTo>
                    <a:pt x="169241" y="127434"/>
                  </a:lnTo>
                  <a:lnTo>
                    <a:pt x="168645" y="127162"/>
                  </a:lnTo>
                  <a:lnTo>
                    <a:pt x="168031" y="126906"/>
                  </a:lnTo>
                  <a:lnTo>
                    <a:pt x="167435" y="126633"/>
                  </a:lnTo>
                  <a:lnTo>
                    <a:pt x="166838" y="126344"/>
                  </a:lnTo>
                  <a:lnTo>
                    <a:pt x="166259" y="126020"/>
                  </a:lnTo>
                  <a:lnTo>
                    <a:pt x="165492" y="125577"/>
                  </a:lnTo>
                  <a:lnTo>
                    <a:pt x="164725" y="125116"/>
                  </a:lnTo>
                  <a:lnTo>
                    <a:pt x="164350" y="124878"/>
                  </a:lnTo>
                  <a:lnTo>
                    <a:pt x="163975" y="124639"/>
                  </a:lnTo>
                  <a:lnTo>
                    <a:pt x="163617" y="124384"/>
                  </a:lnTo>
                  <a:lnTo>
                    <a:pt x="163259" y="124111"/>
                  </a:lnTo>
                  <a:lnTo>
                    <a:pt x="161981" y="120617"/>
                  </a:lnTo>
                  <a:lnTo>
                    <a:pt x="161316" y="118879"/>
                  </a:lnTo>
                  <a:lnTo>
                    <a:pt x="160617" y="117140"/>
                  </a:lnTo>
                  <a:lnTo>
                    <a:pt x="160396" y="116612"/>
                  </a:lnTo>
                  <a:lnTo>
                    <a:pt x="160174" y="116083"/>
                  </a:lnTo>
                  <a:lnTo>
                    <a:pt x="159935" y="115572"/>
                  </a:lnTo>
                  <a:lnTo>
                    <a:pt x="159680" y="115061"/>
                  </a:lnTo>
                  <a:lnTo>
                    <a:pt x="159407" y="114549"/>
                  </a:lnTo>
                  <a:lnTo>
                    <a:pt x="159117" y="114055"/>
                  </a:lnTo>
                  <a:lnTo>
                    <a:pt x="158828" y="113561"/>
                  </a:lnTo>
                  <a:lnTo>
                    <a:pt x="158538" y="113067"/>
                  </a:lnTo>
                  <a:lnTo>
                    <a:pt x="157907" y="112112"/>
                  </a:lnTo>
                  <a:lnTo>
                    <a:pt x="157260" y="111175"/>
                  </a:lnTo>
                  <a:lnTo>
                    <a:pt x="156578" y="110254"/>
                  </a:lnTo>
                  <a:lnTo>
                    <a:pt x="155879" y="109334"/>
                  </a:lnTo>
                  <a:lnTo>
                    <a:pt x="155606" y="108976"/>
                  </a:lnTo>
                  <a:lnTo>
                    <a:pt x="155300" y="108635"/>
                  </a:lnTo>
                  <a:lnTo>
                    <a:pt x="154993" y="108312"/>
                  </a:lnTo>
                  <a:lnTo>
                    <a:pt x="154652" y="108005"/>
                  </a:lnTo>
                  <a:lnTo>
                    <a:pt x="154311" y="107715"/>
                  </a:lnTo>
                  <a:lnTo>
                    <a:pt x="153953" y="107425"/>
                  </a:lnTo>
                  <a:lnTo>
                    <a:pt x="153578" y="107153"/>
                  </a:lnTo>
                  <a:lnTo>
                    <a:pt x="153203" y="106897"/>
                  </a:lnTo>
                  <a:lnTo>
                    <a:pt x="153050" y="106556"/>
                  </a:lnTo>
                  <a:lnTo>
                    <a:pt x="152914" y="106215"/>
                  </a:lnTo>
                  <a:lnTo>
                    <a:pt x="152658" y="105516"/>
                  </a:lnTo>
                  <a:lnTo>
                    <a:pt x="152522" y="105158"/>
                  </a:lnTo>
                  <a:lnTo>
                    <a:pt x="152368" y="104835"/>
                  </a:lnTo>
                  <a:lnTo>
                    <a:pt x="152266" y="104664"/>
                  </a:lnTo>
                  <a:lnTo>
                    <a:pt x="152181" y="104511"/>
                  </a:lnTo>
                  <a:lnTo>
                    <a:pt x="152061" y="104357"/>
                  </a:lnTo>
                  <a:lnTo>
                    <a:pt x="151942" y="104204"/>
                  </a:lnTo>
                  <a:lnTo>
                    <a:pt x="151652" y="103897"/>
                  </a:lnTo>
                  <a:lnTo>
                    <a:pt x="151346" y="103608"/>
                  </a:lnTo>
                  <a:lnTo>
                    <a:pt x="151039" y="103335"/>
                  </a:lnTo>
                  <a:lnTo>
                    <a:pt x="150698" y="103079"/>
                  </a:lnTo>
                  <a:lnTo>
                    <a:pt x="150357" y="102858"/>
                  </a:lnTo>
                  <a:lnTo>
                    <a:pt x="149999" y="102636"/>
                  </a:lnTo>
                  <a:lnTo>
                    <a:pt x="149624" y="102432"/>
                  </a:lnTo>
                  <a:lnTo>
                    <a:pt x="149249" y="102244"/>
                  </a:lnTo>
                  <a:lnTo>
                    <a:pt x="148874" y="102057"/>
                  </a:lnTo>
                  <a:lnTo>
                    <a:pt x="148482" y="101886"/>
                  </a:lnTo>
                  <a:lnTo>
                    <a:pt x="147698" y="101579"/>
                  </a:lnTo>
                  <a:lnTo>
                    <a:pt x="146914" y="101290"/>
                  </a:lnTo>
                  <a:lnTo>
                    <a:pt x="146130" y="101000"/>
                  </a:lnTo>
                  <a:lnTo>
                    <a:pt x="145568" y="100795"/>
                  </a:lnTo>
                  <a:lnTo>
                    <a:pt x="145005" y="100625"/>
                  </a:lnTo>
                  <a:lnTo>
                    <a:pt x="144443" y="100472"/>
                  </a:lnTo>
                  <a:lnTo>
                    <a:pt x="143881" y="100318"/>
                  </a:lnTo>
                  <a:lnTo>
                    <a:pt x="142739" y="100045"/>
                  </a:lnTo>
                  <a:lnTo>
                    <a:pt x="141614" y="99756"/>
                  </a:lnTo>
                  <a:lnTo>
                    <a:pt x="141597" y="99909"/>
                  </a:lnTo>
                  <a:lnTo>
                    <a:pt x="141614" y="100045"/>
                  </a:lnTo>
                  <a:lnTo>
                    <a:pt x="141648" y="100199"/>
                  </a:lnTo>
                  <a:lnTo>
                    <a:pt x="141699" y="100335"/>
                  </a:lnTo>
                  <a:lnTo>
                    <a:pt x="142705" y="100642"/>
                  </a:lnTo>
                  <a:lnTo>
                    <a:pt x="143693" y="100932"/>
                  </a:lnTo>
                  <a:lnTo>
                    <a:pt x="144699" y="101221"/>
                  </a:lnTo>
                  <a:lnTo>
                    <a:pt x="145193" y="101392"/>
                  </a:lnTo>
                  <a:lnTo>
                    <a:pt x="145687" y="101562"/>
                  </a:lnTo>
                  <a:lnTo>
                    <a:pt x="147102" y="102108"/>
                  </a:lnTo>
                  <a:lnTo>
                    <a:pt x="147801" y="102380"/>
                  </a:lnTo>
                  <a:lnTo>
                    <a:pt x="148499" y="102670"/>
                  </a:lnTo>
                  <a:lnTo>
                    <a:pt x="148840" y="102841"/>
                  </a:lnTo>
                  <a:lnTo>
                    <a:pt x="149181" y="103011"/>
                  </a:lnTo>
                  <a:lnTo>
                    <a:pt x="149505" y="103181"/>
                  </a:lnTo>
                  <a:lnTo>
                    <a:pt x="149829" y="103386"/>
                  </a:lnTo>
                  <a:lnTo>
                    <a:pt x="150153" y="103590"/>
                  </a:lnTo>
                  <a:lnTo>
                    <a:pt x="150442" y="103812"/>
                  </a:lnTo>
                  <a:lnTo>
                    <a:pt x="150749" y="104051"/>
                  </a:lnTo>
                  <a:lnTo>
                    <a:pt x="151022" y="104306"/>
                  </a:lnTo>
                  <a:lnTo>
                    <a:pt x="151175" y="104460"/>
                  </a:lnTo>
                  <a:lnTo>
                    <a:pt x="151329" y="104613"/>
                  </a:lnTo>
                  <a:lnTo>
                    <a:pt x="151448" y="104784"/>
                  </a:lnTo>
                  <a:lnTo>
                    <a:pt x="151567" y="104954"/>
                  </a:lnTo>
                  <a:lnTo>
                    <a:pt x="151669" y="105141"/>
                  </a:lnTo>
                  <a:lnTo>
                    <a:pt x="151772" y="105329"/>
                  </a:lnTo>
                  <a:lnTo>
                    <a:pt x="151959" y="105721"/>
                  </a:lnTo>
                  <a:lnTo>
                    <a:pt x="152095" y="106113"/>
                  </a:lnTo>
                  <a:lnTo>
                    <a:pt x="152232" y="106522"/>
                  </a:lnTo>
                  <a:lnTo>
                    <a:pt x="152487" y="107323"/>
                  </a:lnTo>
                  <a:lnTo>
                    <a:pt x="152590" y="107647"/>
                  </a:lnTo>
                  <a:lnTo>
                    <a:pt x="152658" y="107954"/>
                  </a:lnTo>
                  <a:lnTo>
                    <a:pt x="152709" y="108260"/>
                  </a:lnTo>
                  <a:lnTo>
                    <a:pt x="152743" y="108584"/>
                  </a:lnTo>
                  <a:lnTo>
                    <a:pt x="152760" y="108891"/>
                  </a:lnTo>
                  <a:lnTo>
                    <a:pt x="152760" y="109215"/>
                  </a:lnTo>
                  <a:lnTo>
                    <a:pt x="152760" y="109522"/>
                  </a:lnTo>
                  <a:lnTo>
                    <a:pt x="152726" y="109845"/>
                  </a:lnTo>
                  <a:lnTo>
                    <a:pt x="152692" y="110169"/>
                  </a:lnTo>
                  <a:lnTo>
                    <a:pt x="152641" y="110476"/>
                  </a:lnTo>
                  <a:lnTo>
                    <a:pt x="152522" y="111107"/>
                  </a:lnTo>
                  <a:lnTo>
                    <a:pt x="152385" y="111737"/>
                  </a:lnTo>
                  <a:lnTo>
                    <a:pt x="152232" y="112351"/>
                  </a:lnTo>
                  <a:lnTo>
                    <a:pt x="151857" y="112334"/>
                  </a:lnTo>
                  <a:lnTo>
                    <a:pt x="151823" y="112658"/>
                  </a:lnTo>
                  <a:lnTo>
                    <a:pt x="151431" y="112453"/>
                  </a:lnTo>
                  <a:lnTo>
                    <a:pt x="151056" y="112214"/>
                  </a:lnTo>
                  <a:lnTo>
                    <a:pt x="151209" y="111857"/>
                  </a:lnTo>
                  <a:lnTo>
                    <a:pt x="151277" y="111379"/>
                  </a:lnTo>
                  <a:lnTo>
                    <a:pt x="151329" y="110902"/>
                  </a:lnTo>
                  <a:lnTo>
                    <a:pt x="151380" y="110425"/>
                  </a:lnTo>
                  <a:lnTo>
                    <a:pt x="151397" y="109931"/>
                  </a:lnTo>
                  <a:lnTo>
                    <a:pt x="151414" y="109453"/>
                  </a:lnTo>
                  <a:lnTo>
                    <a:pt x="151414" y="108959"/>
                  </a:lnTo>
                  <a:lnTo>
                    <a:pt x="151397" y="108482"/>
                  </a:lnTo>
                  <a:lnTo>
                    <a:pt x="151346" y="108005"/>
                  </a:lnTo>
                  <a:lnTo>
                    <a:pt x="151329" y="107937"/>
                  </a:lnTo>
                  <a:lnTo>
                    <a:pt x="151294" y="107902"/>
                  </a:lnTo>
                  <a:lnTo>
                    <a:pt x="151277" y="107920"/>
                  </a:lnTo>
                  <a:lnTo>
                    <a:pt x="151243" y="107971"/>
                  </a:lnTo>
                  <a:lnTo>
                    <a:pt x="151175" y="108090"/>
                  </a:lnTo>
                  <a:lnTo>
                    <a:pt x="151158" y="108192"/>
                  </a:lnTo>
                  <a:lnTo>
                    <a:pt x="151090" y="108431"/>
                  </a:lnTo>
                  <a:lnTo>
                    <a:pt x="151056" y="108669"/>
                  </a:lnTo>
                  <a:lnTo>
                    <a:pt x="151039" y="108908"/>
                  </a:lnTo>
                  <a:lnTo>
                    <a:pt x="151022" y="109147"/>
                  </a:lnTo>
                  <a:lnTo>
                    <a:pt x="151005" y="109522"/>
                  </a:lnTo>
                  <a:lnTo>
                    <a:pt x="150988" y="109897"/>
                  </a:lnTo>
                  <a:lnTo>
                    <a:pt x="150919" y="110629"/>
                  </a:lnTo>
                  <a:lnTo>
                    <a:pt x="150834" y="111362"/>
                  </a:lnTo>
                  <a:lnTo>
                    <a:pt x="150766" y="112095"/>
                  </a:lnTo>
                  <a:lnTo>
                    <a:pt x="150050" y="111635"/>
                  </a:lnTo>
                  <a:lnTo>
                    <a:pt x="150084" y="110510"/>
                  </a:lnTo>
                  <a:lnTo>
                    <a:pt x="150101" y="109385"/>
                  </a:lnTo>
                  <a:lnTo>
                    <a:pt x="150084" y="108823"/>
                  </a:lnTo>
                  <a:lnTo>
                    <a:pt x="150067" y="108277"/>
                  </a:lnTo>
                  <a:lnTo>
                    <a:pt x="150033" y="107715"/>
                  </a:lnTo>
                  <a:lnTo>
                    <a:pt x="149982" y="107153"/>
                  </a:lnTo>
                  <a:lnTo>
                    <a:pt x="149931" y="107442"/>
                  </a:lnTo>
                  <a:lnTo>
                    <a:pt x="149880" y="107732"/>
                  </a:lnTo>
                  <a:lnTo>
                    <a:pt x="149863" y="108022"/>
                  </a:lnTo>
                  <a:lnTo>
                    <a:pt x="149863" y="108329"/>
                  </a:lnTo>
                  <a:lnTo>
                    <a:pt x="149863" y="108908"/>
                  </a:lnTo>
                  <a:lnTo>
                    <a:pt x="149863" y="109215"/>
                  </a:lnTo>
                  <a:lnTo>
                    <a:pt x="149846" y="109505"/>
                  </a:lnTo>
                  <a:lnTo>
                    <a:pt x="149795" y="109743"/>
                  </a:lnTo>
                  <a:lnTo>
                    <a:pt x="149761" y="109965"/>
                  </a:lnTo>
                  <a:lnTo>
                    <a:pt x="149709" y="110442"/>
                  </a:lnTo>
                  <a:lnTo>
                    <a:pt x="149692" y="111413"/>
                  </a:lnTo>
                  <a:lnTo>
                    <a:pt x="149062" y="110987"/>
                  </a:lnTo>
                  <a:lnTo>
                    <a:pt x="148738" y="110766"/>
                  </a:lnTo>
                  <a:lnTo>
                    <a:pt x="148448" y="110527"/>
                  </a:lnTo>
                  <a:lnTo>
                    <a:pt x="148516" y="110220"/>
                  </a:lnTo>
                  <a:lnTo>
                    <a:pt x="148567" y="109931"/>
                  </a:lnTo>
                  <a:lnTo>
                    <a:pt x="148585" y="109624"/>
                  </a:lnTo>
                  <a:lnTo>
                    <a:pt x="148602" y="109317"/>
                  </a:lnTo>
                  <a:lnTo>
                    <a:pt x="148602" y="108704"/>
                  </a:lnTo>
                  <a:lnTo>
                    <a:pt x="148602" y="108090"/>
                  </a:lnTo>
                  <a:lnTo>
                    <a:pt x="148704" y="108073"/>
                  </a:lnTo>
                  <a:lnTo>
                    <a:pt x="148738" y="107272"/>
                  </a:lnTo>
                  <a:lnTo>
                    <a:pt x="148755" y="106454"/>
                  </a:lnTo>
                  <a:lnTo>
                    <a:pt x="148755" y="106062"/>
                  </a:lnTo>
                  <a:lnTo>
                    <a:pt x="148738" y="105653"/>
                  </a:lnTo>
                  <a:lnTo>
                    <a:pt x="148704" y="105244"/>
                  </a:lnTo>
                  <a:lnTo>
                    <a:pt x="148653" y="104852"/>
                  </a:lnTo>
                  <a:lnTo>
                    <a:pt x="148619" y="105090"/>
                  </a:lnTo>
                  <a:lnTo>
                    <a:pt x="148585" y="105312"/>
                  </a:lnTo>
                  <a:lnTo>
                    <a:pt x="148550" y="105772"/>
                  </a:lnTo>
                  <a:lnTo>
                    <a:pt x="148533" y="106709"/>
                  </a:lnTo>
                  <a:lnTo>
                    <a:pt x="148465" y="106948"/>
                  </a:lnTo>
                  <a:lnTo>
                    <a:pt x="148414" y="107187"/>
                  </a:lnTo>
                  <a:lnTo>
                    <a:pt x="148397" y="107442"/>
                  </a:lnTo>
                  <a:lnTo>
                    <a:pt x="148380" y="107681"/>
                  </a:lnTo>
                  <a:lnTo>
                    <a:pt x="148380" y="108192"/>
                  </a:lnTo>
                  <a:lnTo>
                    <a:pt x="148346" y="108686"/>
                  </a:lnTo>
                  <a:lnTo>
                    <a:pt x="148295" y="108891"/>
                  </a:lnTo>
                  <a:lnTo>
                    <a:pt x="148261" y="109113"/>
                  </a:lnTo>
                  <a:lnTo>
                    <a:pt x="148227" y="109539"/>
                  </a:lnTo>
                  <a:lnTo>
                    <a:pt x="148210" y="109965"/>
                  </a:lnTo>
                  <a:lnTo>
                    <a:pt x="148193" y="110391"/>
                  </a:lnTo>
                  <a:lnTo>
                    <a:pt x="147204" y="109607"/>
                  </a:lnTo>
                  <a:lnTo>
                    <a:pt x="147255" y="108993"/>
                  </a:lnTo>
                  <a:lnTo>
                    <a:pt x="147272" y="108380"/>
                  </a:lnTo>
                  <a:lnTo>
                    <a:pt x="147255" y="107749"/>
                  </a:lnTo>
                  <a:lnTo>
                    <a:pt x="147204" y="107136"/>
                  </a:lnTo>
                  <a:lnTo>
                    <a:pt x="147119" y="107408"/>
                  </a:lnTo>
                  <a:lnTo>
                    <a:pt x="147085" y="107681"/>
                  </a:lnTo>
                  <a:lnTo>
                    <a:pt x="147068" y="107954"/>
                  </a:lnTo>
                  <a:lnTo>
                    <a:pt x="147051" y="108226"/>
                  </a:lnTo>
                  <a:lnTo>
                    <a:pt x="147068" y="108772"/>
                  </a:lnTo>
                  <a:lnTo>
                    <a:pt x="147068" y="109061"/>
                  </a:lnTo>
                  <a:lnTo>
                    <a:pt x="147068" y="109334"/>
                  </a:lnTo>
                  <a:lnTo>
                    <a:pt x="146846" y="109249"/>
                  </a:lnTo>
                  <a:lnTo>
                    <a:pt x="146625" y="109147"/>
                  </a:lnTo>
                  <a:lnTo>
                    <a:pt x="146522" y="109078"/>
                  </a:lnTo>
                  <a:lnTo>
                    <a:pt x="146437" y="109010"/>
                  </a:lnTo>
                  <a:lnTo>
                    <a:pt x="146369" y="108908"/>
                  </a:lnTo>
                  <a:lnTo>
                    <a:pt x="146301" y="108823"/>
                  </a:lnTo>
                  <a:lnTo>
                    <a:pt x="146403" y="107988"/>
                  </a:lnTo>
                  <a:lnTo>
                    <a:pt x="146437" y="107579"/>
                  </a:lnTo>
                  <a:lnTo>
                    <a:pt x="146454" y="107153"/>
                  </a:lnTo>
                  <a:lnTo>
                    <a:pt x="146454" y="106744"/>
                  </a:lnTo>
                  <a:lnTo>
                    <a:pt x="146437" y="106317"/>
                  </a:lnTo>
                  <a:lnTo>
                    <a:pt x="146386" y="105908"/>
                  </a:lnTo>
                  <a:lnTo>
                    <a:pt x="146318" y="105499"/>
                  </a:lnTo>
                  <a:lnTo>
                    <a:pt x="146267" y="105925"/>
                  </a:lnTo>
                  <a:lnTo>
                    <a:pt x="146250" y="106352"/>
                  </a:lnTo>
                  <a:lnTo>
                    <a:pt x="146215" y="107204"/>
                  </a:lnTo>
                  <a:lnTo>
                    <a:pt x="146164" y="107374"/>
                  </a:lnTo>
                  <a:lnTo>
                    <a:pt x="146130" y="107562"/>
                  </a:lnTo>
                  <a:lnTo>
                    <a:pt x="146079" y="107920"/>
                  </a:lnTo>
                  <a:lnTo>
                    <a:pt x="146062" y="108277"/>
                  </a:lnTo>
                  <a:lnTo>
                    <a:pt x="146045" y="108652"/>
                  </a:lnTo>
                  <a:lnTo>
                    <a:pt x="145142" y="107988"/>
                  </a:lnTo>
                  <a:lnTo>
                    <a:pt x="145125" y="107084"/>
                  </a:lnTo>
                  <a:lnTo>
                    <a:pt x="145261" y="107101"/>
                  </a:lnTo>
                  <a:lnTo>
                    <a:pt x="145261" y="106624"/>
                  </a:lnTo>
                  <a:lnTo>
                    <a:pt x="145261" y="106164"/>
                  </a:lnTo>
                  <a:lnTo>
                    <a:pt x="145278" y="105227"/>
                  </a:lnTo>
                  <a:lnTo>
                    <a:pt x="145278" y="104749"/>
                  </a:lnTo>
                  <a:lnTo>
                    <a:pt x="145261" y="104289"/>
                  </a:lnTo>
                  <a:lnTo>
                    <a:pt x="145227" y="103829"/>
                  </a:lnTo>
                  <a:lnTo>
                    <a:pt x="145176" y="103369"/>
                  </a:lnTo>
                  <a:lnTo>
                    <a:pt x="145125" y="103676"/>
                  </a:lnTo>
                  <a:lnTo>
                    <a:pt x="145108" y="104000"/>
                  </a:lnTo>
                  <a:lnTo>
                    <a:pt x="145108" y="104630"/>
                  </a:lnTo>
                  <a:lnTo>
                    <a:pt x="145091" y="105261"/>
                  </a:lnTo>
                  <a:lnTo>
                    <a:pt x="145074" y="105568"/>
                  </a:lnTo>
                  <a:lnTo>
                    <a:pt x="145022" y="105891"/>
                  </a:lnTo>
                  <a:lnTo>
                    <a:pt x="144988" y="106113"/>
                  </a:lnTo>
                  <a:lnTo>
                    <a:pt x="144954" y="106334"/>
                  </a:lnTo>
                  <a:lnTo>
                    <a:pt x="144920" y="106795"/>
                  </a:lnTo>
                  <a:lnTo>
                    <a:pt x="144886" y="107715"/>
                  </a:lnTo>
                  <a:lnTo>
                    <a:pt x="144579" y="107562"/>
                  </a:lnTo>
                  <a:lnTo>
                    <a:pt x="144426" y="107476"/>
                  </a:lnTo>
                  <a:lnTo>
                    <a:pt x="144273" y="107391"/>
                  </a:lnTo>
                  <a:lnTo>
                    <a:pt x="144136" y="107289"/>
                  </a:lnTo>
                  <a:lnTo>
                    <a:pt x="144017" y="107170"/>
                  </a:lnTo>
                  <a:lnTo>
                    <a:pt x="143898" y="107050"/>
                  </a:lnTo>
                  <a:lnTo>
                    <a:pt x="143795" y="106897"/>
                  </a:lnTo>
                  <a:lnTo>
                    <a:pt x="143846" y="106778"/>
                  </a:lnTo>
                  <a:lnTo>
                    <a:pt x="143881" y="106641"/>
                  </a:lnTo>
                  <a:lnTo>
                    <a:pt x="143932" y="106386"/>
                  </a:lnTo>
                  <a:lnTo>
                    <a:pt x="143966" y="106130"/>
                  </a:lnTo>
                  <a:lnTo>
                    <a:pt x="143966" y="105857"/>
                  </a:lnTo>
                  <a:lnTo>
                    <a:pt x="143983" y="105329"/>
                  </a:lnTo>
                  <a:lnTo>
                    <a:pt x="144000" y="105073"/>
                  </a:lnTo>
                  <a:lnTo>
                    <a:pt x="144034" y="104801"/>
                  </a:lnTo>
                  <a:lnTo>
                    <a:pt x="144085" y="104443"/>
                  </a:lnTo>
                  <a:lnTo>
                    <a:pt x="144102" y="104272"/>
                  </a:lnTo>
                  <a:lnTo>
                    <a:pt x="144102" y="104085"/>
                  </a:lnTo>
                  <a:lnTo>
                    <a:pt x="144102" y="103914"/>
                  </a:lnTo>
                  <a:lnTo>
                    <a:pt x="144085" y="103727"/>
                  </a:lnTo>
                  <a:lnTo>
                    <a:pt x="144051" y="103556"/>
                  </a:lnTo>
                  <a:lnTo>
                    <a:pt x="144017" y="103369"/>
                  </a:lnTo>
                  <a:lnTo>
                    <a:pt x="143949" y="103761"/>
                  </a:lnTo>
                  <a:lnTo>
                    <a:pt x="143915" y="104153"/>
                  </a:lnTo>
                  <a:lnTo>
                    <a:pt x="143795" y="104102"/>
                  </a:lnTo>
                  <a:lnTo>
                    <a:pt x="143778" y="104749"/>
                  </a:lnTo>
                  <a:lnTo>
                    <a:pt x="143744" y="105397"/>
                  </a:lnTo>
                  <a:lnTo>
                    <a:pt x="143693" y="105568"/>
                  </a:lnTo>
                  <a:lnTo>
                    <a:pt x="143659" y="105738"/>
                  </a:lnTo>
                  <a:lnTo>
                    <a:pt x="143608" y="106113"/>
                  </a:lnTo>
                  <a:lnTo>
                    <a:pt x="143591" y="106488"/>
                  </a:lnTo>
                  <a:lnTo>
                    <a:pt x="143574" y="106846"/>
                  </a:lnTo>
                  <a:lnTo>
                    <a:pt x="142892" y="106505"/>
                  </a:lnTo>
                  <a:lnTo>
                    <a:pt x="142739" y="105977"/>
                  </a:lnTo>
                  <a:lnTo>
                    <a:pt x="142619" y="105448"/>
                  </a:lnTo>
                  <a:lnTo>
                    <a:pt x="142381" y="104374"/>
                  </a:lnTo>
                  <a:lnTo>
                    <a:pt x="142142" y="103301"/>
                  </a:lnTo>
                  <a:lnTo>
                    <a:pt x="141904" y="102227"/>
                  </a:lnTo>
                  <a:lnTo>
                    <a:pt x="141835" y="101903"/>
                  </a:lnTo>
                  <a:lnTo>
                    <a:pt x="141750" y="101579"/>
                  </a:lnTo>
                  <a:lnTo>
                    <a:pt x="141580" y="100932"/>
                  </a:lnTo>
                  <a:lnTo>
                    <a:pt x="141512" y="100591"/>
                  </a:lnTo>
                  <a:lnTo>
                    <a:pt x="141460" y="100267"/>
                  </a:lnTo>
                  <a:lnTo>
                    <a:pt x="141426" y="99926"/>
                  </a:lnTo>
                  <a:lnTo>
                    <a:pt x="141443" y="99602"/>
                  </a:lnTo>
                  <a:lnTo>
                    <a:pt x="141273" y="99705"/>
                  </a:lnTo>
                  <a:lnTo>
                    <a:pt x="140847" y="98000"/>
                  </a:lnTo>
                  <a:lnTo>
                    <a:pt x="140404" y="96313"/>
                  </a:lnTo>
                  <a:lnTo>
                    <a:pt x="139926" y="94609"/>
                  </a:lnTo>
                  <a:lnTo>
                    <a:pt x="139449" y="92921"/>
                  </a:lnTo>
                  <a:lnTo>
                    <a:pt x="138478" y="89547"/>
                  </a:lnTo>
                  <a:lnTo>
                    <a:pt x="137506" y="86172"/>
                  </a:lnTo>
                  <a:lnTo>
                    <a:pt x="137063" y="84638"/>
                  </a:lnTo>
                  <a:lnTo>
                    <a:pt x="136603" y="83104"/>
                  </a:lnTo>
                  <a:lnTo>
                    <a:pt x="136126" y="81570"/>
                  </a:lnTo>
                  <a:lnTo>
                    <a:pt x="135649" y="80053"/>
                  </a:lnTo>
                  <a:lnTo>
                    <a:pt x="134677" y="77020"/>
                  </a:lnTo>
                  <a:lnTo>
                    <a:pt x="133689" y="73969"/>
                  </a:lnTo>
                  <a:lnTo>
                    <a:pt x="133160" y="72265"/>
                  </a:lnTo>
                  <a:lnTo>
                    <a:pt x="132649" y="70560"/>
                  </a:lnTo>
                  <a:lnTo>
                    <a:pt x="131626" y="67134"/>
                  </a:lnTo>
                  <a:lnTo>
                    <a:pt x="131115" y="65430"/>
                  </a:lnTo>
                  <a:lnTo>
                    <a:pt x="130604" y="63726"/>
                  </a:lnTo>
                  <a:lnTo>
                    <a:pt x="130058" y="62021"/>
                  </a:lnTo>
                  <a:lnTo>
                    <a:pt x="129513" y="60317"/>
                  </a:lnTo>
                  <a:lnTo>
                    <a:pt x="129257" y="59465"/>
                  </a:lnTo>
                  <a:lnTo>
                    <a:pt x="129036" y="58613"/>
                  </a:lnTo>
                  <a:lnTo>
                    <a:pt x="128593" y="56908"/>
                  </a:lnTo>
                  <a:lnTo>
                    <a:pt x="128388" y="56039"/>
                  </a:lnTo>
                  <a:lnTo>
                    <a:pt x="128149" y="55187"/>
                  </a:lnTo>
                  <a:lnTo>
                    <a:pt x="127877" y="54352"/>
                  </a:lnTo>
                  <a:lnTo>
                    <a:pt x="127740" y="53926"/>
                  </a:lnTo>
                  <a:lnTo>
                    <a:pt x="127587" y="53517"/>
                  </a:lnTo>
                  <a:lnTo>
                    <a:pt x="127144" y="52221"/>
                  </a:lnTo>
                  <a:lnTo>
                    <a:pt x="126684" y="50926"/>
                  </a:lnTo>
                  <a:lnTo>
                    <a:pt x="126207" y="49631"/>
                  </a:lnTo>
                  <a:lnTo>
                    <a:pt x="125712" y="48352"/>
                  </a:lnTo>
                  <a:lnTo>
                    <a:pt x="124673" y="45813"/>
                  </a:lnTo>
                  <a:lnTo>
                    <a:pt x="123633" y="43273"/>
                  </a:lnTo>
                  <a:lnTo>
                    <a:pt x="122679" y="41058"/>
                  </a:lnTo>
                  <a:lnTo>
                    <a:pt x="121690" y="38859"/>
                  </a:lnTo>
                  <a:lnTo>
                    <a:pt x="120701" y="36661"/>
                  </a:lnTo>
                  <a:lnTo>
                    <a:pt x="120207" y="35570"/>
                  </a:lnTo>
                  <a:lnTo>
                    <a:pt x="119747" y="34462"/>
                  </a:lnTo>
                  <a:lnTo>
                    <a:pt x="117071" y="28701"/>
                  </a:lnTo>
                  <a:lnTo>
                    <a:pt x="114395" y="22958"/>
                  </a:lnTo>
                  <a:lnTo>
                    <a:pt x="113850" y="21765"/>
                  </a:lnTo>
                  <a:lnTo>
                    <a:pt x="113305" y="20537"/>
                  </a:lnTo>
                  <a:lnTo>
                    <a:pt x="112759" y="19327"/>
                  </a:lnTo>
                  <a:lnTo>
                    <a:pt x="112231" y="18117"/>
                  </a:lnTo>
                  <a:lnTo>
                    <a:pt x="111668" y="16907"/>
                  </a:lnTo>
                  <a:lnTo>
                    <a:pt x="111379" y="16311"/>
                  </a:lnTo>
                  <a:lnTo>
                    <a:pt x="111072" y="15731"/>
                  </a:lnTo>
                  <a:lnTo>
                    <a:pt x="110765" y="15135"/>
                  </a:lnTo>
                  <a:lnTo>
                    <a:pt x="110441" y="14555"/>
                  </a:lnTo>
                  <a:lnTo>
                    <a:pt x="110100" y="13993"/>
                  </a:lnTo>
                  <a:lnTo>
                    <a:pt x="109760" y="13430"/>
                  </a:lnTo>
                  <a:lnTo>
                    <a:pt x="108771" y="11930"/>
                  </a:lnTo>
                  <a:lnTo>
                    <a:pt x="108260" y="11198"/>
                  </a:lnTo>
                  <a:lnTo>
                    <a:pt x="107731" y="10465"/>
                  </a:lnTo>
                  <a:lnTo>
                    <a:pt x="107203" y="9732"/>
                  </a:lnTo>
                  <a:lnTo>
                    <a:pt x="106675" y="9016"/>
                  </a:lnTo>
                  <a:lnTo>
                    <a:pt x="106112" y="8300"/>
                  </a:lnTo>
                  <a:lnTo>
                    <a:pt x="105550" y="7601"/>
                  </a:lnTo>
                  <a:lnTo>
                    <a:pt x="104970" y="6920"/>
                  </a:lnTo>
                  <a:lnTo>
                    <a:pt x="104391" y="6238"/>
                  </a:lnTo>
                  <a:lnTo>
                    <a:pt x="103777" y="5590"/>
                  </a:lnTo>
                  <a:lnTo>
                    <a:pt x="103164" y="4926"/>
                  </a:lnTo>
                  <a:lnTo>
                    <a:pt x="102533" y="4295"/>
                  </a:lnTo>
                  <a:lnTo>
                    <a:pt x="101886" y="3681"/>
                  </a:lnTo>
                  <a:lnTo>
                    <a:pt x="101221" y="3085"/>
                  </a:lnTo>
                  <a:lnTo>
                    <a:pt x="100522" y="2488"/>
                  </a:lnTo>
                  <a:lnTo>
                    <a:pt x="99960" y="2250"/>
                  </a:lnTo>
                  <a:lnTo>
                    <a:pt x="99687" y="2113"/>
                  </a:lnTo>
                  <a:lnTo>
                    <a:pt x="99414" y="1977"/>
                  </a:lnTo>
                  <a:lnTo>
                    <a:pt x="99107" y="1824"/>
                  </a:lnTo>
                  <a:lnTo>
                    <a:pt x="98801" y="1670"/>
                  </a:lnTo>
                  <a:lnTo>
                    <a:pt x="98494" y="1534"/>
                  </a:lnTo>
                  <a:lnTo>
                    <a:pt x="98170" y="1398"/>
                  </a:lnTo>
                  <a:lnTo>
                    <a:pt x="97539" y="1176"/>
                  </a:lnTo>
                  <a:lnTo>
                    <a:pt x="96892" y="989"/>
                  </a:lnTo>
                  <a:lnTo>
                    <a:pt x="96227" y="801"/>
                  </a:lnTo>
                  <a:lnTo>
                    <a:pt x="95562" y="648"/>
                  </a:lnTo>
                  <a:lnTo>
                    <a:pt x="94233" y="358"/>
                  </a:lnTo>
                  <a:lnTo>
                    <a:pt x="93245" y="153"/>
                  </a:lnTo>
                  <a:lnTo>
                    <a:pt x="92733" y="68"/>
                  </a:lnTo>
                  <a:lnTo>
                    <a:pt x="92478" y="34"/>
                  </a:lnTo>
                  <a:lnTo>
                    <a:pt x="92222" y="17"/>
                  </a:lnTo>
                  <a:lnTo>
                    <a:pt x="919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98;p17">
              <a:extLst>
                <a:ext uri="{FF2B5EF4-FFF2-40B4-BE49-F238E27FC236}">
                  <a16:creationId xmlns:a16="http://schemas.microsoft.com/office/drawing/2014/main" id="{562498E5-21AB-DF82-95F0-D1D0B29F655B}"/>
                </a:ext>
              </a:extLst>
            </p:cNvPr>
            <p:cNvSpPr/>
            <p:nvPr/>
          </p:nvSpPr>
          <p:spPr>
            <a:xfrm>
              <a:off x="4404175" y="2608450"/>
              <a:ext cx="139775" cy="30275"/>
            </a:xfrm>
            <a:custGeom>
              <a:avLst/>
              <a:gdLst/>
              <a:ahLst/>
              <a:cxnLst/>
              <a:rect l="l" t="t" r="r" b="b"/>
              <a:pathLst>
                <a:path w="5591" h="1211" extrusionOk="0">
                  <a:moveTo>
                    <a:pt x="5028" y="0"/>
                  </a:moveTo>
                  <a:lnTo>
                    <a:pt x="4568" y="51"/>
                  </a:lnTo>
                  <a:lnTo>
                    <a:pt x="4090" y="136"/>
                  </a:lnTo>
                  <a:lnTo>
                    <a:pt x="3647" y="239"/>
                  </a:lnTo>
                  <a:lnTo>
                    <a:pt x="3187" y="341"/>
                  </a:lnTo>
                  <a:lnTo>
                    <a:pt x="2727" y="460"/>
                  </a:lnTo>
                  <a:lnTo>
                    <a:pt x="2267" y="545"/>
                  </a:lnTo>
                  <a:lnTo>
                    <a:pt x="1807" y="631"/>
                  </a:lnTo>
                  <a:lnTo>
                    <a:pt x="1329" y="665"/>
                  </a:lnTo>
                  <a:lnTo>
                    <a:pt x="1006" y="648"/>
                  </a:lnTo>
                  <a:lnTo>
                    <a:pt x="665" y="597"/>
                  </a:lnTo>
                  <a:lnTo>
                    <a:pt x="341" y="563"/>
                  </a:lnTo>
                  <a:lnTo>
                    <a:pt x="170" y="545"/>
                  </a:lnTo>
                  <a:lnTo>
                    <a:pt x="0" y="545"/>
                  </a:lnTo>
                  <a:lnTo>
                    <a:pt x="136" y="699"/>
                  </a:lnTo>
                  <a:lnTo>
                    <a:pt x="273" y="818"/>
                  </a:lnTo>
                  <a:lnTo>
                    <a:pt x="426" y="937"/>
                  </a:lnTo>
                  <a:lnTo>
                    <a:pt x="597" y="1023"/>
                  </a:lnTo>
                  <a:lnTo>
                    <a:pt x="767" y="1108"/>
                  </a:lnTo>
                  <a:lnTo>
                    <a:pt x="954" y="1159"/>
                  </a:lnTo>
                  <a:lnTo>
                    <a:pt x="1142" y="1193"/>
                  </a:lnTo>
                  <a:lnTo>
                    <a:pt x="1346" y="1210"/>
                  </a:lnTo>
                  <a:lnTo>
                    <a:pt x="1619" y="1210"/>
                  </a:lnTo>
                  <a:lnTo>
                    <a:pt x="1892" y="1193"/>
                  </a:lnTo>
                  <a:lnTo>
                    <a:pt x="2420" y="1142"/>
                  </a:lnTo>
                  <a:lnTo>
                    <a:pt x="2966" y="1057"/>
                  </a:lnTo>
                  <a:lnTo>
                    <a:pt x="3494" y="955"/>
                  </a:lnTo>
                  <a:lnTo>
                    <a:pt x="4022" y="835"/>
                  </a:lnTo>
                  <a:lnTo>
                    <a:pt x="4551" y="682"/>
                  </a:lnTo>
                  <a:lnTo>
                    <a:pt x="5590" y="375"/>
                  </a:lnTo>
                  <a:lnTo>
                    <a:pt x="5318" y="171"/>
                  </a:lnTo>
                  <a:lnTo>
                    <a:pt x="5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99;p17">
              <a:extLst>
                <a:ext uri="{FF2B5EF4-FFF2-40B4-BE49-F238E27FC236}">
                  <a16:creationId xmlns:a16="http://schemas.microsoft.com/office/drawing/2014/main" id="{25FB8510-BC4A-8BB5-456A-CE84D581CEB1}"/>
                </a:ext>
              </a:extLst>
            </p:cNvPr>
            <p:cNvSpPr/>
            <p:nvPr/>
          </p:nvSpPr>
          <p:spPr>
            <a:xfrm>
              <a:off x="5489825" y="3886700"/>
              <a:ext cx="51575" cy="105700"/>
            </a:xfrm>
            <a:custGeom>
              <a:avLst/>
              <a:gdLst/>
              <a:ahLst/>
              <a:cxnLst/>
              <a:rect l="l" t="t" r="r" b="b"/>
              <a:pathLst>
                <a:path w="2063" h="4228" extrusionOk="0">
                  <a:moveTo>
                    <a:pt x="1944" y="1"/>
                  </a:moveTo>
                  <a:lnTo>
                    <a:pt x="1875" y="341"/>
                  </a:lnTo>
                  <a:lnTo>
                    <a:pt x="1756" y="665"/>
                  </a:lnTo>
                  <a:lnTo>
                    <a:pt x="1637" y="972"/>
                  </a:lnTo>
                  <a:lnTo>
                    <a:pt x="1483" y="1279"/>
                  </a:lnTo>
                  <a:lnTo>
                    <a:pt x="1313" y="1569"/>
                  </a:lnTo>
                  <a:lnTo>
                    <a:pt x="1126" y="1858"/>
                  </a:lnTo>
                  <a:lnTo>
                    <a:pt x="768" y="2438"/>
                  </a:lnTo>
                  <a:lnTo>
                    <a:pt x="631" y="2642"/>
                  </a:lnTo>
                  <a:lnTo>
                    <a:pt x="495" y="2847"/>
                  </a:lnTo>
                  <a:lnTo>
                    <a:pt x="359" y="3068"/>
                  </a:lnTo>
                  <a:lnTo>
                    <a:pt x="222" y="3273"/>
                  </a:lnTo>
                  <a:lnTo>
                    <a:pt x="120" y="3495"/>
                  </a:lnTo>
                  <a:lnTo>
                    <a:pt x="35" y="3733"/>
                  </a:lnTo>
                  <a:lnTo>
                    <a:pt x="18" y="3852"/>
                  </a:lnTo>
                  <a:lnTo>
                    <a:pt x="1" y="3972"/>
                  </a:lnTo>
                  <a:lnTo>
                    <a:pt x="1" y="4091"/>
                  </a:lnTo>
                  <a:lnTo>
                    <a:pt x="18" y="4227"/>
                  </a:lnTo>
                  <a:lnTo>
                    <a:pt x="512" y="3495"/>
                  </a:lnTo>
                  <a:lnTo>
                    <a:pt x="1006" y="2779"/>
                  </a:lnTo>
                  <a:lnTo>
                    <a:pt x="1228" y="2404"/>
                  </a:lnTo>
                  <a:lnTo>
                    <a:pt x="1449" y="2029"/>
                  </a:lnTo>
                  <a:lnTo>
                    <a:pt x="1671" y="1637"/>
                  </a:lnTo>
                  <a:lnTo>
                    <a:pt x="1858" y="1245"/>
                  </a:lnTo>
                  <a:lnTo>
                    <a:pt x="1927" y="1108"/>
                  </a:lnTo>
                  <a:lnTo>
                    <a:pt x="1995" y="955"/>
                  </a:lnTo>
                  <a:lnTo>
                    <a:pt x="2029" y="802"/>
                  </a:lnTo>
                  <a:lnTo>
                    <a:pt x="2063" y="631"/>
                  </a:lnTo>
                  <a:lnTo>
                    <a:pt x="2063" y="478"/>
                  </a:lnTo>
                  <a:lnTo>
                    <a:pt x="2046" y="307"/>
                  </a:lnTo>
                  <a:lnTo>
                    <a:pt x="1995" y="154"/>
                  </a:lnTo>
                  <a:lnTo>
                    <a:pt x="1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00;p17">
              <a:extLst>
                <a:ext uri="{FF2B5EF4-FFF2-40B4-BE49-F238E27FC236}">
                  <a16:creationId xmlns:a16="http://schemas.microsoft.com/office/drawing/2014/main" id="{F49107DC-B239-D92E-92E8-09DC67E86726}"/>
                </a:ext>
              </a:extLst>
            </p:cNvPr>
            <p:cNvSpPr/>
            <p:nvPr/>
          </p:nvSpPr>
          <p:spPr>
            <a:xfrm>
              <a:off x="4807675" y="4115075"/>
              <a:ext cx="102700" cy="253125"/>
            </a:xfrm>
            <a:custGeom>
              <a:avLst/>
              <a:gdLst/>
              <a:ahLst/>
              <a:cxnLst/>
              <a:rect l="l" t="t" r="r" b="b"/>
              <a:pathLst>
                <a:path w="4108" h="10125" extrusionOk="0">
                  <a:moveTo>
                    <a:pt x="34" y="1"/>
                  </a:moveTo>
                  <a:lnTo>
                    <a:pt x="0" y="137"/>
                  </a:lnTo>
                  <a:lnTo>
                    <a:pt x="171" y="546"/>
                  </a:lnTo>
                  <a:lnTo>
                    <a:pt x="273" y="478"/>
                  </a:lnTo>
                  <a:lnTo>
                    <a:pt x="290" y="649"/>
                  </a:lnTo>
                  <a:lnTo>
                    <a:pt x="324" y="802"/>
                  </a:lnTo>
                  <a:lnTo>
                    <a:pt x="375" y="972"/>
                  </a:lnTo>
                  <a:lnTo>
                    <a:pt x="426" y="1126"/>
                  </a:lnTo>
                  <a:lnTo>
                    <a:pt x="580" y="1416"/>
                  </a:lnTo>
                  <a:lnTo>
                    <a:pt x="733" y="1722"/>
                  </a:lnTo>
                  <a:lnTo>
                    <a:pt x="972" y="2302"/>
                  </a:lnTo>
                  <a:lnTo>
                    <a:pt x="1040" y="2353"/>
                  </a:lnTo>
                  <a:lnTo>
                    <a:pt x="1159" y="2660"/>
                  </a:lnTo>
                  <a:lnTo>
                    <a:pt x="1278" y="2949"/>
                  </a:lnTo>
                  <a:lnTo>
                    <a:pt x="1534" y="3546"/>
                  </a:lnTo>
                  <a:lnTo>
                    <a:pt x="1773" y="4125"/>
                  </a:lnTo>
                  <a:lnTo>
                    <a:pt x="2011" y="4722"/>
                  </a:lnTo>
                  <a:lnTo>
                    <a:pt x="2523" y="6034"/>
                  </a:lnTo>
                  <a:lnTo>
                    <a:pt x="3000" y="7347"/>
                  </a:lnTo>
                  <a:lnTo>
                    <a:pt x="3170" y="7841"/>
                  </a:lnTo>
                  <a:lnTo>
                    <a:pt x="3341" y="8352"/>
                  </a:lnTo>
                  <a:lnTo>
                    <a:pt x="3494" y="8932"/>
                  </a:lnTo>
                  <a:lnTo>
                    <a:pt x="3596" y="9221"/>
                  </a:lnTo>
                  <a:lnTo>
                    <a:pt x="3699" y="9511"/>
                  </a:lnTo>
                  <a:lnTo>
                    <a:pt x="3750" y="10125"/>
                  </a:lnTo>
                  <a:lnTo>
                    <a:pt x="4108" y="10074"/>
                  </a:lnTo>
                  <a:lnTo>
                    <a:pt x="3988" y="9545"/>
                  </a:lnTo>
                  <a:lnTo>
                    <a:pt x="3937" y="9187"/>
                  </a:lnTo>
                  <a:lnTo>
                    <a:pt x="3852" y="8829"/>
                  </a:lnTo>
                  <a:lnTo>
                    <a:pt x="3767" y="8472"/>
                  </a:lnTo>
                  <a:lnTo>
                    <a:pt x="3665" y="8114"/>
                  </a:lnTo>
                  <a:lnTo>
                    <a:pt x="3426" y="7432"/>
                  </a:lnTo>
                  <a:lnTo>
                    <a:pt x="3170" y="6733"/>
                  </a:lnTo>
                  <a:lnTo>
                    <a:pt x="3000" y="6239"/>
                  </a:lnTo>
                  <a:lnTo>
                    <a:pt x="2676" y="5404"/>
                  </a:lnTo>
                  <a:lnTo>
                    <a:pt x="2352" y="4586"/>
                  </a:lnTo>
                  <a:lnTo>
                    <a:pt x="2114" y="4006"/>
                  </a:lnTo>
                  <a:lnTo>
                    <a:pt x="1858" y="3427"/>
                  </a:lnTo>
                  <a:lnTo>
                    <a:pt x="1534" y="2677"/>
                  </a:lnTo>
                  <a:lnTo>
                    <a:pt x="1347" y="2302"/>
                  </a:lnTo>
                  <a:lnTo>
                    <a:pt x="1142" y="1944"/>
                  </a:lnTo>
                  <a:lnTo>
                    <a:pt x="1142" y="1705"/>
                  </a:lnTo>
                  <a:lnTo>
                    <a:pt x="938" y="1688"/>
                  </a:lnTo>
                  <a:lnTo>
                    <a:pt x="989" y="1381"/>
                  </a:lnTo>
                  <a:lnTo>
                    <a:pt x="767" y="1347"/>
                  </a:lnTo>
                  <a:lnTo>
                    <a:pt x="818" y="1092"/>
                  </a:lnTo>
                  <a:lnTo>
                    <a:pt x="665" y="1024"/>
                  </a:lnTo>
                  <a:lnTo>
                    <a:pt x="529" y="751"/>
                  </a:lnTo>
                  <a:lnTo>
                    <a:pt x="375" y="495"/>
                  </a:ln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01;p17">
              <a:extLst>
                <a:ext uri="{FF2B5EF4-FFF2-40B4-BE49-F238E27FC236}">
                  <a16:creationId xmlns:a16="http://schemas.microsoft.com/office/drawing/2014/main" id="{E112B7AD-97CF-B417-3E6D-515657A4C5C7}"/>
                </a:ext>
              </a:extLst>
            </p:cNvPr>
            <p:cNvSpPr/>
            <p:nvPr/>
          </p:nvSpPr>
          <p:spPr>
            <a:xfrm>
              <a:off x="4695175" y="4153850"/>
              <a:ext cx="143625" cy="222025"/>
            </a:xfrm>
            <a:custGeom>
              <a:avLst/>
              <a:gdLst/>
              <a:ahLst/>
              <a:cxnLst/>
              <a:rect l="l" t="t" r="r" b="b"/>
              <a:pathLst>
                <a:path w="5745" h="8881" extrusionOk="0">
                  <a:moveTo>
                    <a:pt x="1" y="1"/>
                  </a:moveTo>
                  <a:lnTo>
                    <a:pt x="239" y="495"/>
                  </a:lnTo>
                  <a:lnTo>
                    <a:pt x="461" y="989"/>
                  </a:lnTo>
                  <a:lnTo>
                    <a:pt x="682" y="1398"/>
                  </a:lnTo>
                  <a:lnTo>
                    <a:pt x="870" y="1825"/>
                  </a:lnTo>
                  <a:lnTo>
                    <a:pt x="1040" y="1739"/>
                  </a:lnTo>
                  <a:lnTo>
                    <a:pt x="1040" y="1739"/>
                  </a:lnTo>
                  <a:lnTo>
                    <a:pt x="972" y="2029"/>
                  </a:lnTo>
                  <a:lnTo>
                    <a:pt x="1211" y="2438"/>
                  </a:lnTo>
                  <a:lnTo>
                    <a:pt x="1364" y="2421"/>
                  </a:lnTo>
                  <a:lnTo>
                    <a:pt x="1296" y="2694"/>
                  </a:lnTo>
                  <a:lnTo>
                    <a:pt x="1466" y="2762"/>
                  </a:lnTo>
                  <a:lnTo>
                    <a:pt x="1688" y="3256"/>
                  </a:lnTo>
                  <a:lnTo>
                    <a:pt x="1858" y="3580"/>
                  </a:lnTo>
                  <a:lnTo>
                    <a:pt x="2012" y="3580"/>
                  </a:lnTo>
                  <a:lnTo>
                    <a:pt x="1961" y="3887"/>
                  </a:lnTo>
                  <a:lnTo>
                    <a:pt x="2148" y="3887"/>
                  </a:lnTo>
                  <a:lnTo>
                    <a:pt x="2114" y="4108"/>
                  </a:lnTo>
                  <a:lnTo>
                    <a:pt x="2285" y="4091"/>
                  </a:lnTo>
                  <a:lnTo>
                    <a:pt x="2302" y="4211"/>
                  </a:lnTo>
                  <a:lnTo>
                    <a:pt x="2336" y="4313"/>
                  </a:lnTo>
                  <a:lnTo>
                    <a:pt x="2421" y="4534"/>
                  </a:lnTo>
                  <a:lnTo>
                    <a:pt x="2659" y="4926"/>
                  </a:lnTo>
                  <a:lnTo>
                    <a:pt x="3086" y="5625"/>
                  </a:lnTo>
                  <a:lnTo>
                    <a:pt x="3495" y="6290"/>
                  </a:lnTo>
                  <a:lnTo>
                    <a:pt x="3699" y="6614"/>
                  </a:lnTo>
                  <a:lnTo>
                    <a:pt x="3921" y="6938"/>
                  </a:lnTo>
                  <a:lnTo>
                    <a:pt x="4159" y="7398"/>
                  </a:lnTo>
                  <a:lnTo>
                    <a:pt x="4227" y="7398"/>
                  </a:lnTo>
                  <a:lnTo>
                    <a:pt x="4551" y="7943"/>
                  </a:lnTo>
                  <a:lnTo>
                    <a:pt x="4960" y="8403"/>
                  </a:lnTo>
                  <a:lnTo>
                    <a:pt x="5352" y="8881"/>
                  </a:lnTo>
                  <a:lnTo>
                    <a:pt x="5744" y="8881"/>
                  </a:lnTo>
                  <a:lnTo>
                    <a:pt x="5472" y="8693"/>
                  </a:lnTo>
                  <a:lnTo>
                    <a:pt x="5335" y="8489"/>
                  </a:lnTo>
                  <a:lnTo>
                    <a:pt x="4841" y="7841"/>
                  </a:lnTo>
                  <a:lnTo>
                    <a:pt x="4296" y="7040"/>
                  </a:lnTo>
                  <a:lnTo>
                    <a:pt x="4023" y="6631"/>
                  </a:lnTo>
                  <a:lnTo>
                    <a:pt x="3767" y="6222"/>
                  </a:lnTo>
                  <a:lnTo>
                    <a:pt x="3512" y="5847"/>
                  </a:lnTo>
                  <a:lnTo>
                    <a:pt x="3103" y="5131"/>
                  </a:lnTo>
                  <a:lnTo>
                    <a:pt x="2813" y="4671"/>
                  </a:lnTo>
                  <a:lnTo>
                    <a:pt x="2506" y="4211"/>
                  </a:lnTo>
                  <a:lnTo>
                    <a:pt x="2285" y="3733"/>
                  </a:lnTo>
                  <a:lnTo>
                    <a:pt x="2114" y="3785"/>
                  </a:lnTo>
                  <a:lnTo>
                    <a:pt x="2114" y="3785"/>
                  </a:lnTo>
                  <a:lnTo>
                    <a:pt x="2182" y="3461"/>
                  </a:lnTo>
                  <a:lnTo>
                    <a:pt x="1944" y="3444"/>
                  </a:lnTo>
                  <a:lnTo>
                    <a:pt x="2063" y="3205"/>
                  </a:lnTo>
                  <a:lnTo>
                    <a:pt x="2063" y="3205"/>
                  </a:lnTo>
                  <a:lnTo>
                    <a:pt x="1773" y="3290"/>
                  </a:lnTo>
                  <a:lnTo>
                    <a:pt x="1875" y="2932"/>
                  </a:lnTo>
                  <a:lnTo>
                    <a:pt x="1620" y="2949"/>
                  </a:lnTo>
                  <a:lnTo>
                    <a:pt x="1620" y="2949"/>
                  </a:lnTo>
                  <a:lnTo>
                    <a:pt x="1688" y="2609"/>
                  </a:lnTo>
                  <a:lnTo>
                    <a:pt x="1688" y="2609"/>
                  </a:lnTo>
                  <a:lnTo>
                    <a:pt x="1501" y="2626"/>
                  </a:lnTo>
                  <a:lnTo>
                    <a:pt x="1313" y="2063"/>
                  </a:lnTo>
                  <a:lnTo>
                    <a:pt x="1211" y="2114"/>
                  </a:lnTo>
                  <a:lnTo>
                    <a:pt x="1177" y="1995"/>
                  </a:lnTo>
                  <a:lnTo>
                    <a:pt x="1126" y="1876"/>
                  </a:lnTo>
                  <a:lnTo>
                    <a:pt x="1006" y="1620"/>
                  </a:lnTo>
                  <a:lnTo>
                    <a:pt x="887" y="1381"/>
                  </a:lnTo>
                  <a:lnTo>
                    <a:pt x="768" y="1143"/>
                  </a:lnTo>
                  <a:lnTo>
                    <a:pt x="614" y="1160"/>
                  </a:lnTo>
                  <a:lnTo>
                    <a:pt x="717" y="938"/>
                  </a:lnTo>
                  <a:lnTo>
                    <a:pt x="546" y="938"/>
                  </a:lnTo>
                  <a:lnTo>
                    <a:pt x="461" y="683"/>
                  </a:lnTo>
                  <a:lnTo>
                    <a:pt x="342" y="427"/>
                  </a:lnTo>
                  <a:lnTo>
                    <a:pt x="171" y="20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02;p17">
              <a:extLst>
                <a:ext uri="{FF2B5EF4-FFF2-40B4-BE49-F238E27FC236}">
                  <a16:creationId xmlns:a16="http://schemas.microsoft.com/office/drawing/2014/main" id="{47B42FA0-4B3B-8100-323C-FBC497DF457A}"/>
                </a:ext>
              </a:extLst>
            </p:cNvPr>
            <p:cNvSpPr/>
            <p:nvPr/>
          </p:nvSpPr>
          <p:spPr>
            <a:xfrm>
              <a:off x="5125100" y="4318325"/>
              <a:ext cx="92900" cy="93775"/>
            </a:xfrm>
            <a:custGeom>
              <a:avLst/>
              <a:gdLst/>
              <a:ahLst/>
              <a:cxnLst/>
              <a:rect l="l" t="t" r="r" b="b"/>
              <a:pathLst>
                <a:path w="3716" h="3751" extrusionOk="0">
                  <a:moveTo>
                    <a:pt x="2029" y="734"/>
                  </a:moveTo>
                  <a:lnTo>
                    <a:pt x="2165" y="751"/>
                  </a:lnTo>
                  <a:lnTo>
                    <a:pt x="2284" y="819"/>
                  </a:lnTo>
                  <a:lnTo>
                    <a:pt x="2421" y="887"/>
                  </a:lnTo>
                  <a:lnTo>
                    <a:pt x="2523" y="989"/>
                  </a:lnTo>
                  <a:lnTo>
                    <a:pt x="2745" y="1177"/>
                  </a:lnTo>
                  <a:lnTo>
                    <a:pt x="2847" y="1296"/>
                  </a:lnTo>
                  <a:lnTo>
                    <a:pt x="2915" y="1415"/>
                  </a:lnTo>
                  <a:lnTo>
                    <a:pt x="2983" y="1569"/>
                  </a:lnTo>
                  <a:lnTo>
                    <a:pt x="3017" y="1705"/>
                  </a:lnTo>
                  <a:lnTo>
                    <a:pt x="3017" y="1875"/>
                  </a:lnTo>
                  <a:lnTo>
                    <a:pt x="3017" y="2029"/>
                  </a:lnTo>
                  <a:lnTo>
                    <a:pt x="2983" y="2182"/>
                  </a:lnTo>
                  <a:lnTo>
                    <a:pt x="2949" y="2336"/>
                  </a:lnTo>
                  <a:lnTo>
                    <a:pt x="2881" y="2472"/>
                  </a:lnTo>
                  <a:lnTo>
                    <a:pt x="2796" y="2608"/>
                  </a:lnTo>
                  <a:lnTo>
                    <a:pt x="2693" y="2728"/>
                  </a:lnTo>
                  <a:lnTo>
                    <a:pt x="2591" y="2830"/>
                  </a:lnTo>
                  <a:lnTo>
                    <a:pt x="2455" y="2915"/>
                  </a:lnTo>
                  <a:lnTo>
                    <a:pt x="2318" y="2966"/>
                  </a:lnTo>
                  <a:lnTo>
                    <a:pt x="2182" y="3000"/>
                  </a:lnTo>
                  <a:lnTo>
                    <a:pt x="2012" y="3000"/>
                  </a:lnTo>
                  <a:lnTo>
                    <a:pt x="1841" y="2966"/>
                  </a:lnTo>
                  <a:lnTo>
                    <a:pt x="1671" y="2915"/>
                  </a:lnTo>
                  <a:lnTo>
                    <a:pt x="1483" y="2847"/>
                  </a:lnTo>
                  <a:lnTo>
                    <a:pt x="1330" y="2762"/>
                  </a:lnTo>
                  <a:lnTo>
                    <a:pt x="1177" y="2659"/>
                  </a:lnTo>
                  <a:lnTo>
                    <a:pt x="1057" y="2540"/>
                  </a:lnTo>
                  <a:lnTo>
                    <a:pt x="955" y="2404"/>
                  </a:lnTo>
                  <a:lnTo>
                    <a:pt x="904" y="2319"/>
                  </a:lnTo>
                  <a:lnTo>
                    <a:pt x="870" y="2233"/>
                  </a:lnTo>
                  <a:lnTo>
                    <a:pt x="870" y="2114"/>
                  </a:lnTo>
                  <a:lnTo>
                    <a:pt x="853" y="1995"/>
                  </a:lnTo>
                  <a:lnTo>
                    <a:pt x="870" y="1893"/>
                  </a:lnTo>
                  <a:lnTo>
                    <a:pt x="887" y="1790"/>
                  </a:lnTo>
                  <a:lnTo>
                    <a:pt x="921" y="1671"/>
                  </a:lnTo>
                  <a:lnTo>
                    <a:pt x="972" y="1569"/>
                  </a:lnTo>
                  <a:lnTo>
                    <a:pt x="1074" y="1381"/>
                  </a:lnTo>
                  <a:lnTo>
                    <a:pt x="1211" y="1211"/>
                  </a:lnTo>
                  <a:lnTo>
                    <a:pt x="1381" y="1057"/>
                  </a:lnTo>
                  <a:lnTo>
                    <a:pt x="1569" y="921"/>
                  </a:lnTo>
                  <a:lnTo>
                    <a:pt x="1756" y="802"/>
                  </a:lnTo>
                  <a:lnTo>
                    <a:pt x="1824" y="768"/>
                  </a:lnTo>
                  <a:lnTo>
                    <a:pt x="1892" y="751"/>
                  </a:lnTo>
                  <a:lnTo>
                    <a:pt x="1961" y="734"/>
                  </a:lnTo>
                  <a:close/>
                  <a:moveTo>
                    <a:pt x="1824" y="1"/>
                  </a:moveTo>
                  <a:lnTo>
                    <a:pt x="1603" y="35"/>
                  </a:lnTo>
                  <a:lnTo>
                    <a:pt x="1415" y="103"/>
                  </a:lnTo>
                  <a:lnTo>
                    <a:pt x="1228" y="171"/>
                  </a:lnTo>
                  <a:lnTo>
                    <a:pt x="1057" y="256"/>
                  </a:lnTo>
                  <a:lnTo>
                    <a:pt x="904" y="359"/>
                  </a:lnTo>
                  <a:lnTo>
                    <a:pt x="750" y="478"/>
                  </a:lnTo>
                  <a:lnTo>
                    <a:pt x="614" y="614"/>
                  </a:lnTo>
                  <a:lnTo>
                    <a:pt x="495" y="751"/>
                  </a:lnTo>
                  <a:lnTo>
                    <a:pt x="375" y="904"/>
                  </a:lnTo>
                  <a:lnTo>
                    <a:pt x="273" y="1057"/>
                  </a:lnTo>
                  <a:lnTo>
                    <a:pt x="188" y="1228"/>
                  </a:lnTo>
                  <a:lnTo>
                    <a:pt x="120" y="1398"/>
                  </a:lnTo>
                  <a:lnTo>
                    <a:pt x="52" y="1586"/>
                  </a:lnTo>
                  <a:lnTo>
                    <a:pt x="18" y="1756"/>
                  </a:lnTo>
                  <a:lnTo>
                    <a:pt x="1" y="1944"/>
                  </a:lnTo>
                  <a:lnTo>
                    <a:pt x="18" y="2131"/>
                  </a:lnTo>
                  <a:lnTo>
                    <a:pt x="35" y="2336"/>
                  </a:lnTo>
                  <a:lnTo>
                    <a:pt x="86" y="2523"/>
                  </a:lnTo>
                  <a:lnTo>
                    <a:pt x="171" y="2711"/>
                  </a:lnTo>
                  <a:lnTo>
                    <a:pt x="273" y="2881"/>
                  </a:lnTo>
                  <a:lnTo>
                    <a:pt x="393" y="3034"/>
                  </a:lnTo>
                  <a:lnTo>
                    <a:pt x="529" y="3188"/>
                  </a:lnTo>
                  <a:lnTo>
                    <a:pt x="682" y="3307"/>
                  </a:lnTo>
                  <a:lnTo>
                    <a:pt x="853" y="3426"/>
                  </a:lnTo>
                  <a:lnTo>
                    <a:pt x="1023" y="3512"/>
                  </a:lnTo>
                  <a:lnTo>
                    <a:pt x="1211" y="3597"/>
                  </a:lnTo>
                  <a:lnTo>
                    <a:pt x="1398" y="3665"/>
                  </a:lnTo>
                  <a:lnTo>
                    <a:pt x="1603" y="3699"/>
                  </a:lnTo>
                  <a:lnTo>
                    <a:pt x="1807" y="3733"/>
                  </a:lnTo>
                  <a:lnTo>
                    <a:pt x="1995" y="3750"/>
                  </a:lnTo>
                  <a:lnTo>
                    <a:pt x="2199" y="3733"/>
                  </a:lnTo>
                  <a:lnTo>
                    <a:pt x="2404" y="3716"/>
                  </a:lnTo>
                  <a:lnTo>
                    <a:pt x="2591" y="3682"/>
                  </a:lnTo>
                  <a:lnTo>
                    <a:pt x="2796" y="3614"/>
                  </a:lnTo>
                  <a:lnTo>
                    <a:pt x="2898" y="3546"/>
                  </a:lnTo>
                  <a:lnTo>
                    <a:pt x="3000" y="3478"/>
                  </a:lnTo>
                  <a:lnTo>
                    <a:pt x="3102" y="3392"/>
                  </a:lnTo>
                  <a:lnTo>
                    <a:pt x="3188" y="3307"/>
                  </a:lnTo>
                  <a:lnTo>
                    <a:pt x="3358" y="3103"/>
                  </a:lnTo>
                  <a:lnTo>
                    <a:pt x="3477" y="2881"/>
                  </a:lnTo>
                  <a:lnTo>
                    <a:pt x="3580" y="2642"/>
                  </a:lnTo>
                  <a:lnTo>
                    <a:pt x="3665" y="2387"/>
                  </a:lnTo>
                  <a:lnTo>
                    <a:pt x="3699" y="2131"/>
                  </a:lnTo>
                  <a:lnTo>
                    <a:pt x="3716" y="1875"/>
                  </a:lnTo>
                  <a:lnTo>
                    <a:pt x="3716" y="1671"/>
                  </a:lnTo>
                  <a:lnTo>
                    <a:pt x="3682" y="1466"/>
                  </a:lnTo>
                  <a:lnTo>
                    <a:pt x="3631" y="1262"/>
                  </a:lnTo>
                  <a:lnTo>
                    <a:pt x="3546" y="1057"/>
                  </a:lnTo>
                  <a:lnTo>
                    <a:pt x="3443" y="870"/>
                  </a:lnTo>
                  <a:lnTo>
                    <a:pt x="3307" y="699"/>
                  </a:lnTo>
                  <a:lnTo>
                    <a:pt x="3154" y="546"/>
                  </a:lnTo>
                  <a:lnTo>
                    <a:pt x="3000" y="410"/>
                  </a:lnTo>
                  <a:lnTo>
                    <a:pt x="2830" y="273"/>
                  </a:lnTo>
                  <a:lnTo>
                    <a:pt x="2625" y="171"/>
                  </a:lnTo>
                  <a:lnTo>
                    <a:pt x="2438" y="86"/>
                  </a:lnTo>
                  <a:lnTo>
                    <a:pt x="2233" y="35"/>
                  </a:lnTo>
                  <a:lnTo>
                    <a:pt x="2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03;p17">
              <a:extLst>
                <a:ext uri="{FF2B5EF4-FFF2-40B4-BE49-F238E27FC236}">
                  <a16:creationId xmlns:a16="http://schemas.microsoft.com/office/drawing/2014/main" id="{1ED434F3-E4B5-0703-A225-EEB6B0DEAC65}"/>
                </a:ext>
              </a:extLst>
            </p:cNvPr>
            <p:cNvSpPr/>
            <p:nvPr/>
          </p:nvSpPr>
          <p:spPr>
            <a:xfrm>
              <a:off x="4875850" y="4411225"/>
              <a:ext cx="95875" cy="89500"/>
            </a:xfrm>
            <a:custGeom>
              <a:avLst/>
              <a:gdLst/>
              <a:ahLst/>
              <a:cxnLst/>
              <a:rect l="l" t="t" r="r" b="b"/>
              <a:pathLst>
                <a:path w="3835" h="3580" extrusionOk="0">
                  <a:moveTo>
                    <a:pt x="2335" y="801"/>
                  </a:moveTo>
                  <a:lnTo>
                    <a:pt x="2557" y="818"/>
                  </a:lnTo>
                  <a:lnTo>
                    <a:pt x="2642" y="921"/>
                  </a:lnTo>
                  <a:lnTo>
                    <a:pt x="2710" y="1040"/>
                  </a:lnTo>
                  <a:lnTo>
                    <a:pt x="2761" y="1159"/>
                  </a:lnTo>
                  <a:lnTo>
                    <a:pt x="2812" y="1295"/>
                  </a:lnTo>
                  <a:lnTo>
                    <a:pt x="2846" y="1432"/>
                  </a:lnTo>
                  <a:lnTo>
                    <a:pt x="2863" y="1568"/>
                  </a:lnTo>
                  <a:lnTo>
                    <a:pt x="2880" y="1705"/>
                  </a:lnTo>
                  <a:lnTo>
                    <a:pt x="2880" y="1841"/>
                  </a:lnTo>
                  <a:lnTo>
                    <a:pt x="2863" y="1977"/>
                  </a:lnTo>
                  <a:lnTo>
                    <a:pt x="2846" y="2097"/>
                  </a:lnTo>
                  <a:lnTo>
                    <a:pt x="2795" y="2233"/>
                  </a:lnTo>
                  <a:lnTo>
                    <a:pt x="2727" y="2335"/>
                  </a:lnTo>
                  <a:lnTo>
                    <a:pt x="2659" y="2454"/>
                  </a:lnTo>
                  <a:lnTo>
                    <a:pt x="2574" y="2540"/>
                  </a:lnTo>
                  <a:lnTo>
                    <a:pt x="2454" y="2625"/>
                  </a:lnTo>
                  <a:lnTo>
                    <a:pt x="2335" y="2710"/>
                  </a:lnTo>
                  <a:lnTo>
                    <a:pt x="2216" y="2778"/>
                  </a:lnTo>
                  <a:lnTo>
                    <a:pt x="2096" y="2812"/>
                  </a:lnTo>
                  <a:lnTo>
                    <a:pt x="1977" y="2846"/>
                  </a:lnTo>
                  <a:lnTo>
                    <a:pt x="1841" y="2863"/>
                  </a:lnTo>
                  <a:lnTo>
                    <a:pt x="1722" y="2863"/>
                  </a:lnTo>
                  <a:lnTo>
                    <a:pt x="1585" y="2846"/>
                  </a:lnTo>
                  <a:lnTo>
                    <a:pt x="1466" y="2812"/>
                  </a:lnTo>
                  <a:lnTo>
                    <a:pt x="1347" y="2761"/>
                  </a:lnTo>
                  <a:lnTo>
                    <a:pt x="1227" y="2710"/>
                  </a:lnTo>
                  <a:lnTo>
                    <a:pt x="1125" y="2642"/>
                  </a:lnTo>
                  <a:lnTo>
                    <a:pt x="1040" y="2557"/>
                  </a:lnTo>
                  <a:lnTo>
                    <a:pt x="955" y="2454"/>
                  </a:lnTo>
                  <a:lnTo>
                    <a:pt x="886" y="2352"/>
                  </a:lnTo>
                  <a:lnTo>
                    <a:pt x="818" y="2233"/>
                  </a:lnTo>
                  <a:lnTo>
                    <a:pt x="784" y="2114"/>
                  </a:lnTo>
                  <a:lnTo>
                    <a:pt x="767" y="1977"/>
                  </a:lnTo>
                  <a:lnTo>
                    <a:pt x="767" y="1875"/>
                  </a:lnTo>
                  <a:lnTo>
                    <a:pt x="767" y="1773"/>
                  </a:lnTo>
                  <a:lnTo>
                    <a:pt x="784" y="1687"/>
                  </a:lnTo>
                  <a:lnTo>
                    <a:pt x="801" y="1585"/>
                  </a:lnTo>
                  <a:lnTo>
                    <a:pt x="852" y="1500"/>
                  </a:lnTo>
                  <a:lnTo>
                    <a:pt x="886" y="1415"/>
                  </a:lnTo>
                  <a:lnTo>
                    <a:pt x="1006" y="1261"/>
                  </a:lnTo>
                  <a:lnTo>
                    <a:pt x="1159" y="1142"/>
                  </a:lnTo>
                  <a:lnTo>
                    <a:pt x="1312" y="1023"/>
                  </a:lnTo>
                  <a:lnTo>
                    <a:pt x="1500" y="955"/>
                  </a:lnTo>
                  <a:lnTo>
                    <a:pt x="1687" y="903"/>
                  </a:lnTo>
                  <a:lnTo>
                    <a:pt x="1892" y="852"/>
                  </a:lnTo>
                  <a:lnTo>
                    <a:pt x="2114" y="818"/>
                  </a:lnTo>
                  <a:lnTo>
                    <a:pt x="2335" y="801"/>
                  </a:lnTo>
                  <a:close/>
                  <a:moveTo>
                    <a:pt x="1926" y="0"/>
                  </a:moveTo>
                  <a:lnTo>
                    <a:pt x="1687" y="34"/>
                  </a:lnTo>
                  <a:lnTo>
                    <a:pt x="1466" y="85"/>
                  </a:lnTo>
                  <a:lnTo>
                    <a:pt x="1244" y="171"/>
                  </a:lnTo>
                  <a:lnTo>
                    <a:pt x="1023" y="256"/>
                  </a:lnTo>
                  <a:lnTo>
                    <a:pt x="835" y="375"/>
                  </a:lnTo>
                  <a:lnTo>
                    <a:pt x="631" y="511"/>
                  </a:lnTo>
                  <a:lnTo>
                    <a:pt x="460" y="665"/>
                  </a:lnTo>
                  <a:lnTo>
                    <a:pt x="307" y="835"/>
                  </a:lnTo>
                  <a:lnTo>
                    <a:pt x="205" y="989"/>
                  </a:lnTo>
                  <a:lnTo>
                    <a:pt x="119" y="1176"/>
                  </a:lnTo>
                  <a:lnTo>
                    <a:pt x="51" y="1364"/>
                  </a:lnTo>
                  <a:lnTo>
                    <a:pt x="0" y="1551"/>
                  </a:lnTo>
                  <a:lnTo>
                    <a:pt x="0" y="1756"/>
                  </a:lnTo>
                  <a:lnTo>
                    <a:pt x="0" y="1943"/>
                  </a:lnTo>
                  <a:lnTo>
                    <a:pt x="34" y="2148"/>
                  </a:lnTo>
                  <a:lnTo>
                    <a:pt x="68" y="2335"/>
                  </a:lnTo>
                  <a:lnTo>
                    <a:pt x="136" y="2523"/>
                  </a:lnTo>
                  <a:lnTo>
                    <a:pt x="239" y="2693"/>
                  </a:lnTo>
                  <a:lnTo>
                    <a:pt x="341" y="2863"/>
                  </a:lnTo>
                  <a:lnTo>
                    <a:pt x="460" y="3017"/>
                  </a:lnTo>
                  <a:lnTo>
                    <a:pt x="597" y="3153"/>
                  </a:lnTo>
                  <a:lnTo>
                    <a:pt x="767" y="3273"/>
                  </a:lnTo>
                  <a:lnTo>
                    <a:pt x="938" y="3375"/>
                  </a:lnTo>
                  <a:lnTo>
                    <a:pt x="1125" y="3460"/>
                  </a:lnTo>
                  <a:lnTo>
                    <a:pt x="1347" y="3528"/>
                  </a:lnTo>
                  <a:lnTo>
                    <a:pt x="1585" y="3562"/>
                  </a:lnTo>
                  <a:lnTo>
                    <a:pt x="1824" y="3579"/>
                  </a:lnTo>
                  <a:lnTo>
                    <a:pt x="2062" y="3545"/>
                  </a:lnTo>
                  <a:lnTo>
                    <a:pt x="2301" y="3477"/>
                  </a:lnTo>
                  <a:lnTo>
                    <a:pt x="2523" y="3392"/>
                  </a:lnTo>
                  <a:lnTo>
                    <a:pt x="2727" y="3273"/>
                  </a:lnTo>
                  <a:lnTo>
                    <a:pt x="2932" y="3136"/>
                  </a:lnTo>
                  <a:lnTo>
                    <a:pt x="3102" y="2966"/>
                  </a:lnTo>
                  <a:lnTo>
                    <a:pt x="3255" y="2778"/>
                  </a:lnTo>
                  <a:lnTo>
                    <a:pt x="3375" y="2591"/>
                  </a:lnTo>
                  <a:lnTo>
                    <a:pt x="3477" y="2369"/>
                  </a:lnTo>
                  <a:lnTo>
                    <a:pt x="3545" y="2148"/>
                  </a:lnTo>
                  <a:lnTo>
                    <a:pt x="3562" y="1909"/>
                  </a:lnTo>
                  <a:lnTo>
                    <a:pt x="3562" y="1790"/>
                  </a:lnTo>
                  <a:lnTo>
                    <a:pt x="3545" y="1670"/>
                  </a:lnTo>
                  <a:lnTo>
                    <a:pt x="3528" y="1534"/>
                  </a:lnTo>
                  <a:lnTo>
                    <a:pt x="3477" y="1415"/>
                  </a:lnTo>
                  <a:lnTo>
                    <a:pt x="3579" y="1432"/>
                  </a:lnTo>
                  <a:lnTo>
                    <a:pt x="3664" y="1415"/>
                  </a:lnTo>
                  <a:lnTo>
                    <a:pt x="3733" y="1398"/>
                  </a:lnTo>
                  <a:lnTo>
                    <a:pt x="3767" y="1364"/>
                  </a:lnTo>
                  <a:lnTo>
                    <a:pt x="3801" y="1330"/>
                  </a:lnTo>
                  <a:lnTo>
                    <a:pt x="3818" y="1278"/>
                  </a:lnTo>
                  <a:lnTo>
                    <a:pt x="3835" y="1227"/>
                  </a:lnTo>
                  <a:lnTo>
                    <a:pt x="3835" y="1159"/>
                  </a:lnTo>
                  <a:lnTo>
                    <a:pt x="3801" y="1023"/>
                  </a:lnTo>
                  <a:lnTo>
                    <a:pt x="3733" y="886"/>
                  </a:lnTo>
                  <a:lnTo>
                    <a:pt x="3664" y="750"/>
                  </a:lnTo>
                  <a:lnTo>
                    <a:pt x="3579" y="648"/>
                  </a:lnTo>
                  <a:lnTo>
                    <a:pt x="3426" y="477"/>
                  </a:lnTo>
                  <a:lnTo>
                    <a:pt x="3238" y="324"/>
                  </a:lnTo>
                  <a:lnTo>
                    <a:pt x="3051" y="205"/>
                  </a:lnTo>
                  <a:lnTo>
                    <a:pt x="2829" y="119"/>
                  </a:lnTo>
                  <a:lnTo>
                    <a:pt x="2625" y="51"/>
                  </a:lnTo>
                  <a:lnTo>
                    <a:pt x="2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04;p17">
              <a:extLst>
                <a:ext uri="{FF2B5EF4-FFF2-40B4-BE49-F238E27FC236}">
                  <a16:creationId xmlns:a16="http://schemas.microsoft.com/office/drawing/2014/main" id="{00ECAA84-202F-63F7-FFC3-11AE8BC382BE}"/>
                </a:ext>
              </a:extLst>
            </p:cNvPr>
            <p:cNvSpPr/>
            <p:nvPr/>
          </p:nvSpPr>
          <p:spPr>
            <a:xfrm>
              <a:off x="5370950" y="4781050"/>
              <a:ext cx="8975" cy="57975"/>
            </a:xfrm>
            <a:custGeom>
              <a:avLst/>
              <a:gdLst/>
              <a:ahLst/>
              <a:cxnLst/>
              <a:rect l="l" t="t" r="r" b="b"/>
              <a:pathLst>
                <a:path w="359" h="2319" extrusionOk="0">
                  <a:moveTo>
                    <a:pt x="273" y="1"/>
                  </a:moveTo>
                  <a:lnTo>
                    <a:pt x="205" y="410"/>
                  </a:lnTo>
                  <a:lnTo>
                    <a:pt x="171" y="819"/>
                  </a:lnTo>
                  <a:lnTo>
                    <a:pt x="69" y="785"/>
                  </a:lnTo>
                  <a:lnTo>
                    <a:pt x="1" y="2319"/>
                  </a:lnTo>
                  <a:lnTo>
                    <a:pt x="222" y="2319"/>
                  </a:lnTo>
                  <a:lnTo>
                    <a:pt x="205" y="1756"/>
                  </a:lnTo>
                  <a:lnTo>
                    <a:pt x="341" y="1773"/>
                  </a:lnTo>
                  <a:lnTo>
                    <a:pt x="341" y="1330"/>
                  </a:lnTo>
                  <a:lnTo>
                    <a:pt x="358" y="887"/>
                  </a:lnTo>
                  <a:lnTo>
                    <a:pt x="341" y="666"/>
                  </a:lnTo>
                  <a:lnTo>
                    <a:pt x="341" y="444"/>
                  </a:lnTo>
                  <a:lnTo>
                    <a:pt x="307" y="223"/>
                  </a:lnTo>
                  <a:lnTo>
                    <a:pt x="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3" name="Google Shape;105;p17">
            <a:extLst>
              <a:ext uri="{FF2B5EF4-FFF2-40B4-BE49-F238E27FC236}">
                <a16:creationId xmlns:a16="http://schemas.microsoft.com/office/drawing/2014/main" id="{BD0A1956-0BE8-5D53-DFA5-51CF783DC6A8}"/>
              </a:ext>
            </a:extLst>
          </p:cNvPr>
          <p:cNvGrpSpPr/>
          <p:nvPr/>
        </p:nvGrpSpPr>
        <p:grpSpPr>
          <a:xfrm>
            <a:off x="7513362" y="1872739"/>
            <a:ext cx="708178" cy="800930"/>
            <a:chOff x="498075" y="238125"/>
            <a:chExt cx="6623825" cy="5238750"/>
          </a:xfrm>
        </p:grpSpPr>
        <p:sp>
          <p:nvSpPr>
            <p:cNvPr id="11424" name="Google Shape;106;p17">
              <a:extLst>
                <a:ext uri="{FF2B5EF4-FFF2-40B4-BE49-F238E27FC236}">
                  <a16:creationId xmlns:a16="http://schemas.microsoft.com/office/drawing/2014/main" id="{2390A12E-D7A6-AA59-6597-856F4302C9C3}"/>
                </a:ext>
              </a:extLst>
            </p:cNvPr>
            <p:cNvSpPr/>
            <p:nvPr/>
          </p:nvSpPr>
          <p:spPr>
            <a:xfrm>
              <a:off x="498075" y="238125"/>
              <a:ext cx="6623825" cy="5238750"/>
            </a:xfrm>
            <a:custGeom>
              <a:avLst/>
              <a:gdLst/>
              <a:ahLst/>
              <a:cxnLst/>
              <a:rect l="l" t="t" r="r" b="b"/>
              <a:pathLst>
                <a:path w="264953" h="209550" extrusionOk="0">
                  <a:moveTo>
                    <a:pt x="188710" y="1463"/>
                  </a:moveTo>
                  <a:lnTo>
                    <a:pt x="188963" y="1481"/>
                  </a:lnTo>
                  <a:lnTo>
                    <a:pt x="189198" y="1517"/>
                  </a:lnTo>
                  <a:lnTo>
                    <a:pt x="189433" y="1553"/>
                  </a:lnTo>
                  <a:lnTo>
                    <a:pt x="189667" y="1607"/>
                  </a:lnTo>
                  <a:lnTo>
                    <a:pt x="189884" y="1679"/>
                  </a:lnTo>
                  <a:lnTo>
                    <a:pt x="190119" y="1770"/>
                  </a:lnTo>
                  <a:lnTo>
                    <a:pt x="190336" y="1842"/>
                  </a:lnTo>
                  <a:lnTo>
                    <a:pt x="190769" y="2059"/>
                  </a:lnTo>
                  <a:lnTo>
                    <a:pt x="191202" y="2311"/>
                  </a:lnTo>
                  <a:lnTo>
                    <a:pt x="191600" y="2582"/>
                  </a:lnTo>
                  <a:lnTo>
                    <a:pt x="191961" y="2889"/>
                  </a:lnTo>
                  <a:lnTo>
                    <a:pt x="192304" y="3251"/>
                  </a:lnTo>
                  <a:lnTo>
                    <a:pt x="192629" y="3630"/>
                  </a:lnTo>
                  <a:lnTo>
                    <a:pt x="193279" y="4388"/>
                  </a:lnTo>
                  <a:lnTo>
                    <a:pt x="193261" y="4677"/>
                  </a:lnTo>
                  <a:lnTo>
                    <a:pt x="193225" y="4948"/>
                  </a:lnTo>
                  <a:lnTo>
                    <a:pt x="193225" y="5526"/>
                  </a:lnTo>
                  <a:lnTo>
                    <a:pt x="193225" y="6086"/>
                  </a:lnTo>
                  <a:lnTo>
                    <a:pt x="193225" y="6646"/>
                  </a:lnTo>
                  <a:lnTo>
                    <a:pt x="192755" y="6952"/>
                  </a:lnTo>
                  <a:lnTo>
                    <a:pt x="192286" y="7278"/>
                  </a:lnTo>
                  <a:lnTo>
                    <a:pt x="191835" y="7621"/>
                  </a:lnTo>
                  <a:lnTo>
                    <a:pt x="191365" y="7946"/>
                  </a:lnTo>
                  <a:lnTo>
                    <a:pt x="190895" y="8253"/>
                  </a:lnTo>
                  <a:lnTo>
                    <a:pt x="190661" y="8397"/>
                  </a:lnTo>
                  <a:lnTo>
                    <a:pt x="190408" y="8524"/>
                  </a:lnTo>
                  <a:lnTo>
                    <a:pt x="190155" y="8650"/>
                  </a:lnTo>
                  <a:lnTo>
                    <a:pt x="189902" y="8740"/>
                  </a:lnTo>
                  <a:lnTo>
                    <a:pt x="189631" y="8831"/>
                  </a:lnTo>
                  <a:lnTo>
                    <a:pt x="189342" y="8903"/>
                  </a:lnTo>
                  <a:lnTo>
                    <a:pt x="189090" y="8722"/>
                  </a:lnTo>
                  <a:lnTo>
                    <a:pt x="188819" y="8560"/>
                  </a:lnTo>
                  <a:lnTo>
                    <a:pt x="188530" y="8415"/>
                  </a:lnTo>
                  <a:lnTo>
                    <a:pt x="188259" y="8289"/>
                  </a:lnTo>
                  <a:lnTo>
                    <a:pt x="187970" y="8162"/>
                  </a:lnTo>
                  <a:lnTo>
                    <a:pt x="187699" y="8018"/>
                  </a:lnTo>
                  <a:lnTo>
                    <a:pt x="187428" y="7873"/>
                  </a:lnTo>
                  <a:lnTo>
                    <a:pt x="187175" y="7693"/>
                  </a:lnTo>
                  <a:lnTo>
                    <a:pt x="187049" y="7332"/>
                  </a:lnTo>
                  <a:lnTo>
                    <a:pt x="186995" y="7151"/>
                  </a:lnTo>
                  <a:lnTo>
                    <a:pt x="186959" y="6971"/>
                  </a:lnTo>
                  <a:lnTo>
                    <a:pt x="186923" y="6790"/>
                  </a:lnTo>
                  <a:lnTo>
                    <a:pt x="186923" y="6609"/>
                  </a:lnTo>
                  <a:lnTo>
                    <a:pt x="186923" y="6429"/>
                  </a:lnTo>
                  <a:lnTo>
                    <a:pt x="186977" y="6248"/>
                  </a:lnTo>
                  <a:lnTo>
                    <a:pt x="187410" y="5074"/>
                  </a:lnTo>
                  <a:lnTo>
                    <a:pt x="187627" y="4478"/>
                  </a:lnTo>
                  <a:lnTo>
                    <a:pt x="187826" y="3883"/>
                  </a:lnTo>
                  <a:lnTo>
                    <a:pt x="188024" y="3287"/>
                  </a:lnTo>
                  <a:lnTo>
                    <a:pt x="188205" y="2691"/>
                  </a:lnTo>
                  <a:lnTo>
                    <a:pt x="188349" y="2077"/>
                  </a:lnTo>
                  <a:lnTo>
                    <a:pt x="188476" y="1463"/>
                  </a:lnTo>
                  <a:close/>
                  <a:moveTo>
                    <a:pt x="193044" y="8162"/>
                  </a:moveTo>
                  <a:lnTo>
                    <a:pt x="192864" y="8849"/>
                  </a:lnTo>
                  <a:lnTo>
                    <a:pt x="192665" y="9517"/>
                  </a:lnTo>
                  <a:lnTo>
                    <a:pt x="192448" y="10167"/>
                  </a:lnTo>
                  <a:lnTo>
                    <a:pt x="192214" y="10835"/>
                  </a:lnTo>
                  <a:lnTo>
                    <a:pt x="191961" y="11467"/>
                  </a:lnTo>
                  <a:lnTo>
                    <a:pt x="191690" y="12117"/>
                  </a:lnTo>
                  <a:lnTo>
                    <a:pt x="191112" y="13399"/>
                  </a:lnTo>
                  <a:lnTo>
                    <a:pt x="191004" y="13598"/>
                  </a:lnTo>
                  <a:lnTo>
                    <a:pt x="190877" y="13797"/>
                  </a:lnTo>
                  <a:lnTo>
                    <a:pt x="190787" y="13869"/>
                  </a:lnTo>
                  <a:lnTo>
                    <a:pt x="190715" y="13959"/>
                  </a:lnTo>
                  <a:lnTo>
                    <a:pt x="190625" y="14013"/>
                  </a:lnTo>
                  <a:lnTo>
                    <a:pt x="190516" y="14068"/>
                  </a:lnTo>
                  <a:lnTo>
                    <a:pt x="189920" y="14393"/>
                  </a:lnTo>
                  <a:lnTo>
                    <a:pt x="189324" y="14736"/>
                  </a:lnTo>
                  <a:lnTo>
                    <a:pt x="188747" y="15061"/>
                  </a:lnTo>
                  <a:lnTo>
                    <a:pt x="188151" y="15386"/>
                  </a:lnTo>
                  <a:lnTo>
                    <a:pt x="188241" y="15133"/>
                  </a:lnTo>
                  <a:lnTo>
                    <a:pt x="188331" y="14862"/>
                  </a:lnTo>
                  <a:lnTo>
                    <a:pt x="188494" y="14320"/>
                  </a:lnTo>
                  <a:lnTo>
                    <a:pt x="188602" y="13779"/>
                  </a:lnTo>
                  <a:lnTo>
                    <a:pt x="188710" y="13237"/>
                  </a:lnTo>
                  <a:lnTo>
                    <a:pt x="188855" y="12135"/>
                  </a:lnTo>
                  <a:lnTo>
                    <a:pt x="188945" y="11575"/>
                  </a:lnTo>
                  <a:lnTo>
                    <a:pt x="189035" y="11034"/>
                  </a:lnTo>
                  <a:lnTo>
                    <a:pt x="189054" y="10907"/>
                  </a:lnTo>
                  <a:lnTo>
                    <a:pt x="189108" y="10817"/>
                  </a:lnTo>
                  <a:lnTo>
                    <a:pt x="189144" y="10709"/>
                  </a:lnTo>
                  <a:lnTo>
                    <a:pt x="189216" y="10618"/>
                  </a:lnTo>
                  <a:lnTo>
                    <a:pt x="189288" y="10546"/>
                  </a:lnTo>
                  <a:lnTo>
                    <a:pt x="189361" y="10474"/>
                  </a:lnTo>
                  <a:lnTo>
                    <a:pt x="189541" y="10347"/>
                  </a:lnTo>
                  <a:lnTo>
                    <a:pt x="189938" y="10095"/>
                  </a:lnTo>
                  <a:lnTo>
                    <a:pt x="190119" y="9968"/>
                  </a:lnTo>
                  <a:lnTo>
                    <a:pt x="190281" y="9824"/>
                  </a:lnTo>
                  <a:lnTo>
                    <a:pt x="190570" y="9535"/>
                  </a:lnTo>
                  <a:lnTo>
                    <a:pt x="190895" y="9282"/>
                  </a:lnTo>
                  <a:lnTo>
                    <a:pt x="191221" y="9047"/>
                  </a:lnTo>
                  <a:lnTo>
                    <a:pt x="191582" y="8849"/>
                  </a:lnTo>
                  <a:lnTo>
                    <a:pt x="191943" y="8650"/>
                  </a:lnTo>
                  <a:lnTo>
                    <a:pt x="192304" y="8487"/>
                  </a:lnTo>
                  <a:lnTo>
                    <a:pt x="193044" y="8162"/>
                  </a:lnTo>
                  <a:close/>
                  <a:moveTo>
                    <a:pt x="188458" y="11395"/>
                  </a:moveTo>
                  <a:lnTo>
                    <a:pt x="188259" y="12478"/>
                  </a:lnTo>
                  <a:lnTo>
                    <a:pt x="188169" y="13020"/>
                  </a:lnTo>
                  <a:lnTo>
                    <a:pt x="188060" y="13544"/>
                  </a:lnTo>
                  <a:lnTo>
                    <a:pt x="187934" y="14086"/>
                  </a:lnTo>
                  <a:lnTo>
                    <a:pt x="187771" y="14609"/>
                  </a:lnTo>
                  <a:lnTo>
                    <a:pt x="187591" y="15115"/>
                  </a:lnTo>
                  <a:lnTo>
                    <a:pt x="187482" y="15368"/>
                  </a:lnTo>
                  <a:lnTo>
                    <a:pt x="187356" y="15602"/>
                  </a:lnTo>
                  <a:lnTo>
                    <a:pt x="186507" y="15602"/>
                  </a:lnTo>
                  <a:lnTo>
                    <a:pt x="186092" y="15621"/>
                  </a:lnTo>
                  <a:lnTo>
                    <a:pt x="185875" y="15639"/>
                  </a:lnTo>
                  <a:lnTo>
                    <a:pt x="185659" y="15657"/>
                  </a:lnTo>
                  <a:lnTo>
                    <a:pt x="185532" y="15693"/>
                  </a:lnTo>
                  <a:lnTo>
                    <a:pt x="185406" y="15747"/>
                  </a:lnTo>
                  <a:lnTo>
                    <a:pt x="185297" y="15819"/>
                  </a:lnTo>
                  <a:lnTo>
                    <a:pt x="185207" y="15891"/>
                  </a:lnTo>
                  <a:lnTo>
                    <a:pt x="185008" y="16054"/>
                  </a:lnTo>
                  <a:lnTo>
                    <a:pt x="184846" y="16253"/>
                  </a:lnTo>
                  <a:lnTo>
                    <a:pt x="184665" y="16451"/>
                  </a:lnTo>
                  <a:lnTo>
                    <a:pt x="184485" y="16632"/>
                  </a:lnTo>
                  <a:lnTo>
                    <a:pt x="184394" y="16704"/>
                  </a:lnTo>
                  <a:lnTo>
                    <a:pt x="184286" y="16776"/>
                  </a:lnTo>
                  <a:lnTo>
                    <a:pt x="184160" y="16830"/>
                  </a:lnTo>
                  <a:lnTo>
                    <a:pt x="184033" y="16885"/>
                  </a:lnTo>
                  <a:lnTo>
                    <a:pt x="184033" y="16885"/>
                  </a:lnTo>
                  <a:lnTo>
                    <a:pt x="184322" y="16614"/>
                  </a:lnTo>
                  <a:lnTo>
                    <a:pt x="184593" y="16325"/>
                  </a:lnTo>
                  <a:lnTo>
                    <a:pt x="184828" y="16036"/>
                  </a:lnTo>
                  <a:lnTo>
                    <a:pt x="185063" y="15729"/>
                  </a:lnTo>
                  <a:lnTo>
                    <a:pt x="185532" y="15097"/>
                  </a:lnTo>
                  <a:lnTo>
                    <a:pt x="185767" y="14772"/>
                  </a:lnTo>
                  <a:lnTo>
                    <a:pt x="186020" y="14483"/>
                  </a:lnTo>
                  <a:lnTo>
                    <a:pt x="186164" y="14320"/>
                  </a:lnTo>
                  <a:lnTo>
                    <a:pt x="186309" y="14122"/>
                  </a:lnTo>
                  <a:lnTo>
                    <a:pt x="186435" y="13941"/>
                  </a:lnTo>
                  <a:lnTo>
                    <a:pt x="186543" y="13742"/>
                  </a:lnTo>
                  <a:lnTo>
                    <a:pt x="186760" y="13327"/>
                  </a:lnTo>
                  <a:lnTo>
                    <a:pt x="186886" y="13147"/>
                  </a:lnTo>
                  <a:lnTo>
                    <a:pt x="187013" y="12948"/>
                  </a:lnTo>
                  <a:lnTo>
                    <a:pt x="187175" y="12749"/>
                  </a:lnTo>
                  <a:lnTo>
                    <a:pt x="187356" y="12533"/>
                  </a:lnTo>
                  <a:lnTo>
                    <a:pt x="187699" y="12153"/>
                  </a:lnTo>
                  <a:lnTo>
                    <a:pt x="188078" y="11774"/>
                  </a:lnTo>
                  <a:lnTo>
                    <a:pt x="188458" y="11395"/>
                  </a:lnTo>
                  <a:close/>
                  <a:moveTo>
                    <a:pt x="17228" y="13183"/>
                  </a:moveTo>
                  <a:lnTo>
                    <a:pt x="18131" y="13201"/>
                  </a:lnTo>
                  <a:lnTo>
                    <a:pt x="19052" y="13219"/>
                  </a:lnTo>
                  <a:lnTo>
                    <a:pt x="19973" y="13273"/>
                  </a:lnTo>
                  <a:lnTo>
                    <a:pt x="21742" y="13490"/>
                  </a:lnTo>
                  <a:lnTo>
                    <a:pt x="23530" y="13670"/>
                  </a:lnTo>
                  <a:lnTo>
                    <a:pt x="27088" y="13995"/>
                  </a:lnTo>
                  <a:lnTo>
                    <a:pt x="28875" y="14158"/>
                  </a:lnTo>
                  <a:lnTo>
                    <a:pt x="30663" y="14338"/>
                  </a:lnTo>
                  <a:lnTo>
                    <a:pt x="32433" y="14537"/>
                  </a:lnTo>
                  <a:lnTo>
                    <a:pt x="34221" y="14772"/>
                  </a:lnTo>
                  <a:lnTo>
                    <a:pt x="35268" y="14970"/>
                  </a:lnTo>
                  <a:lnTo>
                    <a:pt x="35810" y="15061"/>
                  </a:lnTo>
                  <a:lnTo>
                    <a:pt x="36334" y="15187"/>
                  </a:lnTo>
                  <a:lnTo>
                    <a:pt x="36604" y="15259"/>
                  </a:lnTo>
                  <a:lnTo>
                    <a:pt x="36857" y="15350"/>
                  </a:lnTo>
                  <a:lnTo>
                    <a:pt x="37110" y="15440"/>
                  </a:lnTo>
                  <a:lnTo>
                    <a:pt x="37363" y="15548"/>
                  </a:lnTo>
                  <a:lnTo>
                    <a:pt x="37598" y="15675"/>
                  </a:lnTo>
                  <a:lnTo>
                    <a:pt x="37832" y="15819"/>
                  </a:lnTo>
                  <a:lnTo>
                    <a:pt x="38049" y="15964"/>
                  </a:lnTo>
                  <a:lnTo>
                    <a:pt x="38248" y="16144"/>
                  </a:lnTo>
                  <a:lnTo>
                    <a:pt x="38175" y="16289"/>
                  </a:lnTo>
                  <a:lnTo>
                    <a:pt x="38085" y="16433"/>
                  </a:lnTo>
                  <a:lnTo>
                    <a:pt x="37995" y="16542"/>
                  </a:lnTo>
                  <a:lnTo>
                    <a:pt x="37868" y="16632"/>
                  </a:lnTo>
                  <a:lnTo>
                    <a:pt x="37742" y="16722"/>
                  </a:lnTo>
                  <a:lnTo>
                    <a:pt x="37616" y="16776"/>
                  </a:lnTo>
                  <a:lnTo>
                    <a:pt x="37471" y="16830"/>
                  </a:lnTo>
                  <a:lnTo>
                    <a:pt x="37309" y="16885"/>
                  </a:lnTo>
                  <a:lnTo>
                    <a:pt x="37002" y="16939"/>
                  </a:lnTo>
                  <a:lnTo>
                    <a:pt x="36677" y="16993"/>
                  </a:lnTo>
                  <a:lnTo>
                    <a:pt x="36352" y="17029"/>
                  </a:lnTo>
                  <a:lnTo>
                    <a:pt x="36063" y="17083"/>
                  </a:lnTo>
                  <a:lnTo>
                    <a:pt x="35286" y="17137"/>
                  </a:lnTo>
                  <a:lnTo>
                    <a:pt x="34528" y="17210"/>
                  </a:lnTo>
                  <a:lnTo>
                    <a:pt x="32993" y="17282"/>
                  </a:lnTo>
                  <a:lnTo>
                    <a:pt x="31458" y="17318"/>
                  </a:lnTo>
                  <a:lnTo>
                    <a:pt x="29923" y="17336"/>
                  </a:lnTo>
                  <a:lnTo>
                    <a:pt x="28388" y="17318"/>
                  </a:lnTo>
                  <a:lnTo>
                    <a:pt x="26853" y="17264"/>
                  </a:lnTo>
                  <a:lnTo>
                    <a:pt x="25318" y="17210"/>
                  </a:lnTo>
                  <a:lnTo>
                    <a:pt x="23783" y="17156"/>
                  </a:lnTo>
                  <a:lnTo>
                    <a:pt x="22826" y="17083"/>
                  </a:lnTo>
                  <a:lnTo>
                    <a:pt x="21869" y="17029"/>
                  </a:lnTo>
                  <a:lnTo>
                    <a:pt x="20912" y="17011"/>
                  </a:lnTo>
                  <a:lnTo>
                    <a:pt x="19955" y="16993"/>
                  </a:lnTo>
                  <a:lnTo>
                    <a:pt x="18040" y="17011"/>
                  </a:lnTo>
                  <a:lnTo>
                    <a:pt x="16126" y="17011"/>
                  </a:lnTo>
                  <a:lnTo>
                    <a:pt x="14663" y="17101"/>
                  </a:lnTo>
                  <a:lnTo>
                    <a:pt x="13183" y="17174"/>
                  </a:lnTo>
                  <a:lnTo>
                    <a:pt x="11720" y="17264"/>
                  </a:lnTo>
                  <a:lnTo>
                    <a:pt x="10257" y="17372"/>
                  </a:lnTo>
                  <a:lnTo>
                    <a:pt x="9661" y="17372"/>
                  </a:lnTo>
                  <a:lnTo>
                    <a:pt x="9065" y="17408"/>
                  </a:lnTo>
                  <a:lnTo>
                    <a:pt x="8469" y="17444"/>
                  </a:lnTo>
                  <a:lnTo>
                    <a:pt x="7892" y="17517"/>
                  </a:lnTo>
                  <a:lnTo>
                    <a:pt x="7296" y="17589"/>
                  </a:lnTo>
                  <a:lnTo>
                    <a:pt x="6718" y="17679"/>
                  </a:lnTo>
                  <a:lnTo>
                    <a:pt x="6122" y="17788"/>
                  </a:lnTo>
                  <a:lnTo>
                    <a:pt x="5544" y="17914"/>
                  </a:lnTo>
                  <a:lnTo>
                    <a:pt x="5291" y="17950"/>
                  </a:lnTo>
                  <a:lnTo>
                    <a:pt x="5038" y="17986"/>
                  </a:lnTo>
                  <a:lnTo>
                    <a:pt x="4533" y="17986"/>
                  </a:lnTo>
                  <a:lnTo>
                    <a:pt x="4027" y="17932"/>
                  </a:lnTo>
                  <a:lnTo>
                    <a:pt x="3521" y="17860"/>
                  </a:lnTo>
                  <a:lnTo>
                    <a:pt x="3810" y="17751"/>
                  </a:lnTo>
                  <a:lnTo>
                    <a:pt x="4099" y="17643"/>
                  </a:lnTo>
                  <a:lnTo>
                    <a:pt x="4677" y="17481"/>
                  </a:lnTo>
                  <a:lnTo>
                    <a:pt x="5255" y="17354"/>
                  </a:lnTo>
                  <a:lnTo>
                    <a:pt x="5851" y="17246"/>
                  </a:lnTo>
                  <a:lnTo>
                    <a:pt x="6447" y="17156"/>
                  </a:lnTo>
                  <a:lnTo>
                    <a:pt x="7043" y="17065"/>
                  </a:lnTo>
                  <a:lnTo>
                    <a:pt x="8253" y="16921"/>
                  </a:lnTo>
                  <a:lnTo>
                    <a:pt x="8903" y="16885"/>
                  </a:lnTo>
                  <a:lnTo>
                    <a:pt x="9553" y="16830"/>
                  </a:lnTo>
                  <a:lnTo>
                    <a:pt x="10203" y="16740"/>
                  </a:lnTo>
                  <a:lnTo>
                    <a:pt x="10835" y="16650"/>
                  </a:lnTo>
                  <a:lnTo>
                    <a:pt x="11485" y="16542"/>
                  </a:lnTo>
                  <a:lnTo>
                    <a:pt x="12135" y="16415"/>
                  </a:lnTo>
                  <a:lnTo>
                    <a:pt x="12767" y="16271"/>
                  </a:lnTo>
                  <a:lnTo>
                    <a:pt x="13399" y="16108"/>
                  </a:lnTo>
                  <a:lnTo>
                    <a:pt x="13670" y="16018"/>
                  </a:lnTo>
                  <a:lnTo>
                    <a:pt x="13815" y="15964"/>
                  </a:lnTo>
                  <a:lnTo>
                    <a:pt x="13941" y="15891"/>
                  </a:lnTo>
                  <a:lnTo>
                    <a:pt x="14068" y="15801"/>
                  </a:lnTo>
                  <a:lnTo>
                    <a:pt x="14140" y="15693"/>
                  </a:lnTo>
                  <a:lnTo>
                    <a:pt x="14176" y="15639"/>
                  </a:lnTo>
                  <a:lnTo>
                    <a:pt x="14194" y="15566"/>
                  </a:lnTo>
                  <a:lnTo>
                    <a:pt x="14212" y="15494"/>
                  </a:lnTo>
                  <a:lnTo>
                    <a:pt x="14212" y="15404"/>
                  </a:lnTo>
                  <a:lnTo>
                    <a:pt x="14212" y="15332"/>
                  </a:lnTo>
                  <a:lnTo>
                    <a:pt x="14212" y="15259"/>
                  </a:lnTo>
                  <a:lnTo>
                    <a:pt x="14176" y="15205"/>
                  </a:lnTo>
                  <a:lnTo>
                    <a:pt x="14158" y="15133"/>
                  </a:lnTo>
                  <a:lnTo>
                    <a:pt x="14068" y="15043"/>
                  </a:lnTo>
                  <a:lnTo>
                    <a:pt x="13941" y="14952"/>
                  </a:lnTo>
                  <a:lnTo>
                    <a:pt x="13815" y="14880"/>
                  </a:lnTo>
                  <a:lnTo>
                    <a:pt x="13670" y="14844"/>
                  </a:lnTo>
                  <a:lnTo>
                    <a:pt x="13526" y="14826"/>
                  </a:lnTo>
                  <a:lnTo>
                    <a:pt x="13381" y="14826"/>
                  </a:lnTo>
                  <a:lnTo>
                    <a:pt x="11738" y="14808"/>
                  </a:lnTo>
                  <a:lnTo>
                    <a:pt x="10095" y="14826"/>
                  </a:lnTo>
                  <a:lnTo>
                    <a:pt x="8433" y="14808"/>
                  </a:lnTo>
                  <a:lnTo>
                    <a:pt x="7621" y="14790"/>
                  </a:lnTo>
                  <a:lnTo>
                    <a:pt x="6790" y="14754"/>
                  </a:lnTo>
                  <a:lnTo>
                    <a:pt x="6375" y="14736"/>
                  </a:lnTo>
                  <a:lnTo>
                    <a:pt x="5941" y="14736"/>
                  </a:lnTo>
                  <a:lnTo>
                    <a:pt x="5111" y="14754"/>
                  </a:lnTo>
                  <a:lnTo>
                    <a:pt x="4262" y="14790"/>
                  </a:lnTo>
                  <a:lnTo>
                    <a:pt x="3828" y="14808"/>
                  </a:lnTo>
                  <a:lnTo>
                    <a:pt x="3413" y="14808"/>
                  </a:lnTo>
                  <a:lnTo>
                    <a:pt x="3919" y="14663"/>
                  </a:lnTo>
                  <a:lnTo>
                    <a:pt x="4424" y="14537"/>
                  </a:lnTo>
                  <a:lnTo>
                    <a:pt x="4948" y="14411"/>
                  </a:lnTo>
                  <a:lnTo>
                    <a:pt x="5454" y="14320"/>
                  </a:lnTo>
                  <a:lnTo>
                    <a:pt x="5977" y="14230"/>
                  </a:lnTo>
                  <a:lnTo>
                    <a:pt x="6501" y="14176"/>
                  </a:lnTo>
                  <a:lnTo>
                    <a:pt x="7025" y="14122"/>
                  </a:lnTo>
                  <a:lnTo>
                    <a:pt x="7548" y="14086"/>
                  </a:lnTo>
                  <a:lnTo>
                    <a:pt x="8650" y="13995"/>
                  </a:lnTo>
                  <a:lnTo>
                    <a:pt x="9733" y="13869"/>
                  </a:lnTo>
                  <a:lnTo>
                    <a:pt x="11919" y="13580"/>
                  </a:lnTo>
                  <a:lnTo>
                    <a:pt x="13020" y="13454"/>
                  </a:lnTo>
                  <a:lnTo>
                    <a:pt x="14122" y="13327"/>
                  </a:lnTo>
                  <a:lnTo>
                    <a:pt x="15205" y="13255"/>
                  </a:lnTo>
                  <a:lnTo>
                    <a:pt x="15765" y="13219"/>
                  </a:lnTo>
                  <a:lnTo>
                    <a:pt x="16307" y="13201"/>
                  </a:lnTo>
                  <a:lnTo>
                    <a:pt x="17228" y="13183"/>
                  </a:lnTo>
                  <a:close/>
                  <a:moveTo>
                    <a:pt x="185135" y="10113"/>
                  </a:moveTo>
                  <a:lnTo>
                    <a:pt x="185261" y="10167"/>
                  </a:lnTo>
                  <a:lnTo>
                    <a:pt x="185370" y="10221"/>
                  </a:lnTo>
                  <a:lnTo>
                    <a:pt x="185604" y="10347"/>
                  </a:lnTo>
                  <a:lnTo>
                    <a:pt x="185821" y="10492"/>
                  </a:lnTo>
                  <a:lnTo>
                    <a:pt x="186038" y="10654"/>
                  </a:lnTo>
                  <a:lnTo>
                    <a:pt x="186038" y="11124"/>
                  </a:lnTo>
                  <a:lnTo>
                    <a:pt x="186038" y="11575"/>
                  </a:lnTo>
                  <a:lnTo>
                    <a:pt x="186038" y="12027"/>
                  </a:lnTo>
                  <a:lnTo>
                    <a:pt x="186002" y="12496"/>
                  </a:lnTo>
                  <a:lnTo>
                    <a:pt x="185677" y="13056"/>
                  </a:lnTo>
                  <a:lnTo>
                    <a:pt x="185388" y="13652"/>
                  </a:lnTo>
                  <a:lnTo>
                    <a:pt x="185261" y="13941"/>
                  </a:lnTo>
                  <a:lnTo>
                    <a:pt x="185135" y="14248"/>
                  </a:lnTo>
                  <a:lnTo>
                    <a:pt x="185026" y="14555"/>
                  </a:lnTo>
                  <a:lnTo>
                    <a:pt x="184936" y="14880"/>
                  </a:lnTo>
                  <a:lnTo>
                    <a:pt x="184810" y="15061"/>
                  </a:lnTo>
                  <a:lnTo>
                    <a:pt x="184701" y="15259"/>
                  </a:lnTo>
                  <a:lnTo>
                    <a:pt x="184575" y="15422"/>
                  </a:lnTo>
                  <a:lnTo>
                    <a:pt x="184431" y="15584"/>
                  </a:lnTo>
                  <a:lnTo>
                    <a:pt x="184124" y="15891"/>
                  </a:lnTo>
                  <a:lnTo>
                    <a:pt x="183799" y="16180"/>
                  </a:lnTo>
                  <a:lnTo>
                    <a:pt x="183455" y="16433"/>
                  </a:lnTo>
                  <a:lnTo>
                    <a:pt x="183094" y="16668"/>
                  </a:lnTo>
                  <a:lnTo>
                    <a:pt x="182354" y="17137"/>
                  </a:lnTo>
                  <a:lnTo>
                    <a:pt x="181613" y="17589"/>
                  </a:lnTo>
                  <a:lnTo>
                    <a:pt x="181252" y="17824"/>
                  </a:lnTo>
                  <a:lnTo>
                    <a:pt x="180909" y="18095"/>
                  </a:lnTo>
                  <a:lnTo>
                    <a:pt x="180584" y="18365"/>
                  </a:lnTo>
                  <a:lnTo>
                    <a:pt x="180295" y="18672"/>
                  </a:lnTo>
                  <a:lnTo>
                    <a:pt x="180151" y="18835"/>
                  </a:lnTo>
                  <a:lnTo>
                    <a:pt x="180024" y="19016"/>
                  </a:lnTo>
                  <a:lnTo>
                    <a:pt x="179898" y="19196"/>
                  </a:lnTo>
                  <a:lnTo>
                    <a:pt x="179790" y="19395"/>
                  </a:lnTo>
                  <a:lnTo>
                    <a:pt x="179916" y="19106"/>
                  </a:lnTo>
                  <a:lnTo>
                    <a:pt x="180024" y="18799"/>
                  </a:lnTo>
                  <a:lnTo>
                    <a:pt x="180115" y="18492"/>
                  </a:lnTo>
                  <a:lnTo>
                    <a:pt x="180205" y="18185"/>
                  </a:lnTo>
                  <a:lnTo>
                    <a:pt x="180349" y="17571"/>
                  </a:lnTo>
                  <a:lnTo>
                    <a:pt x="180476" y="16939"/>
                  </a:lnTo>
                  <a:lnTo>
                    <a:pt x="180656" y="15675"/>
                  </a:lnTo>
                  <a:lnTo>
                    <a:pt x="180765" y="15043"/>
                  </a:lnTo>
                  <a:lnTo>
                    <a:pt x="180873" y="14429"/>
                  </a:lnTo>
                  <a:lnTo>
                    <a:pt x="181018" y="13562"/>
                  </a:lnTo>
                  <a:lnTo>
                    <a:pt x="181162" y="12695"/>
                  </a:lnTo>
                  <a:lnTo>
                    <a:pt x="181252" y="12262"/>
                  </a:lnTo>
                  <a:lnTo>
                    <a:pt x="181343" y="11828"/>
                  </a:lnTo>
                  <a:lnTo>
                    <a:pt x="181451" y="11395"/>
                  </a:lnTo>
                  <a:lnTo>
                    <a:pt x="181595" y="10980"/>
                  </a:lnTo>
                  <a:lnTo>
                    <a:pt x="181794" y="10889"/>
                  </a:lnTo>
                  <a:lnTo>
                    <a:pt x="181993" y="10817"/>
                  </a:lnTo>
                  <a:lnTo>
                    <a:pt x="182408" y="10709"/>
                  </a:lnTo>
                  <a:lnTo>
                    <a:pt x="182841" y="10618"/>
                  </a:lnTo>
                  <a:lnTo>
                    <a:pt x="183275" y="10510"/>
                  </a:lnTo>
                  <a:lnTo>
                    <a:pt x="183726" y="10402"/>
                  </a:lnTo>
                  <a:lnTo>
                    <a:pt x="184196" y="10257"/>
                  </a:lnTo>
                  <a:lnTo>
                    <a:pt x="184431" y="10203"/>
                  </a:lnTo>
                  <a:lnTo>
                    <a:pt x="184647" y="10167"/>
                  </a:lnTo>
                  <a:lnTo>
                    <a:pt x="184882" y="10131"/>
                  </a:lnTo>
                  <a:lnTo>
                    <a:pt x="185135" y="10113"/>
                  </a:lnTo>
                  <a:close/>
                  <a:moveTo>
                    <a:pt x="189415" y="16090"/>
                  </a:moveTo>
                  <a:lnTo>
                    <a:pt x="189559" y="16180"/>
                  </a:lnTo>
                  <a:lnTo>
                    <a:pt x="189686" y="16253"/>
                  </a:lnTo>
                  <a:lnTo>
                    <a:pt x="189830" y="16271"/>
                  </a:lnTo>
                  <a:lnTo>
                    <a:pt x="189993" y="16289"/>
                  </a:lnTo>
                  <a:lnTo>
                    <a:pt x="190137" y="16289"/>
                  </a:lnTo>
                  <a:lnTo>
                    <a:pt x="190281" y="16253"/>
                  </a:lnTo>
                  <a:lnTo>
                    <a:pt x="190444" y="16216"/>
                  </a:lnTo>
                  <a:lnTo>
                    <a:pt x="190588" y="16162"/>
                  </a:lnTo>
                  <a:lnTo>
                    <a:pt x="190823" y="16632"/>
                  </a:lnTo>
                  <a:lnTo>
                    <a:pt x="191022" y="17119"/>
                  </a:lnTo>
                  <a:lnTo>
                    <a:pt x="191112" y="17372"/>
                  </a:lnTo>
                  <a:lnTo>
                    <a:pt x="191202" y="17625"/>
                  </a:lnTo>
                  <a:lnTo>
                    <a:pt x="191257" y="17878"/>
                  </a:lnTo>
                  <a:lnTo>
                    <a:pt x="191311" y="18131"/>
                  </a:lnTo>
                  <a:lnTo>
                    <a:pt x="191455" y="19052"/>
                  </a:lnTo>
                  <a:lnTo>
                    <a:pt x="191582" y="19973"/>
                  </a:lnTo>
                  <a:lnTo>
                    <a:pt x="191654" y="20442"/>
                  </a:lnTo>
                  <a:lnTo>
                    <a:pt x="191690" y="20894"/>
                  </a:lnTo>
                  <a:lnTo>
                    <a:pt x="191726" y="21363"/>
                  </a:lnTo>
                  <a:lnTo>
                    <a:pt x="191744" y="21833"/>
                  </a:lnTo>
                  <a:lnTo>
                    <a:pt x="191762" y="22338"/>
                  </a:lnTo>
                  <a:lnTo>
                    <a:pt x="191762" y="22862"/>
                  </a:lnTo>
                  <a:lnTo>
                    <a:pt x="191762" y="23115"/>
                  </a:lnTo>
                  <a:lnTo>
                    <a:pt x="191726" y="23368"/>
                  </a:lnTo>
                  <a:lnTo>
                    <a:pt x="191654" y="23620"/>
                  </a:lnTo>
                  <a:lnTo>
                    <a:pt x="191564" y="23873"/>
                  </a:lnTo>
                  <a:lnTo>
                    <a:pt x="191293" y="24487"/>
                  </a:lnTo>
                  <a:lnTo>
                    <a:pt x="191004" y="25119"/>
                  </a:lnTo>
                  <a:lnTo>
                    <a:pt x="190859" y="25426"/>
                  </a:lnTo>
                  <a:lnTo>
                    <a:pt x="190697" y="25715"/>
                  </a:lnTo>
                  <a:lnTo>
                    <a:pt x="190498" y="25986"/>
                  </a:lnTo>
                  <a:lnTo>
                    <a:pt x="190281" y="26257"/>
                  </a:lnTo>
                  <a:lnTo>
                    <a:pt x="189866" y="26582"/>
                  </a:lnTo>
                  <a:lnTo>
                    <a:pt x="189433" y="26907"/>
                  </a:lnTo>
                  <a:lnTo>
                    <a:pt x="188999" y="27214"/>
                  </a:lnTo>
                  <a:lnTo>
                    <a:pt x="188566" y="27503"/>
                  </a:lnTo>
                  <a:lnTo>
                    <a:pt x="188114" y="27774"/>
                  </a:lnTo>
                  <a:lnTo>
                    <a:pt x="187645" y="28027"/>
                  </a:lnTo>
                  <a:lnTo>
                    <a:pt x="187157" y="28261"/>
                  </a:lnTo>
                  <a:lnTo>
                    <a:pt x="186670" y="28460"/>
                  </a:lnTo>
                  <a:lnTo>
                    <a:pt x="186435" y="28514"/>
                  </a:lnTo>
                  <a:lnTo>
                    <a:pt x="186182" y="28532"/>
                  </a:lnTo>
                  <a:lnTo>
                    <a:pt x="185947" y="28514"/>
                  </a:lnTo>
                  <a:lnTo>
                    <a:pt x="185695" y="28496"/>
                  </a:lnTo>
                  <a:lnTo>
                    <a:pt x="185460" y="28460"/>
                  </a:lnTo>
                  <a:lnTo>
                    <a:pt x="185225" y="28388"/>
                  </a:lnTo>
                  <a:lnTo>
                    <a:pt x="185008" y="28316"/>
                  </a:lnTo>
                  <a:lnTo>
                    <a:pt x="184774" y="28225"/>
                  </a:lnTo>
                  <a:lnTo>
                    <a:pt x="184557" y="28117"/>
                  </a:lnTo>
                  <a:lnTo>
                    <a:pt x="184340" y="27991"/>
                  </a:lnTo>
                  <a:lnTo>
                    <a:pt x="184124" y="27864"/>
                  </a:lnTo>
                  <a:lnTo>
                    <a:pt x="183925" y="27720"/>
                  </a:lnTo>
                  <a:lnTo>
                    <a:pt x="183528" y="27431"/>
                  </a:lnTo>
                  <a:lnTo>
                    <a:pt x="183166" y="27106"/>
                  </a:lnTo>
                  <a:lnTo>
                    <a:pt x="183546" y="26438"/>
                  </a:lnTo>
                  <a:lnTo>
                    <a:pt x="183889" y="25769"/>
                  </a:lnTo>
                  <a:lnTo>
                    <a:pt x="184214" y="25083"/>
                  </a:lnTo>
                  <a:lnTo>
                    <a:pt x="184376" y="24740"/>
                  </a:lnTo>
                  <a:lnTo>
                    <a:pt x="184521" y="24397"/>
                  </a:lnTo>
                  <a:lnTo>
                    <a:pt x="184647" y="24036"/>
                  </a:lnTo>
                  <a:lnTo>
                    <a:pt x="184774" y="23675"/>
                  </a:lnTo>
                  <a:lnTo>
                    <a:pt x="184864" y="23313"/>
                  </a:lnTo>
                  <a:lnTo>
                    <a:pt x="184954" y="22952"/>
                  </a:lnTo>
                  <a:lnTo>
                    <a:pt x="185026" y="22573"/>
                  </a:lnTo>
                  <a:lnTo>
                    <a:pt x="185063" y="22212"/>
                  </a:lnTo>
                  <a:lnTo>
                    <a:pt x="185099" y="21833"/>
                  </a:lnTo>
                  <a:lnTo>
                    <a:pt x="185099" y="21453"/>
                  </a:lnTo>
                  <a:lnTo>
                    <a:pt x="185099" y="20370"/>
                  </a:lnTo>
                  <a:lnTo>
                    <a:pt x="185099" y="19846"/>
                  </a:lnTo>
                  <a:lnTo>
                    <a:pt x="185135" y="19304"/>
                  </a:lnTo>
                  <a:lnTo>
                    <a:pt x="185171" y="18763"/>
                  </a:lnTo>
                  <a:lnTo>
                    <a:pt x="185261" y="18239"/>
                  </a:lnTo>
                  <a:lnTo>
                    <a:pt x="185370" y="17715"/>
                  </a:lnTo>
                  <a:lnTo>
                    <a:pt x="185442" y="17463"/>
                  </a:lnTo>
                  <a:lnTo>
                    <a:pt x="185532" y="17210"/>
                  </a:lnTo>
                  <a:lnTo>
                    <a:pt x="186056" y="17318"/>
                  </a:lnTo>
                  <a:lnTo>
                    <a:pt x="186327" y="17372"/>
                  </a:lnTo>
                  <a:lnTo>
                    <a:pt x="186598" y="17390"/>
                  </a:lnTo>
                  <a:lnTo>
                    <a:pt x="186868" y="17408"/>
                  </a:lnTo>
                  <a:lnTo>
                    <a:pt x="187139" y="17390"/>
                  </a:lnTo>
                  <a:lnTo>
                    <a:pt x="187392" y="17336"/>
                  </a:lnTo>
                  <a:lnTo>
                    <a:pt x="187663" y="17246"/>
                  </a:lnTo>
                  <a:lnTo>
                    <a:pt x="187789" y="17192"/>
                  </a:lnTo>
                  <a:lnTo>
                    <a:pt x="187898" y="17137"/>
                  </a:lnTo>
                  <a:lnTo>
                    <a:pt x="188133" y="17011"/>
                  </a:lnTo>
                  <a:lnTo>
                    <a:pt x="188349" y="16867"/>
                  </a:lnTo>
                  <a:lnTo>
                    <a:pt x="188548" y="16686"/>
                  </a:lnTo>
                  <a:lnTo>
                    <a:pt x="188747" y="16523"/>
                  </a:lnTo>
                  <a:lnTo>
                    <a:pt x="188963" y="16361"/>
                  </a:lnTo>
                  <a:lnTo>
                    <a:pt x="189180" y="16216"/>
                  </a:lnTo>
                  <a:lnTo>
                    <a:pt x="189288" y="16144"/>
                  </a:lnTo>
                  <a:lnTo>
                    <a:pt x="189415" y="16090"/>
                  </a:lnTo>
                  <a:close/>
                  <a:moveTo>
                    <a:pt x="195446" y="7512"/>
                  </a:moveTo>
                  <a:lnTo>
                    <a:pt x="195627" y="7946"/>
                  </a:lnTo>
                  <a:lnTo>
                    <a:pt x="195789" y="8379"/>
                  </a:lnTo>
                  <a:lnTo>
                    <a:pt x="195898" y="8831"/>
                  </a:lnTo>
                  <a:lnTo>
                    <a:pt x="196006" y="9282"/>
                  </a:lnTo>
                  <a:lnTo>
                    <a:pt x="196096" y="9733"/>
                  </a:lnTo>
                  <a:lnTo>
                    <a:pt x="196169" y="10185"/>
                  </a:lnTo>
                  <a:lnTo>
                    <a:pt x="196313" y="11106"/>
                  </a:lnTo>
                  <a:lnTo>
                    <a:pt x="196385" y="11449"/>
                  </a:lnTo>
                  <a:lnTo>
                    <a:pt x="196421" y="11792"/>
                  </a:lnTo>
                  <a:lnTo>
                    <a:pt x="196421" y="12135"/>
                  </a:lnTo>
                  <a:lnTo>
                    <a:pt x="196421" y="12478"/>
                  </a:lnTo>
                  <a:lnTo>
                    <a:pt x="196403" y="12803"/>
                  </a:lnTo>
                  <a:lnTo>
                    <a:pt x="196367" y="13147"/>
                  </a:lnTo>
                  <a:lnTo>
                    <a:pt x="196259" y="13833"/>
                  </a:lnTo>
                  <a:lnTo>
                    <a:pt x="196132" y="14501"/>
                  </a:lnTo>
                  <a:lnTo>
                    <a:pt x="195970" y="15169"/>
                  </a:lnTo>
                  <a:lnTo>
                    <a:pt x="195825" y="15837"/>
                  </a:lnTo>
                  <a:lnTo>
                    <a:pt x="195699" y="16505"/>
                  </a:lnTo>
                  <a:lnTo>
                    <a:pt x="195609" y="16993"/>
                  </a:lnTo>
                  <a:lnTo>
                    <a:pt x="195536" y="17463"/>
                  </a:lnTo>
                  <a:lnTo>
                    <a:pt x="195410" y="18420"/>
                  </a:lnTo>
                  <a:lnTo>
                    <a:pt x="195302" y="19395"/>
                  </a:lnTo>
                  <a:lnTo>
                    <a:pt x="195175" y="20352"/>
                  </a:lnTo>
                  <a:lnTo>
                    <a:pt x="195157" y="20460"/>
                  </a:lnTo>
                  <a:lnTo>
                    <a:pt x="195157" y="20569"/>
                  </a:lnTo>
                  <a:lnTo>
                    <a:pt x="195175" y="20677"/>
                  </a:lnTo>
                  <a:lnTo>
                    <a:pt x="195211" y="20767"/>
                  </a:lnTo>
                  <a:lnTo>
                    <a:pt x="195266" y="20857"/>
                  </a:lnTo>
                  <a:lnTo>
                    <a:pt x="195338" y="20912"/>
                  </a:lnTo>
                  <a:lnTo>
                    <a:pt x="195428" y="20948"/>
                  </a:lnTo>
                  <a:lnTo>
                    <a:pt x="195555" y="20966"/>
                  </a:lnTo>
                  <a:lnTo>
                    <a:pt x="195663" y="20857"/>
                  </a:lnTo>
                  <a:lnTo>
                    <a:pt x="195753" y="20731"/>
                  </a:lnTo>
                  <a:lnTo>
                    <a:pt x="195825" y="20605"/>
                  </a:lnTo>
                  <a:lnTo>
                    <a:pt x="195862" y="20460"/>
                  </a:lnTo>
                  <a:lnTo>
                    <a:pt x="195934" y="20171"/>
                  </a:lnTo>
                  <a:lnTo>
                    <a:pt x="196006" y="19882"/>
                  </a:lnTo>
                  <a:lnTo>
                    <a:pt x="196132" y="19286"/>
                  </a:lnTo>
                  <a:lnTo>
                    <a:pt x="196277" y="18690"/>
                  </a:lnTo>
                  <a:lnTo>
                    <a:pt x="196439" y="18113"/>
                  </a:lnTo>
                  <a:lnTo>
                    <a:pt x="196620" y="17517"/>
                  </a:lnTo>
                  <a:lnTo>
                    <a:pt x="196710" y="17824"/>
                  </a:lnTo>
                  <a:lnTo>
                    <a:pt x="196783" y="18131"/>
                  </a:lnTo>
                  <a:lnTo>
                    <a:pt x="196909" y="18763"/>
                  </a:lnTo>
                  <a:lnTo>
                    <a:pt x="196999" y="19377"/>
                  </a:lnTo>
                  <a:lnTo>
                    <a:pt x="197071" y="20009"/>
                  </a:lnTo>
                  <a:lnTo>
                    <a:pt x="197180" y="21273"/>
                  </a:lnTo>
                  <a:lnTo>
                    <a:pt x="197234" y="21905"/>
                  </a:lnTo>
                  <a:lnTo>
                    <a:pt x="197288" y="22519"/>
                  </a:lnTo>
                  <a:lnTo>
                    <a:pt x="197415" y="24271"/>
                  </a:lnTo>
                  <a:lnTo>
                    <a:pt x="197505" y="26004"/>
                  </a:lnTo>
                  <a:lnTo>
                    <a:pt x="197541" y="26871"/>
                  </a:lnTo>
                  <a:lnTo>
                    <a:pt x="197559" y="27756"/>
                  </a:lnTo>
                  <a:lnTo>
                    <a:pt x="197559" y="28623"/>
                  </a:lnTo>
                  <a:lnTo>
                    <a:pt x="197523" y="29489"/>
                  </a:lnTo>
                  <a:lnTo>
                    <a:pt x="197451" y="30248"/>
                  </a:lnTo>
                  <a:lnTo>
                    <a:pt x="197378" y="31006"/>
                  </a:lnTo>
                  <a:lnTo>
                    <a:pt x="197288" y="32505"/>
                  </a:lnTo>
                  <a:lnTo>
                    <a:pt x="197198" y="34004"/>
                  </a:lnTo>
                  <a:lnTo>
                    <a:pt x="197108" y="35521"/>
                  </a:lnTo>
                  <a:lnTo>
                    <a:pt x="196891" y="35972"/>
                  </a:lnTo>
                  <a:lnTo>
                    <a:pt x="196656" y="36442"/>
                  </a:lnTo>
                  <a:lnTo>
                    <a:pt x="196385" y="36875"/>
                  </a:lnTo>
                  <a:lnTo>
                    <a:pt x="196096" y="37291"/>
                  </a:lnTo>
                  <a:lnTo>
                    <a:pt x="195934" y="37489"/>
                  </a:lnTo>
                  <a:lnTo>
                    <a:pt x="195771" y="37688"/>
                  </a:lnTo>
                  <a:lnTo>
                    <a:pt x="195591" y="37869"/>
                  </a:lnTo>
                  <a:lnTo>
                    <a:pt x="195392" y="38049"/>
                  </a:lnTo>
                  <a:lnTo>
                    <a:pt x="195211" y="38212"/>
                  </a:lnTo>
                  <a:lnTo>
                    <a:pt x="194995" y="38356"/>
                  </a:lnTo>
                  <a:lnTo>
                    <a:pt x="194778" y="38501"/>
                  </a:lnTo>
                  <a:lnTo>
                    <a:pt x="194543" y="38627"/>
                  </a:lnTo>
                  <a:lnTo>
                    <a:pt x="194381" y="36911"/>
                  </a:lnTo>
                  <a:lnTo>
                    <a:pt x="194290" y="36063"/>
                  </a:lnTo>
                  <a:lnTo>
                    <a:pt x="194182" y="35214"/>
                  </a:lnTo>
                  <a:lnTo>
                    <a:pt x="194056" y="34347"/>
                  </a:lnTo>
                  <a:lnTo>
                    <a:pt x="193911" y="33498"/>
                  </a:lnTo>
                  <a:lnTo>
                    <a:pt x="193767" y="32668"/>
                  </a:lnTo>
                  <a:lnTo>
                    <a:pt x="193568" y="31819"/>
                  </a:lnTo>
                  <a:lnTo>
                    <a:pt x="193406" y="30970"/>
                  </a:lnTo>
                  <a:lnTo>
                    <a:pt x="193333" y="30537"/>
                  </a:lnTo>
                  <a:lnTo>
                    <a:pt x="193261" y="30103"/>
                  </a:lnTo>
                  <a:lnTo>
                    <a:pt x="193207" y="29688"/>
                  </a:lnTo>
                  <a:lnTo>
                    <a:pt x="193189" y="29255"/>
                  </a:lnTo>
                  <a:lnTo>
                    <a:pt x="193189" y="29038"/>
                  </a:lnTo>
                  <a:lnTo>
                    <a:pt x="193207" y="28821"/>
                  </a:lnTo>
                  <a:lnTo>
                    <a:pt x="193225" y="28605"/>
                  </a:lnTo>
                  <a:lnTo>
                    <a:pt x="193279" y="28388"/>
                  </a:lnTo>
                  <a:lnTo>
                    <a:pt x="193189" y="28081"/>
                  </a:lnTo>
                  <a:lnTo>
                    <a:pt x="193117" y="27756"/>
                  </a:lnTo>
                  <a:lnTo>
                    <a:pt x="193062" y="27431"/>
                  </a:lnTo>
                  <a:lnTo>
                    <a:pt x="193008" y="27106"/>
                  </a:lnTo>
                  <a:lnTo>
                    <a:pt x="192954" y="26438"/>
                  </a:lnTo>
                  <a:lnTo>
                    <a:pt x="192918" y="25787"/>
                  </a:lnTo>
                  <a:lnTo>
                    <a:pt x="192882" y="25119"/>
                  </a:lnTo>
                  <a:lnTo>
                    <a:pt x="192828" y="24469"/>
                  </a:lnTo>
                  <a:lnTo>
                    <a:pt x="192774" y="24144"/>
                  </a:lnTo>
                  <a:lnTo>
                    <a:pt x="192719" y="23819"/>
                  </a:lnTo>
                  <a:lnTo>
                    <a:pt x="192629" y="23512"/>
                  </a:lnTo>
                  <a:lnTo>
                    <a:pt x="192539" y="23187"/>
                  </a:lnTo>
                  <a:lnTo>
                    <a:pt x="192467" y="22988"/>
                  </a:lnTo>
                  <a:lnTo>
                    <a:pt x="192430" y="22772"/>
                  </a:lnTo>
                  <a:lnTo>
                    <a:pt x="192430" y="22573"/>
                  </a:lnTo>
                  <a:lnTo>
                    <a:pt x="192430" y="22356"/>
                  </a:lnTo>
                  <a:lnTo>
                    <a:pt x="192448" y="21797"/>
                  </a:lnTo>
                  <a:lnTo>
                    <a:pt x="192412" y="21255"/>
                  </a:lnTo>
                  <a:lnTo>
                    <a:pt x="192376" y="20695"/>
                  </a:lnTo>
                  <a:lnTo>
                    <a:pt x="192304" y="20153"/>
                  </a:lnTo>
                  <a:lnTo>
                    <a:pt x="192141" y="19052"/>
                  </a:lnTo>
                  <a:lnTo>
                    <a:pt x="191979" y="17968"/>
                  </a:lnTo>
                  <a:lnTo>
                    <a:pt x="191925" y="17625"/>
                  </a:lnTo>
                  <a:lnTo>
                    <a:pt x="191835" y="17300"/>
                  </a:lnTo>
                  <a:lnTo>
                    <a:pt x="191726" y="16975"/>
                  </a:lnTo>
                  <a:lnTo>
                    <a:pt x="191600" y="16668"/>
                  </a:lnTo>
                  <a:lnTo>
                    <a:pt x="191311" y="16054"/>
                  </a:lnTo>
                  <a:lnTo>
                    <a:pt x="191004" y="15440"/>
                  </a:lnTo>
                  <a:lnTo>
                    <a:pt x="190751" y="15458"/>
                  </a:lnTo>
                  <a:lnTo>
                    <a:pt x="190932" y="15404"/>
                  </a:lnTo>
                  <a:lnTo>
                    <a:pt x="191094" y="15314"/>
                  </a:lnTo>
                  <a:lnTo>
                    <a:pt x="191166" y="15259"/>
                  </a:lnTo>
                  <a:lnTo>
                    <a:pt x="191221" y="15187"/>
                  </a:lnTo>
                  <a:lnTo>
                    <a:pt x="191275" y="15115"/>
                  </a:lnTo>
                  <a:lnTo>
                    <a:pt x="191311" y="15025"/>
                  </a:lnTo>
                  <a:lnTo>
                    <a:pt x="191835" y="13941"/>
                  </a:lnTo>
                  <a:lnTo>
                    <a:pt x="192340" y="12858"/>
                  </a:lnTo>
                  <a:lnTo>
                    <a:pt x="192810" y="11756"/>
                  </a:lnTo>
                  <a:lnTo>
                    <a:pt x="193261" y="10636"/>
                  </a:lnTo>
                  <a:lnTo>
                    <a:pt x="193225" y="9896"/>
                  </a:lnTo>
                  <a:lnTo>
                    <a:pt x="193351" y="10600"/>
                  </a:lnTo>
                  <a:lnTo>
                    <a:pt x="193496" y="11287"/>
                  </a:lnTo>
                  <a:lnTo>
                    <a:pt x="193586" y="11630"/>
                  </a:lnTo>
                  <a:lnTo>
                    <a:pt x="193676" y="11973"/>
                  </a:lnTo>
                  <a:lnTo>
                    <a:pt x="193785" y="12316"/>
                  </a:lnTo>
                  <a:lnTo>
                    <a:pt x="193911" y="12641"/>
                  </a:lnTo>
                  <a:lnTo>
                    <a:pt x="194128" y="12623"/>
                  </a:lnTo>
                  <a:lnTo>
                    <a:pt x="194236" y="12605"/>
                  </a:lnTo>
                  <a:lnTo>
                    <a:pt x="194345" y="12587"/>
                  </a:lnTo>
                  <a:lnTo>
                    <a:pt x="194435" y="12551"/>
                  </a:lnTo>
                  <a:lnTo>
                    <a:pt x="194507" y="12478"/>
                  </a:lnTo>
                  <a:lnTo>
                    <a:pt x="194525" y="12442"/>
                  </a:lnTo>
                  <a:lnTo>
                    <a:pt x="194543" y="12388"/>
                  </a:lnTo>
                  <a:lnTo>
                    <a:pt x="194561" y="12262"/>
                  </a:lnTo>
                  <a:lnTo>
                    <a:pt x="194615" y="11666"/>
                  </a:lnTo>
                  <a:lnTo>
                    <a:pt x="194688" y="11070"/>
                  </a:lnTo>
                  <a:lnTo>
                    <a:pt x="194742" y="10456"/>
                  </a:lnTo>
                  <a:lnTo>
                    <a:pt x="194814" y="9860"/>
                  </a:lnTo>
                  <a:lnTo>
                    <a:pt x="194922" y="9246"/>
                  </a:lnTo>
                  <a:lnTo>
                    <a:pt x="195049" y="8668"/>
                  </a:lnTo>
                  <a:lnTo>
                    <a:pt x="195139" y="8379"/>
                  </a:lnTo>
                  <a:lnTo>
                    <a:pt x="195229" y="8090"/>
                  </a:lnTo>
                  <a:lnTo>
                    <a:pt x="195338" y="7801"/>
                  </a:lnTo>
                  <a:lnTo>
                    <a:pt x="195446" y="7512"/>
                  </a:lnTo>
                  <a:close/>
                  <a:moveTo>
                    <a:pt x="191311" y="27377"/>
                  </a:moveTo>
                  <a:lnTo>
                    <a:pt x="191455" y="27395"/>
                  </a:lnTo>
                  <a:lnTo>
                    <a:pt x="191618" y="27431"/>
                  </a:lnTo>
                  <a:lnTo>
                    <a:pt x="191762" y="27503"/>
                  </a:lnTo>
                  <a:lnTo>
                    <a:pt x="191907" y="27593"/>
                  </a:lnTo>
                  <a:lnTo>
                    <a:pt x="192160" y="27774"/>
                  </a:lnTo>
                  <a:lnTo>
                    <a:pt x="192232" y="27828"/>
                  </a:lnTo>
                  <a:lnTo>
                    <a:pt x="192304" y="27900"/>
                  </a:lnTo>
                  <a:lnTo>
                    <a:pt x="192376" y="28045"/>
                  </a:lnTo>
                  <a:lnTo>
                    <a:pt x="192430" y="28207"/>
                  </a:lnTo>
                  <a:lnTo>
                    <a:pt x="192467" y="28388"/>
                  </a:lnTo>
                  <a:lnTo>
                    <a:pt x="192503" y="28749"/>
                  </a:lnTo>
                  <a:lnTo>
                    <a:pt x="192521" y="28930"/>
                  </a:lnTo>
                  <a:lnTo>
                    <a:pt x="192539" y="29092"/>
                  </a:lnTo>
                  <a:lnTo>
                    <a:pt x="192557" y="29471"/>
                  </a:lnTo>
                  <a:lnTo>
                    <a:pt x="192593" y="29851"/>
                  </a:lnTo>
                  <a:lnTo>
                    <a:pt x="192701" y="30573"/>
                  </a:lnTo>
                  <a:lnTo>
                    <a:pt x="192828" y="31313"/>
                  </a:lnTo>
                  <a:lnTo>
                    <a:pt x="192972" y="32036"/>
                  </a:lnTo>
                  <a:lnTo>
                    <a:pt x="193279" y="33498"/>
                  </a:lnTo>
                  <a:lnTo>
                    <a:pt x="193424" y="34221"/>
                  </a:lnTo>
                  <a:lnTo>
                    <a:pt x="193550" y="34961"/>
                  </a:lnTo>
                  <a:lnTo>
                    <a:pt x="193695" y="35936"/>
                  </a:lnTo>
                  <a:lnTo>
                    <a:pt x="193821" y="36911"/>
                  </a:lnTo>
                  <a:lnTo>
                    <a:pt x="193947" y="37887"/>
                  </a:lnTo>
                  <a:lnTo>
                    <a:pt x="194092" y="38862"/>
                  </a:lnTo>
                  <a:lnTo>
                    <a:pt x="193243" y="39927"/>
                  </a:lnTo>
                  <a:lnTo>
                    <a:pt x="192846" y="40469"/>
                  </a:lnTo>
                  <a:lnTo>
                    <a:pt x="192647" y="40740"/>
                  </a:lnTo>
                  <a:lnTo>
                    <a:pt x="192467" y="41029"/>
                  </a:lnTo>
                  <a:lnTo>
                    <a:pt x="192250" y="40361"/>
                  </a:lnTo>
                  <a:lnTo>
                    <a:pt x="192069" y="39674"/>
                  </a:lnTo>
                  <a:lnTo>
                    <a:pt x="191744" y="38302"/>
                  </a:lnTo>
                  <a:lnTo>
                    <a:pt x="191564" y="37616"/>
                  </a:lnTo>
                  <a:lnTo>
                    <a:pt x="191383" y="36948"/>
                  </a:lnTo>
                  <a:lnTo>
                    <a:pt x="191257" y="36622"/>
                  </a:lnTo>
                  <a:lnTo>
                    <a:pt x="191130" y="36279"/>
                  </a:lnTo>
                  <a:lnTo>
                    <a:pt x="191004" y="35954"/>
                  </a:lnTo>
                  <a:lnTo>
                    <a:pt x="190859" y="35647"/>
                  </a:lnTo>
                  <a:lnTo>
                    <a:pt x="190408" y="34365"/>
                  </a:lnTo>
                  <a:lnTo>
                    <a:pt x="189938" y="33101"/>
                  </a:lnTo>
                  <a:lnTo>
                    <a:pt x="189487" y="31837"/>
                  </a:lnTo>
                  <a:lnTo>
                    <a:pt x="189054" y="30555"/>
                  </a:lnTo>
                  <a:lnTo>
                    <a:pt x="189126" y="30085"/>
                  </a:lnTo>
                  <a:lnTo>
                    <a:pt x="189180" y="29851"/>
                  </a:lnTo>
                  <a:lnTo>
                    <a:pt x="189234" y="29616"/>
                  </a:lnTo>
                  <a:lnTo>
                    <a:pt x="189306" y="29399"/>
                  </a:lnTo>
                  <a:lnTo>
                    <a:pt x="189397" y="29164"/>
                  </a:lnTo>
                  <a:lnTo>
                    <a:pt x="189487" y="28948"/>
                  </a:lnTo>
                  <a:lnTo>
                    <a:pt x="189613" y="28731"/>
                  </a:lnTo>
                  <a:lnTo>
                    <a:pt x="189740" y="28532"/>
                  </a:lnTo>
                  <a:lnTo>
                    <a:pt x="189866" y="28334"/>
                  </a:lnTo>
                  <a:lnTo>
                    <a:pt x="190011" y="28153"/>
                  </a:lnTo>
                  <a:lnTo>
                    <a:pt x="190191" y="27973"/>
                  </a:lnTo>
                  <a:lnTo>
                    <a:pt x="190372" y="27828"/>
                  </a:lnTo>
                  <a:lnTo>
                    <a:pt x="190552" y="27684"/>
                  </a:lnTo>
                  <a:lnTo>
                    <a:pt x="190769" y="27557"/>
                  </a:lnTo>
                  <a:lnTo>
                    <a:pt x="190986" y="27467"/>
                  </a:lnTo>
                  <a:lnTo>
                    <a:pt x="191076" y="27431"/>
                  </a:lnTo>
                  <a:lnTo>
                    <a:pt x="191148" y="27395"/>
                  </a:lnTo>
                  <a:lnTo>
                    <a:pt x="191311" y="27377"/>
                  </a:lnTo>
                  <a:close/>
                  <a:moveTo>
                    <a:pt x="32668" y="22555"/>
                  </a:moveTo>
                  <a:lnTo>
                    <a:pt x="34094" y="22573"/>
                  </a:lnTo>
                  <a:lnTo>
                    <a:pt x="35521" y="22609"/>
                  </a:lnTo>
                  <a:lnTo>
                    <a:pt x="36659" y="22681"/>
                  </a:lnTo>
                  <a:lnTo>
                    <a:pt x="37796" y="22736"/>
                  </a:lnTo>
                  <a:lnTo>
                    <a:pt x="38934" y="22754"/>
                  </a:lnTo>
                  <a:lnTo>
                    <a:pt x="40072" y="22772"/>
                  </a:lnTo>
                  <a:lnTo>
                    <a:pt x="41282" y="22844"/>
                  </a:lnTo>
                  <a:lnTo>
                    <a:pt x="42491" y="22880"/>
                  </a:lnTo>
                  <a:lnTo>
                    <a:pt x="43719" y="22880"/>
                  </a:lnTo>
                  <a:lnTo>
                    <a:pt x="44929" y="22898"/>
                  </a:lnTo>
                  <a:lnTo>
                    <a:pt x="46139" y="22898"/>
                  </a:lnTo>
                  <a:lnTo>
                    <a:pt x="47349" y="22916"/>
                  </a:lnTo>
                  <a:lnTo>
                    <a:pt x="48577" y="22934"/>
                  </a:lnTo>
                  <a:lnTo>
                    <a:pt x="49787" y="23006"/>
                  </a:lnTo>
                  <a:lnTo>
                    <a:pt x="51846" y="23151"/>
                  </a:lnTo>
                  <a:lnTo>
                    <a:pt x="52893" y="23241"/>
                  </a:lnTo>
                  <a:lnTo>
                    <a:pt x="53922" y="23331"/>
                  </a:lnTo>
                  <a:lnTo>
                    <a:pt x="54952" y="23440"/>
                  </a:lnTo>
                  <a:lnTo>
                    <a:pt x="55981" y="23566"/>
                  </a:lnTo>
                  <a:lnTo>
                    <a:pt x="57010" y="23747"/>
                  </a:lnTo>
                  <a:lnTo>
                    <a:pt x="57516" y="23837"/>
                  </a:lnTo>
                  <a:lnTo>
                    <a:pt x="58022" y="23964"/>
                  </a:lnTo>
                  <a:lnTo>
                    <a:pt x="58943" y="24180"/>
                  </a:lnTo>
                  <a:lnTo>
                    <a:pt x="59864" y="24415"/>
                  </a:lnTo>
                  <a:lnTo>
                    <a:pt x="60767" y="24668"/>
                  </a:lnTo>
                  <a:lnTo>
                    <a:pt x="61669" y="24939"/>
                  </a:lnTo>
                  <a:lnTo>
                    <a:pt x="63475" y="25499"/>
                  </a:lnTo>
                  <a:lnTo>
                    <a:pt x="65281" y="26058"/>
                  </a:lnTo>
                  <a:lnTo>
                    <a:pt x="67647" y="26799"/>
                  </a:lnTo>
                  <a:lnTo>
                    <a:pt x="70012" y="27539"/>
                  </a:lnTo>
                  <a:lnTo>
                    <a:pt x="72378" y="28298"/>
                  </a:lnTo>
                  <a:lnTo>
                    <a:pt x="73570" y="28677"/>
                  </a:lnTo>
                  <a:lnTo>
                    <a:pt x="74744" y="29074"/>
                  </a:lnTo>
                  <a:lnTo>
                    <a:pt x="76243" y="29598"/>
                  </a:lnTo>
                  <a:lnTo>
                    <a:pt x="77741" y="30158"/>
                  </a:lnTo>
                  <a:lnTo>
                    <a:pt x="79240" y="30754"/>
                  </a:lnTo>
                  <a:lnTo>
                    <a:pt x="80703" y="31367"/>
                  </a:lnTo>
                  <a:lnTo>
                    <a:pt x="82184" y="32018"/>
                  </a:lnTo>
                  <a:lnTo>
                    <a:pt x="83629" y="32686"/>
                  </a:lnTo>
                  <a:lnTo>
                    <a:pt x="86536" y="34040"/>
                  </a:lnTo>
                  <a:lnTo>
                    <a:pt x="87583" y="34528"/>
                  </a:lnTo>
                  <a:lnTo>
                    <a:pt x="88613" y="35069"/>
                  </a:lnTo>
                  <a:lnTo>
                    <a:pt x="89624" y="35611"/>
                  </a:lnTo>
                  <a:lnTo>
                    <a:pt x="90653" y="36153"/>
                  </a:lnTo>
                  <a:lnTo>
                    <a:pt x="92676" y="37273"/>
                  </a:lnTo>
                  <a:lnTo>
                    <a:pt x="93705" y="37814"/>
                  </a:lnTo>
                  <a:lnTo>
                    <a:pt x="94734" y="38338"/>
                  </a:lnTo>
                  <a:lnTo>
                    <a:pt x="96017" y="39006"/>
                  </a:lnTo>
                  <a:lnTo>
                    <a:pt x="97281" y="39674"/>
                  </a:lnTo>
                  <a:lnTo>
                    <a:pt x="97913" y="40017"/>
                  </a:lnTo>
                  <a:lnTo>
                    <a:pt x="98545" y="40379"/>
                  </a:lnTo>
                  <a:lnTo>
                    <a:pt x="99159" y="40758"/>
                  </a:lnTo>
                  <a:lnTo>
                    <a:pt x="99755" y="41155"/>
                  </a:lnTo>
                  <a:lnTo>
                    <a:pt x="98671" y="40650"/>
                  </a:lnTo>
                  <a:lnTo>
                    <a:pt x="97570" y="40144"/>
                  </a:lnTo>
                  <a:lnTo>
                    <a:pt x="96468" y="39656"/>
                  </a:lnTo>
                  <a:lnTo>
                    <a:pt x="95366" y="39187"/>
                  </a:lnTo>
                  <a:lnTo>
                    <a:pt x="94247" y="38717"/>
                  </a:lnTo>
                  <a:lnTo>
                    <a:pt x="93145" y="38266"/>
                  </a:lnTo>
                  <a:lnTo>
                    <a:pt x="90906" y="37381"/>
                  </a:lnTo>
                  <a:lnTo>
                    <a:pt x="90075" y="37074"/>
                  </a:lnTo>
                  <a:lnTo>
                    <a:pt x="89263" y="36749"/>
                  </a:lnTo>
                  <a:lnTo>
                    <a:pt x="87619" y="36081"/>
                  </a:lnTo>
                  <a:lnTo>
                    <a:pt x="85994" y="35413"/>
                  </a:lnTo>
                  <a:lnTo>
                    <a:pt x="85163" y="35106"/>
                  </a:lnTo>
                  <a:lnTo>
                    <a:pt x="84333" y="34799"/>
                  </a:lnTo>
                  <a:lnTo>
                    <a:pt x="82996" y="34275"/>
                  </a:lnTo>
                  <a:lnTo>
                    <a:pt x="81624" y="33751"/>
                  </a:lnTo>
                  <a:lnTo>
                    <a:pt x="80270" y="33264"/>
                  </a:lnTo>
                  <a:lnTo>
                    <a:pt x="78897" y="32794"/>
                  </a:lnTo>
                  <a:lnTo>
                    <a:pt x="77525" y="32343"/>
                  </a:lnTo>
                  <a:lnTo>
                    <a:pt x="76134" y="31927"/>
                  </a:lnTo>
                  <a:lnTo>
                    <a:pt x="74744" y="31530"/>
                  </a:lnTo>
                  <a:lnTo>
                    <a:pt x="73335" y="31169"/>
                  </a:lnTo>
                  <a:lnTo>
                    <a:pt x="72685" y="31006"/>
                  </a:lnTo>
                  <a:lnTo>
                    <a:pt x="72035" y="30880"/>
                  </a:lnTo>
                  <a:lnTo>
                    <a:pt x="70717" y="30627"/>
                  </a:lnTo>
                  <a:lnTo>
                    <a:pt x="69417" y="30428"/>
                  </a:lnTo>
                  <a:lnTo>
                    <a:pt x="68080" y="30248"/>
                  </a:lnTo>
                  <a:lnTo>
                    <a:pt x="66762" y="30085"/>
                  </a:lnTo>
                  <a:lnTo>
                    <a:pt x="65426" y="29959"/>
                  </a:lnTo>
                  <a:lnTo>
                    <a:pt x="64107" y="29851"/>
                  </a:lnTo>
                  <a:lnTo>
                    <a:pt x="62771" y="29760"/>
                  </a:lnTo>
                  <a:lnTo>
                    <a:pt x="61074" y="29598"/>
                  </a:lnTo>
                  <a:lnTo>
                    <a:pt x="59394" y="29453"/>
                  </a:lnTo>
                  <a:lnTo>
                    <a:pt x="57697" y="29327"/>
                  </a:lnTo>
                  <a:lnTo>
                    <a:pt x="55999" y="29219"/>
                  </a:lnTo>
                  <a:lnTo>
                    <a:pt x="52604" y="29020"/>
                  </a:lnTo>
                  <a:lnTo>
                    <a:pt x="49191" y="28839"/>
                  </a:lnTo>
                  <a:lnTo>
                    <a:pt x="47873" y="28749"/>
                  </a:lnTo>
                  <a:lnTo>
                    <a:pt x="46555" y="28677"/>
                  </a:lnTo>
                  <a:lnTo>
                    <a:pt x="45236" y="28641"/>
                  </a:lnTo>
                  <a:lnTo>
                    <a:pt x="43918" y="28605"/>
                  </a:lnTo>
                  <a:lnTo>
                    <a:pt x="43069" y="28659"/>
                  </a:lnTo>
                  <a:lnTo>
                    <a:pt x="42221" y="28677"/>
                  </a:lnTo>
                  <a:lnTo>
                    <a:pt x="40523" y="28713"/>
                  </a:lnTo>
                  <a:lnTo>
                    <a:pt x="38826" y="28767"/>
                  </a:lnTo>
                  <a:lnTo>
                    <a:pt x="37977" y="28803"/>
                  </a:lnTo>
                  <a:lnTo>
                    <a:pt x="37128" y="28857"/>
                  </a:lnTo>
                  <a:lnTo>
                    <a:pt x="33661" y="28948"/>
                  </a:lnTo>
                  <a:lnTo>
                    <a:pt x="30194" y="29074"/>
                  </a:lnTo>
                  <a:lnTo>
                    <a:pt x="25173" y="29074"/>
                  </a:lnTo>
                  <a:lnTo>
                    <a:pt x="22645" y="29056"/>
                  </a:lnTo>
                  <a:lnTo>
                    <a:pt x="21399" y="29038"/>
                  </a:lnTo>
                  <a:lnTo>
                    <a:pt x="20135" y="29002"/>
                  </a:lnTo>
                  <a:lnTo>
                    <a:pt x="18636" y="29002"/>
                  </a:lnTo>
                  <a:lnTo>
                    <a:pt x="17119" y="29038"/>
                  </a:lnTo>
                  <a:lnTo>
                    <a:pt x="15602" y="29074"/>
                  </a:lnTo>
                  <a:lnTo>
                    <a:pt x="14086" y="29074"/>
                  </a:lnTo>
                  <a:lnTo>
                    <a:pt x="13381" y="29092"/>
                  </a:lnTo>
                  <a:lnTo>
                    <a:pt x="12659" y="29146"/>
                  </a:lnTo>
                  <a:lnTo>
                    <a:pt x="11955" y="29200"/>
                  </a:lnTo>
                  <a:lnTo>
                    <a:pt x="11232" y="29255"/>
                  </a:lnTo>
                  <a:lnTo>
                    <a:pt x="10528" y="29345"/>
                  </a:lnTo>
                  <a:lnTo>
                    <a:pt x="9806" y="29435"/>
                  </a:lnTo>
                  <a:lnTo>
                    <a:pt x="9101" y="29544"/>
                  </a:lnTo>
                  <a:lnTo>
                    <a:pt x="8397" y="29670"/>
                  </a:lnTo>
                  <a:lnTo>
                    <a:pt x="9896" y="28930"/>
                  </a:lnTo>
                  <a:lnTo>
                    <a:pt x="11377" y="28153"/>
                  </a:lnTo>
                  <a:lnTo>
                    <a:pt x="12858" y="27377"/>
                  </a:lnTo>
                  <a:lnTo>
                    <a:pt x="14338" y="26600"/>
                  </a:lnTo>
                  <a:lnTo>
                    <a:pt x="15512" y="26040"/>
                  </a:lnTo>
                  <a:lnTo>
                    <a:pt x="16704" y="25517"/>
                  </a:lnTo>
                  <a:lnTo>
                    <a:pt x="17914" y="25011"/>
                  </a:lnTo>
                  <a:lnTo>
                    <a:pt x="18510" y="24776"/>
                  </a:lnTo>
                  <a:lnTo>
                    <a:pt x="19124" y="24541"/>
                  </a:lnTo>
                  <a:lnTo>
                    <a:pt x="19738" y="24325"/>
                  </a:lnTo>
                  <a:lnTo>
                    <a:pt x="20352" y="24126"/>
                  </a:lnTo>
                  <a:lnTo>
                    <a:pt x="20966" y="23927"/>
                  </a:lnTo>
                  <a:lnTo>
                    <a:pt x="21598" y="23747"/>
                  </a:lnTo>
                  <a:lnTo>
                    <a:pt x="22230" y="23584"/>
                  </a:lnTo>
                  <a:lnTo>
                    <a:pt x="22862" y="23422"/>
                  </a:lnTo>
                  <a:lnTo>
                    <a:pt x="23494" y="23295"/>
                  </a:lnTo>
                  <a:lnTo>
                    <a:pt x="24126" y="23187"/>
                  </a:lnTo>
                  <a:lnTo>
                    <a:pt x="24848" y="23061"/>
                  </a:lnTo>
                  <a:lnTo>
                    <a:pt x="25553" y="22952"/>
                  </a:lnTo>
                  <a:lnTo>
                    <a:pt x="26257" y="22862"/>
                  </a:lnTo>
                  <a:lnTo>
                    <a:pt x="26961" y="22790"/>
                  </a:lnTo>
                  <a:lnTo>
                    <a:pt x="27665" y="22718"/>
                  </a:lnTo>
                  <a:lnTo>
                    <a:pt x="28388" y="22663"/>
                  </a:lnTo>
                  <a:lnTo>
                    <a:pt x="29814" y="22591"/>
                  </a:lnTo>
                  <a:lnTo>
                    <a:pt x="31241" y="22555"/>
                  </a:lnTo>
                  <a:close/>
                  <a:moveTo>
                    <a:pt x="186959" y="29760"/>
                  </a:moveTo>
                  <a:lnTo>
                    <a:pt x="187248" y="29796"/>
                  </a:lnTo>
                  <a:lnTo>
                    <a:pt x="187519" y="29851"/>
                  </a:lnTo>
                  <a:lnTo>
                    <a:pt x="187789" y="29941"/>
                  </a:lnTo>
                  <a:lnTo>
                    <a:pt x="187988" y="30230"/>
                  </a:lnTo>
                  <a:lnTo>
                    <a:pt x="188151" y="30537"/>
                  </a:lnTo>
                  <a:lnTo>
                    <a:pt x="188295" y="30844"/>
                  </a:lnTo>
                  <a:lnTo>
                    <a:pt x="188421" y="31169"/>
                  </a:lnTo>
                  <a:lnTo>
                    <a:pt x="188656" y="31819"/>
                  </a:lnTo>
                  <a:lnTo>
                    <a:pt x="188765" y="32144"/>
                  </a:lnTo>
                  <a:lnTo>
                    <a:pt x="188909" y="32469"/>
                  </a:lnTo>
                  <a:lnTo>
                    <a:pt x="189126" y="32993"/>
                  </a:lnTo>
                  <a:lnTo>
                    <a:pt x="189324" y="33516"/>
                  </a:lnTo>
                  <a:lnTo>
                    <a:pt x="189704" y="34582"/>
                  </a:lnTo>
                  <a:lnTo>
                    <a:pt x="190101" y="35647"/>
                  </a:lnTo>
                  <a:lnTo>
                    <a:pt x="190318" y="36171"/>
                  </a:lnTo>
                  <a:lnTo>
                    <a:pt x="190534" y="36677"/>
                  </a:lnTo>
                  <a:lnTo>
                    <a:pt x="190769" y="37291"/>
                  </a:lnTo>
                  <a:lnTo>
                    <a:pt x="190968" y="37923"/>
                  </a:lnTo>
                  <a:lnTo>
                    <a:pt x="191148" y="38555"/>
                  </a:lnTo>
                  <a:lnTo>
                    <a:pt x="191311" y="39187"/>
                  </a:lnTo>
                  <a:lnTo>
                    <a:pt x="191473" y="39837"/>
                  </a:lnTo>
                  <a:lnTo>
                    <a:pt x="191636" y="40469"/>
                  </a:lnTo>
                  <a:lnTo>
                    <a:pt x="191835" y="41101"/>
                  </a:lnTo>
                  <a:lnTo>
                    <a:pt x="192051" y="41733"/>
                  </a:lnTo>
                  <a:lnTo>
                    <a:pt x="191889" y="42004"/>
                  </a:lnTo>
                  <a:lnTo>
                    <a:pt x="191708" y="42257"/>
                  </a:lnTo>
                  <a:lnTo>
                    <a:pt x="191329" y="42762"/>
                  </a:lnTo>
                  <a:lnTo>
                    <a:pt x="190932" y="43268"/>
                  </a:lnTo>
                  <a:lnTo>
                    <a:pt x="190534" y="43756"/>
                  </a:lnTo>
                  <a:lnTo>
                    <a:pt x="190119" y="44243"/>
                  </a:lnTo>
                  <a:lnTo>
                    <a:pt x="189722" y="44731"/>
                  </a:lnTo>
                  <a:lnTo>
                    <a:pt x="189541" y="44984"/>
                  </a:lnTo>
                  <a:lnTo>
                    <a:pt x="189361" y="45254"/>
                  </a:lnTo>
                  <a:lnTo>
                    <a:pt x="189198" y="45525"/>
                  </a:lnTo>
                  <a:lnTo>
                    <a:pt x="189035" y="45796"/>
                  </a:lnTo>
                  <a:lnTo>
                    <a:pt x="188981" y="45507"/>
                  </a:lnTo>
                  <a:lnTo>
                    <a:pt x="188909" y="45218"/>
                  </a:lnTo>
                  <a:lnTo>
                    <a:pt x="188819" y="44929"/>
                  </a:lnTo>
                  <a:lnTo>
                    <a:pt x="188728" y="44658"/>
                  </a:lnTo>
                  <a:lnTo>
                    <a:pt x="188602" y="44388"/>
                  </a:lnTo>
                  <a:lnTo>
                    <a:pt x="188476" y="44117"/>
                  </a:lnTo>
                  <a:lnTo>
                    <a:pt x="188205" y="43593"/>
                  </a:lnTo>
                  <a:lnTo>
                    <a:pt x="187880" y="43105"/>
                  </a:lnTo>
                  <a:lnTo>
                    <a:pt x="187537" y="42600"/>
                  </a:lnTo>
                  <a:lnTo>
                    <a:pt x="187193" y="42130"/>
                  </a:lnTo>
                  <a:lnTo>
                    <a:pt x="186814" y="41661"/>
                  </a:lnTo>
                  <a:lnTo>
                    <a:pt x="186164" y="40957"/>
                  </a:lnTo>
                  <a:lnTo>
                    <a:pt x="185514" y="40252"/>
                  </a:lnTo>
                  <a:lnTo>
                    <a:pt x="184864" y="39530"/>
                  </a:lnTo>
                  <a:lnTo>
                    <a:pt x="184232" y="38790"/>
                  </a:lnTo>
                  <a:lnTo>
                    <a:pt x="183961" y="38446"/>
                  </a:lnTo>
                  <a:lnTo>
                    <a:pt x="183708" y="38103"/>
                  </a:lnTo>
                  <a:lnTo>
                    <a:pt x="183203" y="37381"/>
                  </a:lnTo>
                  <a:lnTo>
                    <a:pt x="182733" y="36659"/>
                  </a:lnTo>
                  <a:lnTo>
                    <a:pt x="182227" y="35936"/>
                  </a:lnTo>
                  <a:lnTo>
                    <a:pt x="182516" y="35395"/>
                  </a:lnTo>
                  <a:lnTo>
                    <a:pt x="182787" y="34817"/>
                  </a:lnTo>
                  <a:lnTo>
                    <a:pt x="183040" y="34257"/>
                  </a:lnTo>
                  <a:lnTo>
                    <a:pt x="183257" y="33661"/>
                  </a:lnTo>
                  <a:lnTo>
                    <a:pt x="183455" y="33065"/>
                  </a:lnTo>
                  <a:lnTo>
                    <a:pt x="183528" y="32758"/>
                  </a:lnTo>
                  <a:lnTo>
                    <a:pt x="183600" y="32469"/>
                  </a:lnTo>
                  <a:lnTo>
                    <a:pt x="183654" y="32162"/>
                  </a:lnTo>
                  <a:lnTo>
                    <a:pt x="183690" y="31837"/>
                  </a:lnTo>
                  <a:lnTo>
                    <a:pt x="183708" y="31530"/>
                  </a:lnTo>
                  <a:lnTo>
                    <a:pt x="183726" y="31223"/>
                  </a:lnTo>
                  <a:lnTo>
                    <a:pt x="183925" y="31024"/>
                  </a:lnTo>
                  <a:lnTo>
                    <a:pt x="184142" y="30844"/>
                  </a:lnTo>
                  <a:lnTo>
                    <a:pt x="184358" y="30681"/>
                  </a:lnTo>
                  <a:lnTo>
                    <a:pt x="184593" y="30519"/>
                  </a:lnTo>
                  <a:lnTo>
                    <a:pt x="184846" y="30356"/>
                  </a:lnTo>
                  <a:lnTo>
                    <a:pt x="185081" y="30212"/>
                  </a:lnTo>
                  <a:lnTo>
                    <a:pt x="185352" y="30085"/>
                  </a:lnTo>
                  <a:lnTo>
                    <a:pt x="185604" y="29977"/>
                  </a:lnTo>
                  <a:lnTo>
                    <a:pt x="185875" y="29887"/>
                  </a:lnTo>
                  <a:lnTo>
                    <a:pt x="186146" y="29814"/>
                  </a:lnTo>
                  <a:lnTo>
                    <a:pt x="186417" y="29778"/>
                  </a:lnTo>
                  <a:lnTo>
                    <a:pt x="186688" y="29760"/>
                  </a:lnTo>
                  <a:close/>
                  <a:moveTo>
                    <a:pt x="38808" y="33083"/>
                  </a:moveTo>
                  <a:lnTo>
                    <a:pt x="40541" y="33137"/>
                  </a:lnTo>
                  <a:lnTo>
                    <a:pt x="42275" y="33228"/>
                  </a:lnTo>
                  <a:lnTo>
                    <a:pt x="44008" y="33300"/>
                  </a:lnTo>
                  <a:lnTo>
                    <a:pt x="45760" y="33372"/>
                  </a:lnTo>
                  <a:lnTo>
                    <a:pt x="46699" y="33444"/>
                  </a:lnTo>
                  <a:lnTo>
                    <a:pt x="47620" y="33516"/>
                  </a:lnTo>
                  <a:lnTo>
                    <a:pt x="49498" y="33697"/>
                  </a:lnTo>
                  <a:lnTo>
                    <a:pt x="50437" y="33769"/>
                  </a:lnTo>
                  <a:lnTo>
                    <a:pt x="51376" y="33841"/>
                  </a:lnTo>
                  <a:lnTo>
                    <a:pt x="52315" y="33896"/>
                  </a:lnTo>
                  <a:lnTo>
                    <a:pt x="53254" y="33932"/>
                  </a:lnTo>
                  <a:lnTo>
                    <a:pt x="53742" y="33986"/>
                  </a:lnTo>
                  <a:lnTo>
                    <a:pt x="54247" y="34022"/>
                  </a:lnTo>
                  <a:lnTo>
                    <a:pt x="55241" y="34076"/>
                  </a:lnTo>
                  <a:lnTo>
                    <a:pt x="56252" y="34112"/>
                  </a:lnTo>
                  <a:lnTo>
                    <a:pt x="56740" y="34148"/>
                  </a:lnTo>
                  <a:lnTo>
                    <a:pt x="57245" y="34203"/>
                  </a:lnTo>
                  <a:lnTo>
                    <a:pt x="58058" y="34257"/>
                  </a:lnTo>
                  <a:lnTo>
                    <a:pt x="58852" y="34311"/>
                  </a:lnTo>
                  <a:lnTo>
                    <a:pt x="60460" y="34455"/>
                  </a:lnTo>
                  <a:lnTo>
                    <a:pt x="62085" y="34600"/>
                  </a:lnTo>
                  <a:lnTo>
                    <a:pt x="62879" y="34654"/>
                  </a:lnTo>
                  <a:lnTo>
                    <a:pt x="63692" y="34690"/>
                  </a:lnTo>
                  <a:lnTo>
                    <a:pt x="65390" y="34817"/>
                  </a:lnTo>
                  <a:lnTo>
                    <a:pt x="67087" y="34961"/>
                  </a:lnTo>
                  <a:lnTo>
                    <a:pt x="68784" y="35124"/>
                  </a:lnTo>
                  <a:lnTo>
                    <a:pt x="70482" y="35304"/>
                  </a:lnTo>
                  <a:lnTo>
                    <a:pt x="72161" y="35521"/>
                  </a:lnTo>
                  <a:lnTo>
                    <a:pt x="73841" y="35756"/>
                  </a:lnTo>
                  <a:lnTo>
                    <a:pt x="75520" y="36045"/>
                  </a:lnTo>
                  <a:lnTo>
                    <a:pt x="76369" y="36207"/>
                  </a:lnTo>
                  <a:lnTo>
                    <a:pt x="77200" y="36370"/>
                  </a:lnTo>
                  <a:lnTo>
                    <a:pt x="80757" y="37038"/>
                  </a:lnTo>
                  <a:lnTo>
                    <a:pt x="82527" y="37381"/>
                  </a:lnTo>
                  <a:lnTo>
                    <a:pt x="84315" y="37724"/>
                  </a:lnTo>
                  <a:lnTo>
                    <a:pt x="86084" y="38121"/>
                  </a:lnTo>
                  <a:lnTo>
                    <a:pt x="86951" y="38320"/>
                  </a:lnTo>
                  <a:lnTo>
                    <a:pt x="87836" y="38537"/>
                  </a:lnTo>
                  <a:lnTo>
                    <a:pt x="88721" y="38753"/>
                  </a:lnTo>
                  <a:lnTo>
                    <a:pt x="89588" y="39006"/>
                  </a:lnTo>
                  <a:lnTo>
                    <a:pt x="90455" y="39259"/>
                  </a:lnTo>
                  <a:lnTo>
                    <a:pt x="91321" y="39512"/>
                  </a:lnTo>
                  <a:lnTo>
                    <a:pt x="93597" y="40270"/>
                  </a:lnTo>
                  <a:lnTo>
                    <a:pt x="94734" y="40631"/>
                  </a:lnTo>
                  <a:lnTo>
                    <a:pt x="95854" y="41029"/>
                  </a:lnTo>
                  <a:lnTo>
                    <a:pt x="96974" y="41426"/>
                  </a:lnTo>
                  <a:lnTo>
                    <a:pt x="98093" y="41859"/>
                  </a:lnTo>
                  <a:lnTo>
                    <a:pt x="99195" y="42311"/>
                  </a:lnTo>
                  <a:lnTo>
                    <a:pt x="100296" y="42798"/>
                  </a:lnTo>
                  <a:lnTo>
                    <a:pt x="100621" y="42961"/>
                  </a:lnTo>
                  <a:lnTo>
                    <a:pt x="100947" y="43142"/>
                  </a:lnTo>
                  <a:lnTo>
                    <a:pt x="101091" y="43232"/>
                  </a:lnTo>
                  <a:lnTo>
                    <a:pt x="101254" y="43322"/>
                  </a:lnTo>
                  <a:lnTo>
                    <a:pt x="101380" y="43449"/>
                  </a:lnTo>
                  <a:lnTo>
                    <a:pt x="101524" y="43575"/>
                  </a:lnTo>
                  <a:lnTo>
                    <a:pt x="101452" y="43864"/>
                  </a:lnTo>
                  <a:lnTo>
                    <a:pt x="101344" y="44153"/>
                  </a:lnTo>
                  <a:lnTo>
                    <a:pt x="101217" y="44442"/>
                  </a:lnTo>
                  <a:lnTo>
                    <a:pt x="101055" y="44713"/>
                  </a:lnTo>
                  <a:lnTo>
                    <a:pt x="100874" y="44947"/>
                  </a:lnTo>
                  <a:lnTo>
                    <a:pt x="100658" y="45164"/>
                  </a:lnTo>
                  <a:lnTo>
                    <a:pt x="100549" y="45272"/>
                  </a:lnTo>
                  <a:lnTo>
                    <a:pt x="100423" y="45363"/>
                  </a:lnTo>
                  <a:lnTo>
                    <a:pt x="100278" y="45435"/>
                  </a:lnTo>
                  <a:lnTo>
                    <a:pt x="100134" y="45507"/>
                  </a:lnTo>
                  <a:lnTo>
                    <a:pt x="99899" y="45616"/>
                  </a:lnTo>
                  <a:lnTo>
                    <a:pt x="99682" y="45760"/>
                  </a:lnTo>
                  <a:lnTo>
                    <a:pt x="99249" y="46049"/>
                  </a:lnTo>
                  <a:lnTo>
                    <a:pt x="98816" y="46338"/>
                  </a:lnTo>
                  <a:lnTo>
                    <a:pt x="98581" y="46482"/>
                  </a:lnTo>
                  <a:lnTo>
                    <a:pt x="98364" y="46591"/>
                  </a:lnTo>
                  <a:lnTo>
                    <a:pt x="97967" y="46681"/>
                  </a:lnTo>
                  <a:lnTo>
                    <a:pt x="97552" y="46735"/>
                  </a:lnTo>
                  <a:lnTo>
                    <a:pt x="97154" y="46771"/>
                  </a:lnTo>
                  <a:lnTo>
                    <a:pt x="96757" y="46771"/>
                  </a:lnTo>
                  <a:lnTo>
                    <a:pt x="96342" y="46735"/>
                  </a:lnTo>
                  <a:lnTo>
                    <a:pt x="95944" y="46699"/>
                  </a:lnTo>
                  <a:lnTo>
                    <a:pt x="95547" y="46627"/>
                  </a:lnTo>
                  <a:lnTo>
                    <a:pt x="95150" y="46555"/>
                  </a:lnTo>
                  <a:lnTo>
                    <a:pt x="95005" y="46537"/>
                  </a:lnTo>
                  <a:lnTo>
                    <a:pt x="94861" y="46555"/>
                  </a:lnTo>
                  <a:lnTo>
                    <a:pt x="94572" y="46609"/>
                  </a:lnTo>
                  <a:lnTo>
                    <a:pt x="94445" y="46627"/>
                  </a:lnTo>
                  <a:lnTo>
                    <a:pt x="94301" y="46645"/>
                  </a:lnTo>
                  <a:lnTo>
                    <a:pt x="94157" y="46627"/>
                  </a:lnTo>
                  <a:lnTo>
                    <a:pt x="94030" y="46573"/>
                  </a:lnTo>
                  <a:lnTo>
                    <a:pt x="93127" y="46193"/>
                  </a:lnTo>
                  <a:lnTo>
                    <a:pt x="92224" y="45814"/>
                  </a:lnTo>
                  <a:lnTo>
                    <a:pt x="91321" y="45453"/>
                  </a:lnTo>
                  <a:lnTo>
                    <a:pt x="90400" y="45128"/>
                  </a:lnTo>
                  <a:lnTo>
                    <a:pt x="89479" y="44803"/>
                  </a:lnTo>
                  <a:lnTo>
                    <a:pt x="88558" y="44496"/>
                  </a:lnTo>
                  <a:lnTo>
                    <a:pt x="87637" y="44207"/>
                  </a:lnTo>
                  <a:lnTo>
                    <a:pt x="86698" y="43918"/>
                  </a:lnTo>
                  <a:lnTo>
                    <a:pt x="85705" y="43665"/>
                  </a:lnTo>
                  <a:lnTo>
                    <a:pt x="84694" y="43431"/>
                  </a:lnTo>
                  <a:lnTo>
                    <a:pt x="82671" y="43015"/>
                  </a:lnTo>
                  <a:lnTo>
                    <a:pt x="80667" y="42600"/>
                  </a:lnTo>
                  <a:lnTo>
                    <a:pt x="79656" y="42365"/>
                  </a:lnTo>
                  <a:lnTo>
                    <a:pt x="78662" y="42130"/>
                  </a:lnTo>
                  <a:lnTo>
                    <a:pt x="77471" y="41859"/>
                  </a:lnTo>
                  <a:lnTo>
                    <a:pt x="76261" y="41607"/>
                  </a:lnTo>
                  <a:lnTo>
                    <a:pt x="75051" y="41408"/>
                  </a:lnTo>
                  <a:lnTo>
                    <a:pt x="73859" y="41209"/>
                  </a:lnTo>
                  <a:lnTo>
                    <a:pt x="72631" y="41029"/>
                  </a:lnTo>
                  <a:lnTo>
                    <a:pt x="71421" y="40866"/>
                  </a:lnTo>
                  <a:lnTo>
                    <a:pt x="69001" y="40559"/>
                  </a:lnTo>
                  <a:lnTo>
                    <a:pt x="67340" y="40343"/>
                  </a:lnTo>
                  <a:lnTo>
                    <a:pt x="65697" y="40144"/>
                  </a:lnTo>
                  <a:lnTo>
                    <a:pt x="62392" y="39747"/>
                  </a:lnTo>
                  <a:lnTo>
                    <a:pt x="60730" y="39530"/>
                  </a:lnTo>
                  <a:lnTo>
                    <a:pt x="59087" y="39313"/>
                  </a:lnTo>
                  <a:lnTo>
                    <a:pt x="57426" y="39078"/>
                  </a:lnTo>
                  <a:lnTo>
                    <a:pt x="55782" y="38808"/>
                  </a:lnTo>
                  <a:lnTo>
                    <a:pt x="54500" y="38609"/>
                  </a:lnTo>
                  <a:lnTo>
                    <a:pt x="53200" y="38410"/>
                  </a:lnTo>
                  <a:lnTo>
                    <a:pt x="51900" y="38248"/>
                  </a:lnTo>
                  <a:lnTo>
                    <a:pt x="50600" y="38085"/>
                  </a:lnTo>
                  <a:lnTo>
                    <a:pt x="49299" y="37959"/>
                  </a:lnTo>
                  <a:lnTo>
                    <a:pt x="47999" y="37832"/>
                  </a:lnTo>
                  <a:lnTo>
                    <a:pt x="46681" y="37742"/>
                  </a:lnTo>
                  <a:lnTo>
                    <a:pt x="45381" y="37670"/>
                  </a:lnTo>
                  <a:lnTo>
                    <a:pt x="43683" y="37670"/>
                  </a:lnTo>
                  <a:lnTo>
                    <a:pt x="42835" y="37688"/>
                  </a:lnTo>
                  <a:lnTo>
                    <a:pt x="41986" y="37706"/>
                  </a:lnTo>
                  <a:lnTo>
                    <a:pt x="40306" y="37796"/>
                  </a:lnTo>
                  <a:lnTo>
                    <a:pt x="38609" y="37923"/>
                  </a:lnTo>
                  <a:lnTo>
                    <a:pt x="37236" y="38067"/>
                  </a:lnTo>
                  <a:lnTo>
                    <a:pt x="35882" y="38176"/>
                  </a:lnTo>
                  <a:lnTo>
                    <a:pt x="34510" y="38266"/>
                  </a:lnTo>
                  <a:lnTo>
                    <a:pt x="33137" y="38338"/>
                  </a:lnTo>
                  <a:lnTo>
                    <a:pt x="31765" y="38374"/>
                  </a:lnTo>
                  <a:lnTo>
                    <a:pt x="30392" y="38392"/>
                  </a:lnTo>
                  <a:lnTo>
                    <a:pt x="29020" y="38410"/>
                  </a:lnTo>
                  <a:lnTo>
                    <a:pt x="27647" y="38392"/>
                  </a:lnTo>
                  <a:lnTo>
                    <a:pt x="26835" y="38410"/>
                  </a:lnTo>
                  <a:lnTo>
                    <a:pt x="26004" y="38428"/>
                  </a:lnTo>
                  <a:lnTo>
                    <a:pt x="24361" y="38501"/>
                  </a:lnTo>
                  <a:lnTo>
                    <a:pt x="22736" y="38555"/>
                  </a:lnTo>
                  <a:lnTo>
                    <a:pt x="21905" y="38591"/>
                  </a:lnTo>
                  <a:lnTo>
                    <a:pt x="21092" y="38609"/>
                  </a:lnTo>
                  <a:lnTo>
                    <a:pt x="20587" y="38627"/>
                  </a:lnTo>
                  <a:lnTo>
                    <a:pt x="20099" y="38663"/>
                  </a:lnTo>
                  <a:lnTo>
                    <a:pt x="19106" y="38771"/>
                  </a:lnTo>
                  <a:lnTo>
                    <a:pt x="18113" y="38880"/>
                  </a:lnTo>
                  <a:lnTo>
                    <a:pt x="17119" y="38988"/>
                  </a:lnTo>
                  <a:lnTo>
                    <a:pt x="19593" y="38266"/>
                  </a:lnTo>
                  <a:lnTo>
                    <a:pt x="22067" y="37543"/>
                  </a:lnTo>
                  <a:lnTo>
                    <a:pt x="23313" y="37182"/>
                  </a:lnTo>
                  <a:lnTo>
                    <a:pt x="24559" y="36857"/>
                  </a:lnTo>
                  <a:lnTo>
                    <a:pt x="25805" y="36550"/>
                  </a:lnTo>
                  <a:lnTo>
                    <a:pt x="27070" y="36261"/>
                  </a:lnTo>
                  <a:lnTo>
                    <a:pt x="28279" y="36009"/>
                  </a:lnTo>
                  <a:lnTo>
                    <a:pt x="29489" y="35774"/>
                  </a:lnTo>
                  <a:lnTo>
                    <a:pt x="30717" y="35539"/>
                  </a:lnTo>
                  <a:lnTo>
                    <a:pt x="31945" y="35322"/>
                  </a:lnTo>
                  <a:lnTo>
                    <a:pt x="33173" y="35124"/>
                  </a:lnTo>
                  <a:lnTo>
                    <a:pt x="34401" y="34943"/>
                  </a:lnTo>
                  <a:lnTo>
                    <a:pt x="35629" y="34781"/>
                  </a:lnTo>
                  <a:lnTo>
                    <a:pt x="36857" y="34636"/>
                  </a:lnTo>
                  <a:lnTo>
                    <a:pt x="37146" y="34600"/>
                  </a:lnTo>
                  <a:lnTo>
                    <a:pt x="37435" y="34564"/>
                  </a:lnTo>
                  <a:lnTo>
                    <a:pt x="37995" y="34546"/>
                  </a:lnTo>
                  <a:lnTo>
                    <a:pt x="38284" y="34528"/>
                  </a:lnTo>
                  <a:lnTo>
                    <a:pt x="38573" y="34492"/>
                  </a:lnTo>
                  <a:lnTo>
                    <a:pt x="38862" y="34455"/>
                  </a:lnTo>
                  <a:lnTo>
                    <a:pt x="39133" y="34401"/>
                  </a:lnTo>
                  <a:lnTo>
                    <a:pt x="40324" y="34365"/>
                  </a:lnTo>
                  <a:lnTo>
                    <a:pt x="42690" y="34365"/>
                  </a:lnTo>
                  <a:lnTo>
                    <a:pt x="43882" y="34329"/>
                  </a:lnTo>
                  <a:lnTo>
                    <a:pt x="43882" y="34329"/>
                  </a:lnTo>
                  <a:lnTo>
                    <a:pt x="43846" y="34492"/>
                  </a:lnTo>
                  <a:lnTo>
                    <a:pt x="44532" y="34492"/>
                  </a:lnTo>
                  <a:lnTo>
                    <a:pt x="44875" y="34474"/>
                  </a:lnTo>
                  <a:lnTo>
                    <a:pt x="45218" y="34455"/>
                  </a:lnTo>
                  <a:lnTo>
                    <a:pt x="44911" y="34401"/>
                  </a:lnTo>
                  <a:lnTo>
                    <a:pt x="44586" y="34365"/>
                  </a:lnTo>
                  <a:lnTo>
                    <a:pt x="43936" y="34329"/>
                  </a:lnTo>
                  <a:lnTo>
                    <a:pt x="44044" y="34167"/>
                  </a:lnTo>
                  <a:lnTo>
                    <a:pt x="43196" y="34148"/>
                  </a:lnTo>
                  <a:lnTo>
                    <a:pt x="42329" y="34130"/>
                  </a:lnTo>
                  <a:lnTo>
                    <a:pt x="42401" y="33986"/>
                  </a:lnTo>
                  <a:lnTo>
                    <a:pt x="40830" y="33968"/>
                  </a:lnTo>
                  <a:lnTo>
                    <a:pt x="40035" y="33986"/>
                  </a:lnTo>
                  <a:lnTo>
                    <a:pt x="39259" y="34004"/>
                  </a:lnTo>
                  <a:lnTo>
                    <a:pt x="39259" y="34112"/>
                  </a:lnTo>
                  <a:lnTo>
                    <a:pt x="38320" y="34130"/>
                  </a:lnTo>
                  <a:lnTo>
                    <a:pt x="37399" y="34167"/>
                  </a:lnTo>
                  <a:lnTo>
                    <a:pt x="36478" y="34239"/>
                  </a:lnTo>
                  <a:lnTo>
                    <a:pt x="35557" y="34347"/>
                  </a:lnTo>
                  <a:lnTo>
                    <a:pt x="34636" y="34455"/>
                  </a:lnTo>
                  <a:lnTo>
                    <a:pt x="33715" y="34600"/>
                  </a:lnTo>
                  <a:lnTo>
                    <a:pt x="31891" y="34871"/>
                  </a:lnTo>
                  <a:lnTo>
                    <a:pt x="30338" y="35124"/>
                  </a:lnTo>
                  <a:lnTo>
                    <a:pt x="28785" y="35413"/>
                  </a:lnTo>
                  <a:lnTo>
                    <a:pt x="27250" y="35720"/>
                  </a:lnTo>
                  <a:lnTo>
                    <a:pt x="25715" y="36045"/>
                  </a:lnTo>
                  <a:lnTo>
                    <a:pt x="24180" y="36406"/>
                  </a:lnTo>
                  <a:lnTo>
                    <a:pt x="22663" y="36785"/>
                  </a:lnTo>
                  <a:lnTo>
                    <a:pt x="21146" y="37200"/>
                  </a:lnTo>
                  <a:lnTo>
                    <a:pt x="19629" y="37616"/>
                  </a:lnTo>
                  <a:lnTo>
                    <a:pt x="18221" y="38013"/>
                  </a:lnTo>
                  <a:lnTo>
                    <a:pt x="16812" y="38392"/>
                  </a:lnTo>
                  <a:lnTo>
                    <a:pt x="15404" y="38790"/>
                  </a:lnTo>
                  <a:lnTo>
                    <a:pt x="14013" y="39187"/>
                  </a:lnTo>
                  <a:lnTo>
                    <a:pt x="14555" y="38844"/>
                  </a:lnTo>
                  <a:lnTo>
                    <a:pt x="15115" y="38519"/>
                  </a:lnTo>
                  <a:lnTo>
                    <a:pt x="15675" y="38194"/>
                  </a:lnTo>
                  <a:lnTo>
                    <a:pt x="16235" y="37869"/>
                  </a:lnTo>
                  <a:lnTo>
                    <a:pt x="16794" y="37580"/>
                  </a:lnTo>
                  <a:lnTo>
                    <a:pt x="17372" y="37273"/>
                  </a:lnTo>
                  <a:lnTo>
                    <a:pt x="18546" y="36731"/>
                  </a:lnTo>
                  <a:lnTo>
                    <a:pt x="19720" y="36207"/>
                  </a:lnTo>
                  <a:lnTo>
                    <a:pt x="20930" y="35720"/>
                  </a:lnTo>
                  <a:lnTo>
                    <a:pt x="22140" y="35268"/>
                  </a:lnTo>
                  <a:lnTo>
                    <a:pt x="23350" y="34853"/>
                  </a:lnTo>
                  <a:lnTo>
                    <a:pt x="24289" y="34618"/>
                  </a:lnTo>
                  <a:lnTo>
                    <a:pt x="25246" y="34383"/>
                  </a:lnTo>
                  <a:lnTo>
                    <a:pt x="26203" y="34185"/>
                  </a:lnTo>
                  <a:lnTo>
                    <a:pt x="27160" y="34004"/>
                  </a:lnTo>
                  <a:lnTo>
                    <a:pt x="28117" y="33841"/>
                  </a:lnTo>
                  <a:lnTo>
                    <a:pt x="29074" y="33715"/>
                  </a:lnTo>
                  <a:lnTo>
                    <a:pt x="30049" y="33589"/>
                  </a:lnTo>
                  <a:lnTo>
                    <a:pt x="31006" y="33480"/>
                  </a:lnTo>
                  <a:lnTo>
                    <a:pt x="31981" y="33390"/>
                  </a:lnTo>
                  <a:lnTo>
                    <a:pt x="32957" y="33318"/>
                  </a:lnTo>
                  <a:lnTo>
                    <a:pt x="33932" y="33246"/>
                  </a:lnTo>
                  <a:lnTo>
                    <a:pt x="34907" y="33191"/>
                  </a:lnTo>
                  <a:lnTo>
                    <a:pt x="36857" y="33119"/>
                  </a:lnTo>
                  <a:lnTo>
                    <a:pt x="38808" y="33083"/>
                  </a:lnTo>
                  <a:close/>
                  <a:moveTo>
                    <a:pt x="193821" y="43593"/>
                  </a:moveTo>
                  <a:lnTo>
                    <a:pt x="193893" y="43665"/>
                  </a:lnTo>
                  <a:lnTo>
                    <a:pt x="193965" y="43738"/>
                  </a:lnTo>
                  <a:lnTo>
                    <a:pt x="194020" y="43828"/>
                  </a:lnTo>
                  <a:lnTo>
                    <a:pt x="194056" y="43918"/>
                  </a:lnTo>
                  <a:lnTo>
                    <a:pt x="194092" y="44008"/>
                  </a:lnTo>
                  <a:lnTo>
                    <a:pt x="194110" y="44117"/>
                  </a:lnTo>
                  <a:lnTo>
                    <a:pt x="194128" y="44315"/>
                  </a:lnTo>
                  <a:lnTo>
                    <a:pt x="194110" y="44532"/>
                  </a:lnTo>
                  <a:lnTo>
                    <a:pt x="194074" y="44749"/>
                  </a:lnTo>
                  <a:lnTo>
                    <a:pt x="193983" y="45146"/>
                  </a:lnTo>
                  <a:lnTo>
                    <a:pt x="193785" y="45670"/>
                  </a:lnTo>
                  <a:lnTo>
                    <a:pt x="193550" y="46175"/>
                  </a:lnTo>
                  <a:lnTo>
                    <a:pt x="193279" y="46663"/>
                  </a:lnTo>
                  <a:lnTo>
                    <a:pt x="192990" y="47151"/>
                  </a:lnTo>
                  <a:lnTo>
                    <a:pt x="192683" y="47602"/>
                  </a:lnTo>
                  <a:lnTo>
                    <a:pt x="192340" y="48053"/>
                  </a:lnTo>
                  <a:lnTo>
                    <a:pt x="191961" y="48469"/>
                  </a:lnTo>
                  <a:lnTo>
                    <a:pt x="191582" y="48866"/>
                  </a:lnTo>
                  <a:lnTo>
                    <a:pt x="191509" y="48722"/>
                  </a:lnTo>
                  <a:lnTo>
                    <a:pt x="191455" y="48595"/>
                  </a:lnTo>
                  <a:lnTo>
                    <a:pt x="191419" y="48451"/>
                  </a:lnTo>
                  <a:lnTo>
                    <a:pt x="191383" y="48306"/>
                  </a:lnTo>
                  <a:lnTo>
                    <a:pt x="191383" y="48162"/>
                  </a:lnTo>
                  <a:lnTo>
                    <a:pt x="191365" y="47999"/>
                  </a:lnTo>
                  <a:lnTo>
                    <a:pt x="191401" y="47710"/>
                  </a:lnTo>
                  <a:lnTo>
                    <a:pt x="191455" y="47421"/>
                  </a:lnTo>
                  <a:lnTo>
                    <a:pt x="191546" y="47132"/>
                  </a:lnTo>
                  <a:lnTo>
                    <a:pt x="191744" y="46555"/>
                  </a:lnTo>
                  <a:lnTo>
                    <a:pt x="191871" y="46230"/>
                  </a:lnTo>
                  <a:lnTo>
                    <a:pt x="192033" y="45905"/>
                  </a:lnTo>
                  <a:lnTo>
                    <a:pt x="192358" y="45254"/>
                  </a:lnTo>
                  <a:lnTo>
                    <a:pt x="192521" y="44929"/>
                  </a:lnTo>
                  <a:lnTo>
                    <a:pt x="192683" y="44604"/>
                  </a:lnTo>
                  <a:lnTo>
                    <a:pt x="192828" y="44261"/>
                  </a:lnTo>
                  <a:lnTo>
                    <a:pt x="192954" y="43936"/>
                  </a:lnTo>
                  <a:lnTo>
                    <a:pt x="193369" y="43738"/>
                  </a:lnTo>
                  <a:lnTo>
                    <a:pt x="193604" y="43647"/>
                  </a:lnTo>
                  <a:lnTo>
                    <a:pt x="193821" y="43593"/>
                  </a:lnTo>
                  <a:close/>
                  <a:moveTo>
                    <a:pt x="112396" y="46356"/>
                  </a:moveTo>
                  <a:lnTo>
                    <a:pt x="112739" y="46392"/>
                  </a:lnTo>
                  <a:lnTo>
                    <a:pt x="113064" y="46446"/>
                  </a:lnTo>
                  <a:lnTo>
                    <a:pt x="113407" y="46519"/>
                  </a:lnTo>
                  <a:lnTo>
                    <a:pt x="113714" y="46609"/>
                  </a:lnTo>
                  <a:lnTo>
                    <a:pt x="114039" y="46735"/>
                  </a:lnTo>
                  <a:lnTo>
                    <a:pt x="114346" y="46862"/>
                  </a:lnTo>
                  <a:lnTo>
                    <a:pt x="114653" y="47024"/>
                  </a:lnTo>
                  <a:lnTo>
                    <a:pt x="114942" y="47187"/>
                  </a:lnTo>
                  <a:lnTo>
                    <a:pt x="115718" y="47638"/>
                  </a:lnTo>
                  <a:lnTo>
                    <a:pt x="116116" y="47873"/>
                  </a:lnTo>
                  <a:lnTo>
                    <a:pt x="116495" y="48126"/>
                  </a:lnTo>
                  <a:lnTo>
                    <a:pt x="116675" y="48270"/>
                  </a:lnTo>
                  <a:lnTo>
                    <a:pt x="116838" y="48415"/>
                  </a:lnTo>
                  <a:lnTo>
                    <a:pt x="117000" y="48559"/>
                  </a:lnTo>
                  <a:lnTo>
                    <a:pt x="117145" y="48740"/>
                  </a:lnTo>
                  <a:lnTo>
                    <a:pt x="117271" y="48920"/>
                  </a:lnTo>
                  <a:lnTo>
                    <a:pt x="117398" y="49101"/>
                  </a:lnTo>
                  <a:lnTo>
                    <a:pt x="117488" y="49318"/>
                  </a:lnTo>
                  <a:lnTo>
                    <a:pt x="117560" y="49534"/>
                  </a:lnTo>
                  <a:lnTo>
                    <a:pt x="117614" y="49733"/>
                  </a:lnTo>
                  <a:lnTo>
                    <a:pt x="117614" y="49950"/>
                  </a:lnTo>
                  <a:lnTo>
                    <a:pt x="117596" y="50166"/>
                  </a:lnTo>
                  <a:lnTo>
                    <a:pt x="117560" y="50383"/>
                  </a:lnTo>
                  <a:lnTo>
                    <a:pt x="117470" y="50564"/>
                  </a:lnTo>
                  <a:lnTo>
                    <a:pt x="117416" y="50654"/>
                  </a:lnTo>
                  <a:lnTo>
                    <a:pt x="117344" y="50744"/>
                  </a:lnTo>
                  <a:lnTo>
                    <a:pt x="117271" y="50816"/>
                  </a:lnTo>
                  <a:lnTo>
                    <a:pt x="117181" y="50871"/>
                  </a:lnTo>
                  <a:lnTo>
                    <a:pt x="117091" y="50925"/>
                  </a:lnTo>
                  <a:lnTo>
                    <a:pt x="116982" y="50961"/>
                  </a:lnTo>
                  <a:lnTo>
                    <a:pt x="116477" y="51105"/>
                  </a:lnTo>
                  <a:lnTo>
                    <a:pt x="116224" y="51196"/>
                  </a:lnTo>
                  <a:lnTo>
                    <a:pt x="115971" y="51286"/>
                  </a:lnTo>
                  <a:lnTo>
                    <a:pt x="115736" y="51394"/>
                  </a:lnTo>
                  <a:lnTo>
                    <a:pt x="115520" y="51521"/>
                  </a:lnTo>
                  <a:lnTo>
                    <a:pt x="115285" y="51665"/>
                  </a:lnTo>
                  <a:lnTo>
                    <a:pt x="115086" y="51846"/>
                  </a:lnTo>
                  <a:lnTo>
                    <a:pt x="114996" y="51936"/>
                  </a:lnTo>
                  <a:lnTo>
                    <a:pt x="114888" y="51990"/>
                  </a:lnTo>
                  <a:lnTo>
                    <a:pt x="114761" y="52008"/>
                  </a:lnTo>
                  <a:lnTo>
                    <a:pt x="114653" y="51990"/>
                  </a:lnTo>
                  <a:lnTo>
                    <a:pt x="114526" y="51954"/>
                  </a:lnTo>
                  <a:lnTo>
                    <a:pt x="114418" y="51900"/>
                  </a:lnTo>
                  <a:lnTo>
                    <a:pt x="114310" y="51828"/>
                  </a:lnTo>
                  <a:lnTo>
                    <a:pt x="114219" y="51737"/>
                  </a:lnTo>
                  <a:lnTo>
                    <a:pt x="114003" y="51430"/>
                  </a:lnTo>
                  <a:lnTo>
                    <a:pt x="113786" y="51087"/>
                  </a:lnTo>
                  <a:lnTo>
                    <a:pt x="113605" y="50744"/>
                  </a:lnTo>
                  <a:lnTo>
                    <a:pt x="113443" y="50401"/>
                  </a:lnTo>
                  <a:lnTo>
                    <a:pt x="113298" y="50040"/>
                  </a:lnTo>
                  <a:lnTo>
                    <a:pt x="113190" y="49661"/>
                  </a:lnTo>
                  <a:lnTo>
                    <a:pt x="113118" y="49281"/>
                  </a:lnTo>
                  <a:lnTo>
                    <a:pt x="113064" y="48902"/>
                  </a:lnTo>
                  <a:lnTo>
                    <a:pt x="113046" y="48559"/>
                  </a:lnTo>
                  <a:lnTo>
                    <a:pt x="113010" y="48234"/>
                  </a:lnTo>
                  <a:lnTo>
                    <a:pt x="112973" y="47909"/>
                  </a:lnTo>
                  <a:lnTo>
                    <a:pt x="112901" y="47584"/>
                  </a:lnTo>
                  <a:lnTo>
                    <a:pt x="112811" y="47259"/>
                  </a:lnTo>
                  <a:lnTo>
                    <a:pt x="112684" y="46952"/>
                  </a:lnTo>
                  <a:lnTo>
                    <a:pt x="112558" y="46645"/>
                  </a:lnTo>
                  <a:lnTo>
                    <a:pt x="112396" y="46356"/>
                  </a:lnTo>
                  <a:close/>
                  <a:moveTo>
                    <a:pt x="43232" y="42347"/>
                  </a:moveTo>
                  <a:lnTo>
                    <a:pt x="43828" y="42365"/>
                  </a:lnTo>
                  <a:lnTo>
                    <a:pt x="44442" y="42383"/>
                  </a:lnTo>
                  <a:lnTo>
                    <a:pt x="45056" y="42437"/>
                  </a:lnTo>
                  <a:lnTo>
                    <a:pt x="45652" y="42491"/>
                  </a:lnTo>
                  <a:lnTo>
                    <a:pt x="46266" y="42582"/>
                  </a:lnTo>
                  <a:lnTo>
                    <a:pt x="46862" y="42690"/>
                  </a:lnTo>
                  <a:lnTo>
                    <a:pt x="48288" y="42997"/>
                  </a:lnTo>
                  <a:lnTo>
                    <a:pt x="49697" y="43322"/>
                  </a:lnTo>
                  <a:lnTo>
                    <a:pt x="51123" y="43665"/>
                  </a:lnTo>
                  <a:lnTo>
                    <a:pt x="52532" y="44008"/>
                  </a:lnTo>
                  <a:lnTo>
                    <a:pt x="52911" y="44099"/>
                  </a:lnTo>
                  <a:lnTo>
                    <a:pt x="53290" y="44171"/>
                  </a:lnTo>
                  <a:lnTo>
                    <a:pt x="53670" y="44243"/>
                  </a:lnTo>
                  <a:lnTo>
                    <a:pt x="54067" y="44297"/>
                  </a:lnTo>
                  <a:lnTo>
                    <a:pt x="54843" y="44370"/>
                  </a:lnTo>
                  <a:lnTo>
                    <a:pt x="55620" y="44406"/>
                  </a:lnTo>
                  <a:lnTo>
                    <a:pt x="56324" y="44388"/>
                  </a:lnTo>
                  <a:lnTo>
                    <a:pt x="57047" y="44333"/>
                  </a:lnTo>
                  <a:lnTo>
                    <a:pt x="57751" y="44243"/>
                  </a:lnTo>
                  <a:lnTo>
                    <a:pt x="58455" y="44135"/>
                  </a:lnTo>
                  <a:lnTo>
                    <a:pt x="59864" y="43936"/>
                  </a:lnTo>
                  <a:lnTo>
                    <a:pt x="60568" y="43846"/>
                  </a:lnTo>
                  <a:lnTo>
                    <a:pt x="61290" y="43774"/>
                  </a:lnTo>
                  <a:lnTo>
                    <a:pt x="62283" y="43719"/>
                  </a:lnTo>
                  <a:lnTo>
                    <a:pt x="63295" y="43647"/>
                  </a:lnTo>
                  <a:lnTo>
                    <a:pt x="63800" y="43629"/>
                  </a:lnTo>
                  <a:lnTo>
                    <a:pt x="64306" y="43629"/>
                  </a:lnTo>
                  <a:lnTo>
                    <a:pt x="64812" y="43647"/>
                  </a:lnTo>
                  <a:lnTo>
                    <a:pt x="65299" y="43719"/>
                  </a:lnTo>
                  <a:lnTo>
                    <a:pt x="66130" y="43756"/>
                  </a:lnTo>
                  <a:lnTo>
                    <a:pt x="66961" y="43828"/>
                  </a:lnTo>
                  <a:lnTo>
                    <a:pt x="67791" y="43900"/>
                  </a:lnTo>
                  <a:lnTo>
                    <a:pt x="68604" y="43990"/>
                  </a:lnTo>
                  <a:lnTo>
                    <a:pt x="69435" y="44117"/>
                  </a:lnTo>
                  <a:lnTo>
                    <a:pt x="70247" y="44225"/>
                  </a:lnTo>
                  <a:lnTo>
                    <a:pt x="71060" y="44370"/>
                  </a:lnTo>
                  <a:lnTo>
                    <a:pt x="71891" y="44514"/>
                  </a:lnTo>
                  <a:lnTo>
                    <a:pt x="72884" y="44695"/>
                  </a:lnTo>
                  <a:lnTo>
                    <a:pt x="73895" y="44839"/>
                  </a:lnTo>
                  <a:lnTo>
                    <a:pt x="74906" y="44965"/>
                  </a:lnTo>
                  <a:lnTo>
                    <a:pt x="75918" y="45074"/>
                  </a:lnTo>
                  <a:lnTo>
                    <a:pt x="77940" y="45272"/>
                  </a:lnTo>
                  <a:lnTo>
                    <a:pt x="78933" y="45399"/>
                  </a:lnTo>
                  <a:lnTo>
                    <a:pt x="79945" y="45525"/>
                  </a:lnTo>
                  <a:lnTo>
                    <a:pt x="83376" y="45995"/>
                  </a:lnTo>
                  <a:lnTo>
                    <a:pt x="85091" y="46248"/>
                  </a:lnTo>
                  <a:lnTo>
                    <a:pt x="86789" y="46519"/>
                  </a:lnTo>
                  <a:lnTo>
                    <a:pt x="87637" y="46681"/>
                  </a:lnTo>
                  <a:lnTo>
                    <a:pt x="88486" y="46844"/>
                  </a:lnTo>
                  <a:lnTo>
                    <a:pt x="89335" y="47024"/>
                  </a:lnTo>
                  <a:lnTo>
                    <a:pt x="90184" y="47223"/>
                  </a:lnTo>
                  <a:lnTo>
                    <a:pt x="91014" y="47439"/>
                  </a:lnTo>
                  <a:lnTo>
                    <a:pt x="91845" y="47656"/>
                  </a:lnTo>
                  <a:lnTo>
                    <a:pt x="92676" y="47909"/>
                  </a:lnTo>
                  <a:lnTo>
                    <a:pt x="93488" y="48180"/>
                  </a:lnTo>
                  <a:lnTo>
                    <a:pt x="93506" y="48649"/>
                  </a:lnTo>
                  <a:lnTo>
                    <a:pt x="93561" y="49101"/>
                  </a:lnTo>
                  <a:lnTo>
                    <a:pt x="93633" y="49552"/>
                  </a:lnTo>
                  <a:lnTo>
                    <a:pt x="93723" y="50004"/>
                  </a:lnTo>
                  <a:lnTo>
                    <a:pt x="93940" y="50907"/>
                  </a:lnTo>
                  <a:lnTo>
                    <a:pt x="94048" y="51358"/>
                  </a:lnTo>
                  <a:lnTo>
                    <a:pt x="94157" y="51810"/>
                  </a:lnTo>
                  <a:lnTo>
                    <a:pt x="94066" y="52460"/>
                  </a:lnTo>
                  <a:lnTo>
                    <a:pt x="93940" y="53128"/>
                  </a:lnTo>
                  <a:lnTo>
                    <a:pt x="93795" y="53778"/>
                  </a:lnTo>
                  <a:lnTo>
                    <a:pt x="93633" y="54428"/>
                  </a:lnTo>
                  <a:lnTo>
                    <a:pt x="92983" y="54193"/>
                  </a:lnTo>
                  <a:lnTo>
                    <a:pt x="92351" y="53977"/>
                  </a:lnTo>
                  <a:lnTo>
                    <a:pt x="91683" y="53778"/>
                  </a:lnTo>
                  <a:lnTo>
                    <a:pt x="91032" y="53597"/>
                  </a:lnTo>
                  <a:lnTo>
                    <a:pt x="89714" y="53236"/>
                  </a:lnTo>
                  <a:lnTo>
                    <a:pt x="89046" y="53056"/>
                  </a:lnTo>
                  <a:lnTo>
                    <a:pt x="88396" y="52875"/>
                  </a:lnTo>
                  <a:lnTo>
                    <a:pt x="86879" y="52442"/>
                  </a:lnTo>
                  <a:lnTo>
                    <a:pt x="85362" y="52044"/>
                  </a:lnTo>
                  <a:lnTo>
                    <a:pt x="83845" y="51683"/>
                  </a:lnTo>
                  <a:lnTo>
                    <a:pt x="82292" y="51358"/>
                  </a:lnTo>
                  <a:lnTo>
                    <a:pt x="80757" y="51087"/>
                  </a:lnTo>
                  <a:lnTo>
                    <a:pt x="79204" y="50834"/>
                  </a:lnTo>
                  <a:lnTo>
                    <a:pt x="77651" y="50618"/>
                  </a:lnTo>
                  <a:lnTo>
                    <a:pt x="76098" y="50419"/>
                  </a:lnTo>
                  <a:lnTo>
                    <a:pt x="75448" y="50329"/>
                  </a:lnTo>
                  <a:lnTo>
                    <a:pt x="74798" y="50220"/>
                  </a:lnTo>
                  <a:lnTo>
                    <a:pt x="73534" y="49968"/>
                  </a:lnTo>
                  <a:lnTo>
                    <a:pt x="72252" y="49715"/>
                  </a:lnTo>
                  <a:lnTo>
                    <a:pt x="70970" y="49462"/>
                  </a:lnTo>
                  <a:lnTo>
                    <a:pt x="70645" y="49390"/>
                  </a:lnTo>
                  <a:lnTo>
                    <a:pt x="70301" y="49318"/>
                  </a:lnTo>
                  <a:lnTo>
                    <a:pt x="69615" y="49209"/>
                  </a:lnTo>
                  <a:lnTo>
                    <a:pt x="68947" y="49137"/>
                  </a:lnTo>
                  <a:lnTo>
                    <a:pt x="68261" y="49083"/>
                  </a:lnTo>
                  <a:lnTo>
                    <a:pt x="66888" y="49011"/>
                  </a:lnTo>
                  <a:lnTo>
                    <a:pt x="66202" y="48956"/>
                  </a:lnTo>
                  <a:lnTo>
                    <a:pt x="65516" y="48902"/>
                  </a:lnTo>
                  <a:lnTo>
                    <a:pt x="64613" y="48848"/>
                  </a:lnTo>
                  <a:lnTo>
                    <a:pt x="63728" y="48830"/>
                  </a:lnTo>
                  <a:lnTo>
                    <a:pt x="62825" y="48812"/>
                  </a:lnTo>
                  <a:lnTo>
                    <a:pt x="61940" y="48812"/>
                  </a:lnTo>
                  <a:lnTo>
                    <a:pt x="60153" y="48830"/>
                  </a:lnTo>
                  <a:lnTo>
                    <a:pt x="57877" y="48830"/>
                  </a:lnTo>
                  <a:lnTo>
                    <a:pt x="57390" y="48812"/>
                  </a:lnTo>
                  <a:lnTo>
                    <a:pt x="56902" y="48740"/>
                  </a:lnTo>
                  <a:lnTo>
                    <a:pt x="56433" y="48631"/>
                  </a:lnTo>
                  <a:lnTo>
                    <a:pt x="55963" y="48487"/>
                  </a:lnTo>
                  <a:lnTo>
                    <a:pt x="55512" y="48306"/>
                  </a:lnTo>
                  <a:lnTo>
                    <a:pt x="55060" y="48090"/>
                  </a:lnTo>
                  <a:lnTo>
                    <a:pt x="54645" y="47855"/>
                  </a:lnTo>
                  <a:lnTo>
                    <a:pt x="54428" y="47728"/>
                  </a:lnTo>
                  <a:lnTo>
                    <a:pt x="54193" y="47638"/>
                  </a:lnTo>
                  <a:lnTo>
                    <a:pt x="53940" y="47566"/>
                  </a:lnTo>
                  <a:lnTo>
                    <a:pt x="53688" y="47530"/>
                  </a:lnTo>
                  <a:lnTo>
                    <a:pt x="53182" y="47530"/>
                  </a:lnTo>
                  <a:lnTo>
                    <a:pt x="52929" y="47566"/>
                  </a:lnTo>
                  <a:lnTo>
                    <a:pt x="52694" y="47602"/>
                  </a:lnTo>
                  <a:lnTo>
                    <a:pt x="52369" y="47692"/>
                  </a:lnTo>
                  <a:lnTo>
                    <a:pt x="52062" y="47819"/>
                  </a:lnTo>
                  <a:lnTo>
                    <a:pt x="51773" y="47981"/>
                  </a:lnTo>
                  <a:lnTo>
                    <a:pt x="51485" y="48162"/>
                  </a:lnTo>
                  <a:lnTo>
                    <a:pt x="51214" y="48360"/>
                  </a:lnTo>
                  <a:lnTo>
                    <a:pt x="50961" y="48577"/>
                  </a:lnTo>
                  <a:lnTo>
                    <a:pt x="50455" y="49011"/>
                  </a:lnTo>
                  <a:lnTo>
                    <a:pt x="50166" y="49191"/>
                  </a:lnTo>
                  <a:lnTo>
                    <a:pt x="49859" y="49354"/>
                  </a:lnTo>
                  <a:lnTo>
                    <a:pt x="49552" y="49480"/>
                  </a:lnTo>
                  <a:lnTo>
                    <a:pt x="49227" y="49607"/>
                  </a:lnTo>
                  <a:lnTo>
                    <a:pt x="48902" y="49715"/>
                  </a:lnTo>
                  <a:lnTo>
                    <a:pt x="48577" y="49805"/>
                  </a:lnTo>
                  <a:lnTo>
                    <a:pt x="48252" y="49877"/>
                  </a:lnTo>
                  <a:lnTo>
                    <a:pt x="47909" y="49932"/>
                  </a:lnTo>
                  <a:lnTo>
                    <a:pt x="47241" y="50040"/>
                  </a:lnTo>
                  <a:lnTo>
                    <a:pt x="46555" y="50112"/>
                  </a:lnTo>
                  <a:lnTo>
                    <a:pt x="45886" y="50148"/>
                  </a:lnTo>
                  <a:lnTo>
                    <a:pt x="45200" y="50184"/>
                  </a:lnTo>
                  <a:lnTo>
                    <a:pt x="44514" y="50166"/>
                  </a:lnTo>
                  <a:lnTo>
                    <a:pt x="43810" y="50130"/>
                  </a:lnTo>
                  <a:lnTo>
                    <a:pt x="43123" y="50058"/>
                  </a:lnTo>
                  <a:lnTo>
                    <a:pt x="42437" y="49968"/>
                  </a:lnTo>
                  <a:lnTo>
                    <a:pt x="41065" y="49769"/>
                  </a:lnTo>
                  <a:lnTo>
                    <a:pt x="39692" y="49570"/>
                  </a:lnTo>
                  <a:lnTo>
                    <a:pt x="38157" y="49263"/>
                  </a:lnTo>
                  <a:lnTo>
                    <a:pt x="37399" y="49137"/>
                  </a:lnTo>
                  <a:lnTo>
                    <a:pt x="36622" y="49011"/>
                  </a:lnTo>
                  <a:lnTo>
                    <a:pt x="35846" y="48902"/>
                  </a:lnTo>
                  <a:lnTo>
                    <a:pt x="35069" y="48812"/>
                  </a:lnTo>
                  <a:lnTo>
                    <a:pt x="34293" y="48776"/>
                  </a:lnTo>
                  <a:lnTo>
                    <a:pt x="33498" y="48758"/>
                  </a:lnTo>
                  <a:lnTo>
                    <a:pt x="33065" y="48794"/>
                  </a:lnTo>
                  <a:lnTo>
                    <a:pt x="32632" y="48848"/>
                  </a:lnTo>
                  <a:lnTo>
                    <a:pt x="31783" y="48974"/>
                  </a:lnTo>
                  <a:lnTo>
                    <a:pt x="30934" y="49137"/>
                  </a:lnTo>
                  <a:lnTo>
                    <a:pt x="30085" y="49336"/>
                  </a:lnTo>
                  <a:lnTo>
                    <a:pt x="29255" y="49552"/>
                  </a:lnTo>
                  <a:lnTo>
                    <a:pt x="28406" y="49787"/>
                  </a:lnTo>
                  <a:lnTo>
                    <a:pt x="26745" y="50293"/>
                  </a:lnTo>
                  <a:lnTo>
                    <a:pt x="26383" y="50347"/>
                  </a:lnTo>
                  <a:lnTo>
                    <a:pt x="25986" y="50419"/>
                  </a:lnTo>
                  <a:lnTo>
                    <a:pt x="25607" y="50509"/>
                  </a:lnTo>
                  <a:lnTo>
                    <a:pt x="25228" y="50582"/>
                  </a:lnTo>
                  <a:lnTo>
                    <a:pt x="24830" y="50636"/>
                  </a:lnTo>
                  <a:lnTo>
                    <a:pt x="24451" y="50636"/>
                  </a:lnTo>
                  <a:lnTo>
                    <a:pt x="24271" y="50618"/>
                  </a:lnTo>
                  <a:lnTo>
                    <a:pt x="24072" y="50582"/>
                  </a:lnTo>
                  <a:lnTo>
                    <a:pt x="23891" y="50527"/>
                  </a:lnTo>
                  <a:lnTo>
                    <a:pt x="23711" y="50455"/>
                  </a:lnTo>
                  <a:lnTo>
                    <a:pt x="24271" y="50166"/>
                  </a:lnTo>
                  <a:lnTo>
                    <a:pt x="24848" y="49877"/>
                  </a:lnTo>
                  <a:lnTo>
                    <a:pt x="25426" y="49625"/>
                  </a:lnTo>
                  <a:lnTo>
                    <a:pt x="26022" y="49372"/>
                  </a:lnTo>
                  <a:lnTo>
                    <a:pt x="26600" y="49137"/>
                  </a:lnTo>
                  <a:lnTo>
                    <a:pt x="27196" y="48902"/>
                  </a:lnTo>
                  <a:lnTo>
                    <a:pt x="28406" y="48487"/>
                  </a:lnTo>
                  <a:lnTo>
                    <a:pt x="29616" y="48108"/>
                  </a:lnTo>
                  <a:lnTo>
                    <a:pt x="30844" y="47746"/>
                  </a:lnTo>
                  <a:lnTo>
                    <a:pt x="32072" y="47403"/>
                  </a:lnTo>
                  <a:lnTo>
                    <a:pt x="33300" y="47078"/>
                  </a:lnTo>
                  <a:lnTo>
                    <a:pt x="34600" y="46771"/>
                  </a:lnTo>
                  <a:lnTo>
                    <a:pt x="35918" y="46464"/>
                  </a:lnTo>
                  <a:lnTo>
                    <a:pt x="37236" y="46193"/>
                  </a:lnTo>
                  <a:lnTo>
                    <a:pt x="38555" y="45959"/>
                  </a:lnTo>
                  <a:lnTo>
                    <a:pt x="39891" y="45742"/>
                  </a:lnTo>
                  <a:lnTo>
                    <a:pt x="41227" y="45561"/>
                  </a:lnTo>
                  <a:lnTo>
                    <a:pt x="42564" y="45417"/>
                  </a:lnTo>
                  <a:lnTo>
                    <a:pt x="43900" y="45309"/>
                  </a:lnTo>
                  <a:lnTo>
                    <a:pt x="44297" y="45254"/>
                  </a:lnTo>
                  <a:lnTo>
                    <a:pt x="44695" y="45236"/>
                  </a:lnTo>
                  <a:lnTo>
                    <a:pt x="45489" y="45182"/>
                  </a:lnTo>
                  <a:lnTo>
                    <a:pt x="46284" y="45146"/>
                  </a:lnTo>
                  <a:lnTo>
                    <a:pt x="46681" y="45110"/>
                  </a:lnTo>
                  <a:lnTo>
                    <a:pt x="47078" y="45056"/>
                  </a:lnTo>
                  <a:lnTo>
                    <a:pt x="46555" y="44893"/>
                  </a:lnTo>
                  <a:lnTo>
                    <a:pt x="46573" y="44785"/>
                  </a:lnTo>
                  <a:lnTo>
                    <a:pt x="45923" y="44731"/>
                  </a:lnTo>
                  <a:lnTo>
                    <a:pt x="45254" y="44695"/>
                  </a:lnTo>
                  <a:lnTo>
                    <a:pt x="43936" y="44695"/>
                  </a:lnTo>
                  <a:lnTo>
                    <a:pt x="43268" y="44713"/>
                  </a:lnTo>
                  <a:lnTo>
                    <a:pt x="42600" y="44749"/>
                  </a:lnTo>
                  <a:lnTo>
                    <a:pt x="41950" y="44803"/>
                  </a:lnTo>
                  <a:lnTo>
                    <a:pt x="41282" y="44857"/>
                  </a:lnTo>
                  <a:lnTo>
                    <a:pt x="40631" y="44929"/>
                  </a:lnTo>
                  <a:lnTo>
                    <a:pt x="39963" y="45020"/>
                  </a:lnTo>
                  <a:lnTo>
                    <a:pt x="38663" y="45218"/>
                  </a:lnTo>
                  <a:lnTo>
                    <a:pt x="37345" y="45435"/>
                  </a:lnTo>
                  <a:lnTo>
                    <a:pt x="36045" y="45688"/>
                  </a:lnTo>
                  <a:lnTo>
                    <a:pt x="34528" y="46031"/>
                  </a:lnTo>
                  <a:lnTo>
                    <a:pt x="33011" y="46392"/>
                  </a:lnTo>
                  <a:lnTo>
                    <a:pt x="31476" y="46789"/>
                  </a:lnTo>
                  <a:lnTo>
                    <a:pt x="29977" y="47205"/>
                  </a:lnTo>
                  <a:lnTo>
                    <a:pt x="29219" y="47439"/>
                  </a:lnTo>
                  <a:lnTo>
                    <a:pt x="28478" y="47674"/>
                  </a:lnTo>
                  <a:lnTo>
                    <a:pt x="27738" y="47927"/>
                  </a:lnTo>
                  <a:lnTo>
                    <a:pt x="26997" y="48198"/>
                  </a:lnTo>
                  <a:lnTo>
                    <a:pt x="26275" y="48487"/>
                  </a:lnTo>
                  <a:lnTo>
                    <a:pt x="25553" y="48776"/>
                  </a:lnTo>
                  <a:lnTo>
                    <a:pt x="24830" y="49083"/>
                  </a:lnTo>
                  <a:lnTo>
                    <a:pt x="24108" y="49408"/>
                  </a:lnTo>
                  <a:lnTo>
                    <a:pt x="24379" y="49047"/>
                  </a:lnTo>
                  <a:lnTo>
                    <a:pt x="24650" y="48704"/>
                  </a:lnTo>
                  <a:lnTo>
                    <a:pt x="25228" y="48017"/>
                  </a:lnTo>
                  <a:lnTo>
                    <a:pt x="25517" y="47674"/>
                  </a:lnTo>
                  <a:lnTo>
                    <a:pt x="25787" y="47331"/>
                  </a:lnTo>
                  <a:lnTo>
                    <a:pt x="26058" y="46970"/>
                  </a:lnTo>
                  <a:lnTo>
                    <a:pt x="26293" y="46609"/>
                  </a:lnTo>
                  <a:lnTo>
                    <a:pt x="26492" y="46338"/>
                  </a:lnTo>
                  <a:lnTo>
                    <a:pt x="26690" y="46067"/>
                  </a:lnTo>
                  <a:lnTo>
                    <a:pt x="26907" y="45814"/>
                  </a:lnTo>
                  <a:lnTo>
                    <a:pt x="27142" y="45579"/>
                  </a:lnTo>
                  <a:lnTo>
                    <a:pt x="27377" y="45363"/>
                  </a:lnTo>
                  <a:lnTo>
                    <a:pt x="27629" y="45146"/>
                  </a:lnTo>
                  <a:lnTo>
                    <a:pt x="27900" y="44947"/>
                  </a:lnTo>
                  <a:lnTo>
                    <a:pt x="28171" y="44767"/>
                  </a:lnTo>
                  <a:lnTo>
                    <a:pt x="28460" y="44586"/>
                  </a:lnTo>
                  <a:lnTo>
                    <a:pt x="28749" y="44424"/>
                  </a:lnTo>
                  <a:lnTo>
                    <a:pt x="29038" y="44261"/>
                  </a:lnTo>
                  <a:lnTo>
                    <a:pt x="29327" y="44117"/>
                  </a:lnTo>
                  <a:lnTo>
                    <a:pt x="29634" y="43990"/>
                  </a:lnTo>
                  <a:lnTo>
                    <a:pt x="29941" y="43864"/>
                  </a:lnTo>
                  <a:lnTo>
                    <a:pt x="30573" y="43665"/>
                  </a:lnTo>
                  <a:lnTo>
                    <a:pt x="31367" y="43431"/>
                  </a:lnTo>
                  <a:lnTo>
                    <a:pt x="32180" y="43232"/>
                  </a:lnTo>
                  <a:lnTo>
                    <a:pt x="32993" y="43069"/>
                  </a:lnTo>
                  <a:lnTo>
                    <a:pt x="33823" y="42925"/>
                  </a:lnTo>
                  <a:lnTo>
                    <a:pt x="34654" y="42817"/>
                  </a:lnTo>
                  <a:lnTo>
                    <a:pt x="35467" y="42708"/>
                  </a:lnTo>
                  <a:lnTo>
                    <a:pt x="37128" y="42546"/>
                  </a:lnTo>
                  <a:lnTo>
                    <a:pt x="38356" y="42491"/>
                  </a:lnTo>
                  <a:lnTo>
                    <a:pt x="39566" y="42437"/>
                  </a:lnTo>
                  <a:lnTo>
                    <a:pt x="40794" y="42383"/>
                  </a:lnTo>
                  <a:lnTo>
                    <a:pt x="42004" y="42347"/>
                  </a:lnTo>
                  <a:close/>
                  <a:moveTo>
                    <a:pt x="63222" y="52658"/>
                  </a:moveTo>
                  <a:lnTo>
                    <a:pt x="64071" y="52676"/>
                  </a:lnTo>
                  <a:lnTo>
                    <a:pt x="64920" y="52713"/>
                  </a:lnTo>
                  <a:lnTo>
                    <a:pt x="65769" y="52767"/>
                  </a:lnTo>
                  <a:lnTo>
                    <a:pt x="66636" y="52821"/>
                  </a:lnTo>
                  <a:lnTo>
                    <a:pt x="68333" y="52947"/>
                  </a:lnTo>
                  <a:lnTo>
                    <a:pt x="70031" y="53128"/>
                  </a:lnTo>
                  <a:lnTo>
                    <a:pt x="71728" y="53327"/>
                  </a:lnTo>
                  <a:lnTo>
                    <a:pt x="71584" y="53543"/>
                  </a:lnTo>
                  <a:lnTo>
                    <a:pt x="71475" y="53778"/>
                  </a:lnTo>
                  <a:lnTo>
                    <a:pt x="71258" y="54248"/>
                  </a:lnTo>
                  <a:lnTo>
                    <a:pt x="71060" y="54717"/>
                  </a:lnTo>
                  <a:lnTo>
                    <a:pt x="70897" y="55205"/>
                  </a:lnTo>
                  <a:lnTo>
                    <a:pt x="70717" y="55692"/>
                  </a:lnTo>
                  <a:lnTo>
                    <a:pt x="70518" y="56180"/>
                  </a:lnTo>
                  <a:lnTo>
                    <a:pt x="70301" y="56631"/>
                  </a:lnTo>
                  <a:lnTo>
                    <a:pt x="70175" y="56866"/>
                  </a:lnTo>
                  <a:lnTo>
                    <a:pt x="70049" y="57083"/>
                  </a:lnTo>
                  <a:lnTo>
                    <a:pt x="69651" y="57733"/>
                  </a:lnTo>
                  <a:lnTo>
                    <a:pt x="69254" y="58383"/>
                  </a:lnTo>
                  <a:lnTo>
                    <a:pt x="68803" y="58997"/>
                  </a:lnTo>
                  <a:lnTo>
                    <a:pt x="68351" y="59593"/>
                  </a:lnTo>
                  <a:lnTo>
                    <a:pt x="68297" y="59665"/>
                  </a:lnTo>
                  <a:lnTo>
                    <a:pt x="68261" y="59737"/>
                  </a:lnTo>
                  <a:lnTo>
                    <a:pt x="68225" y="59810"/>
                  </a:lnTo>
                  <a:lnTo>
                    <a:pt x="68207" y="59900"/>
                  </a:lnTo>
                  <a:lnTo>
                    <a:pt x="68207" y="59990"/>
                  </a:lnTo>
                  <a:lnTo>
                    <a:pt x="68207" y="60062"/>
                  </a:lnTo>
                  <a:lnTo>
                    <a:pt x="68261" y="60225"/>
                  </a:lnTo>
                  <a:lnTo>
                    <a:pt x="68351" y="60387"/>
                  </a:lnTo>
                  <a:lnTo>
                    <a:pt x="68405" y="60442"/>
                  </a:lnTo>
                  <a:lnTo>
                    <a:pt x="68459" y="60496"/>
                  </a:lnTo>
                  <a:lnTo>
                    <a:pt x="68532" y="60550"/>
                  </a:lnTo>
                  <a:lnTo>
                    <a:pt x="68604" y="60586"/>
                  </a:lnTo>
                  <a:lnTo>
                    <a:pt x="68694" y="60604"/>
                  </a:lnTo>
                  <a:lnTo>
                    <a:pt x="69417" y="60604"/>
                  </a:lnTo>
                  <a:lnTo>
                    <a:pt x="70049" y="60586"/>
                  </a:lnTo>
                  <a:lnTo>
                    <a:pt x="70663" y="60532"/>
                  </a:lnTo>
                  <a:lnTo>
                    <a:pt x="71295" y="60442"/>
                  </a:lnTo>
                  <a:lnTo>
                    <a:pt x="71909" y="60333"/>
                  </a:lnTo>
                  <a:lnTo>
                    <a:pt x="72541" y="60207"/>
                  </a:lnTo>
                  <a:lnTo>
                    <a:pt x="73155" y="60062"/>
                  </a:lnTo>
                  <a:lnTo>
                    <a:pt x="73751" y="59900"/>
                  </a:lnTo>
                  <a:lnTo>
                    <a:pt x="74744" y="59647"/>
                  </a:lnTo>
                  <a:lnTo>
                    <a:pt x="75719" y="59376"/>
                  </a:lnTo>
                  <a:lnTo>
                    <a:pt x="76206" y="59214"/>
                  </a:lnTo>
                  <a:lnTo>
                    <a:pt x="76694" y="59051"/>
                  </a:lnTo>
                  <a:lnTo>
                    <a:pt x="77164" y="58889"/>
                  </a:lnTo>
                  <a:lnTo>
                    <a:pt x="77633" y="58708"/>
                  </a:lnTo>
                  <a:lnTo>
                    <a:pt x="78103" y="58509"/>
                  </a:lnTo>
                  <a:lnTo>
                    <a:pt x="78572" y="58293"/>
                  </a:lnTo>
                  <a:lnTo>
                    <a:pt x="79024" y="58058"/>
                  </a:lnTo>
                  <a:lnTo>
                    <a:pt x="79457" y="57805"/>
                  </a:lnTo>
                  <a:lnTo>
                    <a:pt x="79890" y="57552"/>
                  </a:lnTo>
                  <a:lnTo>
                    <a:pt x="80306" y="57263"/>
                  </a:lnTo>
                  <a:lnTo>
                    <a:pt x="80703" y="56956"/>
                  </a:lnTo>
                  <a:lnTo>
                    <a:pt x="81100" y="56613"/>
                  </a:lnTo>
                  <a:lnTo>
                    <a:pt x="81570" y="56180"/>
                  </a:lnTo>
                  <a:lnTo>
                    <a:pt x="82021" y="55710"/>
                  </a:lnTo>
                  <a:lnTo>
                    <a:pt x="82455" y="55223"/>
                  </a:lnTo>
                  <a:lnTo>
                    <a:pt x="82852" y="54717"/>
                  </a:lnTo>
                  <a:lnTo>
                    <a:pt x="82960" y="54536"/>
                  </a:lnTo>
                  <a:lnTo>
                    <a:pt x="83051" y="54356"/>
                  </a:lnTo>
                  <a:lnTo>
                    <a:pt x="83105" y="54157"/>
                  </a:lnTo>
                  <a:lnTo>
                    <a:pt x="83141" y="53941"/>
                  </a:lnTo>
                  <a:lnTo>
                    <a:pt x="83159" y="53742"/>
                  </a:lnTo>
                  <a:lnTo>
                    <a:pt x="83159" y="53525"/>
                  </a:lnTo>
                  <a:lnTo>
                    <a:pt x="83141" y="53110"/>
                  </a:lnTo>
                  <a:lnTo>
                    <a:pt x="83376" y="53056"/>
                  </a:lnTo>
                  <a:lnTo>
                    <a:pt x="83610" y="53020"/>
                  </a:lnTo>
                  <a:lnTo>
                    <a:pt x="83845" y="53001"/>
                  </a:lnTo>
                  <a:lnTo>
                    <a:pt x="84098" y="53001"/>
                  </a:lnTo>
                  <a:lnTo>
                    <a:pt x="84333" y="53020"/>
                  </a:lnTo>
                  <a:lnTo>
                    <a:pt x="84568" y="53038"/>
                  </a:lnTo>
                  <a:lnTo>
                    <a:pt x="85055" y="53110"/>
                  </a:lnTo>
                  <a:lnTo>
                    <a:pt x="85525" y="53218"/>
                  </a:lnTo>
                  <a:lnTo>
                    <a:pt x="85994" y="53327"/>
                  </a:lnTo>
                  <a:lnTo>
                    <a:pt x="86915" y="53597"/>
                  </a:lnTo>
                  <a:lnTo>
                    <a:pt x="87583" y="53778"/>
                  </a:lnTo>
                  <a:lnTo>
                    <a:pt x="88233" y="53977"/>
                  </a:lnTo>
                  <a:lnTo>
                    <a:pt x="88865" y="54211"/>
                  </a:lnTo>
                  <a:lnTo>
                    <a:pt x="89497" y="54464"/>
                  </a:lnTo>
                  <a:lnTo>
                    <a:pt x="90111" y="54753"/>
                  </a:lnTo>
                  <a:lnTo>
                    <a:pt x="90707" y="55060"/>
                  </a:lnTo>
                  <a:lnTo>
                    <a:pt x="91303" y="55403"/>
                  </a:lnTo>
                  <a:lnTo>
                    <a:pt x="91863" y="55782"/>
                  </a:lnTo>
                  <a:lnTo>
                    <a:pt x="93525" y="56830"/>
                  </a:lnTo>
                  <a:lnTo>
                    <a:pt x="95168" y="57877"/>
                  </a:lnTo>
                  <a:lnTo>
                    <a:pt x="96847" y="58889"/>
                  </a:lnTo>
                  <a:lnTo>
                    <a:pt x="98527" y="59900"/>
                  </a:lnTo>
                  <a:lnTo>
                    <a:pt x="99123" y="60315"/>
                  </a:lnTo>
                  <a:lnTo>
                    <a:pt x="99719" y="60712"/>
                  </a:lnTo>
                  <a:lnTo>
                    <a:pt x="100947" y="61471"/>
                  </a:lnTo>
                  <a:lnTo>
                    <a:pt x="101561" y="61868"/>
                  </a:lnTo>
                  <a:lnTo>
                    <a:pt x="102156" y="62284"/>
                  </a:lnTo>
                  <a:lnTo>
                    <a:pt x="102445" y="62500"/>
                  </a:lnTo>
                  <a:lnTo>
                    <a:pt x="102716" y="62735"/>
                  </a:lnTo>
                  <a:lnTo>
                    <a:pt x="102987" y="62970"/>
                  </a:lnTo>
                  <a:lnTo>
                    <a:pt x="103240" y="63223"/>
                  </a:lnTo>
                  <a:lnTo>
                    <a:pt x="102879" y="63349"/>
                  </a:lnTo>
                  <a:lnTo>
                    <a:pt x="102518" y="63421"/>
                  </a:lnTo>
                  <a:lnTo>
                    <a:pt x="102138" y="63493"/>
                  </a:lnTo>
                  <a:lnTo>
                    <a:pt x="101759" y="63530"/>
                  </a:lnTo>
                  <a:lnTo>
                    <a:pt x="101380" y="63548"/>
                  </a:lnTo>
                  <a:lnTo>
                    <a:pt x="101001" y="63548"/>
                  </a:lnTo>
                  <a:lnTo>
                    <a:pt x="100242" y="63566"/>
                  </a:lnTo>
                  <a:lnTo>
                    <a:pt x="98057" y="63530"/>
                  </a:lnTo>
                  <a:lnTo>
                    <a:pt x="96956" y="63511"/>
                  </a:lnTo>
                  <a:lnTo>
                    <a:pt x="95854" y="63457"/>
                  </a:lnTo>
                  <a:lnTo>
                    <a:pt x="95385" y="63475"/>
                  </a:lnTo>
                  <a:lnTo>
                    <a:pt x="94897" y="63457"/>
                  </a:lnTo>
                  <a:lnTo>
                    <a:pt x="93940" y="63385"/>
                  </a:lnTo>
                  <a:lnTo>
                    <a:pt x="92983" y="63313"/>
                  </a:lnTo>
                  <a:lnTo>
                    <a:pt x="92495" y="63277"/>
                  </a:lnTo>
                  <a:lnTo>
                    <a:pt x="92008" y="63277"/>
                  </a:lnTo>
                  <a:lnTo>
                    <a:pt x="84983" y="62879"/>
                  </a:lnTo>
                  <a:lnTo>
                    <a:pt x="81461" y="62645"/>
                  </a:lnTo>
                  <a:lnTo>
                    <a:pt x="79710" y="62518"/>
                  </a:lnTo>
                  <a:lnTo>
                    <a:pt x="77940" y="62392"/>
                  </a:lnTo>
                  <a:lnTo>
                    <a:pt x="77146" y="62356"/>
                  </a:lnTo>
                  <a:lnTo>
                    <a:pt x="76351" y="62338"/>
                  </a:lnTo>
                  <a:lnTo>
                    <a:pt x="74744" y="62247"/>
                  </a:lnTo>
                  <a:lnTo>
                    <a:pt x="73949" y="62211"/>
                  </a:lnTo>
                  <a:lnTo>
                    <a:pt x="73137" y="62175"/>
                  </a:lnTo>
                  <a:lnTo>
                    <a:pt x="72342" y="62157"/>
                  </a:lnTo>
                  <a:lnTo>
                    <a:pt x="71529" y="62175"/>
                  </a:lnTo>
                  <a:lnTo>
                    <a:pt x="67972" y="62175"/>
                  </a:lnTo>
                  <a:lnTo>
                    <a:pt x="64396" y="62157"/>
                  </a:lnTo>
                  <a:lnTo>
                    <a:pt x="62609" y="62175"/>
                  </a:lnTo>
                  <a:lnTo>
                    <a:pt x="60821" y="62193"/>
                  </a:lnTo>
                  <a:lnTo>
                    <a:pt x="59033" y="62265"/>
                  </a:lnTo>
                  <a:lnTo>
                    <a:pt x="58148" y="62302"/>
                  </a:lnTo>
                  <a:lnTo>
                    <a:pt x="57263" y="62356"/>
                  </a:lnTo>
                  <a:lnTo>
                    <a:pt x="56017" y="62446"/>
                  </a:lnTo>
                  <a:lnTo>
                    <a:pt x="54789" y="62518"/>
                  </a:lnTo>
                  <a:lnTo>
                    <a:pt x="52315" y="62663"/>
                  </a:lnTo>
                  <a:lnTo>
                    <a:pt x="51087" y="62735"/>
                  </a:lnTo>
                  <a:lnTo>
                    <a:pt x="49841" y="62807"/>
                  </a:lnTo>
                  <a:lnTo>
                    <a:pt x="48613" y="62916"/>
                  </a:lnTo>
                  <a:lnTo>
                    <a:pt x="47385" y="63024"/>
                  </a:lnTo>
                  <a:lnTo>
                    <a:pt x="45688" y="63132"/>
                  </a:lnTo>
                  <a:lnTo>
                    <a:pt x="44008" y="63223"/>
                  </a:lnTo>
                  <a:lnTo>
                    <a:pt x="42311" y="63313"/>
                  </a:lnTo>
                  <a:lnTo>
                    <a:pt x="41462" y="63367"/>
                  </a:lnTo>
                  <a:lnTo>
                    <a:pt x="40631" y="63439"/>
                  </a:lnTo>
                  <a:lnTo>
                    <a:pt x="39999" y="63457"/>
                  </a:lnTo>
                  <a:lnTo>
                    <a:pt x="39367" y="63493"/>
                  </a:lnTo>
                  <a:lnTo>
                    <a:pt x="38103" y="63584"/>
                  </a:lnTo>
                  <a:lnTo>
                    <a:pt x="37471" y="63620"/>
                  </a:lnTo>
                  <a:lnTo>
                    <a:pt x="36839" y="63656"/>
                  </a:lnTo>
                  <a:lnTo>
                    <a:pt x="36207" y="63656"/>
                  </a:lnTo>
                  <a:lnTo>
                    <a:pt x="35575" y="63620"/>
                  </a:lnTo>
                  <a:lnTo>
                    <a:pt x="37724" y="62735"/>
                  </a:lnTo>
                  <a:lnTo>
                    <a:pt x="39891" y="61886"/>
                  </a:lnTo>
                  <a:lnTo>
                    <a:pt x="42094" y="61074"/>
                  </a:lnTo>
                  <a:lnTo>
                    <a:pt x="43178" y="60694"/>
                  </a:lnTo>
                  <a:lnTo>
                    <a:pt x="44279" y="60315"/>
                  </a:lnTo>
                  <a:lnTo>
                    <a:pt x="45399" y="59936"/>
                  </a:lnTo>
                  <a:lnTo>
                    <a:pt x="46500" y="59575"/>
                  </a:lnTo>
                  <a:lnTo>
                    <a:pt x="47620" y="59232"/>
                  </a:lnTo>
                  <a:lnTo>
                    <a:pt x="48740" y="58889"/>
                  </a:lnTo>
                  <a:lnTo>
                    <a:pt x="49859" y="58563"/>
                  </a:lnTo>
                  <a:lnTo>
                    <a:pt x="50979" y="58256"/>
                  </a:lnTo>
                  <a:lnTo>
                    <a:pt x="52099" y="57949"/>
                  </a:lnTo>
                  <a:lnTo>
                    <a:pt x="53236" y="57661"/>
                  </a:lnTo>
                  <a:lnTo>
                    <a:pt x="54049" y="57480"/>
                  </a:lnTo>
                  <a:lnTo>
                    <a:pt x="54861" y="57281"/>
                  </a:lnTo>
                  <a:lnTo>
                    <a:pt x="55873" y="57083"/>
                  </a:lnTo>
                  <a:lnTo>
                    <a:pt x="56884" y="56884"/>
                  </a:lnTo>
                  <a:lnTo>
                    <a:pt x="58907" y="56541"/>
                  </a:lnTo>
                  <a:lnTo>
                    <a:pt x="59629" y="56469"/>
                  </a:lnTo>
                  <a:lnTo>
                    <a:pt x="59990" y="56415"/>
                  </a:lnTo>
                  <a:lnTo>
                    <a:pt x="60171" y="56378"/>
                  </a:lnTo>
                  <a:lnTo>
                    <a:pt x="60333" y="56324"/>
                  </a:lnTo>
                  <a:lnTo>
                    <a:pt x="60965" y="56288"/>
                  </a:lnTo>
                  <a:lnTo>
                    <a:pt x="61597" y="56252"/>
                  </a:lnTo>
                  <a:lnTo>
                    <a:pt x="61507" y="56108"/>
                  </a:lnTo>
                  <a:lnTo>
                    <a:pt x="61868" y="56108"/>
                  </a:lnTo>
                  <a:lnTo>
                    <a:pt x="62247" y="56089"/>
                  </a:lnTo>
                  <a:lnTo>
                    <a:pt x="62609" y="56053"/>
                  </a:lnTo>
                  <a:lnTo>
                    <a:pt x="62970" y="55999"/>
                  </a:lnTo>
                  <a:lnTo>
                    <a:pt x="61958" y="55927"/>
                  </a:lnTo>
                  <a:lnTo>
                    <a:pt x="61453" y="55909"/>
                  </a:lnTo>
                  <a:lnTo>
                    <a:pt x="60947" y="55891"/>
                  </a:lnTo>
                  <a:lnTo>
                    <a:pt x="60442" y="55891"/>
                  </a:lnTo>
                  <a:lnTo>
                    <a:pt x="59936" y="55927"/>
                  </a:lnTo>
                  <a:lnTo>
                    <a:pt x="59430" y="55963"/>
                  </a:lnTo>
                  <a:lnTo>
                    <a:pt x="58943" y="56035"/>
                  </a:lnTo>
                  <a:lnTo>
                    <a:pt x="58563" y="56071"/>
                  </a:lnTo>
                  <a:lnTo>
                    <a:pt x="58202" y="56089"/>
                  </a:lnTo>
                  <a:lnTo>
                    <a:pt x="57841" y="56126"/>
                  </a:lnTo>
                  <a:lnTo>
                    <a:pt x="57480" y="56216"/>
                  </a:lnTo>
                  <a:lnTo>
                    <a:pt x="56920" y="56270"/>
                  </a:lnTo>
                  <a:lnTo>
                    <a:pt x="56378" y="56360"/>
                  </a:lnTo>
                  <a:lnTo>
                    <a:pt x="55819" y="56451"/>
                  </a:lnTo>
                  <a:lnTo>
                    <a:pt x="55277" y="56559"/>
                  </a:lnTo>
                  <a:lnTo>
                    <a:pt x="54374" y="56740"/>
                  </a:lnTo>
                  <a:lnTo>
                    <a:pt x="52947" y="57047"/>
                  </a:lnTo>
                  <a:lnTo>
                    <a:pt x="51557" y="57408"/>
                  </a:lnTo>
                  <a:lnTo>
                    <a:pt x="50148" y="57769"/>
                  </a:lnTo>
                  <a:lnTo>
                    <a:pt x="48758" y="58166"/>
                  </a:lnTo>
                  <a:lnTo>
                    <a:pt x="47385" y="58582"/>
                  </a:lnTo>
                  <a:lnTo>
                    <a:pt x="45995" y="59015"/>
                  </a:lnTo>
                  <a:lnTo>
                    <a:pt x="44622" y="59448"/>
                  </a:lnTo>
                  <a:lnTo>
                    <a:pt x="43250" y="59918"/>
                  </a:lnTo>
                  <a:lnTo>
                    <a:pt x="41318" y="60586"/>
                  </a:lnTo>
                  <a:lnTo>
                    <a:pt x="40361" y="60947"/>
                  </a:lnTo>
                  <a:lnTo>
                    <a:pt x="39385" y="61308"/>
                  </a:lnTo>
                  <a:lnTo>
                    <a:pt x="38446" y="61670"/>
                  </a:lnTo>
                  <a:lnTo>
                    <a:pt x="37489" y="62067"/>
                  </a:lnTo>
                  <a:lnTo>
                    <a:pt x="36550" y="62464"/>
                  </a:lnTo>
                  <a:lnTo>
                    <a:pt x="35611" y="62898"/>
                  </a:lnTo>
                  <a:lnTo>
                    <a:pt x="35015" y="63186"/>
                  </a:lnTo>
                  <a:lnTo>
                    <a:pt x="34708" y="63313"/>
                  </a:lnTo>
                  <a:lnTo>
                    <a:pt x="34419" y="63457"/>
                  </a:lnTo>
                  <a:lnTo>
                    <a:pt x="34094" y="63566"/>
                  </a:lnTo>
                  <a:lnTo>
                    <a:pt x="33787" y="63638"/>
                  </a:lnTo>
                  <a:lnTo>
                    <a:pt x="33462" y="63692"/>
                  </a:lnTo>
                  <a:lnTo>
                    <a:pt x="33119" y="63692"/>
                  </a:lnTo>
                  <a:lnTo>
                    <a:pt x="33246" y="63493"/>
                  </a:lnTo>
                  <a:lnTo>
                    <a:pt x="33372" y="63313"/>
                  </a:lnTo>
                  <a:lnTo>
                    <a:pt x="33498" y="63132"/>
                  </a:lnTo>
                  <a:lnTo>
                    <a:pt x="33643" y="62952"/>
                  </a:lnTo>
                  <a:lnTo>
                    <a:pt x="33968" y="62627"/>
                  </a:lnTo>
                  <a:lnTo>
                    <a:pt x="34293" y="62320"/>
                  </a:lnTo>
                  <a:lnTo>
                    <a:pt x="34636" y="62031"/>
                  </a:lnTo>
                  <a:lnTo>
                    <a:pt x="34997" y="61742"/>
                  </a:lnTo>
                  <a:lnTo>
                    <a:pt x="35701" y="61164"/>
                  </a:lnTo>
                  <a:lnTo>
                    <a:pt x="36460" y="60586"/>
                  </a:lnTo>
                  <a:lnTo>
                    <a:pt x="37200" y="59990"/>
                  </a:lnTo>
                  <a:lnTo>
                    <a:pt x="37580" y="59701"/>
                  </a:lnTo>
                  <a:lnTo>
                    <a:pt x="37959" y="59412"/>
                  </a:lnTo>
                  <a:lnTo>
                    <a:pt x="38356" y="59141"/>
                  </a:lnTo>
                  <a:lnTo>
                    <a:pt x="38753" y="58889"/>
                  </a:lnTo>
                  <a:lnTo>
                    <a:pt x="39602" y="58365"/>
                  </a:lnTo>
                  <a:lnTo>
                    <a:pt x="40433" y="57877"/>
                  </a:lnTo>
                  <a:lnTo>
                    <a:pt x="41300" y="57390"/>
                  </a:lnTo>
                  <a:lnTo>
                    <a:pt x="42166" y="56920"/>
                  </a:lnTo>
                  <a:lnTo>
                    <a:pt x="43051" y="56469"/>
                  </a:lnTo>
                  <a:lnTo>
                    <a:pt x="43936" y="56053"/>
                  </a:lnTo>
                  <a:lnTo>
                    <a:pt x="44839" y="55656"/>
                  </a:lnTo>
                  <a:lnTo>
                    <a:pt x="45742" y="55277"/>
                  </a:lnTo>
                  <a:lnTo>
                    <a:pt x="46627" y="54952"/>
                  </a:lnTo>
                  <a:lnTo>
                    <a:pt x="47530" y="54645"/>
                  </a:lnTo>
                  <a:lnTo>
                    <a:pt x="48433" y="54392"/>
                  </a:lnTo>
                  <a:lnTo>
                    <a:pt x="49354" y="54157"/>
                  </a:lnTo>
                  <a:lnTo>
                    <a:pt x="50257" y="53941"/>
                  </a:lnTo>
                  <a:lnTo>
                    <a:pt x="51196" y="53760"/>
                  </a:lnTo>
                  <a:lnTo>
                    <a:pt x="52117" y="53579"/>
                  </a:lnTo>
                  <a:lnTo>
                    <a:pt x="53038" y="53417"/>
                  </a:lnTo>
                  <a:lnTo>
                    <a:pt x="53670" y="53308"/>
                  </a:lnTo>
                  <a:lnTo>
                    <a:pt x="54302" y="53200"/>
                  </a:lnTo>
                  <a:lnTo>
                    <a:pt x="54934" y="53110"/>
                  </a:lnTo>
                  <a:lnTo>
                    <a:pt x="55566" y="53038"/>
                  </a:lnTo>
                  <a:lnTo>
                    <a:pt x="56198" y="52983"/>
                  </a:lnTo>
                  <a:lnTo>
                    <a:pt x="56830" y="52929"/>
                  </a:lnTo>
                  <a:lnTo>
                    <a:pt x="57480" y="52893"/>
                  </a:lnTo>
                  <a:lnTo>
                    <a:pt x="58112" y="52875"/>
                  </a:lnTo>
                  <a:lnTo>
                    <a:pt x="58961" y="52803"/>
                  </a:lnTo>
                  <a:lnTo>
                    <a:pt x="59809" y="52731"/>
                  </a:lnTo>
                  <a:lnTo>
                    <a:pt x="60658" y="52694"/>
                  </a:lnTo>
                  <a:lnTo>
                    <a:pt x="61507" y="52658"/>
                  </a:lnTo>
                  <a:close/>
                  <a:moveTo>
                    <a:pt x="182751" y="40993"/>
                  </a:moveTo>
                  <a:lnTo>
                    <a:pt x="182932" y="41011"/>
                  </a:lnTo>
                  <a:lnTo>
                    <a:pt x="183112" y="41029"/>
                  </a:lnTo>
                  <a:lnTo>
                    <a:pt x="183293" y="41047"/>
                  </a:lnTo>
                  <a:lnTo>
                    <a:pt x="183473" y="41083"/>
                  </a:lnTo>
                  <a:lnTo>
                    <a:pt x="183636" y="41155"/>
                  </a:lnTo>
                  <a:lnTo>
                    <a:pt x="183817" y="41227"/>
                  </a:lnTo>
                  <a:lnTo>
                    <a:pt x="183997" y="41336"/>
                  </a:lnTo>
                  <a:lnTo>
                    <a:pt x="184196" y="41426"/>
                  </a:lnTo>
                  <a:lnTo>
                    <a:pt x="184593" y="41607"/>
                  </a:lnTo>
                  <a:lnTo>
                    <a:pt x="184792" y="41697"/>
                  </a:lnTo>
                  <a:lnTo>
                    <a:pt x="184990" y="41787"/>
                  </a:lnTo>
                  <a:lnTo>
                    <a:pt x="185171" y="41914"/>
                  </a:lnTo>
                  <a:lnTo>
                    <a:pt x="185333" y="42058"/>
                  </a:lnTo>
                  <a:lnTo>
                    <a:pt x="185568" y="42257"/>
                  </a:lnTo>
                  <a:lnTo>
                    <a:pt x="185803" y="42473"/>
                  </a:lnTo>
                  <a:lnTo>
                    <a:pt x="186236" y="42907"/>
                  </a:lnTo>
                  <a:lnTo>
                    <a:pt x="187067" y="43810"/>
                  </a:lnTo>
                  <a:lnTo>
                    <a:pt x="187230" y="43990"/>
                  </a:lnTo>
                  <a:lnTo>
                    <a:pt x="187356" y="44171"/>
                  </a:lnTo>
                  <a:lnTo>
                    <a:pt x="187464" y="44370"/>
                  </a:lnTo>
                  <a:lnTo>
                    <a:pt x="187555" y="44568"/>
                  </a:lnTo>
                  <a:lnTo>
                    <a:pt x="187645" y="44767"/>
                  </a:lnTo>
                  <a:lnTo>
                    <a:pt x="187699" y="44984"/>
                  </a:lnTo>
                  <a:lnTo>
                    <a:pt x="187753" y="45200"/>
                  </a:lnTo>
                  <a:lnTo>
                    <a:pt x="187789" y="45417"/>
                  </a:lnTo>
                  <a:lnTo>
                    <a:pt x="187844" y="45868"/>
                  </a:lnTo>
                  <a:lnTo>
                    <a:pt x="187862" y="46320"/>
                  </a:lnTo>
                  <a:lnTo>
                    <a:pt x="187862" y="47223"/>
                  </a:lnTo>
                  <a:lnTo>
                    <a:pt x="187807" y="47999"/>
                  </a:lnTo>
                  <a:lnTo>
                    <a:pt x="187753" y="48397"/>
                  </a:lnTo>
                  <a:lnTo>
                    <a:pt x="187699" y="48776"/>
                  </a:lnTo>
                  <a:lnTo>
                    <a:pt x="187627" y="49173"/>
                  </a:lnTo>
                  <a:lnTo>
                    <a:pt x="187537" y="49552"/>
                  </a:lnTo>
                  <a:lnTo>
                    <a:pt x="187392" y="49913"/>
                  </a:lnTo>
                  <a:lnTo>
                    <a:pt x="187302" y="50094"/>
                  </a:lnTo>
                  <a:lnTo>
                    <a:pt x="187212" y="50275"/>
                  </a:lnTo>
                  <a:lnTo>
                    <a:pt x="186959" y="50762"/>
                  </a:lnTo>
                  <a:lnTo>
                    <a:pt x="186724" y="51268"/>
                  </a:lnTo>
                  <a:lnTo>
                    <a:pt x="186525" y="51774"/>
                  </a:lnTo>
                  <a:lnTo>
                    <a:pt x="186327" y="52297"/>
                  </a:lnTo>
                  <a:lnTo>
                    <a:pt x="186164" y="52821"/>
                  </a:lnTo>
                  <a:lnTo>
                    <a:pt x="186002" y="53345"/>
                  </a:lnTo>
                  <a:lnTo>
                    <a:pt x="185677" y="54410"/>
                  </a:lnTo>
                  <a:lnTo>
                    <a:pt x="185604" y="54157"/>
                  </a:lnTo>
                  <a:lnTo>
                    <a:pt x="185532" y="53922"/>
                  </a:lnTo>
                  <a:lnTo>
                    <a:pt x="185406" y="53417"/>
                  </a:lnTo>
                  <a:lnTo>
                    <a:pt x="185333" y="53164"/>
                  </a:lnTo>
                  <a:lnTo>
                    <a:pt x="185243" y="52929"/>
                  </a:lnTo>
                  <a:lnTo>
                    <a:pt x="185117" y="52713"/>
                  </a:lnTo>
                  <a:lnTo>
                    <a:pt x="185045" y="52604"/>
                  </a:lnTo>
                  <a:lnTo>
                    <a:pt x="184954" y="52514"/>
                  </a:lnTo>
                  <a:lnTo>
                    <a:pt x="184611" y="52153"/>
                  </a:lnTo>
                  <a:lnTo>
                    <a:pt x="184268" y="51774"/>
                  </a:lnTo>
                  <a:lnTo>
                    <a:pt x="184087" y="51593"/>
                  </a:lnTo>
                  <a:lnTo>
                    <a:pt x="183907" y="51430"/>
                  </a:lnTo>
                  <a:lnTo>
                    <a:pt x="183708" y="51286"/>
                  </a:lnTo>
                  <a:lnTo>
                    <a:pt x="183492" y="51160"/>
                  </a:lnTo>
                  <a:lnTo>
                    <a:pt x="183455" y="50907"/>
                  </a:lnTo>
                  <a:lnTo>
                    <a:pt x="183401" y="50654"/>
                  </a:lnTo>
                  <a:lnTo>
                    <a:pt x="183329" y="50419"/>
                  </a:lnTo>
                  <a:lnTo>
                    <a:pt x="183275" y="50293"/>
                  </a:lnTo>
                  <a:lnTo>
                    <a:pt x="183221" y="50184"/>
                  </a:lnTo>
                  <a:lnTo>
                    <a:pt x="183148" y="50130"/>
                  </a:lnTo>
                  <a:lnTo>
                    <a:pt x="183094" y="50094"/>
                  </a:lnTo>
                  <a:lnTo>
                    <a:pt x="183040" y="50076"/>
                  </a:lnTo>
                  <a:lnTo>
                    <a:pt x="182986" y="50058"/>
                  </a:lnTo>
                  <a:lnTo>
                    <a:pt x="182859" y="50058"/>
                  </a:lnTo>
                  <a:lnTo>
                    <a:pt x="182751" y="50094"/>
                  </a:lnTo>
                  <a:lnTo>
                    <a:pt x="182625" y="50148"/>
                  </a:lnTo>
                  <a:lnTo>
                    <a:pt x="182516" y="50202"/>
                  </a:lnTo>
                  <a:lnTo>
                    <a:pt x="182390" y="50275"/>
                  </a:lnTo>
                  <a:lnTo>
                    <a:pt x="182282" y="50311"/>
                  </a:lnTo>
                  <a:lnTo>
                    <a:pt x="182173" y="50708"/>
                  </a:lnTo>
                  <a:lnTo>
                    <a:pt x="182047" y="51105"/>
                  </a:lnTo>
                  <a:lnTo>
                    <a:pt x="181794" y="51882"/>
                  </a:lnTo>
                  <a:lnTo>
                    <a:pt x="181505" y="52658"/>
                  </a:lnTo>
                  <a:lnTo>
                    <a:pt x="181180" y="53417"/>
                  </a:lnTo>
                  <a:lnTo>
                    <a:pt x="180855" y="54175"/>
                  </a:lnTo>
                  <a:lnTo>
                    <a:pt x="180512" y="54916"/>
                  </a:lnTo>
                  <a:lnTo>
                    <a:pt x="179844" y="56433"/>
                  </a:lnTo>
                  <a:lnTo>
                    <a:pt x="179537" y="57065"/>
                  </a:lnTo>
                  <a:lnTo>
                    <a:pt x="179392" y="57390"/>
                  </a:lnTo>
                  <a:lnTo>
                    <a:pt x="179266" y="57733"/>
                  </a:lnTo>
                  <a:lnTo>
                    <a:pt x="179139" y="58058"/>
                  </a:lnTo>
                  <a:lnTo>
                    <a:pt x="179067" y="58401"/>
                  </a:lnTo>
                  <a:lnTo>
                    <a:pt x="179049" y="58582"/>
                  </a:lnTo>
                  <a:lnTo>
                    <a:pt x="179031" y="58762"/>
                  </a:lnTo>
                  <a:lnTo>
                    <a:pt x="179031" y="58943"/>
                  </a:lnTo>
                  <a:lnTo>
                    <a:pt x="179049" y="59123"/>
                  </a:lnTo>
                  <a:lnTo>
                    <a:pt x="179085" y="59196"/>
                  </a:lnTo>
                  <a:lnTo>
                    <a:pt x="179121" y="59268"/>
                  </a:lnTo>
                  <a:lnTo>
                    <a:pt x="179157" y="59322"/>
                  </a:lnTo>
                  <a:lnTo>
                    <a:pt x="179230" y="59376"/>
                  </a:lnTo>
                  <a:lnTo>
                    <a:pt x="179284" y="59412"/>
                  </a:lnTo>
                  <a:lnTo>
                    <a:pt x="179356" y="59430"/>
                  </a:lnTo>
                  <a:lnTo>
                    <a:pt x="179501" y="59466"/>
                  </a:lnTo>
                  <a:lnTo>
                    <a:pt x="179645" y="59448"/>
                  </a:lnTo>
                  <a:lnTo>
                    <a:pt x="179790" y="59394"/>
                  </a:lnTo>
                  <a:lnTo>
                    <a:pt x="179862" y="59340"/>
                  </a:lnTo>
                  <a:lnTo>
                    <a:pt x="179916" y="59304"/>
                  </a:lnTo>
                  <a:lnTo>
                    <a:pt x="179970" y="59232"/>
                  </a:lnTo>
                  <a:lnTo>
                    <a:pt x="180006" y="59177"/>
                  </a:lnTo>
                  <a:lnTo>
                    <a:pt x="180241" y="58762"/>
                  </a:lnTo>
                  <a:lnTo>
                    <a:pt x="180458" y="58347"/>
                  </a:lnTo>
                  <a:lnTo>
                    <a:pt x="180656" y="57931"/>
                  </a:lnTo>
                  <a:lnTo>
                    <a:pt x="180855" y="57498"/>
                  </a:lnTo>
                  <a:lnTo>
                    <a:pt x="181216" y="56649"/>
                  </a:lnTo>
                  <a:lnTo>
                    <a:pt x="181541" y="55764"/>
                  </a:lnTo>
                  <a:lnTo>
                    <a:pt x="182155" y="53995"/>
                  </a:lnTo>
                  <a:lnTo>
                    <a:pt x="182480" y="53128"/>
                  </a:lnTo>
                  <a:lnTo>
                    <a:pt x="182823" y="52261"/>
                  </a:lnTo>
                  <a:lnTo>
                    <a:pt x="183383" y="52008"/>
                  </a:lnTo>
                  <a:lnTo>
                    <a:pt x="183564" y="52243"/>
                  </a:lnTo>
                  <a:lnTo>
                    <a:pt x="183744" y="52442"/>
                  </a:lnTo>
                  <a:lnTo>
                    <a:pt x="184142" y="52857"/>
                  </a:lnTo>
                  <a:lnTo>
                    <a:pt x="184322" y="53074"/>
                  </a:lnTo>
                  <a:lnTo>
                    <a:pt x="184467" y="53290"/>
                  </a:lnTo>
                  <a:lnTo>
                    <a:pt x="184539" y="53417"/>
                  </a:lnTo>
                  <a:lnTo>
                    <a:pt x="184593" y="53543"/>
                  </a:lnTo>
                  <a:lnTo>
                    <a:pt x="184647" y="53688"/>
                  </a:lnTo>
                  <a:lnTo>
                    <a:pt x="184683" y="53814"/>
                  </a:lnTo>
                  <a:lnTo>
                    <a:pt x="184756" y="54085"/>
                  </a:lnTo>
                  <a:lnTo>
                    <a:pt x="184810" y="54356"/>
                  </a:lnTo>
                  <a:lnTo>
                    <a:pt x="184882" y="54898"/>
                  </a:lnTo>
                  <a:lnTo>
                    <a:pt x="184936" y="55168"/>
                  </a:lnTo>
                  <a:lnTo>
                    <a:pt x="185026" y="55421"/>
                  </a:lnTo>
                  <a:lnTo>
                    <a:pt x="185081" y="55548"/>
                  </a:lnTo>
                  <a:lnTo>
                    <a:pt x="185153" y="55656"/>
                  </a:lnTo>
                  <a:lnTo>
                    <a:pt x="185243" y="55764"/>
                  </a:lnTo>
                  <a:lnTo>
                    <a:pt x="185352" y="55873"/>
                  </a:lnTo>
                  <a:lnTo>
                    <a:pt x="185081" y="56902"/>
                  </a:lnTo>
                  <a:lnTo>
                    <a:pt x="184846" y="57931"/>
                  </a:lnTo>
                  <a:lnTo>
                    <a:pt x="184376" y="59990"/>
                  </a:lnTo>
                  <a:lnTo>
                    <a:pt x="183943" y="62067"/>
                  </a:lnTo>
                  <a:lnTo>
                    <a:pt x="183510" y="64125"/>
                  </a:lnTo>
                  <a:lnTo>
                    <a:pt x="182715" y="64089"/>
                  </a:lnTo>
                  <a:lnTo>
                    <a:pt x="181920" y="64071"/>
                  </a:lnTo>
                  <a:lnTo>
                    <a:pt x="181523" y="64035"/>
                  </a:lnTo>
                  <a:lnTo>
                    <a:pt x="181126" y="63981"/>
                  </a:lnTo>
                  <a:lnTo>
                    <a:pt x="180729" y="63891"/>
                  </a:lnTo>
                  <a:lnTo>
                    <a:pt x="180349" y="63782"/>
                  </a:lnTo>
                  <a:lnTo>
                    <a:pt x="179862" y="63638"/>
                  </a:lnTo>
                  <a:lnTo>
                    <a:pt x="179356" y="63530"/>
                  </a:lnTo>
                  <a:lnTo>
                    <a:pt x="178869" y="63439"/>
                  </a:lnTo>
                  <a:lnTo>
                    <a:pt x="178363" y="63367"/>
                  </a:lnTo>
                  <a:lnTo>
                    <a:pt x="177352" y="63259"/>
                  </a:lnTo>
                  <a:lnTo>
                    <a:pt x="176340" y="63150"/>
                  </a:lnTo>
                  <a:lnTo>
                    <a:pt x="176033" y="63150"/>
                  </a:lnTo>
                  <a:lnTo>
                    <a:pt x="175744" y="63168"/>
                  </a:lnTo>
                  <a:lnTo>
                    <a:pt x="175437" y="63205"/>
                  </a:lnTo>
                  <a:lnTo>
                    <a:pt x="175149" y="63259"/>
                  </a:lnTo>
                  <a:lnTo>
                    <a:pt x="174860" y="63313"/>
                  </a:lnTo>
                  <a:lnTo>
                    <a:pt x="174553" y="63349"/>
                  </a:lnTo>
                  <a:lnTo>
                    <a:pt x="174264" y="63367"/>
                  </a:lnTo>
                  <a:lnTo>
                    <a:pt x="173957" y="63349"/>
                  </a:lnTo>
                  <a:lnTo>
                    <a:pt x="173740" y="63349"/>
                  </a:lnTo>
                  <a:lnTo>
                    <a:pt x="173523" y="63295"/>
                  </a:lnTo>
                  <a:lnTo>
                    <a:pt x="173325" y="63241"/>
                  </a:lnTo>
                  <a:lnTo>
                    <a:pt x="173108" y="63168"/>
                  </a:lnTo>
                  <a:lnTo>
                    <a:pt x="172711" y="63024"/>
                  </a:lnTo>
                  <a:lnTo>
                    <a:pt x="172494" y="62970"/>
                  </a:lnTo>
                  <a:lnTo>
                    <a:pt x="172277" y="62952"/>
                  </a:lnTo>
                  <a:lnTo>
                    <a:pt x="171916" y="62572"/>
                  </a:lnTo>
                  <a:lnTo>
                    <a:pt x="171537" y="62175"/>
                  </a:lnTo>
                  <a:lnTo>
                    <a:pt x="171374" y="61958"/>
                  </a:lnTo>
                  <a:lnTo>
                    <a:pt x="171212" y="61742"/>
                  </a:lnTo>
                  <a:lnTo>
                    <a:pt x="171067" y="61525"/>
                  </a:lnTo>
                  <a:lnTo>
                    <a:pt x="170923" y="61290"/>
                  </a:lnTo>
                  <a:lnTo>
                    <a:pt x="170887" y="60911"/>
                  </a:lnTo>
                  <a:lnTo>
                    <a:pt x="170869" y="60532"/>
                  </a:lnTo>
                  <a:lnTo>
                    <a:pt x="170869" y="60135"/>
                  </a:lnTo>
                  <a:lnTo>
                    <a:pt x="170887" y="59755"/>
                  </a:lnTo>
                  <a:lnTo>
                    <a:pt x="170905" y="59376"/>
                  </a:lnTo>
                  <a:lnTo>
                    <a:pt x="170941" y="58997"/>
                  </a:lnTo>
                  <a:lnTo>
                    <a:pt x="170995" y="58600"/>
                  </a:lnTo>
                  <a:lnTo>
                    <a:pt x="171067" y="58220"/>
                  </a:lnTo>
                  <a:lnTo>
                    <a:pt x="171266" y="57805"/>
                  </a:lnTo>
                  <a:lnTo>
                    <a:pt x="171501" y="57408"/>
                  </a:lnTo>
                  <a:lnTo>
                    <a:pt x="171735" y="57010"/>
                  </a:lnTo>
                  <a:lnTo>
                    <a:pt x="171988" y="56613"/>
                  </a:lnTo>
                  <a:lnTo>
                    <a:pt x="172259" y="56234"/>
                  </a:lnTo>
                  <a:lnTo>
                    <a:pt x="172530" y="55855"/>
                  </a:lnTo>
                  <a:lnTo>
                    <a:pt x="172819" y="55494"/>
                  </a:lnTo>
                  <a:lnTo>
                    <a:pt x="173108" y="55132"/>
                  </a:lnTo>
                  <a:lnTo>
                    <a:pt x="173415" y="54789"/>
                  </a:lnTo>
                  <a:lnTo>
                    <a:pt x="173740" y="54446"/>
                  </a:lnTo>
                  <a:lnTo>
                    <a:pt x="174065" y="54121"/>
                  </a:lnTo>
                  <a:lnTo>
                    <a:pt x="174408" y="53796"/>
                  </a:lnTo>
                  <a:lnTo>
                    <a:pt x="175094" y="53164"/>
                  </a:lnTo>
                  <a:lnTo>
                    <a:pt x="175799" y="52568"/>
                  </a:lnTo>
                  <a:lnTo>
                    <a:pt x="176503" y="51918"/>
                  </a:lnTo>
                  <a:lnTo>
                    <a:pt x="176864" y="51611"/>
                  </a:lnTo>
                  <a:lnTo>
                    <a:pt x="177243" y="51322"/>
                  </a:lnTo>
                  <a:lnTo>
                    <a:pt x="177641" y="51051"/>
                  </a:lnTo>
                  <a:lnTo>
                    <a:pt x="178038" y="50798"/>
                  </a:lnTo>
                  <a:lnTo>
                    <a:pt x="178453" y="50582"/>
                  </a:lnTo>
                  <a:lnTo>
                    <a:pt x="178905" y="50401"/>
                  </a:lnTo>
                  <a:lnTo>
                    <a:pt x="179519" y="50275"/>
                  </a:lnTo>
                  <a:lnTo>
                    <a:pt x="179826" y="50202"/>
                  </a:lnTo>
                  <a:lnTo>
                    <a:pt x="180133" y="50094"/>
                  </a:lnTo>
                  <a:lnTo>
                    <a:pt x="180259" y="49733"/>
                  </a:lnTo>
                  <a:lnTo>
                    <a:pt x="180313" y="49552"/>
                  </a:lnTo>
                  <a:lnTo>
                    <a:pt x="180367" y="49354"/>
                  </a:lnTo>
                  <a:lnTo>
                    <a:pt x="180385" y="49155"/>
                  </a:lnTo>
                  <a:lnTo>
                    <a:pt x="180385" y="48974"/>
                  </a:lnTo>
                  <a:lnTo>
                    <a:pt x="180367" y="48884"/>
                  </a:lnTo>
                  <a:lnTo>
                    <a:pt x="180331" y="48794"/>
                  </a:lnTo>
                  <a:lnTo>
                    <a:pt x="180295" y="48704"/>
                  </a:lnTo>
                  <a:lnTo>
                    <a:pt x="180223" y="48631"/>
                  </a:lnTo>
                  <a:lnTo>
                    <a:pt x="180078" y="48541"/>
                  </a:lnTo>
                  <a:lnTo>
                    <a:pt x="179934" y="48451"/>
                  </a:lnTo>
                  <a:lnTo>
                    <a:pt x="179609" y="48324"/>
                  </a:lnTo>
                  <a:lnTo>
                    <a:pt x="178959" y="48108"/>
                  </a:lnTo>
                  <a:lnTo>
                    <a:pt x="179139" y="47783"/>
                  </a:lnTo>
                  <a:lnTo>
                    <a:pt x="179284" y="47439"/>
                  </a:lnTo>
                  <a:lnTo>
                    <a:pt x="179428" y="47096"/>
                  </a:lnTo>
                  <a:lnTo>
                    <a:pt x="179555" y="46735"/>
                  </a:lnTo>
                  <a:lnTo>
                    <a:pt x="179681" y="46392"/>
                  </a:lnTo>
                  <a:lnTo>
                    <a:pt x="179771" y="46031"/>
                  </a:lnTo>
                  <a:lnTo>
                    <a:pt x="179970" y="45309"/>
                  </a:lnTo>
                  <a:lnTo>
                    <a:pt x="180133" y="44568"/>
                  </a:lnTo>
                  <a:lnTo>
                    <a:pt x="180259" y="43846"/>
                  </a:lnTo>
                  <a:lnTo>
                    <a:pt x="180367" y="43105"/>
                  </a:lnTo>
                  <a:lnTo>
                    <a:pt x="180476" y="42365"/>
                  </a:lnTo>
                  <a:lnTo>
                    <a:pt x="180494" y="42257"/>
                  </a:lnTo>
                  <a:lnTo>
                    <a:pt x="180530" y="42130"/>
                  </a:lnTo>
                  <a:lnTo>
                    <a:pt x="180566" y="42040"/>
                  </a:lnTo>
                  <a:lnTo>
                    <a:pt x="180638" y="41932"/>
                  </a:lnTo>
                  <a:lnTo>
                    <a:pt x="180765" y="41751"/>
                  </a:lnTo>
                  <a:lnTo>
                    <a:pt x="180945" y="41589"/>
                  </a:lnTo>
                  <a:lnTo>
                    <a:pt x="180999" y="41534"/>
                  </a:lnTo>
                  <a:lnTo>
                    <a:pt x="181054" y="41498"/>
                  </a:lnTo>
                  <a:lnTo>
                    <a:pt x="181162" y="41462"/>
                  </a:lnTo>
                  <a:lnTo>
                    <a:pt x="181306" y="41444"/>
                  </a:lnTo>
                  <a:lnTo>
                    <a:pt x="181704" y="41444"/>
                  </a:lnTo>
                  <a:lnTo>
                    <a:pt x="181848" y="41426"/>
                  </a:lnTo>
                  <a:lnTo>
                    <a:pt x="181975" y="41390"/>
                  </a:lnTo>
                  <a:lnTo>
                    <a:pt x="182390" y="41011"/>
                  </a:lnTo>
                  <a:lnTo>
                    <a:pt x="182751" y="40993"/>
                  </a:lnTo>
                  <a:close/>
                  <a:moveTo>
                    <a:pt x="170164" y="58238"/>
                  </a:moveTo>
                  <a:lnTo>
                    <a:pt x="170110" y="58907"/>
                  </a:lnTo>
                  <a:lnTo>
                    <a:pt x="170074" y="59593"/>
                  </a:lnTo>
                  <a:lnTo>
                    <a:pt x="170074" y="60279"/>
                  </a:lnTo>
                  <a:lnTo>
                    <a:pt x="170074" y="60947"/>
                  </a:lnTo>
                  <a:lnTo>
                    <a:pt x="170074" y="61164"/>
                  </a:lnTo>
                  <a:lnTo>
                    <a:pt x="170074" y="61363"/>
                  </a:lnTo>
                  <a:lnTo>
                    <a:pt x="170056" y="61561"/>
                  </a:lnTo>
                  <a:lnTo>
                    <a:pt x="170020" y="61760"/>
                  </a:lnTo>
                  <a:lnTo>
                    <a:pt x="169966" y="61958"/>
                  </a:lnTo>
                  <a:lnTo>
                    <a:pt x="169912" y="62157"/>
                  </a:lnTo>
                  <a:lnTo>
                    <a:pt x="169821" y="62338"/>
                  </a:lnTo>
                  <a:lnTo>
                    <a:pt x="169749" y="62518"/>
                  </a:lnTo>
                  <a:lnTo>
                    <a:pt x="169641" y="62699"/>
                  </a:lnTo>
                  <a:lnTo>
                    <a:pt x="169532" y="62879"/>
                  </a:lnTo>
                  <a:lnTo>
                    <a:pt x="169424" y="63042"/>
                  </a:lnTo>
                  <a:lnTo>
                    <a:pt x="169298" y="63205"/>
                  </a:lnTo>
                  <a:lnTo>
                    <a:pt x="169153" y="63349"/>
                  </a:lnTo>
                  <a:lnTo>
                    <a:pt x="169009" y="63493"/>
                  </a:lnTo>
                  <a:lnTo>
                    <a:pt x="168846" y="63620"/>
                  </a:lnTo>
                  <a:lnTo>
                    <a:pt x="168684" y="63728"/>
                  </a:lnTo>
                  <a:lnTo>
                    <a:pt x="168286" y="64017"/>
                  </a:lnTo>
                  <a:lnTo>
                    <a:pt x="167889" y="64288"/>
                  </a:lnTo>
                  <a:lnTo>
                    <a:pt x="167510" y="64595"/>
                  </a:lnTo>
                  <a:lnTo>
                    <a:pt x="167149" y="64920"/>
                  </a:lnTo>
                  <a:lnTo>
                    <a:pt x="167167" y="64649"/>
                  </a:lnTo>
                  <a:lnTo>
                    <a:pt x="167149" y="64378"/>
                  </a:lnTo>
                  <a:lnTo>
                    <a:pt x="167113" y="64107"/>
                  </a:lnTo>
                  <a:lnTo>
                    <a:pt x="167076" y="63837"/>
                  </a:lnTo>
                  <a:lnTo>
                    <a:pt x="166968" y="63313"/>
                  </a:lnTo>
                  <a:lnTo>
                    <a:pt x="166860" y="62789"/>
                  </a:lnTo>
                  <a:lnTo>
                    <a:pt x="166824" y="62627"/>
                  </a:lnTo>
                  <a:lnTo>
                    <a:pt x="166806" y="62446"/>
                  </a:lnTo>
                  <a:lnTo>
                    <a:pt x="166806" y="62284"/>
                  </a:lnTo>
                  <a:lnTo>
                    <a:pt x="166806" y="62121"/>
                  </a:lnTo>
                  <a:lnTo>
                    <a:pt x="166860" y="61778"/>
                  </a:lnTo>
                  <a:lnTo>
                    <a:pt x="166950" y="61453"/>
                  </a:lnTo>
                  <a:lnTo>
                    <a:pt x="167058" y="61146"/>
                  </a:lnTo>
                  <a:lnTo>
                    <a:pt x="167185" y="60821"/>
                  </a:lnTo>
                  <a:lnTo>
                    <a:pt x="167438" y="60189"/>
                  </a:lnTo>
                  <a:lnTo>
                    <a:pt x="167636" y="60153"/>
                  </a:lnTo>
                  <a:lnTo>
                    <a:pt x="167853" y="60080"/>
                  </a:lnTo>
                  <a:lnTo>
                    <a:pt x="168034" y="59990"/>
                  </a:lnTo>
                  <a:lnTo>
                    <a:pt x="168232" y="59900"/>
                  </a:lnTo>
                  <a:lnTo>
                    <a:pt x="168413" y="59791"/>
                  </a:lnTo>
                  <a:lnTo>
                    <a:pt x="168575" y="59683"/>
                  </a:lnTo>
                  <a:lnTo>
                    <a:pt x="168918" y="59412"/>
                  </a:lnTo>
                  <a:lnTo>
                    <a:pt x="169243" y="59123"/>
                  </a:lnTo>
                  <a:lnTo>
                    <a:pt x="169550" y="58834"/>
                  </a:lnTo>
                  <a:lnTo>
                    <a:pt x="170164" y="58238"/>
                  </a:lnTo>
                  <a:close/>
                  <a:moveTo>
                    <a:pt x="111041" y="55855"/>
                  </a:moveTo>
                  <a:lnTo>
                    <a:pt x="111565" y="55891"/>
                  </a:lnTo>
                  <a:lnTo>
                    <a:pt x="112071" y="55945"/>
                  </a:lnTo>
                  <a:lnTo>
                    <a:pt x="112594" y="56035"/>
                  </a:lnTo>
                  <a:lnTo>
                    <a:pt x="113100" y="56126"/>
                  </a:lnTo>
                  <a:lnTo>
                    <a:pt x="113605" y="56252"/>
                  </a:lnTo>
                  <a:lnTo>
                    <a:pt x="114093" y="56396"/>
                  </a:lnTo>
                  <a:lnTo>
                    <a:pt x="115104" y="56703"/>
                  </a:lnTo>
                  <a:lnTo>
                    <a:pt x="117073" y="57354"/>
                  </a:lnTo>
                  <a:lnTo>
                    <a:pt x="118084" y="57661"/>
                  </a:lnTo>
                  <a:lnTo>
                    <a:pt x="118590" y="57787"/>
                  </a:lnTo>
                  <a:lnTo>
                    <a:pt x="119095" y="57913"/>
                  </a:lnTo>
                  <a:lnTo>
                    <a:pt x="119348" y="57986"/>
                  </a:lnTo>
                  <a:lnTo>
                    <a:pt x="119619" y="58040"/>
                  </a:lnTo>
                  <a:lnTo>
                    <a:pt x="119890" y="58076"/>
                  </a:lnTo>
                  <a:lnTo>
                    <a:pt x="120161" y="58112"/>
                  </a:lnTo>
                  <a:lnTo>
                    <a:pt x="120720" y="58148"/>
                  </a:lnTo>
                  <a:lnTo>
                    <a:pt x="121262" y="58166"/>
                  </a:lnTo>
                  <a:lnTo>
                    <a:pt x="122364" y="58148"/>
                  </a:lnTo>
                  <a:lnTo>
                    <a:pt x="122924" y="58130"/>
                  </a:lnTo>
                  <a:lnTo>
                    <a:pt x="123465" y="58148"/>
                  </a:lnTo>
                  <a:lnTo>
                    <a:pt x="123736" y="58166"/>
                  </a:lnTo>
                  <a:lnTo>
                    <a:pt x="124007" y="58220"/>
                  </a:lnTo>
                  <a:lnTo>
                    <a:pt x="124260" y="58293"/>
                  </a:lnTo>
                  <a:lnTo>
                    <a:pt x="124513" y="58401"/>
                  </a:lnTo>
                  <a:lnTo>
                    <a:pt x="124766" y="58509"/>
                  </a:lnTo>
                  <a:lnTo>
                    <a:pt x="125000" y="58654"/>
                  </a:lnTo>
                  <a:lnTo>
                    <a:pt x="125235" y="58798"/>
                  </a:lnTo>
                  <a:lnTo>
                    <a:pt x="125452" y="58961"/>
                  </a:lnTo>
                  <a:lnTo>
                    <a:pt x="125813" y="59250"/>
                  </a:lnTo>
                  <a:lnTo>
                    <a:pt x="126174" y="59503"/>
                  </a:lnTo>
                  <a:lnTo>
                    <a:pt x="126553" y="59737"/>
                  </a:lnTo>
                  <a:lnTo>
                    <a:pt x="126951" y="59972"/>
                  </a:lnTo>
                  <a:lnTo>
                    <a:pt x="127348" y="60171"/>
                  </a:lnTo>
                  <a:lnTo>
                    <a:pt x="127745" y="60369"/>
                  </a:lnTo>
                  <a:lnTo>
                    <a:pt x="128161" y="60550"/>
                  </a:lnTo>
                  <a:lnTo>
                    <a:pt x="128576" y="60712"/>
                  </a:lnTo>
                  <a:lnTo>
                    <a:pt x="129425" y="61037"/>
                  </a:lnTo>
                  <a:lnTo>
                    <a:pt x="130273" y="61326"/>
                  </a:lnTo>
                  <a:lnTo>
                    <a:pt x="131140" y="61633"/>
                  </a:lnTo>
                  <a:lnTo>
                    <a:pt x="131989" y="61922"/>
                  </a:lnTo>
                  <a:lnTo>
                    <a:pt x="132784" y="62229"/>
                  </a:lnTo>
                  <a:lnTo>
                    <a:pt x="133560" y="62554"/>
                  </a:lnTo>
                  <a:lnTo>
                    <a:pt x="134355" y="62861"/>
                  </a:lnTo>
                  <a:lnTo>
                    <a:pt x="135149" y="63168"/>
                  </a:lnTo>
                  <a:lnTo>
                    <a:pt x="135546" y="63331"/>
                  </a:lnTo>
                  <a:lnTo>
                    <a:pt x="135908" y="63511"/>
                  </a:lnTo>
                  <a:lnTo>
                    <a:pt x="136287" y="63710"/>
                  </a:lnTo>
                  <a:lnTo>
                    <a:pt x="136630" y="63945"/>
                  </a:lnTo>
                  <a:lnTo>
                    <a:pt x="137334" y="64414"/>
                  </a:lnTo>
                  <a:lnTo>
                    <a:pt x="138020" y="64884"/>
                  </a:lnTo>
                  <a:lnTo>
                    <a:pt x="138309" y="65101"/>
                  </a:lnTo>
                  <a:lnTo>
                    <a:pt x="138598" y="65317"/>
                  </a:lnTo>
                  <a:lnTo>
                    <a:pt x="138725" y="65444"/>
                  </a:lnTo>
                  <a:lnTo>
                    <a:pt x="138851" y="65570"/>
                  </a:lnTo>
                  <a:lnTo>
                    <a:pt x="138959" y="65715"/>
                  </a:lnTo>
                  <a:lnTo>
                    <a:pt x="139032" y="65877"/>
                  </a:lnTo>
                  <a:lnTo>
                    <a:pt x="138978" y="66148"/>
                  </a:lnTo>
                  <a:lnTo>
                    <a:pt x="138905" y="66437"/>
                  </a:lnTo>
                  <a:lnTo>
                    <a:pt x="138707" y="66979"/>
                  </a:lnTo>
                  <a:lnTo>
                    <a:pt x="138490" y="67520"/>
                  </a:lnTo>
                  <a:lnTo>
                    <a:pt x="138273" y="68044"/>
                  </a:lnTo>
                  <a:lnTo>
                    <a:pt x="138237" y="68134"/>
                  </a:lnTo>
                  <a:lnTo>
                    <a:pt x="138183" y="68225"/>
                  </a:lnTo>
                  <a:lnTo>
                    <a:pt x="138075" y="68369"/>
                  </a:lnTo>
                  <a:lnTo>
                    <a:pt x="137948" y="68496"/>
                  </a:lnTo>
                  <a:lnTo>
                    <a:pt x="137804" y="68604"/>
                  </a:lnTo>
                  <a:lnTo>
                    <a:pt x="137840" y="68730"/>
                  </a:lnTo>
                  <a:lnTo>
                    <a:pt x="137713" y="68694"/>
                  </a:lnTo>
                  <a:lnTo>
                    <a:pt x="137623" y="68857"/>
                  </a:lnTo>
                  <a:lnTo>
                    <a:pt x="137533" y="68983"/>
                  </a:lnTo>
                  <a:lnTo>
                    <a:pt x="137406" y="69073"/>
                  </a:lnTo>
                  <a:lnTo>
                    <a:pt x="137280" y="69164"/>
                  </a:lnTo>
                  <a:lnTo>
                    <a:pt x="137136" y="69236"/>
                  </a:lnTo>
                  <a:lnTo>
                    <a:pt x="136991" y="69290"/>
                  </a:lnTo>
                  <a:lnTo>
                    <a:pt x="136829" y="69326"/>
                  </a:lnTo>
                  <a:lnTo>
                    <a:pt x="136666" y="69362"/>
                  </a:lnTo>
                  <a:lnTo>
                    <a:pt x="136341" y="69380"/>
                  </a:lnTo>
                  <a:lnTo>
                    <a:pt x="135998" y="69399"/>
                  </a:lnTo>
                  <a:lnTo>
                    <a:pt x="135655" y="69417"/>
                  </a:lnTo>
                  <a:lnTo>
                    <a:pt x="135348" y="69453"/>
                  </a:lnTo>
                  <a:lnTo>
                    <a:pt x="134680" y="69435"/>
                  </a:lnTo>
                  <a:lnTo>
                    <a:pt x="134318" y="69417"/>
                  </a:lnTo>
                  <a:lnTo>
                    <a:pt x="133975" y="69399"/>
                  </a:lnTo>
                  <a:lnTo>
                    <a:pt x="133813" y="69362"/>
                  </a:lnTo>
                  <a:lnTo>
                    <a:pt x="133650" y="69326"/>
                  </a:lnTo>
                  <a:lnTo>
                    <a:pt x="133488" y="69272"/>
                  </a:lnTo>
                  <a:lnTo>
                    <a:pt x="133325" y="69218"/>
                  </a:lnTo>
                  <a:lnTo>
                    <a:pt x="133181" y="69146"/>
                  </a:lnTo>
                  <a:lnTo>
                    <a:pt x="133054" y="69055"/>
                  </a:lnTo>
                  <a:lnTo>
                    <a:pt x="132910" y="68929"/>
                  </a:lnTo>
                  <a:lnTo>
                    <a:pt x="132802" y="68803"/>
                  </a:lnTo>
                  <a:lnTo>
                    <a:pt x="132458" y="68441"/>
                  </a:lnTo>
                  <a:lnTo>
                    <a:pt x="132133" y="68062"/>
                  </a:lnTo>
                  <a:lnTo>
                    <a:pt x="131483" y="67286"/>
                  </a:lnTo>
                  <a:lnTo>
                    <a:pt x="131158" y="66906"/>
                  </a:lnTo>
                  <a:lnTo>
                    <a:pt x="130815" y="66545"/>
                  </a:lnTo>
                  <a:lnTo>
                    <a:pt x="130454" y="66184"/>
                  </a:lnTo>
                  <a:lnTo>
                    <a:pt x="130075" y="65859"/>
                  </a:lnTo>
                  <a:lnTo>
                    <a:pt x="129623" y="65534"/>
                  </a:lnTo>
                  <a:lnTo>
                    <a:pt x="129136" y="65209"/>
                  </a:lnTo>
                  <a:lnTo>
                    <a:pt x="128901" y="65065"/>
                  </a:lnTo>
                  <a:lnTo>
                    <a:pt x="128648" y="64938"/>
                  </a:lnTo>
                  <a:lnTo>
                    <a:pt x="128395" y="64812"/>
                  </a:lnTo>
                  <a:lnTo>
                    <a:pt x="128124" y="64703"/>
                  </a:lnTo>
                  <a:lnTo>
                    <a:pt x="127872" y="64631"/>
                  </a:lnTo>
                  <a:lnTo>
                    <a:pt x="127619" y="64577"/>
                  </a:lnTo>
                  <a:lnTo>
                    <a:pt x="127348" y="64541"/>
                  </a:lnTo>
                  <a:lnTo>
                    <a:pt x="127095" y="64505"/>
                  </a:lnTo>
                  <a:lnTo>
                    <a:pt x="126553" y="64487"/>
                  </a:lnTo>
                  <a:lnTo>
                    <a:pt x="126030" y="64469"/>
                  </a:lnTo>
                  <a:lnTo>
                    <a:pt x="125795" y="64469"/>
                  </a:lnTo>
                  <a:lnTo>
                    <a:pt x="125542" y="64432"/>
                  </a:lnTo>
                  <a:lnTo>
                    <a:pt x="125307" y="64396"/>
                  </a:lnTo>
                  <a:lnTo>
                    <a:pt x="125073" y="64342"/>
                  </a:lnTo>
                  <a:lnTo>
                    <a:pt x="124585" y="64234"/>
                  </a:lnTo>
                  <a:lnTo>
                    <a:pt x="124115" y="64089"/>
                  </a:lnTo>
                  <a:lnTo>
                    <a:pt x="123646" y="63963"/>
                  </a:lnTo>
                  <a:lnTo>
                    <a:pt x="123411" y="63909"/>
                  </a:lnTo>
                  <a:lnTo>
                    <a:pt x="123158" y="63873"/>
                  </a:lnTo>
                  <a:lnTo>
                    <a:pt x="122924" y="63837"/>
                  </a:lnTo>
                  <a:lnTo>
                    <a:pt x="122436" y="63837"/>
                  </a:lnTo>
                  <a:lnTo>
                    <a:pt x="122183" y="63873"/>
                  </a:lnTo>
                  <a:lnTo>
                    <a:pt x="121967" y="63927"/>
                  </a:lnTo>
                  <a:lnTo>
                    <a:pt x="121732" y="63999"/>
                  </a:lnTo>
                  <a:lnTo>
                    <a:pt x="121316" y="64162"/>
                  </a:lnTo>
                  <a:lnTo>
                    <a:pt x="120901" y="64360"/>
                  </a:lnTo>
                  <a:lnTo>
                    <a:pt x="120486" y="64577"/>
                  </a:lnTo>
                  <a:lnTo>
                    <a:pt x="119691" y="65046"/>
                  </a:lnTo>
                  <a:lnTo>
                    <a:pt x="119312" y="65281"/>
                  </a:lnTo>
                  <a:lnTo>
                    <a:pt x="118897" y="65516"/>
                  </a:lnTo>
                  <a:lnTo>
                    <a:pt x="118716" y="65642"/>
                  </a:lnTo>
                  <a:lnTo>
                    <a:pt x="118553" y="65787"/>
                  </a:lnTo>
                  <a:lnTo>
                    <a:pt x="118409" y="65949"/>
                  </a:lnTo>
                  <a:lnTo>
                    <a:pt x="118301" y="66148"/>
                  </a:lnTo>
                  <a:lnTo>
                    <a:pt x="118192" y="66347"/>
                  </a:lnTo>
                  <a:lnTo>
                    <a:pt x="118120" y="66545"/>
                  </a:lnTo>
                  <a:lnTo>
                    <a:pt x="118066" y="66762"/>
                  </a:lnTo>
                  <a:lnTo>
                    <a:pt x="118030" y="66979"/>
                  </a:lnTo>
                  <a:lnTo>
                    <a:pt x="118048" y="67123"/>
                  </a:lnTo>
                  <a:lnTo>
                    <a:pt x="118048" y="67250"/>
                  </a:lnTo>
                  <a:lnTo>
                    <a:pt x="118102" y="67502"/>
                  </a:lnTo>
                  <a:lnTo>
                    <a:pt x="118192" y="67755"/>
                  </a:lnTo>
                  <a:lnTo>
                    <a:pt x="118283" y="67990"/>
                  </a:lnTo>
                  <a:lnTo>
                    <a:pt x="118373" y="68243"/>
                  </a:lnTo>
                  <a:lnTo>
                    <a:pt x="118463" y="68496"/>
                  </a:lnTo>
                  <a:lnTo>
                    <a:pt x="118517" y="68748"/>
                  </a:lnTo>
                  <a:lnTo>
                    <a:pt x="118553" y="69019"/>
                  </a:lnTo>
                  <a:lnTo>
                    <a:pt x="118590" y="69362"/>
                  </a:lnTo>
                  <a:lnTo>
                    <a:pt x="118662" y="69706"/>
                  </a:lnTo>
                  <a:lnTo>
                    <a:pt x="118752" y="70049"/>
                  </a:lnTo>
                  <a:lnTo>
                    <a:pt x="118860" y="70392"/>
                  </a:lnTo>
                  <a:lnTo>
                    <a:pt x="119113" y="71042"/>
                  </a:lnTo>
                  <a:lnTo>
                    <a:pt x="119402" y="71692"/>
                  </a:lnTo>
                  <a:lnTo>
                    <a:pt x="118246" y="70879"/>
                  </a:lnTo>
                  <a:lnTo>
                    <a:pt x="117073" y="70103"/>
                  </a:lnTo>
                  <a:lnTo>
                    <a:pt x="115899" y="69326"/>
                  </a:lnTo>
                  <a:lnTo>
                    <a:pt x="114707" y="68586"/>
                  </a:lnTo>
                  <a:lnTo>
                    <a:pt x="113497" y="67864"/>
                  </a:lnTo>
                  <a:lnTo>
                    <a:pt x="112287" y="67159"/>
                  </a:lnTo>
                  <a:lnTo>
                    <a:pt x="111059" y="66491"/>
                  </a:lnTo>
                  <a:lnTo>
                    <a:pt x="109813" y="65841"/>
                  </a:lnTo>
                  <a:lnTo>
                    <a:pt x="108694" y="65245"/>
                  </a:lnTo>
                  <a:lnTo>
                    <a:pt x="107610" y="64631"/>
                  </a:lnTo>
                  <a:lnTo>
                    <a:pt x="106527" y="63981"/>
                  </a:lnTo>
                  <a:lnTo>
                    <a:pt x="105461" y="63295"/>
                  </a:lnTo>
                  <a:lnTo>
                    <a:pt x="104414" y="62591"/>
                  </a:lnTo>
                  <a:lnTo>
                    <a:pt x="103402" y="61868"/>
                  </a:lnTo>
                  <a:lnTo>
                    <a:pt x="102409" y="61092"/>
                  </a:lnTo>
                  <a:lnTo>
                    <a:pt x="101434" y="60297"/>
                  </a:lnTo>
                  <a:lnTo>
                    <a:pt x="101254" y="60008"/>
                  </a:lnTo>
                  <a:lnTo>
                    <a:pt x="101109" y="59701"/>
                  </a:lnTo>
                  <a:lnTo>
                    <a:pt x="100965" y="59394"/>
                  </a:lnTo>
                  <a:lnTo>
                    <a:pt x="100838" y="59069"/>
                  </a:lnTo>
                  <a:lnTo>
                    <a:pt x="100802" y="58907"/>
                  </a:lnTo>
                  <a:lnTo>
                    <a:pt x="100766" y="58726"/>
                  </a:lnTo>
                  <a:lnTo>
                    <a:pt x="100748" y="58563"/>
                  </a:lnTo>
                  <a:lnTo>
                    <a:pt x="100748" y="58401"/>
                  </a:lnTo>
                  <a:lnTo>
                    <a:pt x="100766" y="58238"/>
                  </a:lnTo>
                  <a:lnTo>
                    <a:pt x="100784" y="58076"/>
                  </a:lnTo>
                  <a:lnTo>
                    <a:pt x="100838" y="57913"/>
                  </a:lnTo>
                  <a:lnTo>
                    <a:pt x="100892" y="57751"/>
                  </a:lnTo>
                  <a:lnTo>
                    <a:pt x="101488" y="57462"/>
                  </a:lnTo>
                  <a:lnTo>
                    <a:pt x="102102" y="57191"/>
                  </a:lnTo>
                  <a:lnTo>
                    <a:pt x="102716" y="56920"/>
                  </a:lnTo>
                  <a:lnTo>
                    <a:pt x="103330" y="56685"/>
                  </a:lnTo>
                  <a:lnTo>
                    <a:pt x="103962" y="56487"/>
                  </a:lnTo>
                  <a:lnTo>
                    <a:pt x="104612" y="56288"/>
                  </a:lnTo>
                  <a:lnTo>
                    <a:pt x="105244" y="56144"/>
                  </a:lnTo>
                  <a:lnTo>
                    <a:pt x="105913" y="56035"/>
                  </a:lnTo>
                  <a:lnTo>
                    <a:pt x="106545" y="56017"/>
                  </a:lnTo>
                  <a:lnTo>
                    <a:pt x="107195" y="55999"/>
                  </a:lnTo>
                  <a:lnTo>
                    <a:pt x="108477" y="55981"/>
                  </a:lnTo>
                  <a:lnTo>
                    <a:pt x="109109" y="55963"/>
                  </a:lnTo>
                  <a:lnTo>
                    <a:pt x="109759" y="55945"/>
                  </a:lnTo>
                  <a:lnTo>
                    <a:pt x="110391" y="55909"/>
                  </a:lnTo>
                  <a:lnTo>
                    <a:pt x="111041" y="55855"/>
                  </a:lnTo>
                  <a:close/>
                  <a:moveTo>
                    <a:pt x="127131" y="68821"/>
                  </a:moveTo>
                  <a:lnTo>
                    <a:pt x="127330" y="68911"/>
                  </a:lnTo>
                  <a:lnTo>
                    <a:pt x="127529" y="69019"/>
                  </a:lnTo>
                  <a:lnTo>
                    <a:pt x="127691" y="69164"/>
                  </a:lnTo>
                  <a:lnTo>
                    <a:pt x="127835" y="69308"/>
                  </a:lnTo>
                  <a:lnTo>
                    <a:pt x="127962" y="69489"/>
                  </a:lnTo>
                  <a:lnTo>
                    <a:pt x="128070" y="69669"/>
                  </a:lnTo>
                  <a:lnTo>
                    <a:pt x="128161" y="69868"/>
                  </a:lnTo>
                  <a:lnTo>
                    <a:pt x="128215" y="70085"/>
                  </a:lnTo>
                  <a:lnTo>
                    <a:pt x="128016" y="70699"/>
                  </a:lnTo>
                  <a:lnTo>
                    <a:pt x="127908" y="71006"/>
                  </a:lnTo>
                  <a:lnTo>
                    <a:pt x="127763" y="71313"/>
                  </a:lnTo>
                  <a:lnTo>
                    <a:pt x="127601" y="71602"/>
                  </a:lnTo>
                  <a:lnTo>
                    <a:pt x="127510" y="71728"/>
                  </a:lnTo>
                  <a:lnTo>
                    <a:pt x="127402" y="71854"/>
                  </a:lnTo>
                  <a:lnTo>
                    <a:pt x="127294" y="71963"/>
                  </a:lnTo>
                  <a:lnTo>
                    <a:pt x="127167" y="72071"/>
                  </a:lnTo>
                  <a:lnTo>
                    <a:pt x="127041" y="72161"/>
                  </a:lnTo>
                  <a:lnTo>
                    <a:pt x="126878" y="72234"/>
                  </a:lnTo>
                  <a:lnTo>
                    <a:pt x="126589" y="72360"/>
                  </a:lnTo>
                  <a:lnTo>
                    <a:pt x="126427" y="72414"/>
                  </a:lnTo>
                  <a:lnTo>
                    <a:pt x="126264" y="72450"/>
                  </a:lnTo>
                  <a:lnTo>
                    <a:pt x="126102" y="72468"/>
                  </a:lnTo>
                  <a:lnTo>
                    <a:pt x="125957" y="72450"/>
                  </a:lnTo>
                  <a:lnTo>
                    <a:pt x="125885" y="72432"/>
                  </a:lnTo>
                  <a:lnTo>
                    <a:pt x="125813" y="72396"/>
                  </a:lnTo>
                  <a:lnTo>
                    <a:pt x="125741" y="72342"/>
                  </a:lnTo>
                  <a:lnTo>
                    <a:pt x="125687" y="72288"/>
                  </a:lnTo>
                  <a:lnTo>
                    <a:pt x="125416" y="71891"/>
                  </a:lnTo>
                  <a:lnTo>
                    <a:pt x="125289" y="71674"/>
                  </a:lnTo>
                  <a:lnTo>
                    <a:pt x="125199" y="71457"/>
                  </a:lnTo>
                  <a:lnTo>
                    <a:pt x="125127" y="71241"/>
                  </a:lnTo>
                  <a:lnTo>
                    <a:pt x="125109" y="71132"/>
                  </a:lnTo>
                  <a:lnTo>
                    <a:pt x="125109" y="71006"/>
                  </a:lnTo>
                  <a:lnTo>
                    <a:pt x="125109" y="70897"/>
                  </a:lnTo>
                  <a:lnTo>
                    <a:pt x="125127" y="70789"/>
                  </a:lnTo>
                  <a:lnTo>
                    <a:pt x="125163" y="70663"/>
                  </a:lnTo>
                  <a:lnTo>
                    <a:pt x="125217" y="70554"/>
                  </a:lnTo>
                  <a:lnTo>
                    <a:pt x="125614" y="70031"/>
                  </a:lnTo>
                  <a:lnTo>
                    <a:pt x="125831" y="69778"/>
                  </a:lnTo>
                  <a:lnTo>
                    <a:pt x="126048" y="69543"/>
                  </a:lnTo>
                  <a:lnTo>
                    <a:pt x="126282" y="69308"/>
                  </a:lnTo>
                  <a:lnTo>
                    <a:pt x="126535" y="69110"/>
                  </a:lnTo>
                  <a:lnTo>
                    <a:pt x="126680" y="69037"/>
                  </a:lnTo>
                  <a:lnTo>
                    <a:pt x="126824" y="68947"/>
                  </a:lnTo>
                  <a:lnTo>
                    <a:pt x="126969" y="68875"/>
                  </a:lnTo>
                  <a:lnTo>
                    <a:pt x="127131" y="68821"/>
                  </a:lnTo>
                  <a:close/>
                  <a:moveTo>
                    <a:pt x="189144" y="66527"/>
                  </a:moveTo>
                  <a:lnTo>
                    <a:pt x="189126" y="66906"/>
                  </a:lnTo>
                  <a:lnTo>
                    <a:pt x="189126" y="67268"/>
                  </a:lnTo>
                  <a:lnTo>
                    <a:pt x="189108" y="67448"/>
                  </a:lnTo>
                  <a:lnTo>
                    <a:pt x="189090" y="67629"/>
                  </a:lnTo>
                  <a:lnTo>
                    <a:pt x="189054" y="67809"/>
                  </a:lnTo>
                  <a:lnTo>
                    <a:pt x="189017" y="67990"/>
                  </a:lnTo>
                  <a:lnTo>
                    <a:pt x="188728" y="68694"/>
                  </a:lnTo>
                  <a:lnTo>
                    <a:pt x="188421" y="69380"/>
                  </a:lnTo>
                  <a:lnTo>
                    <a:pt x="188078" y="70067"/>
                  </a:lnTo>
                  <a:lnTo>
                    <a:pt x="187717" y="70717"/>
                  </a:lnTo>
                  <a:lnTo>
                    <a:pt x="187320" y="71367"/>
                  </a:lnTo>
                  <a:lnTo>
                    <a:pt x="187103" y="71674"/>
                  </a:lnTo>
                  <a:lnTo>
                    <a:pt x="186886" y="71981"/>
                  </a:lnTo>
                  <a:lnTo>
                    <a:pt x="186652" y="72288"/>
                  </a:lnTo>
                  <a:lnTo>
                    <a:pt x="186417" y="72577"/>
                  </a:lnTo>
                  <a:lnTo>
                    <a:pt x="186164" y="72848"/>
                  </a:lnTo>
                  <a:lnTo>
                    <a:pt x="185893" y="73137"/>
                  </a:lnTo>
                  <a:lnTo>
                    <a:pt x="185984" y="72667"/>
                  </a:lnTo>
                  <a:lnTo>
                    <a:pt x="186074" y="72216"/>
                  </a:lnTo>
                  <a:lnTo>
                    <a:pt x="186182" y="71764"/>
                  </a:lnTo>
                  <a:lnTo>
                    <a:pt x="186309" y="71313"/>
                  </a:lnTo>
                  <a:lnTo>
                    <a:pt x="186453" y="70861"/>
                  </a:lnTo>
                  <a:lnTo>
                    <a:pt x="186616" y="70428"/>
                  </a:lnTo>
                  <a:lnTo>
                    <a:pt x="186796" y="69994"/>
                  </a:lnTo>
                  <a:lnTo>
                    <a:pt x="186995" y="69579"/>
                  </a:lnTo>
                  <a:lnTo>
                    <a:pt x="187212" y="69164"/>
                  </a:lnTo>
                  <a:lnTo>
                    <a:pt x="187446" y="68748"/>
                  </a:lnTo>
                  <a:lnTo>
                    <a:pt x="187681" y="68351"/>
                  </a:lnTo>
                  <a:lnTo>
                    <a:pt x="187934" y="67972"/>
                  </a:lnTo>
                  <a:lnTo>
                    <a:pt x="188223" y="67593"/>
                  </a:lnTo>
                  <a:lnTo>
                    <a:pt x="188512" y="67232"/>
                  </a:lnTo>
                  <a:lnTo>
                    <a:pt x="188819" y="66870"/>
                  </a:lnTo>
                  <a:lnTo>
                    <a:pt x="189144" y="66527"/>
                  </a:lnTo>
                  <a:close/>
                  <a:moveTo>
                    <a:pt x="192882" y="67575"/>
                  </a:moveTo>
                  <a:lnTo>
                    <a:pt x="192774" y="68803"/>
                  </a:lnTo>
                  <a:lnTo>
                    <a:pt x="192719" y="69417"/>
                  </a:lnTo>
                  <a:lnTo>
                    <a:pt x="192647" y="70031"/>
                  </a:lnTo>
                  <a:lnTo>
                    <a:pt x="192430" y="69994"/>
                  </a:lnTo>
                  <a:lnTo>
                    <a:pt x="192539" y="70338"/>
                  </a:lnTo>
                  <a:lnTo>
                    <a:pt x="192376" y="70410"/>
                  </a:lnTo>
                  <a:lnTo>
                    <a:pt x="192178" y="70897"/>
                  </a:lnTo>
                  <a:lnTo>
                    <a:pt x="191961" y="71367"/>
                  </a:lnTo>
                  <a:lnTo>
                    <a:pt x="191726" y="71836"/>
                  </a:lnTo>
                  <a:lnTo>
                    <a:pt x="191455" y="72288"/>
                  </a:lnTo>
                  <a:lnTo>
                    <a:pt x="191184" y="72721"/>
                  </a:lnTo>
                  <a:lnTo>
                    <a:pt x="190877" y="73155"/>
                  </a:lnTo>
                  <a:lnTo>
                    <a:pt x="190534" y="73552"/>
                  </a:lnTo>
                  <a:lnTo>
                    <a:pt x="190191" y="73931"/>
                  </a:lnTo>
                  <a:lnTo>
                    <a:pt x="190083" y="73985"/>
                  </a:lnTo>
                  <a:lnTo>
                    <a:pt x="189993" y="74003"/>
                  </a:lnTo>
                  <a:lnTo>
                    <a:pt x="189902" y="74003"/>
                  </a:lnTo>
                  <a:lnTo>
                    <a:pt x="189848" y="73967"/>
                  </a:lnTo>
                  <a:lnTo>
                    <a:pt x="189794" y="73931"/>
                  </a:lnTo>
                  <a:lnTo>
                    <a:pt x="189740" y="73877"/>
                  </a:lnTo>
                  <a:lnTo>
                    <a:pt x="189722" y="73805"/>
                  </a:lnTo>
                  <a:lnTo>
                    <a:pt x="189704" y="73733"/>
                  </a:lnTo>
                  <a:lnTo>
                    <a:pt x="189686" y="73552"/>
                  </a:lnTo>
                  <a:lnTo>
                    <a:pt x="189686" y="73353"/>
                  </a:lnTo>
                  <a:lnTo>
                    <a:pt x="189722" y="73173"/>
                  </a:lnTo>
                  <a:lnTo>
                    <a:pt x="189758" y="73010"/>
                  </a:lnTo>
                  <a:lnTo>
                    <a:pt x="190047" y="71909"/>
                  </a:lnTo>
                  <a:lnTo>
                    <a:pt x="190191" y="71367"/>
                  </a:lnTo>
                  <a:lnTo>
                    <a:pt x="190372" y="70825"/>
                  </a:lnTo>
                  <a:lnTo>
                    <a:pt x="190570" y="70283"/>
                  </a:lnTo>
                  <a:lnTo>
                    <a:pt x="190679" y="70031"/>
                  </a:lnTo>
                  <a:lnTo>
                    <a:pt x="190805" y="69778"/>
                  </a:lnTo>
                  <a:lnTo>
                    <a:pt x="190950" y="69543"/>
                  </a:lnTo>
                  <a:lnTo>
                    <a:pt x="191112" y="69308"/>
                  </a:lnTo>
                  <a:lnTo>
                    <a:pt x="191275" y="69073"/>
                  </a:lnTo>
                  <a:lnTo>
                    <a:pt x="191455" y="68857"/>
                  </a:lnTo>
                  <a:lnTo>
                    <a:pt x="191636" y="68694"/>
                  </a:lnTo>
                  <a:lnTo>
                    <a:pt x="191798" y="68514"/>
                  </a:lnTo>
                  <a:lnTo>
                    <a:pt x="192123" y="68171"/>
                  </a:lnTo>
                  <a:lnTo>
                    <a:pt x="192286" y="67990"/>
                  </a:lnTo>
                  <a:lnTo>
                    <a:pt x="192467" y="67827"/>
                  </a:lnTo>
                  <a:lnTo>
                    <a:pt x="192665" y="67683"/>
                  </a:lnTo>
                  <a:lnTo>
                    <a:pt x="192882" y="67575"/>
                  </a:lnTo>
                  <a:close/>
                  <a:moveTo>
                    <a:pt x="154869" y="71656"/>
                  </a:moveTo>
                  <a:lnTo>
                    <a:pt x="156440" y="73173"/>
                  </a:lnTo>
                  <a:lnTo>
                    <a:pt x="157217" y="73949"/>
                  </a:lnTo>
                  <a:lnTo>
                    <a:pt x="157578" y="74347"/>
                  </a:lnTo>
                  <a:lnTo>
                    <a:pt x="157957" y="74744"/>
                  </a:lnTo>
                  <a:lnTo>
                    <a:pt x="157650" y="74491"/>
                  </a:lnTo>
                  <a:lnTo>
                    <a:pt x="157361" y="74238"/>
                  </a:lnTo>
                  <a:lnTo>
                    <a:pt x="156801" y="73696"/>
                  </a:lnTo>
                  <a:lnTo>
                    <a:pt x="156241" y="73173"/>
                  </a:lnTo>
                  <a:lnTo>
                    <a:pt x="155952" y="72902"/>
                  </a:lnTo>
                  <a:lnTo>
                    <a:pt x="155645" y="72649"/>
                  </a:lnTo>
                  <a:lnTo>
                    <a:pt x="155411" y="72432"/>
                  </a:lnTo>
                  <a:lnTo>
                    <a:pt x="155158" y="72216"/>
                  </a:lnTo>
                  <a:lnTo>
                    <a:pt x="155050" y="72107"/>
                  </a:lnTo>
                  <a:lnTo>
                    <a:pt x="154959" y="71963"/>
                  </a:lnTo>
                  <a:lnTo>
                    <a:pt x="154905" y="71818"/>
                  </a:lnTo>
                  <a:lnTo>
                    <a:pt x="154869" y="71656"/>
                  </a:lnTo>
                  <a:close/>
                  <a:moveTo>
                    <a:pt x="77308" y="64451"/>
                  </a:moveTo>
                  <a:lnTo>
                    <a:pt x="79367" y="64469"/>
                  </a:lnTo>
                  <a:lnTo>
                    <a:pt x="81407" y="64469"/>
                  </a:lnTo>
                  <a:lnTo>
                    <a:pt x="82653" y="64541"/>
                  </a:lnTo>
                  <a:lnTo>
                    <a:pt x="83881" y="64577"/>
                  </a:lnTo>
                  <a:lnTo>
                    <a:pt x="86337" y="64649"/>
                  </a:lnTo>
                  <a:lnTo>
                    <a:pt x="89461" y="64866"/>
                  </a:lnTo>
                  <a:lnTo>
                    <a:pt x="91014" y="64974"/>
                  </a:lnTo>
                  <a:lnTo>
                    <a:pt x="92585" y="65046"/>
                  </a:lnTo>
                  <a:lnTo>
                    <a:pt x="93669" y="65137"/>
                  </a:lnTo>
                  <a:lnTo>
                    <a:pt x="94752" y="65245"/>
                  </a:lnTo>
                  <a:lnTo>
                    <a:pt x="95854" y="65372"/>
                  </a:lnTo>
                  <a:lnTo>
                    <a:pt x="96938" y="65498"/>
                  </a:lnTo>
                  <a:lnTo>
                    <a:pt x="98021" y="65642"/>
                  </a:lnTo>
                  <a:lnTo>
                    <a:pt x="99105" y="65805"/>
                  </a:lnTo>
                  <a:lnTo>
                    <a:pt x="100188" y="66004"/>
                  </a:lnTo>
                  <a:lnTo>
                    <a:pt x="101272" y="66202"/>
                  </a:lnTo>
                  <a:lnTo>
                    <a:pt x="102337" y="66419"/>
                  </a:lnTo>
                  <a:lnTo>
                    <a:pt x="103402" y="66654"/>
                  </a:lnTo>
                  <a:lnTo>
                    <a:pt x="104468" y="66906"/>
                  </a:lnTo>
                  <a:lnTo>
                    <a:pt x="105533" y="67195"/>
                  </a:lnTo>
                  <a:lnTo>
                    <a:pt x="106581" y="67484"/>
                  </a:lnTo>
                  <a:lnTo>
                    <a:pt x="107628" y="67809"/>
                  </a:lnTo>
                  <a:lnTo>
                    <a:pt x="108676" y="68171"/>
                  </a:lnTo>
                  <a:lnTo>
                    <a:pt x="109705" y="68532"/>
                  </a:lnTo>
                  <a:lnTo>
                    <a:pt x="111745" y="69308"/>
                  </a:lnTo>
                  <a:lnTo>
                    <a:pt x="112775" y="69706"/>
                  </a:lnTo>
                  <a:lnTo>
                    <a:pt x="113786" y="70103"/>
                  </a:lnTo>
                  <a:lnTo>
                    <a:pt x="114779" y="70536"/>
                  </a:lnTo>
                  <a:lnTo>
                    <a:pt x="115791" y="70970"/>
                  </a:lnTo>
                  <a:lnTo>
                    <a:pt x="116784" y="71421"/>
                  </a:lnTo>
                  <a:lnTo>
                    <a:pt x="117759" y="71909"/>
                  </a:lnTo>
                  <a:lnTo>
                    <a:pt x="118066" y="72107"/>
                  </a:lnTo>
                  <a:lnTo>
                    <a:pt x="118373" y="72306"/>
                  </a:lnTo>
                  <a:lnTo>
                    <a:pt x="118969" y="72739"/>
                  </a:lnTo>
                  <a:lnTo>
                    <a:pt x="119565" y="73191"/>
                  </a:lnTo>
                  <a:lnTo>
                    <a:pt x="120143" y="73624"/>
                  </a:lnTo>
                  <a:lnTo>
                    <a:pt x="120648" y="73985"/>
                  </a:lnTo>
                  <a:lnTo>
                    <a:pt x="121172" y="74347"/>
                  </a:lnTo>
                  <a:lnTo>
                    <a:pt x="121696" y="74708"/>
                  </a:lnTo>
                  <a:lnTo>
                    <a:pt x="122219" y="75051"/>
                  </a:lnTo>
                  <a:lnTo>
                    <a:pt x="123285" y="75701"/>
                  </a:lnTo>
                  <a:lnTo>
                    <a:pt x="124350" y="76351"/>
                  </a:lnTo>
                  <a:lnTo>
                    <a:pt x="125199" y="76857"/>
                  </a:lnTo>
                  <a:lnTo>
                    <a:pt x="126012" y="77416"/>
                  </a:lnTo>
                  <a:lnTo>
                    <a:pt x="126806" y="77976"/>
                  </a:lnTo>
                  <a:lnTo>
                    <a:pt x="127601" y="78572"/>
                  </a:lnTo>
                  <a:lnTo>
                    <a:pt x="129154" y="79764"/>
                  </a:lnTo>
                  <a:lnTo>
                    <a:pt x="129948" y="80342"/>
                  </a:lnTo>
                  <a:lnTo>
                    <a:pt x="130743" y="80920"/>
                  </a:lnTo>
                  <a:lnTo>
                    <a:pt x="128793" y="80667"/>
                  </a:lnTo>
                  <a:lnTo>
                    <a:pt x="126842" y="80432"/>
                  </a:lnTo>
                  <a:lnTo>
                    <a:pt x="125849" y="80324"/>
                  </a:lnTo>
                  <a:lnTo>
                    <a:pt x="124874" y="80234"/>
                  </a:lnTo>
                  <a:lnTo>
                    <a:pt x="123899" y="80161"/>
                  </a:lnTo>
                  <a:lnTo>
                    <a:pt x="122924" y="80089"/>
                  </a:lnTo>
                  <a:lnTo>
                    <a:pt x="119908" y="79800"/>
                  </a:lnTo>
                  <a:lnTo>
                    <a:pt x="116892" y="79547"/>
                  </a:lnTo>
                  <a:lnTo>
                    <a:pt x="115375" y="79439"/>
                  </a:lnTo>
                  <a:lnTo>
                    <a:pt x="113876" y="79331"/>
                  </a:lnTo>
                  <a:lnTo>
                    <a:pt x="112359" y="79240"/>
                  </a:lnTo>
                  <a:lnTo>
                    <a:pt x="110843" y="79168"/>
                  </a:lnTo>
                  <a:lnTo>
                    <a:pt x="110048" y="79096"/>
                  </a:lnTo>
                  <a:lnTo>
                    <a:pt x="109253" y="79060"/>
                  </a:lnTo>
                  <a:lnTo>
                    <a:pt x="108459" y="79006"/>
                  </a:lnTo>
                  <a:lnTo>
                    <a:pt x="107664" y="78915"/>
                  </a:lnTo>
                  <a:lnTo>
                    <a:pt x="107159" y="78879"/>
                  </a:lnTo>
                  <a:lnTo>
                    <a:pt x="106671" y="78843"/>
                  </a:lnTo>
                  <a:lnTo>
                    <a:pt x="105696" y="78825"/>
                  </a:lnTo>
                  <a:lnTo>
                    <a:pt x="104703" y="78807"/>
                  </a:lnTo>
                  <a:lnTo>
                    <a:pt x="104215" y="78789"/>
                  </a:lnTo>
                  <a:lnTo>
                    <a:pt x="103728" y="78753"/>
                  </a:lnTo>
                  <a:lnTo>
                    <a:pt x="102969" y="78735"/>
                  </a:lnTo>
                  <a:lnTo>
                    <a:pt x="102211" y="78717"/>
                  </a:lnTo>
                  <a:lnTo>
                    <a:pt x="100712" y="78699"/>
                  </a:lnTo>
                  <a:lnTo>
                    <a:pt x="99195" y="78681"/>
                  </a:lnTo>
                  <a:lnTo>
                    <a:pt x="98436" y="78681"/>
                  </a:lnTo>
                  <a:lnTo>
                    <a:pt x="97696" y="78644"/>
                  </a:lnTo>
                  <a:lnTo>
                    <a:pt x="94951" y="78663"/>
                  </a:lnTo>
                  <a:lnTo>
                    <a:pt x="92206" y="78681"/>
                  </a:lnTo>
                  <a:lnTo>
                    <a:pt x="89461" y="78699"/>
                  </a:lnTo>
                  <a:lnTo>
                    <a:pt x="84838" y="78699"/>
                  </a:lnTo>
                  <a:lnTo>
                    <a:pt x="83899" y="78717"/>
                  </a:lnTo>
                  <a:lnTo>
                    <a:pt x="82960" y="78753"/>
                  </a:lnTo>
                  <a:lnTo>
                    <a:pt x="82021" y="78807"/>
                  </a:lnTo>
                  <a:lnTo>
                    <a:pt x="81082" y="78879"/>
                  </a:lnTo>
                  <a:lnTo>
                    <a:pt x="79222" y="79024"/>
                  </a:lnTo>
                  <a:lnTo>
                    <a:pt x="75484" y="79367"/>
                  </a:lnTo>
                  <a:lnTo>
                    <a:pt x="73606" y="79529"/>
                  </a:lnTo>
                  <a:lnTo>
                    <a:pt x="71728" y="79674"/>
                  </a:lnTo>
                  <a:lnTo>
                    <a:pt x="70012" y="79782"/>
                  </a:lnTo>
                  <a:lnTo>
                    <a:pt x="68297" y="79927"/>
                  </a:lnTo>
                  <a:lnTo>
                    <a:pt x="66581" y="80071"/>
                  </a:lnTo>
                  <a:lnTo>
                    <a:pt x="64866" y="80197"/>
                  </a:lnTo>
                  <a:lnTo>
                    <a:pt x="63132" y="80306"/>
                  </a:lnTo>
                  <a:lnTo>
                    <a:pt x="62283" y="80342"/>
                  </a:lnTo>
                  <a:lnTo>
                    <a:pt x="61417" y="80360"/>
                  </a:lnTo>
                  <a:lnTo>
                    <a:pt x="60550" y="80360"/>
                  </a:lnTo>
                  <a:lnTo>
                    <a:pt x="59701" y="80342"/>
                  </a:lnTo>
                  <a:lnTo>
                    <a:pt x="58834" y="80306"/>
                  </a:lnTo>
                  <a:lnTo>
                    <a:pt x="57968" y="80252"/>
                  </a:lnTo>
                  <a:lnTo>
                    <a:pt x="55367" y="79927"/>
                  </a:lnTo>
                  <a:lnTo>
                    <a:pt x="52785" y="79602"/>
                  </a:lnTo>
                  <a:lnTo>
                    <a:pt x="50184" y="79295"/>
                  </a:lnTo>
                  <a:lnTo>
                    <a:pt x="48884" y="79168"/>
                  </a:lnTo>
                  <a:lnTo>
                    <a:pt x="47566" y="79042"/>
                  </a:lnTo>
                  <a:lnTo>
                    <a:pt x="47042" y="79006"/>
                  </a:lnTo>
                  <a:lnTo>
                    <a:pt x="46518" y="78933"/>
                  </a:lnTo>
                  <a:lnTo>
                    <a:pt x="45471" y="78771"/>
                  </a:lnTo>
                  <a:lnTo>
                    <a:pt x="45904" y="78644"/>
                  </a:lnTo>
                  <a:lnTo>
                    <a:pt x="46338" y="78518"/>
                  </a:lnTo>
                  <a:lnTo>
                    <a:pt x="47169" y="78229"/>
                  </a:lnTo>
                  <a:lnTo>
                    <a:pt x="47999" y="77922"/>
                  </a:lnTo>
                  <a:lnTo>
                    <a:pt x="48415" y="77760"/>
                  </a:lnTo>
                  <a:lnTo>
                    <a:pt x="48830" y="77615"/>
                  </a:lnTo>
                  <a:lnTo>
                    <a:pt x="50672" y="77037"/>
                  </a:lnTo>
                  <a:lnTo>
                    <a:pt x="52532" y="76477"/>
                  </a:lnTo>
                  <a:lnTo>
                    <a:pt x="54410" y="75936"/>
                  </a:lnTo>
                  <a:lnTo>
                    <a:pt x="56270" y="75448"/>
                  </a:lnTo>
                  <a:lnTo>
                    <a:pt x="58166" y="74979"/>
                  </a:lnTo>
                  <a:lnTo>
                    <a:pt x="60044" y="74545"/>
                  </a:lnTo>
                  <a:lnTo>
                    <a:pt x="61940" y="74130"/>
                  </a:lnTo>
                  <a:lnTo>
                    <a:pt x="63836" y="73751"/>
                  </a:lnTo>
                  <a:lnTo>
                    <a:pt x="64938" y="73570"/>
                  </a:lnTo>
                  <a:lnTo>
                    <a:pt x="66040" y="73389"/>
                  </a:lnTo>
                  <a:lnTo>
                    <a:pt x="66726" y="73299"/>
                  </a:lnTo>
                  <a:lnTo>
                    <a:pt x="67412" y="73209"/>
                  </a:lnTo>
                  <a:lnTo>
                    <a:pt x="68098" y="73119"/>
                  </a:lnTo>
                  <a:lnTo>
                    <a:pt x="68784" y="72992"/>
                  </a:lnTo>
                  <a:lnTo>
                    <a:pt x="69471" y="72938"/>
                  </a:lnTo>
                  <a:lnTo>
                    <a:pt x="70157" y="72902"/>
                  </a:lnTo>
                  <a:lnTo>
                    <a:pt x="70121" y="72775"/>
                  </a:lnTo>
                  <a:lnTo>
                    <a:pt x="71818" y="72631"/>
                  </a:lnTo>
                  <a:lnTo>
                    <a:pt x="70645" y="72559"/>
                  </a:lnTo>
                  <a:lnTo>
                    <a:pt x="70067" y="72541"/>
                  </a:lnTo>
                  <a:lnTo>
                    <a:pt x="69471" y="72523"/>
                  </a:lnTo>
                  <a:lnTo>
                    <a:pt x="68893" y="72523"/>
                  </a:lnTo>
                  <a:lnTo>
                    <a:pt x="68315" y="72541"/>
                  </a:lnTo>
                  <a:lnTo>
                    <a:pt x="67737" y="72577"/>
                  </a:lnTo>
                  <a:lnTo>
                    <a:pt x="67159" y="72667"/>
                  </a:lnTo>
                  <a:lnTo>
                    <a:pt x="65823" y="72812"/>
                  </a:lnTo>
                  <a:lnTo>
                    <a:pt x="64487" y="72992"/>
                  </a:lnTo>
                  <a:lnTo>
                    <a:pt x="63168" y="73209"/>
                  </a:lnTo>
                  <a:lnTo>
                    <a:pt x="61850" y="73444"/>
                  </a:lnTo>
                  <a:lnTo>
                    <a:pt x="60532" y="73715"/>
                  </a:lnTo>
                  <a:lnTo>
                    <a:pt x="59232" y="74003"/>
                  </a:lnTo>
                  <a:lnTo>
                    <a:pt x="57913" y="74292"/>
                  </a:lnTo>
                  <a:lnTo>
                    <a:pt x="56613" y="74599"/>
                  </a:lnTo>
                  <a:lnTo>
                    <a:pt x="55096" y="74997"/>
                  </a:lnTo>
                  <a:lnTo>
                    <a:pt x="53579" y="75412"/>
                  </a:lnTo>
                  <a:lnTo>
                    <a:pt x="52062" y="75845"/>
                  </a:lnTo>
                  <a:lnTo>
                    <a:pt x="50545" y="76297"/>
                  </a:lnTo>
                  <a:lnTo>
                    <a:pt x="49047" y="76784"/>
                  </a:lnTo>
                  <a:lnTo>
                    <a:pt x="47548" y="77290"/>
                  </a:lnTo>
                  <a:lnTo>
                    <a:pt x="46825" y="77561"/>
                  </a:lnTo>
                  <a:lnTo>
                    <a:pt x="46085" y="77850"/>
                  </a:lnTo>
                  <a:lnTo>
                    <a:pt x="45345" y="78139"/>
                  </a:lnTo>
                  <a:lnTo>
                    <a:pt x="44622" y="78446"/>
                  </a:lnTo>
                  <a:lnTo>
                    <a:pt x="44442" y="78536"/>
                  </a:lnTo>
                  <a:lnTo>
                    <a:pt x="44279" y="78608"/>
                  </a:lnTo>
                  <a:lnTo>
                    <a:pt x="44099" y="78663"/>
                  </a:lnTo>
                  <a:lnTo>
                    <a:pt x="43900" y="78699"/>
                  </a:lnTo>
                  <a:lnTo>
                    <a:pt x="43719" y="78717"/>
                  </a:lnTo>
                  <a:lnTo>
                    <a:pt x="43160" y="78717"/>
                  </a:lnTo>
                  <a:lnTo>
                    <a:pt x="42780" y="78699"/>
                  </a:lnTo>
                  <a:lnTo>
                    <a:pt x="42383" y="78663"/>
                  </a:lnTo>
                  <a:lnTo>
                    <a:pt x="42004" y="78626"/>
                  </a:lnTo>
                  <a:lnTo>
                    <a:pt x="41625" y="78626"/>
                  </a:lnTo>
                  <a:lnTo>
                    <a:pt x="41823" y="78392"/>
                  </a:lnTo>
                  <a:lnTo>
                    <a:pt x="42040" y="78175"/>
                  </a:lnTo>
                  <a:lnTo>
                    <a:pt x="42257" y="77976"/>
                  </a:lnTo>
                  <a:lnTo>
                    <a:pt x="42491" y="77760"/>
                  </a:lnTo>
                  <a:lnTo>
                    <a:pt x="42961" y="77380"/>
                  </a:lnTo>
                  <a:lnTo>
                    <a:pt x="43449" y="77019"/>
                  </a:lnTo>
                  <a:lnTo>
                    <a:pt x="43954" y="76676"/>
                  </a:lnTo>
                  <a:lnTo>
                    <a:pt x="44460" y="76351"/>
                  </a:lnTo>
                  <a:lnTo>
                    <a:pt x="45489" y="75683"/>
                  </a:lnTo>
                  <a:lnTo>
                    <a:pt x="46067" y="75322"/>
                  </a:lnTo>
                  <a:lnTo>
                    <a:pt x="46645" y="74961"/>
                  </a:lnTo>
                  <a:lnTo>
                    <a:pt x="47241" y="74617"/>
                  </a:lnTo>
                  <a:lnTo>
                    <a:pt x="47837" y="74292"/>
                  </a:lnTo>
                  <a:lnTo>
                    <a:pt x="49047" y="73642"/>
                  </a:lnTo>
                  <a:lnTo>
                    <a:pt x="50257" y="73028"/>
                  </a:lnTo>
                  <a:lnTo>
                    <a:pt x="52713" y="71800"/>
                  </a:lnTo>
                  <a:lnTo>
                    <a:pt x="53940" y="71168"/>
                  </a:lnTo>
                  <a:lnTo>
                    <a:pt x="55150" y="70536"/>
                  </a:lnTo>
                  <a:lnTo>
                    <a:pt x="56180" y="69976"/>
                  </a:lnTo>
                  <a:lnTo>
                    <a:pt x="57209" y="69453"/>
                  </a:lnTo>
                  <a:lnTo>
                    <a:pt x="58274" y="68929"/>
                  </a:lnTo>
                  <a:lnTo>
                    <a:pt x="59322" y="68423"/>
                  </a:lnTo>
                  <a:lnTo>
                    <a:pt x="60387" y="67936"/>
                  </a:lnTo>
                  <a:lnTo>
                    <a:pt x="61453" y="67448"/>
                  </a:lnTo>
                  <a:lnTo>
                    <a:pt x="62536" y="66997"/>
                  </a:lnTo>
                  <a:lnTo>
                    <a:pt x="63620" y="66563"/>
                  </a:lnTo>
                  <a:lnTo>
                    <a:pt x="64198" y="66347"/>
                  </a:lnTo>
                  <a:lnTo>
                    <a:pt x="64776" y="66148"/>
                  </a:lnTo>
                  <a:lnTo>
                    <a:pt x="65353" y="65949"/>
                  </a:lnTo>
                  <a:lnTo>
                    <a:pt x="65949" y="65769"/>
                  </a:lnTo>
                  <a:lnTo>
                    <a:pt x="66527" y="65606"/>
                  </a:lnTo>
                  <a:lnTo>
                    <a:pt x="67123" y="65444"/>
                  </a:lnTo>
                  <a:lnTo>
                    <a:pt x="67719" y="65299"/>
                  </a:lnTo>
                  <a:lnTo>
                    <a:pt x="68333" y="65173"/>
                  </a:lnTo>
                  <a:lnTo>
                    <a:pt x="68929" y="65046"/>
                  </a:lnTo>
                  <a:lnTo>
                    <a:pt x="69525" y="64938"/>
                  </a:lnTo>
                  <a:lnTo>
                    <a:pt x="70139" y="64848"/>
                  </a:lnTo>
                  <a:lnTo>
                    <a:pt x="70753" y="64758"/>
                  </a:lnTo>
                  <a:lnTo>
                    <a:pt x="71349" y="64703"/>
                  </a:lnTo>
                  <a:lnTo>
                    <a:pt x="71963" y="64649"/>
                  </a:lnTo>
                  <a:lnTo>
                    <a:pt x="72577" y="64613"/>
                  </a:lnTo>
                  <a:lnTo>
                    <a:pt x="73191" y="64595"/>
                  </a:lnTo>
                  <a:lnTo>
                    <a:pt x="74220" y="64523"/>
                  </a:lnTo>
                  <a:lnTo>
                    <a:pt x="75249" y="64487"/>
                  </a:lnTo>
                  <a:lnTo>
                    <a:pt x="76279" y="64469"/>
                  </a:lnTo>
                  <a:lnTo>
                    <a:pt x="77308" y="64451"/>
                  </a:lnTo>
                  <a:close/>
                  <a:moveTo>
                    <a:pt x="179103" y="64685"/>
                  </a:moveTo>
                  <a:lnTo>
                    <a:pt x="179970" y="64703"/>
                  </a:lnTo>
                  <a:lnTo>
                    <a:pt x="180837" y="64739"/>
                  </a:lnTo>
                  <a:lnTo>
                    <a:pt x="181704" y="64794"/>
                  </a:lnTo>
                  <a:lnTo>
                    <a:pt x="183437" y="64938"/>
                  </a:lnTo>
                  <a:lnTo>
                    <a:pt x="183401" y="65606"/>
                  </a:lnTo>
                  <a:lnTo>
                    <a:pt x="183401" y="66256"/>
                  </a:lnTo>
                  <a:lnTo>
                    <a:pt x="183419" y="66906"/>
                  </a:lnTo>
                  <a:lnTo>
                    <a:pt x="183473" y="67575"/>
                  </a:lnTo>
                  <a:lnTo>
                    <a:pt x="183582" y="68893"/>
                  </a:lnTo>
                  <a:lnTo>
                    <a:pt x="183636" y="69543"/>
                  </a:lnTo>
                  <a:lnTo>
                    <a:pt x="183672" y="70193"/>
                  </a:lnTo>
                  <a:lnTo>
                    <a:pt x="183780" y="71150"/>
                  </a:lnTo>
                  <a:lnTo>
                    <a:pt x="183853" y="72089"/>
                  </a:lnTo>
                  <a:lnTo>
                    <a:pt x="183907" y="73046"/>
                  </a:lnTo>
                  <a:lnTo>
                    <a:pt x="183961" y="73985"/>
                  </a:lnTo>
                  <a:lnTo>
                    <a:pt x="184051" y="75882"/>
                  </a:lnTo>
                  <a:lnTo>
                    <a:pt x="184160" y="77796"/>
                  </a:lnTo>
                  <a:lnTo>
                    <a:pt x="184178" y="78049"/>
                  </a:lnTo>
                  <a:lnTo>
                    <a:pt x="184178" y="78301"/>
                  </a:lnTo>
                  <a:lnTo>
                    <a:pt x="184178" y="78554"/>
                  </a:lnTo>
                  <a:lnTo>
                    <a:pt x="184142" y="78807"/>
                  </a:lnTo>
                  <a:lnTo>
                    <a:pt x="184087" y="79295"/>
                  </a:lnTo>
                  <a:lnTo>
                    <a:pt x="183997" y="79800"/>
                  </a:lnTo>
                  <a:lnTo>
                    <a:pt x="183871" y="80288"/>
                  </a:lnTo>
                  <a:lnTo>
                    <a:pt x="183744" y="80775"/>
                  </a:lnTo>
                  <a:lnTo>
                    <a:pt x="183473" y="81751"/>
                  </a:lnTo>
                  <a:lnTo>
                    <a:pt x="183148" y="81624"/>
                  </a:lnTo>
                  <a:lnTo>
                    <a:pt x="182805" y="81498"/>
                  </a:lnTo>
                  <a:lnTo>
                    <a:pt x="182155" y="81281"/>
                  </a:lnTo>
                  <a:lnTo>
                    <a:pt x="181993" y="80667"/>
                  </a:lnTo>
                  <a:lnTo>
                    <a:pt x="181866" y="80053"/>
                  </a:lnTo>
                  <a:lnTo>
                    <a:pt x="181722" y="80089"/>
                  </a:lnTo>
                  <a:lnTo>
                    <a:pt x="181740" y="79475"/>
                  </a:lnTo>
                  <a:lnTo>
                    <a:pt x="181595" y="79547"/>
                  </a:lnTo>
                  <a:lnTo>
                    <a:pt x="181541" y="79222"/>
                  </a:lnTo>
                  <a:lnTo>
                    <a:pt x="181469" y="78897"/>
                  </a:lnTo>
                  <a:lnTo>
                    <a:pt x="181306" y="78247"/>
                  </a:lnTo>
                  <a:lnTo>
                    <a:pt x="181162" y="78265"/>
                  </a:lnTo>
                  <a:lnTo>
                    <a:pt x="181180" y="77669"/>
                  </a:lnTo>
                  <a:lnTo>
                    <a:pt x="180981" y="77723"/>
                  </a:lnTo>
                  <a:lnTo>
                    <a:pt x="180999" y="77109"/>
                  </a:lnTo>
                  <a:lnTo>
                    <a:pt x="180801" y="77182"/>
                  </a:lnTo>
                  <a:lnTo>
                    <a:pt x="180801" y="77182"/>
                  </a:lnTo>
                  <a:lnTo>
                    <a:pt x="180819" y="76568"/>
                  </a:lnTo>
                  <a:lnTo>
                    <a:pt x="180620" y="76640"/>
                  </a:lnTo>
                  <a:lnTo>
                    <a:pt x="180620" y="76640"/>
                  </a:lnTo>
                  <a:lnTo>
                    <a:pt x="180638" y="76026"/>
                  </a:lnTo>
                  <a:lnTo>
                    <a:pt x="180422" y="76080"/>
                  </a:lnTo>
                  <a:lnTo>
                    <a:pt x="180458" y="75484"/>
                  </a:lnTo>
                  <a:lnTo>
                    <a:pt x="180458" y="75484"/>
                  </a:lnTo>
                  <a:lnTo>
                    <a:pt x="180241" y="75538"/>
                  </a:lnTo>
                  <a:lnTo>
                    <a:pt x="180259" y="74942"/>
                  </a:lnTo>
                  <a:lnTo>
                    <a:pt x="179988" y="74942"/>
                  </a:lnTo>
                  <a:lnTo>
                    <a:pt x="180151" y="74563"/>
                  </a:lnTo>
                  <a:lnTo>
                    <a:pt x="179880" y="74635"/>
                  </a:lnTo>
                  <a:lnTo>
                    <a:pt x="179898" y="74003"/>
                  </a:lnTo>
                  <a:lnTo>
                    <a:pt x="179627" y="74058"/>
                  </a:lnTo>
                  <a:lnTo>
                    <a:pt x="179790" y="73642"/>
                  </a:lnTo>
                  <a:lnTo>
                    <a:pt x="179573" y="73715"/>
                  </a:lnTo>
                  <a:lnTo>
                    <a:pt x="179446" y="73317"/>
                  </a:lnTo>
                  <a:lnTo>
                    <a:pt x="179302" y="72938"/>
                  </a:lnTo>
                  <a:lnTo>
                    <a:pt x="179049" y="72523"/>
                  </a:lnTo>
                  <a:lnTo>
                    <a:pt x="178814" y="72089"/>
                  </a:lnTo>
                  <a:lnTo>
                    <a:pt x="178814" y="72089"/>
                  </a:lnTo>
                  <a:lnTo>
                    <a:pt x="178941" y="72505"/>
                  </a:lnTo>
                  <a:lnTo>
                    <a:pt x="179049" y="72938"/>
                  </a:lnTo>
                  <a:lnTo>
                    <a:pt x="179266" y="72902"/>
                  </a:lnTo>
                  <a:lnTo>
                    <a:pt x="179085" y="73335"/>
                  </a:lnTo>
                  <a:lnTo>
                    <a:pt x="179374" y="73227"/>
                  </a:lnTo>
                  <a:lnTo>
                    <a:pt x="179338" y="73895"/>
                  </a:lnTo>
                  <a:lnTo>
                    <a:pt x="179555" y="73769"/>
                  </a:lnTo>
                  <a:lnTo>
                    <a:pt x="179519" y="74419"/>
                  </a:lnTo>
                  <a:lnTo>
                    <a:pt x="179735" y="74328"/>
                  </a:lnTo>
                  <a:lnTo>
                    <a:pt x="179735" y="74328"/>
                  </a:lnTo>
                  <a:lnTo>
                    <a:pt x="179717" y="74961"/>
                  </a:lnTo>
                  <a:lnTo>
                    <a:pt x="179970" y="74924"/>
                  </a:lnTo>
                  <a:lnTo>
                    <a:pt x="179970" y="74924"/>
                  </a:lnTo>
                  <a:lnTo>
                    <a:pt x="179808" y="75340"/>
                  </a:lnTo>
                  <a:lnTo>
                    <a:pt x="179808" y="75340"/>
                  </a:lnTo>
                  <a:lnTo>
                    <a:pt x="180078" y="75249"/>
                  </a:lnTo>
                  <a:lnTo>
                    <a:pt x="180078" y="76044"/>
                  </a:lnTo>
                  <a:lnTo>
                    <a:pt x="180277" y="75990"/>
                  </a:lnTo>
                  <a:lnTo>
                    <a:pt x="180259" y="76604"/>
                  </a:lnTo>
                  <a:lnTo>
                    <a:pt x="180458" y="76532"/>
                  </a:lnTo>
                  <a:lnTo>
                    <a:pt x="180458" y="76532"/>
                  </a:lnTo>
                  <a:lnTo>
                    <a:pt x="180422" y="77164"/>
                  </a:lnTo>
                  <a:lnTo>
                    <a:pt x="180638" y="77091"/>
                  </a:lnTo>
                  <a:lnTo>
                    <a:pt x="180602" y="77723"/>
                  </a:lnTo>
                  <a:lnTo>
                    <a:pt x="180801" y="77633"/>
                  </a:lnTo>
                  <a:lnTo>
                    <a:pt x="180819" y="78392"/>
                  </a:lnTo>
                  <a:lnTo>
                    <a:pt x="180999" y="78392"/>
                  </a:lnTo>
                  <a:lnTo>
                    <a:pt x="180981" y="78988"/>
                  </a:lnTo>
                  <a:lnTo>
                    <a:pt x="181180" y="78915"/>
                  </a:lnTo>
                  <a:lnTo>
                    <a:pt x="181144" y="79547"/>
                  </a:lnTo>
                  <a:lnTo>
                    <a:pt x="181144" y="79547"/>
                  </a:lnTo>
                  <a:lnTo>
                    <a:pt x="181343" y="79457"/>
                  </a:lnTo>
                  <a:lnTo>
                    <a:pt x="181361" y="80252"/>
                  </a:lnTo>
                  <a:lnTo>
                    <a:pt x="181505" y="80197"/>
                  </a:lnTo>
                  <a:lnTo>
                    <a:pt x="181523" y="80468"/>
                  </a:lnTo>
                  <a:lnTo>
                    <a:pt x="181559" y="80721"/>
                  </a:lnTo>
                  <a:lnTo>
                    <a:pt x="181595" y="80848"/>
                  </a:lnTo>
                  <a:lnTo>
                    <a:pt x="181650" y="80974"/>
                  </a:lnTo>
                  <a:lnTo>
                    <a:pt x="181722" y="81082"/>
                  </a:lnTo>
                  <a:lnTo>
                    <a:pt x="181794" y="81191"/>
                  </a:lnTo>
                  <a:lnTo>
                    <a:pt x="181288" y="81173"/>
                  </a:lnTo>
                  <a:lnTo>
                    <a:pt x="180765" y="81155"/>
                  </a:lnTo>
                  <a:lnTo>
                    <a:pt x="180259" y="81100"/>
                  </a:lnTo>
                  <a:lnTo>
                    <a:pt x="179735" y="81046"/>
                  </a:lnTo>
                  <a:lnTo>
                    <a:pt x="178724" y="80938"/>
                  </a:lnTo>
                  <a:lnTo>
                    <a:pt x="177695" y="80830"/>
                  </a:lnTo>
                  <a:lnTo>
                    <a:pt x="177586" y="80107"/>
                  </a:lnTo>
                  <a:lnTo>
                    <a:pt x="177550" y="80866"/>
                  </a:lnTo>
                  <a:lnTo>
                    <a:pt x="177081" y="80884"/>
                  </a:lnTo>
                  <a:lnTo>
                    <a:pt x="176611" y="80902"/>
                  </a:lnTo>
                  <a:lnTo>
                    <a:pt x="176142" y="80938"/>
                  </a:lnTo>
                  <a:lnTo>
                    <a:pt x="175672" y="80992"/>
                  </a:lnTo>
                  <a:lnTo>
                    <a:pt x="175528" y="80179"/>
                  </a:lnTo>
                  <a:lnTo>
                    <a:pt x="175510" y="80974"/>
                  </a:lnTo>
                  <a:lnTo>
                    <a:pt x="174986" y="81100"/>
                  </a:lnTo>
                  <a:lnTo>
                    <a:pt x="174462" y="81227"/>
                  </a:lnTo>
                  <a:lnTo>
                    <a:pt x="174191" y="81281"/>
                  </a:lnTo>
                  <a:lnTo>
                    <a:pt x="173921" y="81317"/>
                  </a:lnTo>
                  <a:lnTo>
                    <a:pt x="173650" y="81353"/>
                  </a:lnTo>
                  <a:lnTo>
                    <a:pt x="173379" y="81353"/>
                  </a:lnTo>
                  <a:lnTo>
                    <a:pt x="173144" y="81480"/>
                  </a:lnTo>
                  <a:lnTo>
                    <a:pt x="172909" y="81570"/>
                  </a:lnTo>
                  <a:lnTo>
                    <a:pt x="172656" y="81642"/>
                  </a:lnTo>
                  <a:lnTo>
                    <a:pt x="172404" y="81696"/>
                  </a:lnTo>
                  <a:lnTo>
                    <a:pt x="171898" y="81823"/>
                  </a:lnTo>
                  <a:lnTo>
                    <a:pt x="171645" y="81877"/>
                  </a:lnTo>
                  <a:lnTo>
                    <a:pt x="171392" y="81949"/>
                  </a:lnTo>
                  <a:lnTo>
                    <a:pt x="170815" y="82112"/>
                  </a:lnTo>
                  <a:lnTo>
                    <a:pt x="170237" y="82256"/>
                  </a:lnTo>
                  <a:lnTo>
                    <a:pt x="169641" y="82364"/>
                  </a:lnTo>
                  <a:lnTo>
                    <a:pt x="169045" y="82473"/>
                  </a:lnTo>
                  <a:lnTo>
                    <a:pt x="167853" y="82671"/>
                  </a:lnTo>
                  <a:lnTo>
                    <a:pt x="167275" y="82798"/>
                  </a:lnTo>
                  <a:lnTo>
                    <a:pt x="166679" y="82942"/>
                  </a:lnTo>
                  <a:lnTo>
                    <a:pt x="166462" y="82671"/>
                  </a:lnTo>
                  <a:lnTo>
                    <a:pt x="166264" y="82401"/>
                  </a:lnTo>
                  <a:lnTo>
                    <a:pt x="166155" y="82256"/>
                  </a:lnTo>
                  <a:lnTo>
                    <a:pt x="166083" y="82112"/>
                  </a:lnTo>
                  <a:lnTo>
                    <a:pt x="166011" y="81949"/>
                  </a:lnTo>
                  <a:lnTo>
                    <a:pt x="165939" y="81787"/>
                  </a:lnTo>
                  <a:lnTo>
                    <a:pt x="165885" y="81624"/>
                  </a:lnTo>
                  <a:lnTo>
                    <a:pt x="165830" y="81444"/>
                  </a:lnTo>
                  <a:lnTo>
                    <a:pt x="165758" y="81100"/>
                  </a:lnTo>
                  <a:lnTo>
                    <a:pt x="165704" y="80739"/>
                  </a:lnTo>
                  <a:lnTo>
                    <a:pt x="165668" y="80378"/>
                  </a:lnTo>
                  <a:lnTo>
                    <a:pt x="165650" y="80035"/>
                  </a:lnTo>
                  <a:lnTo>
                    <a:pt x="165614" y="79674"/>
                  </a:lnTo>
                  <a:lnTo>
                    <a:pt x="165541" y="79331"/>
                  </a:lnTo>
                  <a:lnTo>
                    <a:pt x="165505" y="79150"/>
                  </a:lnTo>
                  <a:lnTo>
                    <a:pt x="165451" y="78970"/>
                  </a:lnTo>
                  <a:lnTo>
                    <a:pt x="165397" y="78807"/>
                  </a:lnTo>
                  <a:lnTo>
                    <a:pt x="165361" y="78626"/>
                  </a:lnTo>
                  <a:lnTo>
                    <a:pt x="165343" y="78446"/>
                  </a:lnTo>
                  <a:lnTo>
                    <a:pt x="165343" y="78283"/>
                  </a:lnTo>
                  <a:lnTo>
                    <a:pt x="165343" y="78103"/>
                  </a:lnTo>
                  <a:lnTo>
                    <a:pt x="165379" y="77940"/>
                  </a:lnTo>
                  <a:lnTo>
                    <a:pt x="165433" y="77597"/>
                  </a:lnTo>
                  <a:lnTo>
                    <a:pt x="165523" y="77254"/>
                  </a:lnTo>
                  <a:lnTo>
                    <a:pt x="165614" y="76911"/>
                  </a:lnTo>
                  <a:lnTo>
                    <a:pt x="165722" y="76568"/>
                  </a:lnTo>
                  <a:lnTo>
                    <a:pt x="165794" y="76225"/>
                  </a:lnTo>
                  <a:lnTo>
                    <a:pt x="165903" y="75647"/>
                  </a:lnTo>
                  <a:lnTo>
                    <a:pt x="165975" y="75069"/>
                  </a:lnTo>
                  <a:lnTo>
                    <a:pt x="166047" y="74473"/>
                  </a:lnTo>
                  <a:lnTo>
                    <a:pt x="166065" y="73877"/>
                  </a:lnTo>
                  <a:lnTo>
                    <a:pt x="166282" y="73823"/>
                  </a:lnTo>
                  <a:lnTo>
                    <a:pt x="166462" y="73733"/>
                  </a:lnTo>
                  <a:lnTo>
                    <a:pt x="166643" y="73606"/>
                  </a:lnTo>
                  <a:lnTo>
                    <a:pt x="166806" y="73480"/>
                  </a:lnTo>
                  <a:lnTo>
                    <a:pt x="167094" y="73173"/>
                  </a:lnTo>
                  <a:lnTo>
                    <a:pt x="167257" y="73028"/>
                  </a:lnTo>
                  <a:lnTo>
                    <a:pt x="167401" y="72884"/>
                  </a:lnTo>
                  <a:lnTo>
                    <a:pt x="167907" y="72450"/>
                  </a:lnTo>
                  <a:lnTo>
                    <a:pt x="168395" y="71999"/>
                  </a:lnTo>
                  <a:lnTo>
                    <a:pt x="168864" y="71529"/>
                  </a:lnTo>
                  <a:lnTo>
                    <a:pt x="169316" y="71042"/>
                  </a:lnTo>
                  <a:lnTo>
                    <a:pt x="170219" y="70049"/>
                  </a:lnTo>
                  <a:lnTo>
                    <a:pt x="171122" y="69073"/>
                  </a:lnTo>
                  <a:lnTo>
                    <a:pt x="171302" y="68893"/>
                  </a:lnTo>
                  <a:lnTo>
                    <a:pt x="171465" y="68694"/>
                  </a:lnTo>
                  <a:lnTo>
                    <a:pt x="171790" y="68279"/>
                  </a:lnTo>
                  <a:lnTo>
                    <a:pt x="172404" y="67430"/>
                  </a:lnTo>
                  <a:lnTo>
                    <a:pt x="172729" y="67033"/>
                  </a:lnTo>
                  <a:lnTo>
                    <a:pt x="172891" y="66834"/>
                  </a:lnTo>
                  <a:lnTo>
                    <a:pt x="173072" y="66654"/>
                  </a:lnTo>
                  <a:lnTo>
                    <a:pt x="173252" y="66473"/>
                  </a:lnTo>
                  <a:lnTo>
                    <a:pt x="173451" y="66311"/>
                  </a:lnTo>
                  <a:lnTo>
                    <a:pt x="173668" y="66148"/>
                  </a:lnTo>
                  <a:lnTo>
                    <a:pt x="173884" y="66004"/>
                  </a:lnTo>
                  <a:lnTo>
                    <a:pt x="174498" y="65642"/>
                  </a:lnTo>
                  <a:lnTo>
                    <a:pt x="174823" y="65480"/>
                  </a:lnTo>
                  <a:lnTo>
                    <a:pt x="175149" y="65317"/>
                  </a:lnTo>
                  <a:lnTo>
                    <a:pt x="175474" y="65173"/>
                  </a:lnTo>
                  <a:lnTo>
                    <a:pt x="175799" y="65028"/>
                  </a:lnTo>
                  <a:lnTo>
                    <a:pt x="176142" y="64920"/>
                  </a:lnTo>
                  <a:lnTo>
                    <a:pt x="176485" y="64830"/>
                  </a:lnTo>
                  <a:lnTo>
                    <a:pt x="177352" y="64739"/>
                  </a:lnTo>
                  <a:lnTo>
                    <a:pt x="178237" y="64703"/>
                  </a:lnTo>
                  <a:lnTo>
                    <a:pt x="179103" y="64685"/>
                  </a:lnTo>
                  <a:close/>
                  <a:moveTo>
                    <a:pt x="261540" y="38085"/>
                  </a:moveTo>
                  <a:lnTo>
                    <a:pt x="261666" y="38121"/>
                  </a:lnTo>
                  <a:lnTo>
                    <a:pt x="261775" y="38139"/>
                  </a:lnTo>
                  <a:lnTo>
                    <a:pt x="262009" y="38157"/>
                  </a:lnTo>
                  <a:lnTo>
                    <a:pt x="262479" y="38139"/>
                  </a:lnTo>
                  <a:lnTo>
                    <a:pt x="262714" y="38139"/>
                  </a:lnTo>
                  <a:lnTo>
                    <a:pt x="262949" y="38176"/>
                  </a:lnTo>
                  <a:lnTo>
                    <a:pt x="263057" y="38194"/>
                  </a:lnTo>
                  <a:lnTo>
                    <a:pt x="263165" y="38248"/>
                  </a:lnTo>
                  <a:lnTo>
                    <a:pt x="263256" y="38302"/>
                  </a:lnTo>
                  <a:lnTo>
                    <a:pt x="263346" y="38374"/>
                  </a:lnTo>
                  <a:lnTo>
                    <a:pt x="263454" y="38338"/>
                  </a:lnTo>
                  <a:lnTo>
                    <a:pt x="263563" y="38302"/>
                  </a:lnTo>
                  <a:lnTo>
                    <a:pt x="263743" y="38302"/>
                  </a:lnTo>
                  <a:lnTo>
                    <a:pt x="263833" y="38320"/>
                  </a:lnTo>
                  <a:lnTo>
                    <a:pt x="263906" y="38356"/>
                  </a:lnTo>
                  <a:lnTo>
                    <a:pt x="264068" y="38446"/>
                  </a:lnTo>
                  <a:lnTo>
                    <a:pt x="264213" y="38573"/>
                  </a:lnTo>
                  <a:lnTo>
                    <a:pt x="264339" y="38699"/>
                  </a:lnTo>
                  <a:lnTo>
                    <a:pt x="264574" y="39006"/>
                  </a:lnTo>
                  <a:lnTo>
                    <a:pt x="264465" y="39169"/>
                  </a:lnTo>
                  <a:lnTo>
                    <a:pt x="264357" y="39331"/>
                  </a:lnTo>
                  <a:lnTo>
                    <a:pt x="264231" y="39494"/>
                  </a:lnTo>
                  <a:lnTo>
                    <a:pt x="264086" y="39638"/>
                  </a:lnTo>
                  <a:lnTo>
                    <a:pt x="263942" y="39765"/>
                  </a:lnTo>
                  <a:lnTo>
                    <a:pt x="263779" y="39891"/>
                  </a:lnTo>
                  <a:lnTo>
                    <a:pt x="263617" y="39999"/>
                  </a:lnTo>
                  <a:lnTo>
                    <a:pt x="263454" y="40108"/>
                  </a:lnTo>
                  <a:lnTo>
                    <a:pt x="263274" y="40198"/>
                  </a:lnTo>
                  <a:lnTo>
                    <a:pt x="263093" y="40288"/>
                  </a:lnTo>
                  <a:lnTo>
                    <a:pt x="262912" y="40361"/>
                  </a:lnTo>
                  <a:lnTo>
                    <a:pt x="262714" y="40415"/>
                  </a:lnTo>
                  <a:lnTo>
                    <a:pt x="262515" y="40469"/>
                  </a:lnTo>
                  <a:lnTo>
                    <a:pt x="262316" y="40487"/>
                  </a:lnTo>
                  <a:lnTo>
                    <a:pt x="262118" y="40505"/>
                  </a:lnTo>
                  <a:lnTo>
                    <a:pt x="261919" y="40523"/>
                  </a:lnTo>
                  <a:lnTo>
                    <a:pt x="259535" y="40487"/>
                  </a:lnTo>
                  <a:lnTo>
                    <a:pt x="258344" y="40487"/>
                  </a:lnTo>
                  <a:lnTo>
                    <a:pt x="257152" y="40523"/>
                  </a:lnTo>
                  <a:lnTo>
                    <a:pt x="256827" y="40559"/>
                  </a:lnTo>
                  <a:lnTo>
                    <a:pt x="256502" y="40595"/>
                  </a:lnTo>
                  <a:lnTo>
                    <a:pt x="256177" y="40668"/>
                  </a:lnTo>
                  <a:lnTo>
                    <a:pt x="255870" y="40758"/>
                  </a:lnTo>
                  <a:lnTo>
                    <a:pt x="255563" y="40848"/>
                  </a:lnTo>
                  <a:lnTo>
                    <a:pt x="255256" y="40957"/>
                  </a:lnTo>
                  <a:lnTo>
                    <a:pt x="254642" y="41209"/>
                  </a:lnTo>
                  <a:lnTo>
                    <a:pt x="254046" y="41480"/>
                  </a:lnTo>
                  <a:lnTo>
                    <a:pt x="253468" y="41787"/>
                  </a:lnTo>
                  <a:lnTo>
                    <a:pt x="252872" y="42076"/>
                  </a:lnTo>
                  <a:lnTo>
                    <a:pt x="252294" y="42365"/>
                  </a:lnTo>
                  <a:lnTo>
                    <a:pt x="251698" y="42672"/>
                  </a:lnTo>
                  <a:lnTo>
                    <a:pt x="251120" y="42979"/>
                  </a:lnTo>
                  <a:lnTo>
                    <a:pt x="250542" y="43304"/>
                  </a:lnTo>
                  <a:lnTo>
                    <a:pt x="249983" y="43647"/>
                  </a:lnTo>
                  <a:lnTo>
                    <a:pt x="249423" y="44008"/>
                  </a:lnTo>
                  <a:lnTo>
                    <a:pt x="248863" y="44352"/>
                  </a:lnTo>
                  <a:lnTo>
                    <a:pt x="247779" y="45110"/>
                  </a:lnTo>
                  <a:lnTo>
                    <a:pt x="246696" y="45868"/>
                  </a:lnTo>
                  <a:lnTo>
                    <a:pt x="245631" y="46645"/>
                  </a:lnTo>
                  <a:lnTo>
                    <a:pt x="244565" y="47421"/>
                  </a:lnTo>
                  <a:lnTo>
                    <a:pt x="243482" y="48180"/>
                  </a:lnTo>
                  <a:lnTo>
                    <a:pt x="242940" y="48559"/>
                  </a:lnTo>
                  <a:lnTo>
                    <a:pt x="242416" y="48938"/>
                  </a:lnTo>
                  <a:lnTo>
                    <a:pt x="241351" y="49715"/>
                  </a:lnTo>
                  <a:lnTo>
                    <a:pt x="240303" y="50509"/>
                  </a:lnTo>
                  <a:lnTo>
                    <a:pt x="239238" y="51286"/>
                  </a:lnTo>
                  <a:lnTo>
                    <a:pt x="238696" y="51701"/>
                  </a:lnTo>
                  <a:lnTo>
                    <a:pt x="238136" y="52099"/>
                  </a:lnTo>
                  <a:lnTo>
                    <a:pt x="237576" y="52496"/>
                  </a:lnTo>
                  <a:lnTo>
                    <a:pt x="236999" y="52875"/>
                  </a:lnTo>
                  <a:lnTo>
                    <a:pt x="235861" y="53634"/>
                  </a:lnTo>
                  <a:lnTo>
                    <a:pt x="235283" y="54013"/>
                  </a:lnTo>
                  <a:lnTo>
                    <a:pt x="234723" y="54410"/>
                  </a:lnTo>
                  <a:lnTo>
                    <a:pt x="233766" y="55060"/>
                  </a:lnTo>
                  <a:lnTo>
                    <a:pt x="232827" y="55728"/>
                  </a:lnTo>
                  <a:lnTo>
                    <a:pt x="230913" y="57010"/>
                  </a:lnTo>
                  <a:lnTo>
                    <a:pt x="229866" y="57751"/>
                  </a:lnTo>
                  <a:lnTo>
                    <a:pt x="228818" y="58491"/>
                  </a:lnTo>
                  <a:lnTo>
                    <a:pt x="227771" y="59232"/>
                  </a:lnTo>
                  <a:lnTo>
                    <a:pt x="227229" y="59575"/>
                  </a:lnTo>
                  <a:lnTo>
                    <a:pt x="226687" y="59918"/>
                  </a:lnTo>
                  <a:lnTo>
                    <a:pt x="226037" y="60351"/>
                  </a:lnTo>
                  <a:lnTo>
                    <a:pt x="225369" y="60785"/>
                  </a:lnTo>
                  <a:lnTo>
                    <a:pt x="224087" y="61688"/>
                  </a:lnTo>
                  <a:lnTo>
                    <a:pt x="221523" y="63548"/>
                  </a:lnTo>
                  <a:lnTo>
                    <a:pt x="220674" y="64198"/>
                  </a:lnTo>
                  <a:lnTo>
                    <a:pt x="219807" y="64848"/>
                  </a:lnTo>
                  <a:lnTo>
                    <a:pt x="218904" y="65462"/>
                  </a:lnTo>
                  <a:lnTo>
                    <a:pt x="218001" y="66058"/>
                  </a:lnTo>
                  <a:lnTo>
                    <a:pt x="217387" y="66437"/>
                  </a:lnTo>
                  <a:lnTo>
                    <a:pt x="216791" y="66834"/>
                  </a:lnTo>
                  <a:lnTo>
                    <a:pt x="216213" y="67250"/>
                  </a:lnTo>
                  <a:lnTo>
                    <a:pt x="215654" y="67701"/>
                  </a:lnTo>
                  <a:lnTo>
                    <a:pt x="215112" y="68153"/>
                  </a:lnTo>
                  <a:lnTo>
                    <a:pt x="214570" y="68622"/>
                  </a:lnTo>
                  <a:lnTo>
                    <a:pt x="213487" y="69579"/>
                  </a:lnTo>
                  <a:lnTo>
                    <a:pt x="212620" y="70320"/>
                  </a:lnTo>
                  <a:lnTo>
                    <a:pt x="211753" y="71042"/>
                  </a:lnTo>
                  <a:lnTo>
                    <a:pt x="210868" y="71764"/>
                  </a:lnTo>
                  <a:lnTo>
                    <a:pt x="209983" y="72468"/>
                  </a:lnTo>
                  <a:lnTo>
                    <a:pt x="209550" y="72830"/>
                  </a:lnTo>
                  <a:lnTo>
                    <a:pt x="209098" y="73191"/>
                  </a:lnTo>
                  <a:lnTo>
                    <a:pt x="208213" y="73895"/>
                  </a:lnTo>
                  <a:lnTo>
                    <a:pt x="207762" y="74256"/>
                  </a:lnTo>
                  <a:lnTo>
                    <a:pt x="207329" y="74599"/>
                  </a:lnTo>
                  <a:lnTo>
                    <a:pt x="206895" y="74979"/>
                  </a:lnTo>
                  <a:lnTo>
                    <a:pt x="206480" y="75376"/>
                  </a:lnTo>
                  <a:lnTo>
                    <a:pt x="205794" y="76026"/>
                  </a:lnTo>
                  <a:lnTo>
                    <a:pt x="205107" y="76658"/>
                  </a:lnTo>
                  <a:lnTo>
                    <a:pt x="204421" y="77290"/>
                  </a:lnTo>
                  <a:lnTo>
                    <a:pt x="204078" y="77615"/>
                  </a:lnTo>
                  <a:lnTo>
                    <a:pt x="203753" y="77958"/>
                  </a:lnTo>
                  <a:lnTo>
                    <a:pt x="203410" y="78229"/>
                  </a:lnTo>
                  <a:lnTo>
                    <a:pt x="203067" y="78500"/>
                  </a:lnTo>
                  <a:lnTo>
                    <a:pt x="202417" y="79078"/>
                  </a:lnTo>
                  <a:lnTo>
                    <a:pt x="201767" y="79674"/>
                  </a:lnTo>
                  <a:lnTo>
                    <a:pt x="201442" y="79963"/>
                  </a:lnTo>
                  <a:lnTo>
                    <a:pt x="201098" y="80234"/>
                  </a:lnTo>
                  <a:lnTo>
                    <a:pt x="200773" y="80523"/>
                  </a:lnTo>
                  <a:lnTo>
                    <a:pt x="200466" y="80830"/>
                  </a:lnTo>
                  <a:lnTo>
                    <a:pt x="199852" y="81462"/>
                  </a:lnTo>
                  <a:lnTo>
                    <a:pt x="199220" y="82058"/>
                  </a:lnTo>
                  <a:lnTo>
                    <a:pt x="198895" y="82364"/>
                  </a:lnTo>
                  <a:lnTo>
                    <a:pt x="198552" y="82635"/>
                  </a:lnTo>
                  <a:lnTo>
                    <a:pt x="198281" y="82870"/>
                  </a:lnTo>
                  <a:lnTo>
                    <a:pt x="198029" y="83105"/>
                  </a:lnTo>
                  <a:lnTo>
                    <a:pt x="197523" y="83611"/>
                  </a:lnTo>
                  <a:lnTo>
                    <a:pt x="197017" y="84116"/>
                  </a:lnTo>
                  <a:lnTo>
                    <a:pt x="196764" y="84351"/>
                  </a:lnTo>
                  <a:lnTo>
                    <a:pt x="196494" y="84586"/>
                  </a:lnTo>
                  <a:lnTo>
                    <a:pt x="196494" y="84586"/>
                  </a:lnTo>
                  <a:lnTo>
                    <a:pt x="196512" y="84495"/>
                  </a:lnTo>
                  <a:lnTo>
                    <a:pt x="196548" y="84387"/>
                  </a:lnTo>
                  <a:lnTo>
                    <a:pt x="196638" y="84206"/>
                  </a:lnTo>
                  <a:lnTo>
                    <a:pt x="196746" y="84044"/>
                  </a:lnTo>
                  <a:lnTo>
                    <a:pt x="196873" y="83899"/>
                  </a:lnTo>
                  <a:lnTo>
                    <a:pt x="197035" y="83773"/>
                  </a:lnTo>
                  <a:lnTo>
                    <a:pt x="197198" y="83647"/>
                  </a:lnTo>
                  <a:lnTo>
                    <a:pt x="197505" y="83412"/>
                  </a:lnTo>
                  <a:lnTo>
                    <a:pt x="197974" y="83015"/>
                  </a:lnTo>
                  <a:lnTo>
                    <a:pt x="198444" y="82599"/>
                  </a:lnTo>
                  <a:lnTo>
                    <a:pt x="198895" y="82184"/>
                  </a:lnTo>
                  <a:lnTo>
                    <a:pt x="199329" y="81751"/>
                  </a:lnTo>
                  <a:lnTo>
                    <a:pt x="200196" y="80866"/>
                  </a:lnTo>
                  <a:lnTo>
                    <a:pt x="201062" y="79981"/>
                  </a:lnTo>
                  <a:lnTo>
                    <a:pt x="202868" y="78193"/>
                  </a:lnTo>
                  <a:lnTo>
                    <a:pt x="204692" y="76405"/>
                  </a:lnTo>
                  <a:lnTo>
                    <a:pt x="205631" y="75538"/>
                  </a:lnTo>
                  <a:lnTo>
                    <a:pt x="206552" y="74672"/>
                  </a:lnTo>
                  <a:lnTo>
                    <a:pt x="207509" y="73805"/>
                  </a:lnTo>
                  <a:lnTo>
                    <a:pt x="208466" y="72974"/>
                  </a:lnTo>
                  <a:lnTo>
                    <a:pt x="210399" y="71331"/>
                  </a:lnTo>
                  <a:lnTo>
                    <a:pt x="212349" y="69706"/>
                  </a:lnTo>
                  <a:lnTo>
                    <a:pt x="214317" y="68098"/>
                  </a:lnTo>
                  <a:lnTo>
                    <a:pt x="216286" y="66509"/>
                  </a:lnTo>
                  <a:lnTo>
                    <a:pt x="218453" y="64884"/>
                  </a:lnTo>
                  <a:lnTo>
                    <a:pt x="220620" y="63259"/>
                  </a:lnTo>
                  <a:lnTo>
                    <a:pt x="222787" y="61651"/>
                  </a:lnTo>
                  <a:lnTo>
                    <a:pt x="224972" y="60062"/>
                  </a:lnTo>
                  <a:lnTo>
                    <a:pt x="227085" y="58582"/>
                  </a:lnTo>
                  <a:lnTo>
                    <a:pt x="228150" y="57841"/>
                  </a:lnTo>
                  <a:lnTo>
                    <a:pt x="229179" y="57083"/>
                  </a:lnTo>
                  <a:lnTo>
                    <a:pt x="230389" y="56270"/>
                  </a:lnTo>
                  <a:lnTo>
                    <a:pt x="231599" y="55475"/>
                  </a:lnTo>
                  <a:lnTo>
                    <a:pt x="234037" y="53904"/>
                  </a:lnTo>
                  <a:lnTo>
                    <a:pt x="235247" y="53110"/>
                  </a:lnTo>
                  <a:lnTo>
                    <a:pt x="236457" y="52315"/>
                  </a:lnTo>
                  <a:lnTo>
                    <a:pt x="237667" y="51503"/>
                  </a:lnTo>
                  <a:lnTo>
                    <a:pt x="238859" y="50672"/>
                  </a:lnTo>
                  <a:lnTo>
                    <a:pt x="241224" y="49065"/>
                  </a:lnTo>
                  <a:lnTo>
                    <a:pt x="243608" y="47476"/>
                  </a:lnTo>
                  <a:lnTo>
                    <a:pt x="248375" y="44297"/>
                  </a:lnTo>
                  <a:lnTo>
                    <a:pt x="250741" y="42780"/>
                  </a:lnTo>
                  <a:lnTo>
                    <a:pt x="251915" y="42022"/>
                  </a:lnTo>
                  <a:lnTo>
                    <a:pt x="253125" y="41300"/>
                  </a:lnTo>
                  <a:lnTo>
                    <a:pt x="253721" y="40938"/>
                  </a:lnTo>
                  <a:lnTo>
                    <a:pt x="254335" y="40595"/>
                  </a:lnTo>
                  <a:lnTo>
                    <a:pt x="254949" y="40270"/>
                  </a:lnTo>
                  <a:lnTo>
                    <a:pt x="255581" y="39945"/>
                  </a:lnTo>
                  <a:lnTo>
                    <a:pt x="256213" y="39638"/>
                  </a:lnTo>
                  <a:lnTo>
                    <a:pt x="256845" y="39367"/>
                  </a:lnTo>
                  <a:lnTo>
                    <a:pt x="257495" y="39096"/>
                  </a:lnTo>
                  <a:lnTo>
                    <a:pt x="258145" y="38844"/>
                  </a:lnTo>
                  <a:lnTo>
                    <a:pt x="258127" y="38988"/>
                  </a:lnTo>
                  <a:lnTo>
                    <a:pt x="258163" y="39115"/>
                  </a:lnTo>
                  <a:lnTo>
                    <a:pt x="258199" y="39241"/>
                  </a:lnTo>
                  <a:lnTo>
                    <a:pt x="258271" y="39349"/>
                  </a:lnTo>
                  <a:lnTo>
                    <a:pt x="258362" y="39440"/>
                  </a:lnTo>
                  <a:lnTo>
                    <a:pt x="258470" y="39530"/>
                  </a:lnTo>
                  <a:lnTo>
                    <a:pt x="258669" y="39729"/>
                  </a:lnTo>
                  <a:lnTo>
                    <a:pt x="258488" y="39223"/>
                  </a:lnTo>
                  <a:lnTo>
                    <a:pt x="258380" y="39349"/>
                  </a:lnTo>
                  <a:lnTo>
                    <a:pt x="258289" y="38753"/>
                  </a:lnTo>
                  <a:lnTo>
                    <a:pt x="259084" y="38609"/>
                  </a:lnTo>
                  <a:lnTo>
                    <a:pt x="259066" y="38934"/>
                  </a:lnTo>
                  <a:lnTo>
                    <a:pt x="259283" y="38898"/>
                  </a:lnTo>
                  <a:lnTo>
                    <a:pt x="259283" y="38898"/>
                  </a:lnTo>
                  <a:lnTo>
                    <a:pt x="259247" y="39096"/>
                  </a:lnTo>
                  <a:lnTo>
                    <a:pt x="259391" y="39096"/>
                  </a:lnTo>
                  <a:lnTo>
                    <a:pt x="259987" y="39981"/>
                  </a:lnTo>
                  <a:lnTo>
                    <a:pt x="260005" y="39494"/>
                  </a:lnTo>
                  <a:lnTo>
                    <a:pt x="259770" y="39096"/>
                  </a:lnTo>
                  <a:lnTo>
                    <a:pt x="259734" y="39060"/>
                  </a:lnTo>
                  <a:lnTo>
                    <a:pt x="259608" y="38916"/>
                  </a:lnTo>
                  <a:lnTo>
                    <a:pt x="259463" y="38771"/>
                  </a:lnTo>
                  <a:lnTo>
                    <a:pt x="259301" y="38645"/>
                  </a:lnTo>
                  <a:lnTo>
                    <a:pt x="259138" y="38537"/>
                  </a:lnTo>
                  <a:lnTo>
                    <a:pt x="260113" y="38356"/>
                  </a:lnTo>
                  <a:lnTo>
                    <a:pt x="260348" y="38808"/>
                  </a:lnTo>
                  <a:lnTo>
                    <a:pt x="260294" y="38952"/>
                  </a:lnTo>
                  <a:lnTo>
                    <a:pt x="260475" y="38916"/>
                  </a:lnTo>
                  <a:lnTo>
                    <a:pt x="260655" y="39385"/>
                  </a:lnTo>
                  <a:lnTo>
                    <a:pt x="260872" y="39837"/>
                  </a:lnTo>
                  <a:lnTo>
                    <a:pt x="260872" y="39638"/>
                  </a:lnTo>
                  <a:lnTo>
                    <a:pt x="260836" y="39440"/>
                  </a:lnTo>
                  <a:lnTo>
                    <a:pt x="260782" y="39241"/>
                  </a:lnTo>
                  <a:lnTo>
                    <a:pt x="260709" y="39042"/>
                  </a:lnTo>
                  <a:lnTo>
                    <a:pt x="260601" y="38862"/>
                  </a:lnTo>
                  <a:lnTo>
                    <a:pt x="260511" y="38681"/>
                  </a:lnTo>
                  <a:lnTo>
                    <a:pt x="260276" y="38356"/>
                  </a:lnTo>
                  <a:lnTo>
                    <a:pt x="260998" y="38176"/>
                  </a:lnTo>
                  <a:lnTo>
                    <a:pt x="261143" y="38428"/>
                  </a:lnTo>
                  <a:lnTo>
                    <a:pt x="261269" y="38681"/>
                  </a:lnTo>
                  <a:lnTo>
                    <a:pt x="261522" y="39187"/>
                  </a:lnTo>
                  <a:lnTo>
                    <a:pt x="261666" y="39440"/>
                  </a:lnTo>
                  <a:lnTo>
                    <a:pt x="261811" y="39674"/>
                  </a:lnTo>
                  <a:lnTo>
                    <a:pt x="261973" y="39909"/>
                  </a:lnTo>
                  <a:lnTo>
                    <a:pt x="262172" y="40108"/>
                  </a:lnTo>
                  <a:lnTo>
                    <a:pt x="262190" y="39963"/>
                  </a:lnTo>
                  <a:lnTo>
                    <a:pt x="262190" y="39837"/>
                  </a:lnTo>
                  <a:lnTo>
                    <a:pt x="262154" y="39566"/>
                  </a:lnTo>
                  <a:lnTo>
                    <a:pt x="262082" y="39313"/>
                  </a:lnTo>
                  <a:lnTo>
                    <a:pt x="261991" y="39060"/>
                  </a:lnTo>
                  <a:lnTo>
                    <a:pt x="261883" y="38808"/>
                  </a:lnTo>
                  <a:lnTo>
                    <a:pt x="261775" y="38573"/>
                  </a:lnTo>
                  <a:lnTo>
                    <a:pt x="261540" y="38085"/>
                  </a:lnTo>
                  <a:close/>
                  <a:moveTo>
                    <a:pt x="197415" y="84315"/>
                  </a:moveTo>
                  <a:lnTo>
                    <a:pt x="197378" y="85290"/>
                  </a:lnTo>
                  <a:lnTo>
                    <a:pt x="196783" y="84947"/>
                  </a:lnTo>
                  <a:lnTo>
                    <a:pt x="197415" y="84315"/>
                  </a:lnTo>
                  <a:close/>
                  <a:moveTo>
                    <a:pt x="16885" y="7530"/>
                  </a:moveTo>
                  <a:lnTo>
                    <a:pt x="18329" y="7548"/>
                  </a:lnTo>
                  <a:lnTo>
                    <a:pt x="19467" y="7548"/>
                  </a:lnTo>
                  <a:lnTo>
                    <a:pt x="20605" y="7585"/>
                  </a:lnTo>
                  <a:lnTo>
                    <a:pt x="21742" y="7657"/>
                  </a:lnTo>
                  <a:lnTo>
                    <a:pt x="22880" y="7747"/>
                  </a:lnTo>
                  <a:lnTo>
                    <a:pt x="24018" y="7855"/>
                  </a:lnTo>
                  <a:lnTo>
                    <a:pt x="25155" y="8000"/>
                  </a:lnTo>
                  <a:lnTo>
                    <a:pt x="26293" y="8162"/>
                  </a:lnTo>
                  <a:lnTo>
                    <a:pt x="27413" y="8325"/>
                  </a:lnTo>
                  <a:lnTo>
                    <a:pt x="28550" y="8524"/>
                  </a:lnTo>
                  <a:lnTo>
                    <a:pt x="29670" y="8722"/>
                  </a:lnTo>
                  <a:lnTo>
                    <a:pt x="31927" y="9138"/>
                  </a:lnTo>
                  <a:lnTo>
                    <a:pt x="34167" y="9571"/>
                  </a:lnTo>
                  <a:lnTo>
                    <a:pt x="36406" y="10004"/>
                  </a:lnTo>
                  <a:lnTo>
                    <a:pt x="37507" y="10203"/>
                  </a:lnTo>
                  <a:lnTo>
                    <a:pt x="38591" y="10402"/>
                  </a:lnTo>
                  <a:lnTo>
                    <a:pt x="39692" y="10636"/>
                  </a:lnTo>
                  <a:lnTo>
                    <a:pt x="40776" y="10871"/>
                  </a:lnTo>
                  <a:lnTo>
                    <a:pt x="41859" y="11106"/>
                  </a:lnTo>
                  <a:lnTo>
                    <a:pt x="42925" y="11359"/>
                  </a:lnTo>
                  <a:lnTo>
                    <a:pt x="45074" y="11901"/>
                  </a:lnTo>
                  <a:lnTo>
                    <a:pt x="47223" y="12496"/>
                  </a:lnTo>
                  <a:lnTo>
                    <a:pt x="49354" y="13110"/>
                  </a:lnTo>
                  <a:lnTo>
                    <a:pt x="51466" y="13761"/>
                  </a:lnTo>
                  <a:lnTo>
                    <a:pt x="53579" y="14447"/>
                  </a:lnTo>
                  <a:lnTo>
                    <a:pt x="55692" y="15169"/>
                  </a:lnTo>
                  <a:lnTo>
                    <a:pt x="57769" y="15909"/>
                  </a:lnTo>
                  <a:lnTo>
                    <a:pt x="59864" y="16686"/>
                  </a:lnTo>
                  <a:lnTo>
                    <a:pt x="61922" y="17481"/>
                  </a:lnTo>
                  <a:lnTo>
                    <a:pt x="63999" y="18293"/>
                  </a:lnTo>
                  <a:lnTo>
                    <a:pt x="66058" y="19124"/>
                  </a:lnTo>
                  <a:lnTo>
                    <a:pt x="68098" y="19991"/>
                  </a:lnTo>
                  <a:lnTo>
                    <a:pt x="70139" y="20857"/>
                  </a:lnTo>
                  <a:lnTo>
                    <a:pt x="75231" y="22988"/>
                  </a:lnTo>
                  <a:lnTo>
                    <a:pt x="77778" y="24036"/>
                  </a:lnTo>
                  <a:lnTo>
                    <a:pt x="80342" y="25083"/>
                  </a:lnTo>
                  <a:lnTo>
                    <a:pt x="82708" y="26112"/>
                  </a:lnTo>
                  <a:lnTo>
                    <a:pt x="85091" y="27160"/>
                  </a:lnTo>
                  <a:lnTo>
                    <a:pt x="89804" y="29327"/>
                  </a:lnTo>
                  <a:lnTo>
                    <a:pt x="91755" y="30302"/>
                  </a:lnTo>
                  <a:lnTo>
                    <a:pt x="93687" y="31313"/>
                  </a:lnTo>
                  <a:lnTo>
                    <a:pt x="95601" y="32343"/>
                  </a:lnTo>
                  <a:lnTo>
                    <a:pt x="97515" y="33390"/>
                  </a:lnTo>
                  <a:lnTo>
                    <a:pt x="101344" y="35485"/>
                  </a:lnTo>
                  <a:lnTo>
                    <a:pt x="103258" y="36514"/>
                  </a:lnTo>
                  <a:lnTo>
                    <a:pt x="105190" y="37525"/>
                  </a:lnTo>
                  <a:lnTo>
                    <a:pt x="106418" y="38320"/>
                  </a:lnTo>
                  <a:lnTo>
                    <a:pt x="107050" y="38699"/>
                  </a:lnTo>
                  <a:lnTo>
                    <a:pt x="107664" y="39096"/>
                  </a:lnTo>
                  <a:lnTo>
                    <a:pt x="108296" y="39458"/>
                  </a:lnTo>
                  <a:lnTo>
                    <a:pt x="108946" y="39819"/>
                  </a:lnTo>
                  <a:lnTo>
                    <a:pt x="109596" y="40144"/>
                  </a:lnTo>
                  <a:lnTo>
                    <a:pt x="110265" y="40451"/>
                  </a:lnTo>
                  <a:lnTo>
                    <a:pt x="110843" y="40776"/>
                  </a:lnTo>
                  <a:lnTo>
                    <a:pt x="111420" y="41137"/>
                  </a:lnTo>
                  <a:lnTo>
                    <a:pt x="111998" y="41498"/>
                  </a:lnTo>
                  <a:lnTo>
                    <a:pt x="112558" y="41859"/>
                  </a:lnTo>
                  <a:lnTo>
                    <a:pt x="112937" y="41805"/>
                  </a:lnTo>
                  <a:lnTo>
                    <a:pt x="113642" y="42383"/>
                  </a:lnTo>
                  <a:lnTo>
                    <a:pt x="114364" y="42979"/>
                  </a:lnTo>
                  <a:lnTo>
                    <a:pt x="114725" y="43250"/>
                  </a:lnTo>
                  <a:lnTo>
                    <a:pt x="115104" y="43521"/>
                  </a:lnTo>
                  <a:lnTo>
                    <a:pt x="115502" y="43774"/>
                  </a:lnTo>
                  <a:lnTo>
                    <a:pt x="115899" y="43990"/>
                  </a:lnTo>
                  <a:lnTo>
                    <a:pt x="116260" y="44189"/>
                  </a:lnTo>
                  <a:lnTo>
                    <a:pt x="116621" y="44406"/>
                  </a:lnTo>
                  <a:lnTo>
                    <a:pt x="117326" y="44857"/>
                  </a:lnTo>
                  <a:lnTo>
                    <a:pt x="118012" y="45327"/>
                  </a:lnTo>
                  <a:lnTo>
                    <a:pt x="118373" y="45561"/>
                  </a:lnTo>
                  <a:lnTo>
                    <a:pt x="118716" y="45778"/>
                  </a:lnTo>
                  <a:lnTo>
                    <a:pt x="119691" y="46356"/>
                  </a:lnTo>
                  <a:lnTo>
                    <a:pt x="120648" y="46970"/>
                  </a:lnTo>
                  <a:lnTo>
                    <a:pt x="121623" y="47566"/>
                  </a:lnTo>
                  <a:lnTo>
                    <a:pt x="122599" y="48144"/>
                  </a:lnTo>
                  <a:lnTo>
                    <a:pt x="123538" y="48631"/>
                  </a:lnTo>
                  <a:lnTo>
                    <a:pt x="123772" y="48758"/>
                  </a:lnTo>
                  <a:lnTo>
                    <a:pt x="123989" y="48884"/>
                  </a:lnTo>
                  <a:lnTo>
                    <a:pt x="124188" y="49029"/>
                  </a:lnTo>
                  <a:lnTo>
                    <a:pt x="124368" y="49191"/>
                  </a:lnTo>
                  <a:lnTo>
                    <a:pt x="124459" y="49101"/>
                  </a:lnTo>
                  <a:lnTo>
                    <a:pt x="126156" y="50148"/>
                  </a:lnTo>
                  <a:lnTo>
                    <a:pt x="127835" y="51214"/>
                  </a:lnTo>
                  <a:lnTo>
                    <a:pt x="129515" y="52315"/>
                  </a:lnTo>
                  <a:lnTo>
                    <a:pt x="131158" y="53435"/>
                  </a:lnTo>
                  <a:lnTo>
                    <a:pt x="131700" y="53796"/>
                  </a:lnTo>
                  <a:lnTo>
                    <a:pt x="132224" y="54193"/>
                  </a:lnTo>
                  <a:lnTo>
                    <a:pt x="132729" y="54591"/>
                  </a:lnTo>
                  <a:lnTo>
                    <a:pt x="133235" y="54988"/>
                  </a:lnTo>
                  <a:lnTo>
                    <a:pt x="134246" y="55801"/>
                  </a:lnTo>
                  <a:lnTo>
                    <a:pt x="134752" y="56216"/>
                  </a:lnTo>
                  <a:lnTo>
                    <a:pt x="135276" y="56595"/>
                  </a:lnTo>
                  <a:lnTo>
                    <a:pt x="137461" y="58329"/>
                  </a:lnTo>
                  <a:lnTo>
                    <a:pt x="139610" y="60080"/>
                  </a:lnTo>
                  <a:lnTo>
                    <a:pt x="141759" y="61850"/>
                  </a:lnTo>
                  <a:lnTo>
                    <a:pt x="143871" y="63638"/>
                  </a:lnTo>
                  <a:lnTo>
                    <a:pt x="145984" y="65444"/>
                  </a:lnTo>
                  <a:lnTo>
                    <a:pt x="148097" y="67250"/>
                  </a:lnTo>
                  <a:lnTo>
                    <a:pt x="152323" y="70861"/>
                  </a:lnTo>
                  <a:lnTo>
                    <a:pt x="153406" y="71818"/>
                  </a:lnTo>
                  <a:lnTo>
                    <a:pt x="154490" y="72757"/>
                  </a:lnTo>
                  <a:lnTo>
                    <a:pt x="155555" y="73733"/>
                  </a:lnTo>
                  <a:lnTo>
                    <a:pt x="156621" y="74708"/>
                  </a:lnTo>
                  <a:lnTo>
                    <a:pt x="158751" y="76658"/>
                  </a:lnTo>
                  <a:lnTo>
                    <a:pt x="160864" y="78626"/>
                  </a:lnTo>
                  <a:lnTo>
                    <a:pt x="161496" y="79204"/>
                  </a:lnTo>
                  <a:lnTo>
                    <a:pt x="162110" y="79782"/>
                  </a:lnTo>
                  <a:lnTo>
                    <a:pt x="163320" y="80992"/>
                  </a:lnTo>
                  <a:lnTo>
                    <a:pt x="163934" y="81588"/>
                  </a:lnTo>
                  <a:lnTo>
                    <a:pt x="164548" y="82166"/>
                  </a:lnTo>
                  <a:lnTo>
                    <a:pt x="165198" y="82726"/>
                  </a:lnTo>
                  <a:lnTo>
                    <a:pt x="165523" y="82997"/>
                  </a:lnTo>
                  <a:lnTo>
                    <a:pt x="165867" y="83249"/>
                  </a:lnTo>
                  <a:lnTo>
                    <a:pt x="165433" y="83845"/>
                  </a:lnTo>
                  <a:lnTo>
                    <a:pt x="165000" y="84441"/>
                  </a:lnTo>
                  <a:lnTo>
                    <a:pt x="164783" y="84748"/>
                  </a:lnTo>
                  <a:lnTo>
                    <a:pt x="164584" y="85055"/>
                  </a:lnTo>
                  <a:lnTo>
                    <a:pt x="164386" y="85362"/>
                  </a:lnTo>
                  <a:lnTo>
                    <a:pt x="164205" y="85687"/>
                  </a:lnTo>
                  <a:lnTo>
                    <a:pt x="162002" y="84044"/>
                  </a:lnTo>
                  <a:lnTo>
                    <a:pt x="159781" y="82419"/>
                  </a:lnTo>
                  <a:lnTo>
                    <a:pt x="159582" y="82274"/>
                  </a:lnTo>
                  <a:lnTo>
                    <a:pt x="159384" y="82130"/>
                  </a:lnTo>
                  <a:lnTo>
                    <a:pt x="159203" y="81967"/>
                  </a:lnTo>
                  <a:lnTo>
                    <a:pt x="159022" y="81805"/>
                  </a:lnTo>
                  <a:lnTo>
                    <a:pt x="158697" y="81444"/>
                  </a:lnTo>
                  <a:lnTo>
                    <a:pt x="158390" y="81064"/>
                  </a:lnTo>
                  <a:lnTo>
                    <a:pt x="157794" y="80288"/>
                  </a:lnTo>
                  <a:lnTo>
                    <a:pt x="157487" y="79909"/>
                  </a:lnTo>
                  <a:lnTo>
                    <a:pt x="157180" y="79529"/>
                  </a:lnTo>
                  <a:lnTo>
                    <a:pt x="156747" y="79024"/>
                  </a:lnTo>
                  <a:lnTo>
                    <a:pt x="156332" y="78518"/>
                  </a:lnTo>
                  <a:lnTo>
                    <a:pt x="155447" y="77525"/>
                  </a:lnTo>
                  <a:lnTo>
                    <a:pt x="154562" y="76550"/>
                  </a:lnTo>
                  <a:lnTo>
                    <a:pt x="153641" y="75575"/>
                  </a:lnTo>
                  <a:lnTo>
                    <a:pt x="151799" y="73678"/>
                  </a:lnTo>
                  <a:lnTo>
                    <a:pt x="150860" y="72739"/>
                  </a:lnTo>
                  <a:lnTo>
                    <a:pt x="149957" y="71764"/>
                  </a:lnTo>
                  <a:lnTo>
                    <a:pt x="148422" y="69922"/>
                  </a:lnTo>
                  <a:lnTo>
                    <a:pt x="147646" y="69019"/>
                  </a:lnTo>
                  <a:lnTo>
                    <a:pt x="146833" y="68116"/>
                  </a:lnTo>
                  <a:lnTo>
                    <a:pt x="146056" y="67250"/>
                  </a:lnTo>
                  <a:lnTo>
                    <a:pt x="145280" y="66383"/>
                  </a:lnTo>
                  <a:lnTo>
                    <a:pt x="144883" y="65949"/>
                  </a:lnTo>
                  <a:lnTo>
                    <a:pt x="144485" y="65534"/>
                  </a:lnTo>
                  <a:lnTo>
                    <a:pt x="144070" y="65137"/>
                  </a:lnTo>
                  <a:lnTo>
                    <a:pt x="143655" y="64739"/>
                  </a:lnTo>
                  <a:lnTo>
                    <a:pt x="143167" y="64306"/>
                  </a:lnTo>
                  <a:lnTo>
                    <a:pt x="142680" y="63873"/>
                  </a:lnTo>
                  <a:lnTo>
                    <a:pt x="141686" y="63042"/>
                  </a:lnTo>
                  <a:lnTo>
                    <a:pt x="140675" y="62229"/>
                  </a:lnTo>
                  <a:lnTo>
                    <a:pt x="140187" y="61796"/>
                  </a:lnTo>
                  <a:lnTo>
                    <a:pt x="139700" y="61363"/>
                  </a:lnTo>
                  <a:lnTo>
                    <a:pt x="139158" y="60875"/>
                  </a:lnTo>
                  <a:lnTo>
                    <a:pt x="138580" y="60424"/>
                  </a:lnTo>
                  <a:lnTo>
                    <a:pt x="137984" y="59972"/>
                  </a:lnTo>
                  <a:lnTo>
                    <a:pt x="137388" y="59557"/>
                  </a:lnTo>
                  <a:lnTo>
                    <a:pt x="136774" y="59159"/>
                  </a:lnTo>
                  <a:lnTo>
                    <a:pt x="136142" y="58780"/>
                  </a:lnTo>
                  <a:lnTo>
                    <a:pt x="135510" y="58401"/>
                  </a:lnTo>
                  <a:lnTo>
                    <a:pt x="134860" y="58058"/>
                  </a:lnTo>
                  <a:lnTo>
                    <a:pt x="134752" y="58094"/>
                  </a:lnTo>
                  <a:lnTo>
                    <a:pt x="134517" y="58094"/>
                  </a:lnTo>
                  <a:lnTo>
                    <a:pt x="134409" y="58058"/>
                  </a:lnTo>
                  <a:lnTo>
                    <a:pt x="134337" y="57986"/>
                  </a:lnTo>
                  <a:lnTo>
                    <a:pt x="134318" y="57949"/>
                  </a:lnTo>
                  <a:lnTo>
                    <a:pt x="134300" y="57895"/>
                  </a:lnTo>
                  <a:lnTo>
                    <a:pt x="134300" y="57841"/>
                  </a:lnTo>
                  <a:lnTo>
                    <a:pt x="134300" y="57787"/>
                  </a:lnTo>
                  <a:lnTo>
                    <a:pt x="134318" y="57715"/>
                  </a:lnTo>
                  <a:lnTo>
                    <a:pt x="134355" y="57624"/>
                  </a:lnTo>
                  <a:lnTo>
                    <a:pt x="133903" y="57805"/>
                  </a:lnTo>
                  <a:lnTo>
                    <a:pt x="134192" y="57444"/>
                  </a:lnTo>
                  <a:lnTo>
                    <a:pt x="133795" y="57570"/>
                  </a:lnTo>
                  <a:lnTo>
                    <a:pt x="132350" y="56577"/>
                  </a:lnTo>
                  <a:lnTo>
                    <a:pt x="130905" y="55620"/>
                  </a:lnTo>
                  <a:lnTo>
                    <a:pt x="129461" y="54645"/>
                  </a:lnTo>
                  <a:lnTo>
                    <a:pt x="128034" y="53652"/>
                  </a:lnTo>
                  <a:lnTo>
                    <a:pt x="127240" y="53074"/>
                  </a:lnTo>
                  <a:lnTo>
                    <a:pt x="126463" y="52514"/>
                  </a:lnTo>
                  <a:lnTo>
                    <a:pt x="124856" y="51412"/>
                  </a:lnTo>
                  <a:lnTo>
                    <a:pt x="121641" y="49245"/>
                  </a:lnTo>
                  <a:lnTo>
                    <a:pt x="120540" y="48487"/>
                  </a:lnTo>
                  <a:lnTo>
                    <a:pt x="119420" y="47783"/>
                  </a:lnTo>
                  <a:lnTo>
                    <a:pt x="118283" y="47078"/>
                  </a:lnTo>
                  <a:lnTo>
                    <a:pt x="117145" y="46410"/>
                  </a:lnTo>
                  <a:lnTo>
                    <a:pt x="116567" y="46085"/>
                  </a:lnTo>
                  <a:lnTo>
                    <a:pt x="115971" y="45778"/>
                  </a:lnTo>
                  <a:lnTo>
                    <a:pt x="115357" y="45489"/>
                  </a:lnTo>
                  <a:lnTo>
                    <a:pt x="114743" y="45218"/>
                  </a:lnTo>
                  <a:lnTo>
                    <a:pt x="113515" y="44695"/>
                  </a:lnTo>
                  <a:lnTo>
                    <a:pt x="112287" y="44153"/>
                  </a:lnTo>
                  <a:lnTo>
                    <a:pt x="111330" y="43738"/>
                  </a:lnTo>
                  <a:lnTo>
                    <a:pt x="110337" y="43340"/>
                  </a:lnTo>
                  <a:lnTo>
                    <a:pt x="108369" y="42582"/>
                  </a:lnTo>
                  <a:lnTo>
                    <a:pt x="108007" y="42419"/>
                  </a:lnTo>
                  <a:lnTo>
                    <a:pt x="107646" y="42257"/>
                  </a:lnTo>
                  <a:lnTo>
                    <a:pt x="107303" y="42076"/>
                  </a:lnTo>
                  <a:lnTo>
                    <a:pt x="106960" y="41877"/>
                  </a:lnTo>
                  <a:lnTo>
                    <a:pt x="106274" y="41480"/>
                  </a:lnTo>
                  <a:lnTo>
                    <a:pt x="105606" y="41065"/>
                  </a:lnTo>
                  <a:lnTo>
                    <a:pt x="104919" y="40668"/>
                  </a:lnTo>
                  <a:lnTo>
                    <a:pt x="104576" y="40487"/>
                  </a:lnTo>
                  <a:lnTo>
                    <a:pt x="104215" y="40306"/>
                  </a:lnTo>
                  <a:lnTo>
                    <a:pt x="103854" y="40144"/>
                  </a:lnTo>
                  <a:lnTo>
                    <a:pt x="103493" y="40017"/>
                  </a:lnTo>
                  <a:lnTo>
                    <a:pt x="103114" y="39909"/>
                  </a:lnTo>
                  <a:lnTo>
                    <a:pt x="102716" y="39819"/>
                  </a:lnTo>
                  <a:lnTo>
                    <a:pt x="102391" y="39548"/>
                  </a:lnTo>
                  <a:lnTo>
                    <a:pt x="102066" y="39313"/>
                  </a:lnTo>
                  <a:lnTo>
                    <a:pt x="101398" y="38826"/>
                  </a:lnTo>
                  <a:lnTo>
                    <a:pt x="100694" y="38374"/>
                  </a:lnTo>
                  <a:lnTo>
                    <a:pt x="99989" y="37959"/>
                  </a:lnTo>
                  <a:lnTo>
                    <a:pt x="99014" y="37291"/>
                  </a:lnTo>
                  <a:lnTo>
                    <a:pt x="98039" y="36659"/>
                  </a:lnTo>
                  <a:lnTo>
                    <a:pt x="97028" y="36045"/>
                  </a:lnTo>
                  <a:lnTo>
                    <a:pt x="96017" y="35431"/>
                  </a:lnTo>
                  <a:lnTo>
                    <a:pt x="93994" y="34257"/>
                  </a:lnTo>
                  <a:lnTo>
                    <a:pt x="91953" y="33065"/>
                  </a:lnTo>
                  <a:lnTo>
                    <a:pt x="90400" y="32216"/>
                  </a:lnTo>
                  <a:lnTo>
                    <a:pt x="88847" y="31386"/>
                  </a:lnTo>
                  <a:lnTo>
                    <a:pt x="87276" y="30591"/>
                  </a:lnTo>
                  <a:lnTo>
                    <a:pt x="85687" y="29814"/>
                  </a:lnTo>
                  <a:lnTo>
                    <a:pt x="84098" y="29056"/>
                  </a:lnTo>
                  <a:lnTo>
                    <a:pt x="82491" y="28334"/>
                  </a:lnTo>
                  <a:lnTo>
                    <a:pt x="80884" y="27611"/>
                  </a:lnTo>
                  <a:lnTo>
                    <a:pt x="79276" y="26889"/>
                  </a:lnTo>
                  <a:lnTo>
                    <a:pt x="78012" y="26347"/>
                  </a:lnTo>
                  <a:lnTo>
                    <a:pt x="76730" y="25805"/>
                  </a:lnTo>
                  <a:lnTo>
                    <a:pt x="75448" y="25282"/>
                  </a:lnTo>
                  <a:lnTo>
                    <a:pt x="74166" y="24776"/>
                  </a:lnTo>
                  <a:lnTo>
                    <a:pt x="72866" y="24289"/>
                  </a:lnTo>
                  <a:lnTo>
                    <a:pt x="71565" y="23819"/>
                  </a:lnTo>
                  <a:lnTo>
                    <a:pt x="70265" y="23350"/>
                  </a:lnTo>
                  <a:lnTo>
                    <a:pt x="68965" y="22898"/>
                  </a:lnTo>
                  <a:lnTo>
                    <a:pt x="67593" y="22447"/>
                  </a:lnTo>
                  <a:lnTo>
                    <a:pt x="66238" y="21977"/>
                  </a:lnTo>
                  <a:lnTo>
                    <a:pt x="63529" y="21020"/>
                  </a:lnTo>
                  <a:lnTo>
                    <a:pt x="60821" y="20081"/>
                  </a:lnTo>
                  <a:lnTo>
                    <a:pt x="59466" y="19630"/>
                  </a:lnTo>
                  <a:lnTo>
                    <a:pt x="58094" y="19178"/>
                  </a:lnTo>
                  <a:lnTo>
                    <a:pt x="56938" y="18799"/>
                  </a:lnTo>
                  <a:lnTo>
                    <a:pt x="55764" y="18420"/>
                  </a:lnTo>
                  <a:lnTo>
                    <a:pt x="54591" y="18076"/>
                  </a:lnTo>
                  <a:lnTo>
                    <a:pt x="53399" y="17751"/>
                  </a:lnTo>
                  <a:lnTo>
                    <a:pt x="51033" y="17101"/>
                  </a:lnTo>
                  <a:lnTo>
                    <a:pt x="48667" y="16469"/>
                  </a:lnTo>
                  <a:lnTo>
                    <a:pt x="47584" y="16180"/>
                  </a:lnTo>
                  <a:lnTo>
                    <a:pt x="46482" y="15928"/>
                  </a:lnTo>
                  <a:lnTo>
                    <a:pt x="45399" y="15675"/>
                  </a:lnTo>
                  <a:lnTo>
                    <a:pt x="44297" y="15458"/>
                  </a:lnTo>
                  <a:lnTo>
                    <a:pt x="43196" y="15241"/>
                  </a:lnTo>
                  <a:lnTo>
                    <a:pt x="42094" y="15043"/>
                  </a:lnTo>
                  <a:lnTo>
                    <a:pt x="39891" y="14663"/>
                  </a:lnTo>
                  <a:lnTo>
                    <a:pt x="38952" y="14519"/>
                  </a:lnTo>
                  <a:lnTo>
                    <a:pt x="38013" y="14356"/>
                  </a:lnTo>
                  <a:lnTo>
                    <a:pt x="37074" y="14158"/>
                  </a:lnTo>
                  <a:lnTo>
                    <a:pt x="36153" y="13959"/>
                  </a:lnTo>
                  <a:lnTo>
                    <a:pt x="35232" y="13724"/>
                  </a:lnTo>
                  <a:lnTo>
                    <a:pt x="34311" y="13472"/>
                  </a:lnTo>
                  <a:lnTo>
                    <a:pt x="33408" y="13183"/>
                  </a:lnTo>
                  <a:lnTo>
                    <a:pt x="32505" y="12876"/>
                  </a:lnTo>
                  <a:lnTo>
                    <a:pt x="32758" y="12767"/>
                  </a:lnTo>
                  <a:lnTo>
                    <a:pt x="33029" y="12677"/>
                  </a:lnTo>
                  <a:lnTo>
                    <a:pt x="33300" y="12569"/>
                  </a:lnTo>
                  <a:lnTo>
                    <a:pt x="33571" y="12460"/>
                  </a:lnTo>
                  <a:lnTo>
                    <a:pt x="33823" y="12334"/>
                  </a:lnTo>
                  <a:lnTo>
                    <a:pt x="33950" y="12262"/>
                  </a:lnTo>
                  <a:lnTo>
                    <a:pt x="34058" y="12171"/>
                  </a:lnTo>
                  <a:lnTo>
                    <a:pt x="34167" y="12081"/>
                  </a:lnTo>
                  <a:lnTo>
                    <a:pt x="34257" y="11991"/>
                  </a:lnTo>
                  <a:lnTo>
                    <a:pt x="34347" y="11864"/>
                  </a:lnTo>
                  <a:lnTo>
                    <a:pt x="34419" y="11738"/>
                  </a:lnTo>
                  <a:lnTo>
                    <a:pt x="34437" y="11612"/>
                  </a:lnTo>
                  <a:lnTo>
                    <a:pt x="34437" y="11485"/>
                  </a:lnTo>
                  <a:lnTo>
                    <a:pt x="34419" y="11377"/>
                  </a:lnTo>
                  <a:lnTo>
                    <a:pt x="34383" y="11287"/>
                  </a:lnTo>
                  <a:lnTo>
                    <a:pt x="34329" y="11196"/>
                  </a:lnTo>
                  <a:lnTo>
                    <a:pt x="34257" y="11106"/>
                  </a:lnTo>
                  <a:lnTo>
                    <a:pt x="34185" y="11034"/>
                  </a:lnTo>
                  <a:lnTo>
                    <a:pt x="34094" y="10961"/>
                  </a:lnTo>
                  <a:lnTo>
                    <a:pt x="33878" y="10835"/>
                  </a:lnTo>
                  <a:lnTo>
                    <a:pt x="33661" y="10727"/>
                  </a:lnTo>
                  <a:lnTo>
                    <a:pt x="33444" y="10654"/>
                  </a:lnTo>
                  <a:lnTo>
                    <a:pt x="33227" y="10582"/>
                  </a:lnTo>
                  <a:lnTo>
                    <a:pt x="32740" y="10456"/>
                  </a:lnTo>
                  <a:lnTo>
                    <a:pt x="32252" y="10329"/>
                  </a:lnTo>
                  <a:lnTo>
                    <a:pt x="31259" y="10131"/>
                  </a:lnTo>
                  <a:lnTo>
                    <a:pt x="30266" y="9968"/>
                  </a:lnTo>
                  <a:lnTo>
                    <a:pt x="29273" y="9824"/>
                  </a:lnTo>
                  <a:lnTo>
                    <a:pt x="28279" y="9715"/>
                  </a:lnTo>
                  <a:lnTo>
                    <a:pt x="27268" y="9625"/>
                  </a:lnTo>
                  <a:lnTo>
                    <a:pt x="25264" y="9427"/>
                  </a:lnTo>
                  <a:lnTo>
                    <a:pt x="22934" y="9264"/>
                  </a:lnTo>
                  <a:lnTo>
                    <a:pt x="21778" y="9210"/>
                  </a:lnTo>
                  <a:lnTo>
                    <a:pt x="20605" y="9156"/>
                  </a:lnTo>
                  <a:lnTo>
                    <a:pt x="19431" y="9138"/>
                  </a:lnTo>
                  <a:lnTo>
                    <a:pt x="18275" y="9156"/>
                  </a:lnTo>
                  <a:lnTo>
                    <a:pt x="17697" y="9174"/>
                  </a:lnTo>
                  <a:lnTo>
                    <a:pt x="17101" y="9210"/>
                  </a:lnTo>
                  <a:lnTo>
                    <a:pt x="16523" y="9246"/>
                  </a:lnTo>
                  <a:lnTo>
                    <a:pt x="15946" y="9300"/>
                  </a:lnTo>
                  <a:lnTo>
                    <a:pt x="15187" y="9354"/>
                  </a:lnTo>
                  <a:lnTo>
                    <a:pt x="14429" y="9408"/>
                  </a:lnTo>
                  <a:lnTo>
                    <a:pt x="13670" y="9499"/>
                  </a:lnTo>
                  <a:lnTo>
                    <a:pt x="12930" y="9607"/>
                  </a:lnTo>
                  <a:lnTo>
                    <a:pt x="11431" y="9824"/>
                  </a:lnTo>
                  <a:lnTo>
                    <a:pt x="9914" y="10022"/>
                  </a:lnTo>
                  <a:lnTo>
                    <a:pt x="8614" y="10203"/>
                  </a:lnTo>
                  <a:lnTo>
                    <a:pt x="7314" y="10402"/>
                  </a:lnTo>
                  <a:lnTo>
                    <a:pt x="6032" y="10618"/>
                  </a:lnTo>
                  <a:lnTo>
                    <a:pt x="5381" y="10745"/>
                  </a:lnTo>
                  <a:lnTo>
                    <a:pt x="4749" y="10871"/>
                  </a:lnTo>
                  <a:lnTo>
                    <a:pt x="4749" y="10654"/>
                  </a:lnTo>
                  <a:lnTo>
                    <a:pt x="4804" y="10456"/>
                  </a:lnTo>
                  <a:lnTo>
                    <a:pt x="4858" y="10257"/>
                  </a:lnTo>
                  <a:lnTo>
                    <a:pt x="4948" y="10077"/>
                  </a:lnTo>
                  <a:lnTo>
                    <a:pt x="5056" y="9914"/>
                  </a:lnTo>
                  <a:lnTo>
                    <a:pt x="5183" y="9752"/>
                  </a:lnTo>
                  <a:lnTo>
                    <a:pt x="5327" y="9607"/>
                  </a:lnTo>
                  <a:lnTo>
                    <a:pt x="5490" y="9463"/>
                  </a:lnTo>
                  <a:lnTo>
                    <a:pt x="5652" y="9354"/>
                  </a:lnTo>
                  <a:lnTo>
                    <a:pt x="5833" y="9228"/>
                  </a:lnTo>
                  <a:lnTo>
                    <a:pt x="6013" y="9120"/>
                  </a:lnTo>
                  <a:lnTo>
                    <a:pt x="6212" y="9029"/>
                  </a:lnTo>
                  <a:lnTo>
                    <a:pt x="6609" y="8867"/>
                  </a:lnTo>
                  <a:lnTo>
                    <a:pt x="6989" y="8722"/>
                  </a:lnTo>
                  <a:lnTo>
                    <a:pt x="7675" y="8542"/>
                  </a:lnTo>
                  <a:lnTo>
                    <a:pt x="8361" y="8361"/>
                  </a:lnTo>
                  <a:lnTo>
                    <a:pt x="9065" y="8217"/>
                  </a:lnTo>
                  <a:lnTo>
                    <a:pt x="9770" y="8090"/>
                  </a:lnTo>
                  <a:lnTo>
                    <a:pt x="10474" y="7964"/>
                  </a:lnTo>
                  <a:lnTo>
                    <a:pt x="11178" y="7873"/>
                  </a:lnTo>
                  <a:lnTo>
                    <a:pt x="11882" y="7783"/>
                  </a:lnTo>
                  <a:lnTo>
                    <a:pt x="12605" y="7711"/>
                  </a:lnTo>
                  <a:lnTo>
                    <a:pt x="13309" y="7657"/>
                  </a:lnTo>
                  <a:lnTo>
                    <a:pt x="14031" y="7621"/>
                  </a:lnTo>
                  <a:lnTo>
                    <a:pt x="15458" y="7566"/>
                  </a:lnTo>
                  <a:lnTo>
                    <a:pt x="16885" y="7530"/>
                  </a:lnTo>
                  <a:close/>
                  <a:moveTo>
                    <a:pt x="159853" y="82978"/>
                  </a:moveTo>
                  <a:lnTo>
                    <a:pt x="160341" y="83394"/>
                  </a:lnTo>
                  <a:lnTo>
                    <a:pt x="160864" y="83791"/>
                  </a:lnTo>
                  <a:lnTo>
                    <a:pt x="161912" y="84550"/>
                  </a:lnTo>
                  <a:lnTo>
                    <a:pt x="162977" y="85272"/>
                  </a:lnTo>
                  <a:lnTo>
                    <a:pt x="164043" y="85994"/>
                  </a:lnTo>
                  <a:lnTo>
                    <a:pt x="163826" y="86446"/>
                  </a:lnTo>
                  <a:lnTo>
                    <a:pt x="163591" y="86897"/>
                  </a:lnTo>
                  <a:lnTo>
                    <a:pt x="163067" y="86554"/>
                  </a:lnTo>
                  <a:lnTo>
                    <a:pt x="163031" y="86410"/>
                  </a:lnTo>
                  <a:lnTo>
                    <a:pt x="162688" y="86482"/>
                  </a:lnTo>
                  <a:lnTo>
                    <a:pt x="162724" y="86319"/>
                  </a:lnTo>
                  <a:lnTo>
                    <a:pt x="162345" y="86121"/>
                  </a:lnTo>
                  <a:lnTo>
                    <a:pt x="161821" y="85868"/>
                  </a:lnTo>
                  <a:lnTo>
                    <a:pt x="161514" y="85543"/>
                  </a:lnTo>
                  <a:lnTo>
                    <a:pt x="161244" y="85200"/>
                  </a:lnTo>
                  <a:lnTo>
                    <a:pt x="161009" y="84838"/>
                  </a:lnTo>
                  <a:lnTo>
                    <a:pt x="160774" y="84477"/>
                  </a:lnTo>
                  <a:lnTo>
                    <a:pt x="160323" y="83719"/>
                  </a:lnTo>
                  <a:lnTo>
                    <a:pt x="160088" y="83358"/>
                  </a:lnTo>
                  <a:lnTo>
                    <a:pt x="159853" y="82978"/>
                  </a:lnTo>
                  <a:close/>
                  <a:moveTo>
                    <a:pt x="162002" y="86283"/>
                  </a:moveTo>
                  <a:lnTo>
                    <a:pt x="162201" y="86428"/>
                  </a:lnTo>
                  <a:lnTo>
                    <a:pt x="162435" y="86554"/>
                  </a:lnTo>
                  <a:lnTo>
                    <a:pt x="162670" y="86644"/>
                  </a:lnTo>
                  <a:lnTo>
                    <a:pt x="162905" y="86717"/>
                  </a:lnTo>
                  <a:lnTo>
                    <a:pt x="162887" y="86897"/>
                  </a:lnTo>
                  <a:lnTo>
                    <a:pt x="163266" y="86789"/>
                  </a:lnTo>
                  <a:lnTo>
                    <a:pt x="163266" y="86789"/>
                  </a:lnTo>
                  <a:lnTo>
                    <a:pt x="163248" y="87024"/>
                  </a:lnTo>
                  <a:lnTo>
                    <a:pt x="163609" y="87006"/>
                  </a:lnTo>
                  <a:lnTo>
                    <a:pt x="163609" y="87006"/>
                  </a:lnTo>
                  <a:lnTo>
                    <a:pt x="163320" y="87746"/>
                  </a:lnTo>
                  <a:lnTo>
                    <a:pt x="163031" y="88504"/>
                  </a:lnTo>
                  <a:lnTo>
                    <a:pt x="162869" y="88378"/>
                  </a:lnTo>
                  <a:lnTo>
                    <a:pt x="162652" y="87854"/>
                  </a:lnTo>
                  <a:lnTo>
                    <a:pt x="162435" y="87331"/>
                  </a:lnTo>
                  <a:lnTo>
                    <a:pt x="162002" y="86283"/>
                  </a:lnTo>
                  <a:close/>
                  <a:moveTo>
                    <a:pt x="176936" y="86951"/>
                  </a:moveTo>
                  <a:lnTo>
                    <a:pt x="177279" y="87006"/>
                  </a:lnTo>
                  <a:lnTo>
                    <a:pt x="177297" y="87204"/>
                  </a:lnTo>
                  <a:lnTo>
                    <a:pt x="177316" y="87385"/>
                  </a:lnTo>
                  <a:lnTo>
                    <a:pt x="177388" y="87764"/>
                  </a:lnTo>
                  <a:lnTo>
                    <a:pt x="177550" y="88504"/>
                  </a:lnTo>
                  <a:lnTo>
                    <a:pt x="177659" y="88450"/>
                  </a:lnTo>
                  <a:lnTo>
                    <a:pt x="177677" y="88703"/>
                  </a:lnTo>
                  <a:lnTo>
                    <a:pt x="177695" y="88956"/>
                  </a:lnTo>
                  <a:lnTo>
                    <a:pt x="177749" y="89209"/>
                  </a:lnTo>
                  <a:lnTo>
                    <a:pt x="177803" y="89461"/>
                  </a:lnTo>
                  <a:lnTo>
                    <a:pt x="177948" y="89967"/>
                  </a:lnTo>
                  <a:lnTo>
                    <a:pt x="178092" y="90473"/>
                  </a:lnTo>
                  <a:lnTo>
                    <a:pt x="177207" y="90238"/>
                  </a:lnTo>
                  <a:lnTo>
                    <a:pt x="176774" y="90112"/>
                  </a:lnTo>
                  <a:lnTo>
                    <a:pt x="176340" y="89967"/>
                  </a:lnTo>
                  <a:lnTo>
                    <a:pt x="176395" y="89570"/>
                  </a:lnTo>
                  <a:lnTo>
                    <a:pt x="176449" y="89209"/>
                  </a:lnTo>
                  <a:lnTo>
                    <a:pt x="176611" y="88450"/>
                  </a:lnTo>
                  <a:lnTo>
                    <a:pt x="176792" y="87710"/>
                  </a:lnTo>
                  <a:lnTo>
                    <a:pt x="176864" y="87331"/>
                  </a:lnTo>
                  <a:lnTo>
                    <a:pt x="176936" y="86951"/>
                  </a:lnTo>
                  <a:close/>
                  <a:moveTo>
                    <a:pt x="195573" y="89010"/>
                  </a:moveTo>
                  <a:lnTo>
                    <a:pt x="195717" y="89461"/>
                  </a:lnTo>
                  <a:lnTo>
                    <a:pt x="195880" y="89895"/>
                  </a:lnTo>
                  <a:lnTo>
                    <a:pt x="196096" y="90310"/>
                  </a:lnTo>
                  <a:lnTo>
                    <a:pt x="196205" y="90509"/>
                  </a:lnTo>
                  <a:lnTo>
                    <a:pt x="196331" y="90707"/>
                  </a:lnTo>
                  <a:lnTo>
                    <a:pt x="196331" y="90707"/>
                  </a:lnTo>
                  <a:lnTo>
                    <a:pt x="195735" y="90400"/>
                  </a:lnTo>
                  <a:lnTo>
                    <a:pt x="195681" y="90238"/>
                  </a:lnTo>
                  <a:lnTo>
                    <a:pt x="195627" y="90075"/>
                  </a:lnTo>
                  <a:lnTo>
                    <a:pt x="195591" y="89895"/>
                  </a:lnTo>
                  <a:lnTo>
                    <a:pt x="195573" y="89714"/>
                  </a:lnTo>
                  <a:lnTo>
                    <a:pt x="195555" y="89371"/>
                  </a:lnTo>
                  <a:lnTo>
                    <a:pt x="195573" y="89010"/>
                  </a:lnTo>
                  <a:close/>
                  <a:moveTo>
                    <a:pt x="176936" y="81588"/>
                  </a:moveTo>
                  <a:lnTo>
                    <a:pt x="177225" y="81606"/>
                  </a:lnTo>
                  <a:lnTo>
                    <a:pt x="177514" y="81624"/>
                  </a:lnTo>
                  <a:lnTo>
                    <a:pt x="178092" y="81660"/>
                  </a:lnTo>
                  <a:lnTo>
                    <a:pt x="178074" y="82256"/>
                  </a:lnTo>
                  <a:lnTo>
                    <a:pt x="178291" y="82184"/>
                  </a:lnTo>
                  <a:lnTo>
                    <a:pt x="178255" y="82798"/>
                  </a:lnTo>
                  <a:lnTo>
                    <a:pt x="178255" y="82798"/>
                  </a:lnTo>
                  <a:lnTo>
                    <a:pt x="178471" y="82744"/>
                  </a:lnTo>
                  <a:lnTo>
                    <a:pt x="178435" y="83358"/>
                  </a:lnTo>
                  <a:lnTo>
                    <a:pt x="178435" y="83358"/>
                  </a:lnTo>
                  <a:lnTo>
                    <a:pt x="178652" y="83285"/>
                  </a:lnTo>
                  <a:lnTo>
                    <a:pt x="178652" y="83285"/>
                  </a:lnTo>
                  <a:lnTo>
                    <a:pt x="178616" y="83918"/>
                  </a:lnTo>
                  <a:lnTo>
                    <a:pt x="178832" y="83827"/>
                  </a:lnTo>
                  <a:lnTo>
                    <a:pt x="178796" y="84477"/>
                  </a:lnTo>
                  <a:lnTo>
                    <a:pt x="179013" y="84387"/>
                  </a:lnTo>
                  <a:lnTo>
                    <a:pt x="178977" y="85037"/>
                  </a:lnTo>
                  <a:lnTo>
                    <a:pt x="179194" y="84929"/>
                  </a:lnTo>
                  <a:lnTo>
                    <a:pt x="179139" y="85597"/>
                  </a:lnTo>
                  <a:lnTo>
                    <a:pt x="179139" y="85597"/>
                  </a:lnTo>
                  <a:lnTo>
                    <a:pt x="179356" y="85471"/>
                  </a:lnTo>
                  <a:lnTo>
                    <a:pt x="179356" y="86283"/>
                  </a:lnTo>
                  <a:lnTo>
                    <a:pt x="179537" y="86229"/>
                  </a:lnTo>
                  <a:lnTo>
                    <a:pt x="179519" y="86861"/>
                  </a:lnTo>
                  <a:lnTo>
                    <a:pt x="179519" y="86861"/>
                  </a:lnTo>
                  <a:lnTo>
                    <a:pt x="179681" y="86771"/>
                  </a:lnTo>
                  <a:lnTo>
                    <a:pt x="179717" y="87114"/>
                  </a:lnTo>
                  <a:lnTo>
                    <a:pt x="179790" y="87439"/>
                  </a:lnTo>
                  <a:lnTo>
                    <a:pt x="179862" y="87782"/>
                  </a:lnTo>
                  <a:lnTo>
                    <a:pt x="179934" y="88125"/>
                  </a:lnTo>
                  <a:lnTo>
                    <a:pt x="180042" y="88053"/>
                  </a:lnTo>
                  <a:lnTo>
                    <a:pt x="180078" y="88396"/>
                  </a:lnTo>
                  <a:lnTo>
                    <a:pt x="180151" y="88739"/>
                  </a:lnTo>
                  <a:lnTo>
                    <a:pt x="180241" y="89082"/>
                  </a:lnTo>
                  <a:lnTo>
                    <a:pt x="180295" y="89425"/>
                  </a:lnTo>
                  <a:lnTo>
                    <a:pt x="180440" y="89353"/>
                  </a:lnTo>
                  <a:lnTo>
                    <a:pt x="180440" y="90130"/>
                  </a:lnTo>
                  <a:lnTo>
                    <a:pt x="180620" y="90075"/>
                  </a:lnTo>
                  <a:lnTo>
                    <a:pt x="180638" y="90852"/>
                  </a:lnTo>
                  <a:lnTo>
                    <a:pt x="180783" y="90816"/>
                  </a:lnTo>
                  <a:lnTo>
                    <a:pt x="180873" y="91791"/>
                  </a:lnTo>
                  <a:lnTo>
                    <a:pt x="180295" y="91430"/>
                  </a:lnTo>
                  <a:lnTo>
                    <a:pt x="179717" y="91123"/>
                  </a:lnTo>
                  <a:lnTo>
                    <a:pt x="179103" y="90834"/>
                  </a:lnTo>
                  <a:lnTo>
                    <a:pt x="178489" y="90581"/>
                  </a:lnTo>
                  <a:lnTo>
                    <a:pt x="178399" y="90220"/>
                  </a:lnTo>
                  <a:lnTo>
                    <a:pt x="178291" y="89859"/>
                  </a:lnTo>
                  <a:lnTo>
                    <a:pt x="178237" y="89209"/>
                  </a:lnTo>
                  <a:lnTo>
                    <a:pt x="178110" y="89227"/>
                  </a:lnTo>
                  <a:lnTo>
                    <a:pt x="178056" y="88811"/>
                  </a:lnTo>
                  <a:lnTo>
                    <a:pt x="177984" y="88396"/>
                  </a:lnTo>
                  <a:lnTo>
                    <a:pt x="177857" y="88035"/>
                  </a:lnTo>
                  <a:lnTo>
                    <a:pt x="177731" y="87674"/>
                  </a:lnTo>
                  <a:lnTo>
                    <a:pt x="177695" y="87168"/>
                  </a:lnTo>
                  <a:lnTo>
                    <a:pt x="177568" y="87222"/>
                  </a:lnTo>
                  <a:lnTo>
                    <a:pt x="177496" y="86789"/>
                  </a:lnTo>
                  <a:lnTo>
                    <a:pt x="177460" y="86590"/>
                  </a:lnTo>
                  <a:lnTo>
                    <a:pt x="177388" y="86373"/>
                  </a:lnTo>
                  <a:lnTo>
                    <a:pt x="177334" y="86175"/>
                  </a:lnTo>
                  <a:lnTo>
                    <a:pt x="177316" y="85940"/>
                  </a:lnTo>
                  <a:lnTo>
                    <a:pt x="177279" y="85705"/>
                  </a:lnTo>
                  <a:lnTo>
                    <a:pt x="177243" y="85489"/>
                  </a:lnTo>
                  <a:lnTo>
                    <a:pt x="177189" y="85272"/>
                  </a:lnTo>
                  <a:lnTo>
                    <a:pt x="177135" y="85182"/>
                  </a:lnTo>
                  <a:lnTo>
                    <a:pt x="177081" y="85109"/>
                  </a:lnTo>
                  <a:lnTo>
                    <a:pt x="177009" y="85037"/>
                  </a:lnTo>
                  <a:lnTo>
                    <a:pt x="176918" y="84965"/>
                  </a:lnTo>
                  <a:lnTo>
                    <a:pt x="176810" y="84929"/>
                  </a:lnTo>
                  <a:lnTo>
                    <a:pt x="176683" y="84893"/>
                  </a:lnTo>
                  <a:lnTo>
                    <a:pt x="176358" y="85362"/>
                  </a:lnTo>
                  <a:lnTo>
                    <a:pt x="176033" y="85814"/>
                  </a:lnTo>
                  <a:lnTo>
                    <a:pt x="175690" y="86265"/>
                  </a:lnTo>
                  <a:lnTo>
                    <a:pt x="175383" y="86735"/>
                  </a:lnTo>
                  <a:lnTo>
                    <a:pt x="175329" y="86392"/>
                  </a:lnTo>
                  <a:lnTo>
                    <a:pt x="175275" y="86048"/>
                  </a:lnTo>
                  <a:lnTo>
                    <a:pt x="175094" y="85380"/>
                  </a:lnTo>
                  <a:lnTo>
                    <a:pt x="174950" y="85380"/>
                  </a:lnTo>
                  <a:lnTo>
                    <a:pt x="174968" y="84820"/>
                  </a:lnTo>
                  <a:lnTo>
                    <a:pt x="174769" y="84857"/>
                  </a:lnTo>
                  <a:lnTo>
                    <a:pt x="174769" y="84857"/>
                  </a:lnTo>
                  <a:lnTo>
                    <a:pt x="174787" y="84243"/>
                  </a:lnTo>
                  <a:lnTo>
                    <a:pt x="174589" y="84297"/>
                  </a:lnTo>
                  <a:lnTo>
                    <a:pt x="174589" y="84297"/>
                  </a:lnTo>
                  <a:lnTo>
                    <a:pt x="174607" y="83701"/>
                  </a:lnTo>
                  <a:lnTo>
                    <a:pt x="174408" y="83755"/>
                  </a:lnTo>
                  <a:lnTo>
                    <a:pt x="174426" y="83159"/>
                  </a:lnTo>
                  <a:lnTo>
                    <a:pt x="174209" y="83213"/>
                  </a:lnTo>
                  <a:lnTo>
                    <a:pt x="174228" y="82617"/>
                  </a:lnTo>
                  <a:lnTo>
                    <a:pt x="174228" y="82617"/>
                  </a:lnTo>
                  <a:lnTo>
                    <a:pt x="173993" y="82653"/>
                  </a:lnTo>
                  <a:lnTo>
                    <a:pt x="173993" y="82653"/>
                  </a:lnTo>
                  <a:lnTo>
                    <a:pt x="174065" y="82148"/>
                  </a:lnTo>
                  <a:lnTo>
                    <a:pt x="174498" y="82003"/>
                  </a:lnTo>
                  <a:lnTo>
                    <a:pt x="174715" y="81949"/>
                  </a:lnTo>
                  <a:lnTo>
                    <a:pt x="174932" y="81895"/>
                  </a:lnTo>
                  <a:lnTo>
                    <a:pt x="175149" y="81859"/>
                  </a:lnTo>
                  <a:lnTo>
                    <a:pt x="175383" y="81841"/>
                  </a:lnTo>
                  <a:lnTo>
                    <a:pt x="175600" y="81841"/>
                  </a:lnTo>
                  <a:lnTo>
                    <a:pt x="175817" y="81877"/>
                  </a:lnTo>
                  <a:lnTo>
                    <a:pt x="175943" y="81805"/>
                  </a:lnTo>
                  <a:lnTo>
                    <a:pt x="176088" y="81751"/>
                  </a:lnTo>
                  <a:lnTo>
                    <a:pt x="176214" y="81696"/>
                  </a:lnTo>
                  <a:lnTo>
                    <a:pt x="176358" y="81660"/>
                  </a:lnTo>
                  <a:lnTo>
                    <a:pt x="176629" y="81606"/>
                  </a:lnTo>
                  <a:lnTo>
                    <a:pt x="176936" y="81588"/>
                  </a:lnTo>
                  <a:close/>
                  <a:moveTo>
                    <a:pt x="133650" y="70753"/>
                  </a:moveTo>
                  <a:lnTo>
                    <a:pt x="133741" y="70771"/>
                  </a:lnTo>
                  <a:lnTo>
                    <a:pt x="133813" y="70807"/>
                  </a:lnTo>
                  <a:lnTo>
                    <a:pt x="133903" y="70843"/>
                  </a:lnTo>
                  <a:lnTo>
                    <a:pt x="134048" y="70970"/>
                  </a:lnTo>
                  <a:lnTo>
                    <a:pt x="134174" y="71096"/>
                  </a:lnTo>
                  <a:lnTo>
                    <a:pt x="134481" y="71439"/>
                  </a:lnTo>
                  <a:lnTo>
                    <a:pt x="134734" y="71818"/>
                  </a:lnTo>
                  <a:lnTo>
                    <a:pt x="134987" y="72216"/>
                  </a:lnTo>
                  <a:lnTo>
                    <a:pt x="135221" y="72613"/>
                  </a:lnTo>
                  <a:lnTo>
                    <a:pt x="135456" y="73010"/>
                  </a:lnTo>
                  <a:lnTo>
                    <a:pt x="135691" y="73389"/>
                  </a:lnTo>
                  <a:lnTo>
                    <a:pt x="135962" y="73787"/>
                  </a:lnTo>
                  <a:lnTo>
                    <a:pt x="136251" y="74148"/>
                  </a:lnTo>
                  <a:lnTo>
                    <a:pt x="136485" y="74401"/>
                  </a:lnTo>
                  <a:lnTo>
                    <a:pt x="136756" y="74635"/>
                  </a:lnTo>
                  <a:lnTo>
                    <a:pt x="137027" y="74870"/>
                  </a:lnTo>
                  <a:lnTo>
                    <a:pt x="137298" y="75087"/>
                  </a:lnTo>
                  <a:lnTo>
                    <a:pt x="137587" y="75304"/>
                  </a:lnTo>
                  <a:lnTo>
                    <a:pt x="137894" y="75502"/>
                  </a:lnTo>
                  <a:lnTo>
                    <a:pt x="138183" y="75683"/>
                  </a:lnTo>
                  <a:lnTo>
                    <a:pt x="138490" y="75863"/>
                  </a:lnTo>
                  <a:lnTo>
                    <a:pt x="139140" y="76189"/>
                  </a:lnTo>
                  <a:lnTo>
                    <a:pt x="139790" y="76477"/>
                  </a:lnTo>
                  <a:lnTo>
                    <a:pt x="140458" y="76730"/>
                  </a:lnTo>
                  <a:lnTo>
                    <a:pt x="141126" y="76983"/>
                  </a:lnTo>
                  <a:lnTo>
                    <a:pt x="141415" y="77055"/>
                  </a:lnTo>
                  <a:lnTo>
                    <a:pt x="141722" y="77128"/>
                  </a:lnTo>
                  <a:lnTo>
                    <a:pt x="142354" y="77254"/>
                  </a:lnTo>
                  <a:lnTo>
                    <a:pt x="142968" y="77326"/>
                  </a:lnTo>
                  <a:lnTo>
                    <a:pt x="143600" y="77380"/>
                  </a:lnTo>
                  <a:lnTo>
                    <a:pt x="143871" y="77344"/>
                  </a:lnTo>
                  <a:lnTo>
                    <a:pt x="144142" y="77308"/>
                  </a:lnTo>
                  <a:lnTo>
                    <a:pt x="144666" y="77200"/>
                  </a:lnTo>
                  <a:lnTo>
                    <a:pt x="145190" y="77055"/>
                  </a:lnTo>
                  <a:lnTo>
                    <a:pt x="145713" y="76911"/>
                  </a:lnTo>
                  <a:lnTo>
                    <a:pt x="146743" y="76586"/>
                  </a:lnTo>
                  <a:lnTo>
                    <a:pt x="147266" y="76441"/>
                  </a:lnTo>
                  <a:lnTo>
                    <a:pt x="147790" y="76315"/>
                  </a:lnTo>
                  <a:lnTo>
                    <a:pt x="148043" y="76351"/>
                  </a:lnTo>
                  <a:lnTo>
                    <a:pt x="148296" y="76423"/>
                  </a:lnTo>
                  <a:lnTo>
                    <a:pt x="148530" y="76496"/>
                  </a:lnTo>
                  <a:lnTo>
                    <a:pt x="148765" y="76604"/>
                  </a:lnTo>
                  <a:lnTo>
                    <a:pt x="148982" y="76712"/>
                  </a:lnTo>
                  <a:lnTo>
                    <a:pt x="149199" y="76821"/>
                  </a:lnTo>
                  <a:lnTo>
                    <a:pt x="149415" y="76965"/>
                  </a:lnTo>
                  <a:lnTo>
                    <a:pt x="149632" y="77109"/>
                  </a:lnTo>
                  <a:lnTo>
                    <a:pt x="150029" y="77416"/>
                  </a:lnTo>
                  <a:lnTo>
                    <a:pt x="150427" y="77742"/>
                  </a:lnTo>
                  <a:lnTo>
                    <a:pt x="150806" y="78085"/>
                  </a:lnTo>
                  <a:lnTo>
                    <a:pt x="151167" y="78428"/>
                  </a:lnTo>
                  <a:lnTo>
                    <a:pt x="151907" y="79150"/>
                  </a:lnTo>
                  <a:lnTo>
                    <a:pt x="152666" y="79854"/>
                  </a:lnTo>
                  <a:lnTo>
                    <a:pt x="153045" y="80216"/>
                  </a:lnTo>
                  <a:lnTo>
                    <a:pt x="153406" y="80577"/>
                  </a:lnTo>
                  <a:lnTo>
                    <a:pt x="153749" y="80956"/>
                  </a:lnTo>
                  <a:lnTo>
                    <a:pt x="154074" y="81353"/>
                  </a:lnTo>
                  <a:lnTo>
                    <a:pt x="153208" y="80685"/>
                  </a:lnTo>
                  <a:lnTo>
                    <a:pt x="153208" y="80649"/>
                  </a:lnTo>
                  <a:lnTo>
                    <a:pt x="152738" y="80414"/>
                  </a:lnTo>
                  <a:lnTo>
                    <a:pt x="152269" y="80179"/>
                  </a:lnTo>
                  <a:lnTo>
                    <a:pt x="152232" y="80017"/>
                  </a:lnTo>
                  <a:lnTo>
                    <a:pt x="151889" y="80107"/>
                  </a:lnTo>
                  <a:lnTo>
                    <a:pt x="151943" y="79927"/>
                  </a:lnTo>
                  <a:lnTo>
                    <a:pt x="151420" y="79656"/>
                  </a:lnTo>
                  <a:lnTo>
                    <a:pt x="150986" y="79457"/>
                  </a:lnTo>
                  <a:lnTo>
                    <a:pt x="150968" y="79277"/>
                  </a:lnTo>
                  <a:lnTo>
                    <a:pt x="150607" y="79367"/>
                  </a:lnTo>
                  <a:lnTo>
                    <a:pt x="150643" y="79078"/>
                  </a:lnTo>
                  <a:lnTo>
                    <a:pt x="150246" y="79186"/>
                  </a:lnTo>
                  <a:lnTo>
                    <a:pt x="150246" y="79186"/>
                  </a:lnTo>
                  <a:lnTo>
                    <a:pt x="150282" y="78879"/>
                  </a:lnTo>
                  <a:lnTo>
                    <a:pt x="149867" y="79024"/>
                  </a:lnTo>
                  <a:lnTo>
                    <a:pt x="149957" y="78699"/>
                  </a:lnTo>
                  <a:lnTo>
                    <a:pt x="149704" y="78843"/>
                  </a:lnTo>
                  <a:lnTo>
                    <a:pt x="149686" y="78572"/>
                  </a:lnTo>
                  <a:lnTo>
                    <a:pt x="149325" y="78644"/>
                  </a:lnTo>
                  <a:lnTo>
                    <a:pt x="149325" y="78392"/>
                  </a:lnTo>
                  <a:lnTo>
                    <a:pt x="149054" y="78428"/>
                  </a:lnTo>
                  <a:lnTo>
                    <a:pt x="148440" y="78103"/>
                  </a:lnTo>
                  <a:lnTo>
                    <a:pt x="147555" y="77705"/>
                  </a:lnTo>
                  <a:lnTo>
                    <a:pt x="147555" y="77705"/>
                  </a:lnTo>
                  <a:lnTo>
                    <a:pt x="147826" y="77886"/>
                  </a:lnTo>
                  <a:lnTo>
                    <a:pt x="148097" y="78049"/>
                  </a:lnTo>
                  <a:lnTo>
                    <a:pt x="148639" y="78356"/>
                  </a:lnTo>
                  <a:lnTo>
                    <a:pt x="149000" y="78608"/>
                  </a:lnTo>
                  <a:lnTo>
                    <a:pt x="149217" y="78554"/>
                  </a:lnTo>
                  <a:lnTo>
                    <a:pt x="149181" y="78825"/>
                  </a:lnTo>
                  <a:lnTo>
                    <a:pt x="149560" y="78717"/>
                  </a:lnTo>
                  <a:lnTo>
                    <a:pt x="149506" y="78915"/>
                  </a:lnTo>
                  <a:lnTo>
                    <a:pt x="149921" y="79150"/>
                  </a:lnTo>
                  <a:lnTo>
                    <a:pt x="150083" y="79114"/>
                  </a:lnTo>
                  <a:lnTo>
                    <a:pt x="150156" y="79385"/>
                  </a:lnTo>
                  <a:lnTo>
                    <a:pt x="150463" y="79258"/>
                  </a:lnTo>
                  <a:lnTo>
                    <a:pt x="150445" y="79457"/>
                  </a:lnTo>
                  <a:lnTo>
                    <a:pt x="151149" y="79836"/>
                  </a:lnTo>
                  <a:lnTo>
                    <a:pt x="152594" y="80721"/>
                  </a:lnTo>
                  <a:lnTo>
                    <a:pt x="153316" y="81155"/>
                  </a:lnTo>
                  <a:lnTo>
                    <a:pt x="154056" y="81570"/>
                  </a:lnTo>
                  <a:lnTo>
                    <a:pt x="154417" y="81805"/>
                  </a:lnTo>
                  <a:lnTo>
                    <a:pt x="154779" y="82039"/>
                  </a:lnTo>
                  <a:lnTo>
                    <a:pt x="155122" y="82292"/>
                  </a:lnTo>
                  <a:lnTo>
                    <a:pt x="155447" y="82563"/>
                  </a:lnTo>
                  <a:lnTo>
                    <a:pt x="155772" y="82834"/>
                  </a:lnTo>
                  <a:lnTo>
                    <a:pt x="156097" y="83123"/>
                  </a:lnTo>
                  <a:lnTo>
                    <a:pt x="156386" y="83430"/>
                  </a:lnTo>
                  <a:lnTo>
                    <a:pt x="156693" y="83737"/>
                  </a:lnTo>
                  <a:lnTo>
                    <a:pt x="157253" y="84387"/>
                  </a:lnTo>
                  <a:lnTo>
                    <a:pt x="157794" y="85055"/>
                  </a:lnTo>
                  <a:lnTo>
                    <a:pt x="158336" y="85723"/>
                  </a:lnTo>
                  <a:lnTo>
                    <a:pt x="158860" y="86392"/>
                  </a:lnTo>
                  <a:lnTo>
                    <a:pt x="158860" y="86392"/>
                  </a:lnTo>
                  <a:lnTo>
                    <a:pt x="156494" y="85236"/>
                  </a:lnTo>
                  <a:lnTo>
                    <a:pt x="154110" y="84116"/>
                  </a:lnTo>
                  <a:lnTo>
                    <a:pt x="151727" y="82997"/>
                  </a:lnTo>
                  <a:lnTo>
                    <a:pt x="149343" y="81895"/>
                  </a:lnTo>
                  <a:lnTo>
                    <a:pt x="146941" y="80811"/>
                  </a:lnTo>
                  <a:lnTo>
                    <a:pt x="144540" y="79728"/>
                  </a:lnTo>
                  <a:lnTo>
                    <a:pt x="139718" y="77597"/>
                  </a:lnTo>
                  <a:lnTo>
                    <a:pt x="138436" y="77037"/>
                  </a:lnTo>
                  <a:lnTo>
                    <a:pt x="137154" y="76496"/>
                  </a:lnTo>
                  <a:lnTo>
                    <a:pt x="136359" y="76170"/>
                  </a:lnTo>
                  <a:lnTo>
                    <a:pt x="135546" y="75863"/>
                  </a:lnTo>
                  <a:lnTo>
                    <a:pt x="134788" y="75611"/>
                  </a:lnTo>
                  <a:lnTo>
                    <a:pt x="134337" y="75466"/>
                  </a:lnTo>
                  <a:lnTo>
                    <a:pt x="133885" y="75322"/>
                  </a:lnTo>
                  <a:lnTo>
                    <a:pt x="133416" y="75213"/>
                  </a:lnTo>
                  <a:lnTo>
                    <a:pt x="132964" y="75123"/>
                  </a:lnTo>
                  <a:lnTo>
                    <a:pt x="133488" y="75340"/>
                  </a:lnTo>
                  <a:lnTo>
                    <a:pt x="134030" y="75538"/>
                  </a:lnTo>
                  <a:lnTo>
                    <a:pt x="133993" y="75737"/>
                  </a:lnTo>
                  <a:lnTo>
                    <a:pt x="134355" y="75629"/>
                  </a:lnTo>
                  <a:lnTo>
                    <a:pt x="134373" y="75809"/>
                  </a:lnTo>
                  <a:lnTo>
                    <a:pt x="135149" y="76152"/>
                  </a:lnTo>
                  <a:lnTo>
                    <a:pt x="135944" y="76496"/>
                  </a:lnTo>
                  <a:lnTo>
                    <a:pt x="138905" y="77796"/>
                  </a:lnTo>
                  <a:lnTo>
                    <a:pt x="141849" y="79114"/>
                  </a:lnTo>
                  <a:lnTo>
                    <a:pt x="144792" y="80468"/>
                  </a:lnTo>
                  <a:lnTo>
                    <a:pt x="147736" y="81805"/>
                  </a:lnTo>
                  <a:lnTo>
                    <a:pt x="150679" y="83177"/>
                  </a:lnTo>
                  <a:lnTo>
                    <a:pt x="153605" y="84550"/>
                  </a:lnTo>
                  <a:lnTo>
                    <a:pt x="159456" y="87313"/>
                  </a:lnTo>
                  <a:lnTo>
                    <a:pt x="159582" y="87385"/>
                  </a:lnTo>
                  <a:lnTo>
                    <a:pt x="159709" y="87457"/>
                  </a:lnTo>
                  <a:lnTo>
                    <a:pt x="159817" y="87565"/>
                  </a:lnTo>
                  <a:lnTo>
                    <a:pt x="159925" y="87674"/>
                  </a:lnTo>
                  <a:lnTo>
                    <a:pt x="160106" y="87890"/>
                  </a:lnTo>
                  <a:lnTo>
                    <a:pt x="160286" y="88125"/>
                  </a:lnTo>
                  <a:lnTo>
                    <a:pt x="160810" y="88775"/>
                  </a:lnTo>
                  <a:lnTo>
                    <a:pt x="161316" y="89425"/>
                  </a:lnTo>
                  <a:lnTo>
                    <a:pt x="161821" y="90094"/>
                  </a:lnTo>
                  <a:lnTo>
                    <a:pt x="162327" y="90744"/>
                  </a:lnTo>
                  <a:lnTo>
                    <a:pt x="161388" y="90400"/>
                  </a:lnTo>
                  <a:lnTo>
                    <a:pt x="161442" y="90220"/>
                  </a:lnTo>
                  <a:lnTo>
                    <a:pt x="161081" y="90310"/>
                  </a:lnTo>
                  <a:lnTo>
                    <a:pt x="161027" y="90148"/>
                  </a:lnTo>
                  <a:lnTo>
                    <a:pt x="159492" y="89498"/>
                  </a:lnTo>
                  <a:lnTo>
                    <a:pt x="157957" y="88811"/>
                  </a:lnTo>
                  <a:lnTo>
                    <a:pt x="156440" y="88143"/>
                  </a:lnTo>
                  <a:lnTo>
                    <a:pt x="154905" y="87475"/>
                  </a:lnTo>
                  <a:lnTo>
                    <a:pt x="153623" y="86915"/>
                  </a:lnTo>
                  <a:lnTo>
                    <a:pt x="152341" y="86373"/>
                  </a:lnTo>
                  <a:lnTo>
                    <a:pt x="151059" y="85832"/>
                  </a:lnTo>
                  <a:lnTo>
                    <a:pt x="150589" y="85633"/>
                  </a:lnTo>
                  <a:lnTo>
                    <a:pt x="150083" y="85471"/>
                  </a:lnTo>
                  <a:lnTo>
                    <a:pt x="150065" y="85380"/>
                  </a:lnTo>
                  <a:lnTo>
                    <a:pt x="149614" y="85254"/>
                  </a:lnTo>
                  <a:lnTo>
                    <a:pt x="149162" y="85145"/>
                  </a:lnTo>
                  <a:lnTo>
                    <a:pt x="149144" y="85019"/>
                  </a:lnTo>
                  <a:lnTo>
                    <a:pt x="148548" y="84929"/>
                  </a:lnTo>
                  <a:lnTo>
                    <a:pt x="148223" y="84784"/>
                  </a:lnTo>
                  <a:lnTo>
                    <a:pt x="147916" y="84640"/>
                  </a:lnTo>
                  <a:lnTo>
                    <a:pt x="148729" y="85182"/>
                  </a:lnTo>
                  <a:lnTo>
                    <a:pt x="149000" y="85145"/>
                  </a:lnTo>
                  <a:lnTo>
                    <a:pt x="149018" y="85398"/>
                  </a:lnTo>
                  <a:lnTo>
                    <a:pt x="149271" y="85380"/>
                  </a:lnTo>
                  <a:lnTo>
                    <a:pt x="149578" y="85543"/>
                  </a:lnTo>
                  <a:lnTo>
                    <a:pt x="149903" y="85705"/>
                  </a:lnTo>
                  <a:lnTo>
                    <a:pt x="150571" y="85994"/>
                  </a:lnTo>
                  <a:lnTo>
                    <a:pt x="151221" y="86283"/>
                  </a:lnTo>
                  <a:lnTo>
                    <a:pt x="151564" y="86410"/>
                  </a:lnTo>
                  <a:lnTo>
                    <a:pt x="151889" y="86536"/>
                  </a:lnTo>
                  <a:lnTo>
                    <a:pt x="151943" y="86626"/>
                  </a:lnTo>
                  <a:lnTo>
                    <a:pt x="152720" y="86933"/>
                  </a:lnTo>
                  <a:lnTo>
                    <a:pt x="153496" y="87276"/>
                  </a:lnTo>
                  <a:lnTo>
                    <a:pt x="154761" y="87836"/>
                  </a:lnTo>
                  <a:lnTo>
                    <a:pt x="157235" y="88938"/>
                  </a:lnTo>
                  <a:lnTo>
                    <a:pt x="159709" y="90021"/>
                  </a:lnTo>
                  <a:lnTo>
                    <a:pt x="160160" y="90202"/>
                  </a:lnTo>
                  <a:lnTo>
                    <a:pt x="160630" y="90400"/>
                  </a:lnTo>
                  <a:lnTo>
                    <a:pt x="161262" y="90545"/>
                  </a:lnTo>
                  <a:lnTo>
                    <a:pt x="161225" y="90689"/>
                  </a:lnTo>
                  <a:lnTo>
                    <a:pt x="161225" y="90689"/>
                  </a:lnTo>
                  <a:lnTo>
                    <a:pt x="161839" y="90671"/>
                  </a:lnTo>
                  <a:lnTo>
                    <a:pt x="161767" y="90942"/>
                  </a:lnTo>
                  <a:lnTo>
                    <a:pt x="162201" y="90798"/>
                  </a:lnTo>
                  <a:lnTo>
                    <a:pt x="161912" y="91574"/>
                  </a:lnTo>
                  <a:lnTo>
                    <a:pt x="161767" y="91954"/>
                  </a:lnTo>
                  <a:lnTo>
                    <a:pt x="161623" y="92333"/>
                  </a:lnTo>
                  <a:lnTo>
                    <a:pt x="161009" y="92315"/>
                  </a:lnTo>
                  <a:lnTo>
                    <a:pt x="161063" y="92188"/>
                  </a:lnTo>
                  <a:lnTo>
                    <a:pt x="160792" y="92116"/>
                  </a:lnTo>
                  <a:lnTo>
                    <a:pt x="160521" y="92044"/>
                  </a:lnTo>
                  <a:lnTo>
                    <a:pt x="159979" y="91881"/>
                  </a:lnTo>
                  <a:lnTo>
                    <a:pt x="159456" y="91683"/>
                  </a:lnTo>
                  <a:lnTo>
                    <a:pt x="158914" y="91502"/>
                  </a:lnTo>
                  <a:lnTo>
                    <a:pt x="158372" y="91321"/>
                  </a:lnTo>
                  <a:lnTo>
                    <a:pt x="157831" y="91123"/>
                  </a:lnTo>
                  <a:lnTo>
                    <a:pt x="157289" y="90942"/>
                  </a:lnTo>
                  <a:lnTo>
                    <a:pt x="156007" y="90509"/>
                  </a:lnTo>
                  <a:lnTo>
                    <a:pt x="154743" y="90094"/>
                  </a:lnTo>
                  <a:lnTo>
                    <a:pt x="152178" y="89299"/>
                  </a:lnTo>
                  <a:lnTo>
                    <a:pt x="147050" y="87746"/>
                  </a:lnTo>
                  <a:lnTo>
                    <a:pt x="146020" y="87439"/>
                  </a:lnTo>
                  <a:lnTo>
                    <a:pt x="145497" y="87294"/>
                  </a:lnTo>
                  <a:lnTo>
                    <a:pt x="144991" y="87132"/>
                  </a:lnTo>
                  <a:lnTo>
                    <a:pt x="144467" y="86969"/>
                  </a:lnTo>
                  <a:lnTo>
                    <a:pt x="143980" y="86771"/>
                  </a:lnTo>
                  <a:lnTo>
                    <a:pt x="143492" y="86536"/>
                  </a:lnTo>
                  <a:lnTo>
                    <a:pt x="143257" y="86410"/>
                  </a:lnTo>
                  <a:lnTo>
                    <a:pt x="143023" y="86265"/>
                  </a:lnTo>
                  <a:lnTo>
                    <a:pt x="141939" y="85651"/>
                  </a:lnTo>
                  <a:lnTo>
                    <a:pt x="140838" y="85055"/>
                  </a:lnTo>
                  <a:lnTo>
                    <a:pt x="138634" y="83863"/>
                  </a:lnTo>
                  <a:lnTo>
                    <a:pt x="137533" y="83285"/>
                  </a:lnTo>
                  <a:lnTo>
                    <a:pt x="136431" y="82671"/>
                  </a:lnTo>
                  <a:lnTo>
                    <a:pt x="135366" y="82039"/>
                  </a:lnTo>
                  <a:lnTo>
                    <a:pt x="134300" y="81389"/>
                  </a:lnTo>
                  <a:lnTo>
                    <a:pt x="132802" y="80468"/>
                  </a:lnTo>
                  <a:lnTo>
                    <a:pt x="131321" y="79511"/>
                  </a:lnTo>
                  <a:lnTo>
                    <a:pt x="130598" y="79024"/>
                  </a:lnTo>
                  <a:lnTo>
                    <a:pt x="129858" y="78518"/>
                  </a:lnTo>
                  <a:lnTo>
                    <a:pt x="129154" y="78012"/>
                  </a:lnTo>
                  <a:lnTo>
                    <a:pt x="128449" y="77489"/>
                  </a:lnTo>
                  <a:lnTo>
                    <a:pt x="128720" y="77398"/>
                  </a:lnTo>
                  <a:lnTo>
                    <a:pt x="128973" y="77308"/>
                  </a:lnTo>
                  <a:lnTo>
                    <a:pt x="129244" y="77200"/>
                  </a:lnTo>
                  <a:lnTo>
                    <a:pt x="129515" y="77073"/>
                  </a:lnTo>
                  <a:lnTo>
                    <a:pt x="129768" y="76929"/>
                  </a:lnTo>
                  <a:lnTo>
                    <a:pt x="130003" y="76766"/>
                  </a:lnTo>
                  <a:lnTo>
                    <a:pt x="130237" y="76604"/>
                  </a:lnTo>
                  <a:lnTo>
                    <a:pt x="130454" y="76405"/>
                  </a:lnTo>
                  <a:lnTo>
                    <a:pt x="130671" y="76225"/>
                  </a:lnTo>
                  <a:lnTo>
                    <a:pt x="130869" y="76008"/>
                  </a:lnTo>
                  <a:lnTo>
                    <a:pt x="131050" y="75791"/>
                  </a:lnTo>
                  <a:lnTo>
                    <a:pt x="131212" y="75538"/>
                  </a:lnTo>
                  <a:lnTo>
                    <a:pt x="131339" y="75304"/>
                  </a:lnTo>
                  <a:lnTo>
                    <a:pt x="131465" y="75033"/>
                  </a:lnTo>
                  <a:lnTo>
                    <a:pt x="131556" y="74762"/>
                  </a:lnTo>
                  <a:lnTo>
                    <a:pt x="131628" y="74473"/>
                  </a:lnTo>
                  <a:lnTo>
                    <a:pt x="131664" y="74328"/>
                  </a:lnTo>
                  <a:lnTo>
                    <a:pt x="131682" y="74184"/>
                  </a:lnTo>
                  <a:lnTo>
                    <a:pt x="131700" y="73895"/>
                  </a:lnTo>
                  <a:lnTo>
                    <a:pt x="131700" y="73606"/>
                  </a:lnTo>
                  <a:lnTo>
                    <a:pt x="131682" y="73317"/>
                  </a:lnTo>
                  <a:lnTo>
                    <a:pt x="131664" y="73028"/>
                  </a:lnTo>
                  <a:lnTo>
                    <a:pt x="131664" y="72739"/>
                  </a:lnTo>
                  <a:lnTo>
                    <a:pt x="131682" y="72450"/>
                  </a:lnTo>
                  <a:lnTo>
                    <a:pt x="131718" y="72306"/>
                  </a:lnTo>
                  <a:lnTo>
                    <a:pt x="131754" y="72161"/>
                  </a:lnTo>
                  <a:lnTo>
                    <a:pt x="131935" y="71945"/>
                  </a:lnTo>
                  <a:lnTo>
                    <a:pt x="132133" y="71710"/>
                  </a:lnTo>
                  <a:lnTo>
                    <a:pt x="132314" y="71475"/>
                  </a:lnTo>
                  <a:lnTo>
                    <a:pt x="132531" y="71259"/>
                  </a:lnTo>
                  <a:lnTo>
                    <a:pt x="132747" y="71060"/>
                  </a:lnTo>
                  <a:lnTo>
                    <a:pt x="132856" y="70988"/>
                  </a:lnTo>
                  <a:lnTo>
                    <a:pt x="132982" y="70915"/>
                  </a:lnTo>
                  <a:lnTo>
                    <a:pt x="133109" y="70843"/>
                  </a:lnTo>
                  <a:lnTo>
                    <a:pt x="133253" y="70807"/>
                  </a:lnTo>
                  <a:lnTo>
                    <a:pt x="133397" y="70771"/>
                  </a:lnTo>
                  <a:lnTo>
                    <a:pt x="133560" y="70753"/>
                  </a:lnTo>
                  <a:close/>
                  <a:moveTo>
                    <a:pt x="173704" y="82202"/>
                  </a:moveTo>
                  <a:lnTo>
                    <a:pt x="173614" y="82491"/>
                  </a:lnTo>
                  <a:lnTo>
                    <a:pt x="173614" y="82491"/>
                  </a:lnTo>
                  <a:lnTo>
                    <a:pt x="173812" y="82383"/>
                  </a:lnTo>
                  <a:lnTo>
                    <a:pt x="173830" y="82599"/>
                  </a:lnTo>
                  <a:lnTo>
                    <a:pt x="173866" y="82816"/>
                  </a:lnTo>
                  <a:lnTo>
                    <a:pt x="173921" y="83033"/>
                  </a:lnTo>
                  <a:lnTo>
                    <a:pt x="174011" y="83231"/>
                  </a:lnTo>
                  <a:lnTo>
                    <a:pt x="174065" y="83701"/>
                  </a:lnTo>
                  <a:lnTo>
                    <a:pt x="174228" y="83683"/>
                  </a:lnTo>
                  <a:lnTo>
                    <a:pt x="174228" y="83683"/>
                  </a:lnTo>
                  <a:lnTo>
                    <a:pt x="174209" y="84261"/>
                  </a:lnTo>
                  <a:lnTo>
                    <a:pt x="174408" y="84225"/>
                  </a:lnTo>
                  <a:lnTo>
                    <a:pt x="174408" y="84225"/>
                  </a:lnTo>
                  <a:lnTo>
                    <a:pt x="174390" y="84838"/>
                  </a:lnTo>
                  <a:lnTo>
                    <a:pt x="174535" y="84766"/>
                  </a:lnTo>
                  <a:lnTo>
                    <a:pt x="174589" y="85109"/>
                  </a:lnTo>
                  <a:lnTo>
                    <a:pt x="174661" y="85434"/>
                  </a:lnTo>
                  <a:lnTo>
                    <a:pt x="174823" y="86085"/>
                  </a:lnTo>
                  <a:lnTo>
                    <a:pt x="174896" y="86085"/>
                  </a:lnTo>
                  <a:lnTo>
                    <a:pt x="174932" y="86301"/>
                  </a:lnTo>
                  <a:lnTo>
                    <a:pt x="174986" y="86518"/>
                  </a:lnTo>
                  <a:lnTo>
                    <a:pt x="175058" y="86735"/>
                  </a:lnTo>
                  <a:lnTo>
                    <a:pt x="175149" y="86951"/>
                  </a:lnTo>
                  <a:lnTo>
                    <a:pt x="174878" y="87601"/>
                  </a:lnTo>
                  <a:lnTo>
                    <a:pt x="174571" y="88270"/>
                  </a:lnTo>
                  <a:lnTo>
                    <a:pt x="174246" y="88920"/>
                  </a:lnTo>
                  <a:lnTo>
                    <a:pt x="173939" y="89552"/>
                  </a:lnTo>
                  <a:lnTo>
                    <a:pt x="173650" y="89570"/>
                  </a:lnTo>
                  <a:lnTo>
                    <a:pt x="173650" y="89660"/>
                  </a:lnTo>
                  <a:lnTo>
                    <a:pt x="173650" y="89787"/>
                  </a:lnTo>
                  <a:lnTo>
                    <a:pt x="173632" y="90003"/>
                  </a:lnTo>
                  <a:lnTo>
                    <a:pt x="173614" y="90112"/>
                  </a:lnTo>
                  <a:lnTo>
                    <a:pt x="173577" y="90202"/>
                  </a:lnTo>
                  <a:lnTo>
                    <a:pt x="173505" y="90274"/>
                  </a:lnTo>
                  <a:lnTo>
                    <a:pt x="173451" y="90292"/>
                  </a:lnTo>
                  <a:lnTo>
                    <a:pt x="173379" y="90310"/>
                  </a:lnTo>
                  <a:lnTo>
                    <a:pt x="172982" y="90491"/>
                  </a:lnTo>
                  <a:lnTo>
                    <a:pt x="172566" y="90653"/>
                  </a:lnTo>
                  <a:lnTo>
                    <a:pt x="172368" y="90744"/>
                  </a:lnTo>
                  <a:lnTo>
                    <a:pt x="172151" y="90798"/>
                  </a:lnTo>
                  <a:lnTo>
                    <a:pt x="171934" y="90852"/>
                  </a:lnTo>
                  <a:lnTo>
                    <a:pt x="171717" y="90870"/>
                  </a:lnTo>
                  <a:lnTo>
                    <a:pt x="171555" y="91014"/>
                  </a:lnTo>
                  <a:lnTo>
                    <a:pt x="171356" y="91159"/>
                  </a:lnTo>
                  <a:lnTo>
                    <a:pt x="170977" y="91394"/>
                  </a:lnTo>
                  <a:lnTo>
                    <a:pt x="170598" y="91647"/>
                  </a:lnTo>
                  <a:lnTo>
                    <a:pt x="170201" y="91881"/>
                  </a:lnTo>
                  <a:lnTo>
                    <a:pt x="170002" y="90906"/>
                  </a:lnTo>
                  <a:lnTo>
                    <a:pt x="170002" y="92008"/>
                  </a:lnTo>
                  <a:lnTo>
                    <a:pt x="169894" y="91917"/>
                  </a:lnTo>
                  <a:lnTo>
                    <a:pt x="169587" y="92279"/>
                  </a:lnTo>
                  <a:lnTo>
                    <a:pt x="169280" y="92622"/>
                  </a:lnTo>
                  <a:lnTo>
                    <a:pt x="169334" y="92279"/>
                  </a:lnTo>
                  <a:lnTo>
                    <a:pt x="169135" y="92351"/>
                  </a:lnTo>
                  <a:lnTo>
                    <a:pt x="169099" y="91231"/>
                  </a:lnTo>
                  <a:lnTo>
                    <a:pt x="168954" y="91231"/>
                  </a:lnTo>
                  <a:lnTo>
                    <a:pt x="168954" y="90978"/>
                  </a:lnTo>
                  <a:lnTo>
                    <a:pt x="168918" y="90726"/>
                  </a:lnTo>
                  <a:lnTo>
                    <a:pt x="168864" y="90473"/>
                  </a:lnTo>
                  <a:lnTo>
                    <a:pt x="168828" y="90346"/>
                  </a:lnTo>
                  <a:lnTo>
                    <a:pt x="168774" y="90220"/>
                  </a:lnTo>
                  <a:lnTo>
                    <a:pt x="168720" y="89552"/>
                  </a:lnTo>
                  <a:lnTo>
                    <a:pt x="168611" y="89606"/>
                  </a:lnTo>
                  <a:lnTo>
                    <a:pt x="168557" y="89209"/>
                  </a:lnTo>
                  <a:lnTo>
                    <a:pt x="168485" y="88829"/>
                  </a:lnTo>
                  <a:lnTo>
                    <a:pt x="168341" y="88071"/>
                  </a:lnTo>
                  <a:lnTo>
                    <a:pt x="168196" y="88143"/>
                  </a:lnTo>
                  <a:lnTo>
                    <a:pt x="168196" y="87367"/>
                  </a:lnTo>
                  <a:lnTo>
                    <a:pt x="167997" y="87421"/>
                  </a:lnTo>
                  <a:lnTo>
                    <a:pt x="168034" y="86789"/>
                  </a:lnTo>
                  <a:lnTo>
                    <a:pt x="167817" y="86879"/>
                  </a:lnTo>
                  <a:lnTo>
                    <a:pt x="167853" y="86229"/>
                  </a:lnTo>
                  <a:lnTo>
                    <a:pt x="167853" y="86229"/>
                  </a:lnTo>
                  <a:lnTo>
                    <a:pt x="167636" y="86337"/>
                  </a:lnTo>
                  <a:lnTo>
                    <a:pt x="167636" y="86337"/>
                  </a:lnTo>
                  <a:lnTo>
                    <a:pt x="167654" y="85687"/>
                  </a:lnTo>
                  <a:lnTo>
                    <a:pt x="167438" y="85796"/>
                  </a:lnTo>
                  <a:lnTo>
                    <a:pt x="167456" y="85182"/>
                  </a:lnTo>
                  <a:lnTo>
                    <a:pt x="167203" y="85218"/>
                  </a:lnTo>
                  <a:lnTo>
                    <a:pt x="167275" y="84748"/>
                  </a:lnTo>
                  <a:lnTo>
                    <a:pt x="167528" y="84550"/>
                  </a:lnTo>
                  <a:lnTo>
                    <a:pt x="167799" y="84351"/>
                  </a:lnTo>
                  <a:lnTo>
                    <a:pt x="168088" y="84170"/>
                  </a:lnTo>
                  <a:lnTo>
                    <a:pt x="168377" y="83990"/>
                  </a:lnTo>
                  <a:lnTo>
                    <a:pt x="168666" y="83845"/>
                  </a:lnTo>
                  <a:lnTo>
                    <a:pt x="168973" y="83701"/>
                  </a:lnTo>
                  <a:lnTo>
                    <a:pt x="169280" y="83592"/>
                  </a:lnTo>
                  <a:lnTo>
                    <a:pt x="169605" y="83484"/>
                  </a:lnTo>
                  <a:lnTo>
                    <a:pt x="170092" y="83267"/>
                  </a:lnTo>
                  <a:lnTo>
                    <a:pt x="170598" y="83087"/>
                  </a:lnTo>
                  <a:lnTo>
                    <a:pt x="171103" y="82924"/>
                  </a:lnTo>
                  <a:lnTo>
                    <a:pt x="171627" y="82762"/>
                  </a:lnTo>
                  <a:lnTo>
                    <a:pt x="172675" y="82491"/>
                  </a:lnTo>
                  <a:lnTo>
                    <a:pt x="173704" y="82202"/>
                  </a:lnTo>
                  <a:close/>
                  <a:moveTo>
                    <a:pt x="178237" y="81588"/>
                  </a:moveTo>
                  <a:lnTo>
                    <a:pt x="179049" y="81606"/>
                  </a:lnTo>
                  <a:lnTo>
                    <a:pt x="179446" y="81642"/>
                  </a:lnTo>
                  <a:lnTo>
                    <a:pt x="179862" y="81696"/>
                  </a:lnTo>
                  <a:lnTo>
                    <a:pt x="179898" y="81931"/>
                  </a:lnTo>
                  <a:lnTo>
                    <a:pt x="179952" y="82166"/>
                  </a:lnTo>
                  <a:lnTo>
                    <a:pt x="180097" y="82635"/>
                  </a:lnTo>
                  <a:lnTo>
                    <a:pt x="180169" y="82852"/>
                  </a:lnTo>
                  <a:lnTo>
                    <a:pt x="180241" y="83087"/>
                  </a:lnTo>
                  <a:lnTo>
                    <a:pt x="180277" y="83340"/>
                  </a:lnTo>
                  <a:lnTo>
                    <a:pt x="180313" y="83574"/>
                  </a:lnTo>
                  <a:lnTo>
                    <a:pt x="180476" y="83466"/>
                  </a:lnTo>
                  <a:lnTo>
                    <a:pt x="180422" y="84134"/>
                  </a:lnTo>
                  <a:lnTo>
                    <a:pt x="180638" y="84008"/>
                  </a:lnTo>
                  <a:lnTo>
                    <a:pt x="180638" y="84008"/>
                  </a:lnTo>
                  <a:lnTo>
                    <a:pt x="180620" y="84838"/>
                  </a:lnTo>
                  <a:lnTo>
                    <a:pt x="180837" y="84748"/>
                  </a:lnTo>
                  <a:lnTo>
                    <a:pt x="180783" y="85416"/>
                  </a:lnTo>
                  <a:lnTo>
                    <a:pt x="180999" y="85290"/>
                  </a:lnTo>
                  <a:lnTo>
                    <a:pt x="180999" y="85290"/>
                  </a:lnTo>
                  <a:lnTo>
                    <a:pt x="180981" y="86139"/>
                  </a:lnTo>
                  <a:lnTo>
                    <a:pt x="181180" y="86030"/>
                  </a:lnTo>
                  <a:lnTo>
                    <a:pt x="181180" y="86843"/>
                  </a:lnTo>
                  <a:lnTo>
                    <a:pt x="181325" y="86753"/>
                  </a:lnTo>
                  <a:lnTo>
                    <a:pt x="181379" y="87114"/>
                  </a:lnTo>
                  <a:lnTo>
                    <a:pt x="181451" y="87457"/>
                  </a:lnTo>
                  <a:lnTo>
                    <a:pt x="181523" y="87800"/>
                  </a:lnTo>
                  <a:lnTo>
                    <a:pt x="181577" y="88161"/>
                  </a:lnTo>
                  <a:lnTo>
                    <a:pt x="181740" y="88053"/>
                  </a:lnTo>
                  <a:lnTo>
                    <a:pt x="181704" y="88884"/>
                  </a:lnTo>
                  <a:lnTo>
                    <a:pt x="181902" y="88775"/>
                  </a:lnTo>
                  <a:lnTo>
                    <a:pt x="181902" y="89281"/>
                  </a:lnTo>
                  <a:lnTo>
                    <a:pt x="181902" y="89787"/>
                  </a:lnTo>
                  <a:lnTo>
                    <a:pt x="182083" y="89678"/>
                  </a:lnTo>
                  <a:lnTo>
                    <a:pt x="182101" y="90166"/>
                  </a:lnTo>
                  <a:lnTo>
                    <a:pt x="182101" y="90653"/>
                  </a:lnTo>
                  <a:lnTo>
                    <a:pt x="182282" y="90617"/>
                  </a:lnTo>
                  <a:lnTo>
                    <a:pt x="182264" y="91448"/>
                  </a:lnTo>
                  <a:lnTo>
                    <a:pt x="182264" y="91448"/>
                  </a:lnTo>
                  <a:lnTo>
                    <a:pt x="182462" y="91321"/>
                  </a:lnTo>
                  <a:lnTo>
                    <a:pt x="182462" y="92369"/>
                  </a:lnTo>
                  <a:lnTo>
                    <a:pt x="182643" y="92206"/>
                  </a:lnTo>
                  <a:lnTo>
                    <a:pt x="182661" y="92947"/>
                  </a:lnTo>
                  <a:lnTo>
                    <a:pt x="182444" y="92802"/>
                  </a:lnTo>
                  <a:lnTo>
                    <a:pt x="182227" y="92658"/>
                  </a:lnTo>
                  <a:lnTo>
                    <a:pt x="182011" y="92531"/>
                  </a:lnTo>
                  <a:lnTo>
                    <a:pt x="181794" y="92369"/>
                  </a:lnTo>
                  <a:lnTo>
                    <a:pt x="181595" y="92206"/>
                  </a:lnTo>
                  <a:lnTo>
                    <a:pt x="181433" y="92026"/>
                  </a:lnTo>
                  <a:lnTo>
                    <a:pt x="181343" y="91917"/>
                  </a:lnTo>
                  <a:lnTo>
                    <a:pt x="181288" y="91809"/>
                  </a:lnTo>
                  <a:lnTo>
                    <a:pt x="181234" y="91701"/>
                  </a:lnTo>
                  <a:lnTo>
                    <a:pt x="181180" y="91574"/>
                  </a:lnTo>
                  <a:lnTo>
                    <a:pt x="181162" y="90852"/>
                  </a:lnTo>
                  <a:lnTo>
                    <a:pt x="180999" y="90888"/>
                  </a:lnTo>
                  <a:lnTo>
                    <a:pt x="180999" y="90130"/>
                  </a:lnTo>
                  <a:lnTo>
                    <a:pt x="180855" y="90148"/>
                  </a:lnTo>
                  <a:lnTo>
                    <a:pt x="180801" y="89805"/>
                  </a:lnTo>
                  <a:lnTo>
                    <a:pt x="180729" y="89480"/>
                  </a:lnTo>
                  <a:lnTo>
                    <a:pt x="180584" y="88829"/>
                  </a:lnTo>
                  <a:lnTo>
                    <a:pt x="180494" y="88884"/>
                  </a:lnTo>
                  <a:lnTo>
                    <a:pt x="180440" y="88559"/>
                  </a:lnTo>
                  <a:lnTo>
                    <a:pt x="180367" y="88215"/>
                  </a:lnTo>
                  <a:lnTo>
                    <a:pt x="180277" y="87890"/>
                  </a:lnTo>
                  <a:lnTo>
                    <a:pt x="180205" y="87565"/>
                  </a:lnTo>
                  <a:lnTo>
                    <a:pt x="180060" y="87601"/>
                  </a:lnTo>
                  <a:lnTo>
                    <a:pt x="180097" y="86987"/>
                  </a:lnTo>
                  <a:lnTo>
                    <a:pt x="179880" y="87078"/>
                  </a:lnTo>
                  <a:lnTo>
                    <a:pt x="179880" y="87078"/>
                  </a:lnTo>
                  <a:lnTo>
                    <a:pt x="179916" y="86410"/>
                  </a:lnTo>
                  <a:lnTo>
                    <a:pt x="179916" y="86410"/>
                  </a:lnTo>
                  <a:lnTo>
                    <a:pt x="179753" y="86536"/>
                  </a:lnTo>
                  <a:lnTo>
                    <a:pt x="179699" y="86229"/>
                  </a:lnTo>
                  <a:lnTo>
                    <a:pt x="179645" y="85922"/>
                  </a:lnTo>
                  <a:lnTo>
                    <a:pt x="179501" y="85308"/>
                  </a:lnTo>
                  <a:lnTo>
                    <a:pt x="179374" y="85434"/>
                  </a:lnTo>
                  <a:lnTo>
                    <a:pt x="179338" y="85127"/>
                  </a:lnTo>
                  <a:lnTo>
                    <a:pt x="179284" y="84820"/>
                  </a:lnTo>
                  <a:lnTo>
                    <a:pt x="179121" y="84225"/>
                  </a:lnTo>
                  <a:lnTo>
                    <a:pt x="178959" y="84351"/>
                  </a:lnTo>
                  <a:lnTo>
                    <a:pt x="178959" y="84351"/>
                  </a:lnTo>
                  <a:lnTo>
                    <a:pt x="178995" y="83647"/>
                  </a:lnTo>
                  <a:lnTo>
                    <a:pt x="178760" y="83809"/>
                  </a:lnTo>
                  <a:lnTo>
                    <a:pt x="178760" y="83809"/>
                  </a:lnTo>
                  <a:lnTo>
                    <a:pt x="178814" y="83105"/>
                  </a:lnTo>
                  <a:lnTo>
                    <a:pt x="178580" y="83249"/>
                  </a:lnTo>
                  <a:lnTo>
                    <a:pt x="178634" y="82563"/>
                  </a:lnTo>
                  <a:lnTo>
                    <a:pt x="178399" y="82708"/>
                  </a:lnTo>
                  <a:lnTo>
                    <a:pt x="178435" y="82039"/>
                  </a:lnTo>
                  <a:lnTo>
                    <a:pt x="178218" y="82166"/>
                  </a:lnTo>
                  <a:lnTo>
                    <a:pt x="178237" y="81588"/>
                  </a:lnTo>
                  <a:close/>
                  <a:moveTo>
                    <a:pt x="146093" y="88035"/>
                  </a:moveTo>
                  <a:lnTo>
                    <a:pt x="147393" y="88396"/>
                  </a:lnTo>
                  <a:lnTo>
                    <a:pt x="148675" y="88775"/>
                  </a:lnTo>
                  <a:lnTo>
                    <a:pt x="151257" y="89552"/>
                  </a:lnTo>
                  <a:lnTo>
                    <a:pt x="156404" y="91141"/>
                  </a:lnTo>
                  <a:lnTo>
                    <a:pt x="156964" y="91321"/>
                  </a:lnTo>
                  <a:lnTo>
                    <a:pt x="157524" y="91484"/>
                  </a:lnTo>
                  <a:lnTo>
                    <a:pt x="158426" y="91773"/>
                  </a:lnTo>
                  <a:lnTo>
                    <a:pt x="159329" y="92044"/>
                  </a:lnTo>
                  <a:lnTo>
                    <a:pt x="159727" y="92170"/>
                  </a:lnTo>
                  <a:lnTo>
                    <a:pt x="160124" y="92261"/>
                  </a:lnTo>
                  <a:lnTo>
                    <a:pt x="160323" y="92297"/>
                  </a:lnTo>
                  <a:lnTo>
                    <a:pt x="160521" y="92333"/>
                  </a:lnTo>
                  <a:lnTo>
                    <a:pt x="160720" y="92351"/>
                  </a:lnTo>
                  <a:lnTo>
                    <a:pt x="160937" y="92333"/>
                  </a:lnTo>
                  <a:lnTo>
                    <a:pt x="160846" y="92495"/>
                  </a:lnTo>
                  <a:lnTo>
                    <a:pt x="161605" y="92477"/>
                  </a:lnTo>
                  <a:lnTo>
                    <a:pt x="161532" y="92658"/>
                  </a:lnTo>
                  <a:lnTo>
                    <a:pt x="161478" y="92856"/>
                  </a:lnTo>
                  <a:lnTo>
                    <a:pt x="161388" y="93272"/>
                  </a:lnTo>
                  <a:lnTo>
                    <a:pt x="161334" y="93470"/>
                  </a:lnTo>
                  <a:lnTo>
                    <a:pt x="161262" y="93651"/>
                  </a:lnTo>
                  <a:lnTo>
                    <a:pt x="161171" y="93832"/>
                  </a:lnTo>
                  <a:lnTo>
                    <a:pt x="161063" y="94012"/>
                  </a:lnTo>
                  <a:lnTo>
                    <a:pt x="160900" y="93922"/>
                  </a:lnTo>
                  <a:lnTo>
                    <a:pt x="160738" y="93832"/>
                  </a:lnTo>
                  <a:lnTo>
                    <a:pt x="160377" y="93705"/>
                  </a:lnTo>
                  <a:lnTo>
                    <a:pt x="160034" y="93597"/>
                  </a:lnTo>
                  <a:lnTo>
                    <a:pt x="159672" y="93488"/>
                  </a:lnTo>
                  <a:lnTo>
                    <a:pt x="158011" y="92983"/>
                  </a:lnTo>
                  <a:lnTo>
                    <a:pt x="156332" y="92459"/>
                  </a:lnTo>
                  <a:lnTo>
                    <a:pt x="153009" y="91412"/>
                  </a:lnTo>
                  <a:lnTo>
                    <a:pt x="152576" y="91249"/>
                  </a:lnTo>
                  <a:lnTo>
                    <a:pt x="152106" y="91105"/>
                  </a:lnTo>
                  <a:lnTo>
                    <a:pt x="151203" y="90816"/>
                  </a:lnTo>
                  <a:lnTo>
                    <a:pt x="150752" y="90653"/>
                  </a:lnTo>
                  <a:lnTo>
                    <a:pt x="150318" y="90473"/>
                  </a:lnTo>
                  <a:lnTo>
                    <a:pt x="149885" y="90274"/>
                  </a:lnTo>
                  <a:lnTo>
                    <a:pt x="149668" y="90148"/>
                  </a:lnTo>
                  <a:lnTo>
                    <a:pt x="149469" y="90021"/>
                  </a:lnTo>
                  <a:lnTo>
                    <a:pt x="148639" y="89498"/>
                  </a:lnTo>
                  <a:lnTo>
                    <a:pt x="147808" y="88992"/>
                  </a:lnTo>
                  <a:lnTo>
                    <a:pt x="146959" y="88504"/>
                  </a:lnTo>
                  <a:lnTo>
                    <a:pt x="146093" y="88035"/>
                  </a:lnTo>
                  <a:close/>
                  <a:moveTo>
                    <a:pt x="175167" y="90599"/>
                  </a:moveTo>
                  <a:lnTo>
                    <a:pt x="175419" y="90617"/>
                  </a:lnTo>
                  <a:lnTo>
                    <a:pt x="175654" y="90653"/>
                  </a:lnTo>
                  <a:lnTo>
                    <a:pt x="175907" y="90726"/>
                  </a:lnTo>
                  <a:lnTo>
                    <a:pt x="175925" y="90888"/>
                  </a:lnTo>
                  <a:lnTo>
                    <a:pt x="175979" y="91051"/>
                  </a:lnTo>
                  <a:lnTo>
                    <a:pt x="176051" y="91394"/>
                  </a:lnTo>
                  <a:lnTo>
                    <a:pt x="176088" y="91574"/>
                  </a:lnTo>
                  <a:lnTo>
                    <a:pt x="176088" y="91737"/>
                  </a:lnTo>
                  <a:lnTo>
                    <a:pt x="176070" y="91899"/>
                  </a:lnTo>
                  <a:lnTo>
                    <a:pt x="175997" y="92080"/>
                  </a:lnTo>
                  <a:lnTo>
                    <a:pt x="175871" y="92351"/>
                  </a:lnTo>
                  <a:lnTo>
                    <a:pt x="175708" y="92586"/>
                  </a:lnTo>
                  <a:lnTo>
                    <a:pt x="175528" y="92820"/>
                  </a:lnTo>
                  <a:lnTo>
                    <a:pt x="175329" y="93019"/>
                  </a:lnTo>
                  <a:lnTo>
                    <a:pt x="175112" y="93218"/>
                  </a:lnTo>
                  <a:lnTo>
                    <a:pt x="174878" y="93416"/>
                  </a:lnTo>
                  <a:lnTo>
                    <a:pt x="174426" y="93777"/>
                  </a:lnTo>
                  <a:lnTo>
                    <a:pt x="173993" y="94084"/>
                  </a:lnTo>
                  <a:lnTo>
                    <a:pt x="173577" y="94373"/>
                  </a:lnTo>
                  <a:lnTo>
                    <a:pt x="173343" y="94500"/>
                  </a:lnTo>
                  <a:lnTo>
                    <a:pt x="173126" y="94626"/>
                  </a:lnTo>
                  <a:lnTo>
                    <a:pt x="172891" y="94753"/>
                  </a:lnTo>
                  <a:lnTo>
                    <a:pt x="172656" y="94843"/>
                  </a:lnTo>
                  <a:lnTo>
                    <a:pt x="172530" y="94807"/>
                  </a:lnTo>
                  <a:lnTo>
                    <a:pt x="172404" y="94753"/>
                  </a:lnTo>
                  <a:lnTo>
                    <a:pt x="172151" y="94644"/>
                  </a:lnTo>
                  <a:lnTo>
                    <a:pt x="171934" y="94482"/>
                  </a:lnTo>
                  <a:lnTo>
                    <a:pt x="171717" y="94283"/>
                  </a:lnTo>
                  <a:lnTo>
                    <a:pt x="171537" y="94066"/>
                  </a:lnTo>
                  <a:lnTo>
                    <a:pt x="171392" y="93832"/>
                  </a:lnTo>
                  <a:lnTo>
                    <a:pt x="171284" y="93579"/>
                  </a:lnTo>
                  <a:lnTo>
                    <a:pt x="171248" y="93452"/>
                  </a:lnTo>
                  <a:lnTo>
                    <a:pt x="171212" y="93326"/>
                  </a:lnTo>
                  <a:lnTo>
                    <a:pt x="171230" y="93055"/>
                  </a:lnTo>
                  <a:lnTo>
                    <a:pt x="171266" y="92784"/>
                  </a:lnTo>
                  <a:lnTo>
                    <a:pt x="171338" y="92513"/>
                  </a:lnTo>
                  <a:lnTo>
                    <a:pt x="171428" y="92261"/>
                  </a:lnTo>
                  <a:lnTo>
                    <a:pt x="171483" y="92134"/>
                  </a:lnTo>
                  <a:lnTo>
                    <a:pt x="171555" y="92008"/>
                  </a:lnTo>
                  <a:lnTo>
                    <a:pt x="171627" y="91899"/>
                  </a:lnTo>
                  <a:lnTo>
                    <a:pt x="171717" y="91809"/>
                  </a:lnTo>
                  <a:lnTo>
                    <a:pt x="171808" y="91719"/>
                  </a:lnTo>
                  <a:lnTo>
                    <a:pt x="171916" y="91647"/>
                  </a:lnTo>
                  <a:lnTo>
                    <a:pt x="172042" y="91592"/>
                  </a:lnTo>
                  <a:lnTo>
                    <a:pt x="172187" y="91538"/>
                  </a:lnTo>
                  <a:lnTo>
                    <a:pt x="173072" y="91141"/>
                  </a:lnTo>
                  <a:lnTo>
                    <a:pt x="173523" y="90942"/>
                  </a:lnTo>
                  <a:lnTo>
                    <a:pt x="173993" y="90780"/>
                  </a:lnTo>
                  <a:lnTo>
                    <a:pt x="174228" y="90707"/>
                  </a:lnTo>
                  <a:lnTo>
                    <a:pt x="174462" y="90653"/>
                  </a:lnTo>
                  <a:lnTo>
                    <a:pt x="174697" y="90617"/>
                  </a:lnTo>
                  <a:lnTo>
                    <a:pt x="174932" y="90599"/>
                  </a:lnTo>
                  <a:close/>
                  <a:moveTo>
                    <a:pt x="202128" y="94572"/>
                  </a:moveTo>
                  <a:lnTo>
                    <a:pt x="202001" y="95096"/>
                  </a:lnTo>
                  <a:lnTo>
                    <a:pt x="201839" y="95060"/>
                  </a:lnTo>
                  <a:lnTo>
                    <a:pt x="201839" y="95330"/>
                  </a:lnTo>
                  <a:lnTo>
                    <a:pt x="202236" y="95222"/>
                  </a:lnTo>
                  <a:lnTo>
                    <a:pt x="202128" y="94572"/>
                  </a:lnTo>
                  <a:close/>
                  <a:moveTo>
                    <a:pt x="152034" y="91665"/>
                  </a:moveTo>
                  <a:lnTo>
                    <a:pt x="153063" y="91972"/>
                  </a:lnTo>
                  <a:lnTo>
                    <a:pt x="154074" y="92297"/>
                  </a:lnTo>
                  <a:lnTo>
                    <a:pt x="156115" y="92929"/>
                  </a:lnTo>
                  <a:lnTo>
                    <a:pt x="157144" y="93254"/>
                  </a:lnTo>
                  <a:lnTo>
                    <a:pt x="158174" y="93543"/>
                  </a:lnTo>
                  <a:lnTo>
                    <a:pt x="159203" y="93832"/>
                  </a:lnTo>
                  <a:lnTo>
                    <a:pt x="160250" y="94066"/>
                  </a:lnTo>
                  <a:lnTo>
                    <a:pt x="160666" y="94139"/>
                  </a:lnTo>
                  <a:lnTo>
                    <a:pt x="161099" y="94193"/>
                  </a:lnTo>
                  <a:lnTo>
                    <a:pt x="160991" y="94735"/>
                  </a:lnTo>
                  <a:lnTo>
                    <a:pt x="160882" y="95276"/>
                  </a:lnTo>
                  <a:lnTo>
                    <a:pt x="160792" y="95800"/>
                  </a:lnTo>
                  <a:lnTo>
                    <a:pt x="160720" y="96342"/>
                  </a:lnTo>
                  <a:lnTo>
                    <a:pt x="160214" y="96269"/>
                  </a:lnTo>
                  <a:lnTo>
                    <a:pt x="159799" y="96125"/>
                  </a:lnTo>
                  <a:lnTo>
                    <a:pt x="159384" y="95944"/>
                  </a:lnTo>
                  <a:lnTo>
                    <a:pt x="158968" y="95764"/>
                  </a:lnTo>
                  <a:lnTo>
                    <a:pt x="158770" y="95637"/>
                  </a:lnTo>
                  <a:lnTo>
                    <a:pt x="158589" y="95511"/>
                  </a:lnTo>
                  <a:lnTo>
                    <a:pt x="157776" y="95005"/>
                  </a:lnTo>
                  <a:lnTo>
                    <a:pt x="156964" y="94518"/>
                  </a:lnTo>
                  <a:lnTo>
                    <a:pt x="156133" y="94048"/>
                  </a:lnTo>
                  <a:lnTo>
                    <a:pt x="155302" y="93597"/>
                  </a:lnTo>
                  <a:lnTo>
                    <a:pt x="154472" y="93127"/>
                  </a:lnTo>
                  <a:lnTo>
                    <a:pt x="153659" y="92676"/>
                  </a:lnTo>
                  <a:lnTo>
                    <a:pt x="152828" y="92188"/>
                  </a:lnTo>
                  <a:lnTo>
                    <a:pt x="152034" y="91665"/>
                  </a:lnTo>
                  <a:close/>
                  <a:moveTo>
                    <a:pt x="206137" y="93850"/>
                  </a:moveTo>
                  <a:lnTo>
                    <a:pt x="206498" y="93886"/>
                  </a:lnTo>
                  <a:lnTo>
                    <a:pt x="206859" y="93922"/>
                  </a:lnTo>
                  <a:lnTo>
                    <a:pt x="207220" y="93976"/>
                  </a:lnTo>
                  <a:lnTo>
                    <a:pt x="207672" y="94030"/>
                  </a:lnTo>
                  <a:lnTo>
                    <a:pt x="208105" y="94121"/>
                  </a:lnTo>
                  <a:lnTo>
                    <a:pt x="208539" y="94211"/>
                  </a:lnTo>
                  <a:lnTo>
                    <a:pt x="208954" y="94337"/>
                  </a:lnTo>
                  <a:lnTo>
                    <a:pt x="209369" y="94500"/>
                  </a:lnTo>
                  <a:lnTo>
                    <a:pt x="209785" y="94680"/>
                  </a:lnTo>
                  <a:lnTo>
                    <a:pt x="210182" y="94879"/>
                  </a:lnTo>
                  <a:lnTo>
                    <a:pt x="210543" y="95114"/>
                  </a:lnTo>
                  <a:lnTo>
                    <a:pt x="210976" y="95457"/>
                  </a:lnTo>
                  <a:lnTo>
                    <a:pt x="211392" y="95800"/>
                  </a:lnTo>
                  <a:lnTo>
                    <a:pt x="211807" y="96161"/>
                  </a:lnTo>
                  <a:lnTo>
                    <a:pt x="212204" y="96540"/>
                  </a:lnTo>
                  <a:lnTo>
                    <a:pt x="211500" y="96360"/>
                  </a:lnTo>
                  <a:lnTo>
                    <a:pt x="211157" y="96288"/>
                  </a:lnTo>
                  <a:lnTo>
                    <a:pt x="210796" y="96233"/>
                  </a:lnTo>
                  <a:lnTo>
                    <a:pt x="210850" y="95908"/>
                  </a:lnTo>
                  <a:lnTo>
                    <a:pt x="210579" y="96197"/>
                  </a:lnTo>
                  <a:lnTo>
                    <a:pt x="210019" y="96089"/>
                  </a:lnTo>
                  <a:lnTo>
                    <a:pt x="210037" y="95836"/>
                  </a:lnTo>
                  <a:lnTo>
                    <a:pt x="210055" y="95565"/>
                  </a:lnTo>
                  <a:lnTo>
                    <a:pt x="210019" y="95312"/>
                  </a:lnTo>
                  <a:lnTo>
                    <a:pt x="210001" y="95186"/>
                  </a:lnTo>
                  <a:lnTo>
                    <a:pt x="209965" y="95060"/>
                  </a:lnTo>
                  <a:lnTo>
                    <a:pt x="209893" y="95529"/>
                  </a:lnTo>
                  <a:lnTo>
                    <a:pt x="209857" y="96017"/>
                  </a:lnTo>
                  <a:lnTo>
                    <a:pt x="209387" y="95981"/>
                  </a:lnTo>
                  <a:lnTo>
                    <a:pt x="208918" y="95944"/>
                  </a:lnTo>
                  <a:lnTo>
                    <a:pt x="209062" y="95475"/>
                  </a:lnTo>
                  <a:lnTo>
                    <a:pt x="209189" y="95023"/>
                  </a:lnTo>
                  <a:lnTo>
                    <a:pt x="208954" y="95023"/>
                  </a:lnTo>
                  <a:lnTo>
                    <a:pt x="209008" y="95457"/>
                  </a:lnTo>
                  <a:lnTo>
                    <a:pt x="209008" y="95457"/>
                  </a:lnTo>
                  <a:lnTo>
                    <a:pt x="208773" y="95439"/>
                  </a:lnTo>
                  <a:lnTo>
                    <a:pt x="208809" y="95854"/>
                  </a:lnTo>
                  <a:lnTo>
                    <a:pt x="208250" y="95836"/>
                  </a:lnTo>
                  <a:lnTo>
                    <a:pt x="207708" y="95782"/>
                  </a:lnTo>
                  <a:lnTo>
                    <a:pt x="207690" y="95186"/>
                  </a:lnTo>
                  <a:lnTo>
                    <a:pt x="207906" y="95240"/>
                  </a:lnTo>
                  <a:lnTo>
                    <a:pt x="207816" y="94897"/>
                  </a:lnTo>
                  <a:lnTo>
                    <a:pt x="207726" y="94554"/>
                  </a:lnTo>
                  <a:lnTo>
                    <a:pt x="207690" y="95096"/>
                  </a:lnTo>
                  <a:lnTo>
                    <a:pt x="207509" y="95060"/>
                  </a:lnTo>
                  <a:lnTo>
                    <a:pt x="207491" y="95674"/>
                  </a:lnTo>
                  <a:lnTo>
                    <a:pt x="206895" y="95655"/>
                  </a:lnTo>
                  <a:lnTo>
                    <a:pt x="206281" y="95601"/>
                  </a:lnTo>
                  <a:lnTo>
                    <a:pt x="205071" y="95457"/>
                  </a:lnTo>
                  <a:lnTo>
                    <a:pt x="205180" y="95240"/>
                  </a:lnTo>
                  <a:lnTo>
                    <a:pt x="205270" y="95023"/>
                  </a:lnTo>
                  <a:lnTo>
                    <a:pt x="205306" y="94789"/>
                  </a:lnTo>
                  <a:lnTo>
                    <a:pt x="205306" y="94536"/>
                  </a:lnTo>
                  <a:lnTo>
                    <a:pt x="205089" y="95005"/>
                  </a:lnTo>
                  <a:lnTo>
                    <a:pt x="204891" y="95493"/>
                  </a:lnTo>
                  <a:lnTo>
                    <a:pt x="203934" y="95529"/>
                  </a:lnTo>
                  <a:lnTo>
                    <a:pt x="203934" y="95529"/>
                  </a:lnTo>
                  <a:lnTo>
                    <a:pt x="204114" y="95349"/>
                  </a:lnTo>
                  <a:lnTo>
                    <a:pt x="204277" y="95168"/>
                  </a:lnTo>
                  <a:lnTo>
                    <a:pt x="204349" y="95078"/>
                  </a:lnTo>
                  <a:lnTo>
                    <a:pt x="204403" y="94969"/>
                  </a:lnTo>
                  <a:lnTo>
                    <a:pt x="204457" y="94861"/>
                  </a:lnTo>
                  <a:lnTo>
                    <a:pt x="204493" y="94735"/>
                  </a:lnTo>
                  <a:lnTo>
                    <a:pt x="204674" y="94482"/>
                  </a:lnTo>
                  <a:lnTo>
                    <a:pt x="204566" y="94464"/>
                  </a:lnTo>
                  <a:lnTo>
                    <a:pt x="204457" y="94482"/>
                  </a:lnTo>
                  <a:lnTo>
                    <a:pt x="204367" y="94500"/>
                  </a:lnTo>
                  <a:lnTo>
                    <a:pt x="204277" y="94536"/>
                  </a:lnTo>
                  <a:lnTo>
                    <a:pt x="204186" y="94572"/>
                  </a:lnTo>
                  <a:lnTo>
                    <a:pt x="204114" y="94626"/>
                  </a:lnTo>
                  <a:lnTo>
                    <a:pt x="203988" y="94753"/>
                  </a:lnTo>
                  <a:lnTo>
                    <a:pt x="203861" y="94915"/>
                  </a:lnTo>
                  <a:lnTo>
                    <a:pt x="203753" y="95078"/>
                  </a:lnTo>
                  <a:lnTo>
                    <a:pt x="203572" y="95421"/>
                  </a:lnTo>
                  <a:lnTo>
                    <a:pt x="203067" y="95547"/>
                  </a:lnTo>
                  <a:lnTo>
                    <a:pt x="203067" y="95547"/>
                  </a:lnTo>
                  <a:lnTo>
                    <a:pt x="203157" y="94843"/>
                  </a:lnTo>
                  <a:lnTo>
                    <a:pt x="203338" y="94879"/>
                  </a:lnTo>
                  <a:lnTo>
                    <a:pt x="203229" y="94391"/>
                  </a:lnTo>
                  <a:lnTo>
                    <a:pt x="202922" y="94897"/>
                  </a:lnTo>
                  <a:lnTo>
                    <a:pt x="202778" y="95150"/>
                  </a:lnTo>
                  <a:lnTo>
                    <a:pt x="202651" y="95421"/>
                  </a:lnTo>
                  <a:lnTo>
                    <a:pt x="202543" y="95457"/>
                  </a:lnTo>
                  <a:lnTo>
                    <a:pt x="202435" y="95475"/>
                  </a:lnTo>
                  <a:lnTo>
                    <a:pt x="202326" y="95493"/>
                  </a:lnTo>
                  <a:lnTo>
                    <a:pt x="202236" y="95475"/>
                  </a:lnTo>
                  <a:lnTo>
                    <a:pt x="202128" y="95457"/>
                  </a:lnTo>
                  <a:lnTo>
                    <a:pt x="202038" y="95421"/>
                  </a:lnTo>
                  <a:lnTo>
                    <a:pt x="201839" y="95330"/>
                  </a:lnTo>
                  <a:lnTo>
                    <a:pt x="201839" y="95529"/>
                  </a:lnTo>
                  <a:lnTo>
                    <a:pt x="201297" y="95583"/>
                  </a:lnTo>
                  <a:lnTo>
                    <a:pt x="201297" y="95240"/>
                  </a:lnTo>
                  <a:lnTo>
                    <a:pt x="201279" y="94897"/>
                  </a:lnTo>
                  <a:lnTo>
                    <a:pt x="201297" y="94716"/>
                  </a:lnTo>
                  <a:lnTo>
                    <a:pt x="201315" y="94554"/>
                  </a:lnTo>
                  <a:lnTo>
                    <a:pt x="201351" y="94391"/>
                  </a:lnTo>
                  <a:lnTo>
                    <a:pt x="201424" y="94229"/>
                  </a:lnTo>
                  <a:lnTo>
                    <a:pt x="202146" y="94139"/>
                  </a:lnTo>
                  <a:lnTo>
                    <a:pt x="202868" y="94066"/>
                  </a:lnTo>
                  <a:lnTo>
                    <a:pt x="203591" y="93976"/>
                  </a:lnTo>
                  <a:lnTo>
                    <a:pt x="204313" y="93904"/>
                  </a:lnTo>
                  <a:lnTo>
                    <a:pt x="205053" y="93868"/>
                  </a:lnTo>
                  <a:lnTo>
                    <a:pt x="205776" y="93850"/>
                  </a:lnTo>
                  <a:close/>
                  <a:moveTo>
                    <a:pt x="180060" y="81660"/>
                  </a:moveTo>
                  <a:lnTo>
                    <a:pt x="181884" y="81787"/>
                  </a:lnTo>
                  <a:lnTo>
                    <a:pt x="181920" y="82238"/>
                  </a:lnTo>
                  <a:lnTo>
                    <a:pt x="182083" y="82238"/>
                  </a:lnTo>
                  <a:lnTo>
                    <a:pt x="182065" y="82834"/>
                  </a:lnTo>
                  <a:lnTo>
                    <a:pt x="182264" y="82780"/>
                  </a:lnTo>
                  <a:lnTo>
                    <a:pt x="182264" y="83556"/>
                  </a:lnTo>
                  <a:lnTo>
                    <a:pt x="182444" y="83502"/>
                  </a:lnTo>
                  <a:lnTo>
                    <a:pt x="182444" y="84261"/>
                  </a:lnTo>
                  <a:lnTo>
                    <a:pt x="182589" y="84243"/>
                  </a:lnTo>
                  <a:lnTo>
                    <a:pt x="182643" y="84658"/>
                  </a:lnTo>
                  <a:lnTo>
                    <a:pt x="182733" y="85073"/>
                  </a:lnTo>
                  <a:lnTo>
                    <a:pt x="182932" y="85796"/>
                  </a:lnTo>
                  <a:lnTo>
                    <a:pt x="183004" y="86175"/>
                  </a:lnTo>
                  <a:lnTo>
                    <a:pt x="183112" y="86536"/>
                  </a:lnTo>
                  <a:lnTo>
                    <a:pt x="183203" y="86897"/>
                  </a:lnTo>
                  <a:lnTo>
                    <a:pt x="183329" y="87276"/>
                  </a:lnTo>
                  <a:lnTo>
                    <a:pt x="183383" y="87926"/>
                  </a:lnTo>
                  <a:lnTo>
                    <a:pt x="183528" y="87908"/>
                  </a:lnTo>
                  <a:lnTo>
                    <a:pt x="183546" y="88667"/>
                  </a:lnTo>
                  <a:lnTo>
                    <a:pt x="183672" y="88649"/>
                  </a:lnTo>
                  <a:lnTo>
                    <a:pt x="183726" y="89136"/>
                  </a:lnTo>
                  <a:lnTo>
                    <a:pt x="183762" y="89389"/>
                  </a:lnTo>
                  <a:lnTo>
                    <a:pt x="183835" y="89642"/>
                  </a:lnTo>
                  <a:lnTo>
                    <a:pt x="183925" y="90003"/>
                  </a:lnTo>
                  <a:lnTo>
                    <a:pt x="184015" y="90382"/>
                  </a:lnTo>
                  <a:lnTo>
                    <a:pt x="184178" y="91087"/>
                  </a:lnTo>
                  <a:lnTo>
                    <a:pt x="184250" y="91448"/>
                  </a:lnTo>
                  <a:lnTo>
                    <a:pt x="184322" y="91809"/>
                  </a:lnTo>
                  <a:lnTo>
                    <a:pt x="184431" y="91737"/>
                  </a:lnTo>
                  <a:lnTo>
                    <a:pt x="184449" y="92206"/>
                  </a:lnTo>
                  <a:lnTo>
                    <a:pt x="184467" y="92676"/>
                  </a:lnTo>
                  <a:lnTo>
                    <a:pt x="184647" y="92658"/>
                  </a:lnTo>
                  <a:lnTo>
                    <a:pt x="184647" y="93416"/>
                  </a:lnTo>
                  <a:lnTo>
                    <a:pt x="184792" y="93380"/>
                  </a:lnTo>
                  <a:lnTo>
                    <a:pt x="184828" y="93904"/>
                  </a:lnTo>
                  <a:lnTo>
                    <a:pt x="184900" y="94428"/>
                  </a:lnTo>
                  <a:lnTo>
                    <a:pt x="184990" y="94319"/>
                  </a:lnTo>
                  <a:lnTo>
                    <a:pt x="185081" y="94193"/>
                  </a:lnTo>
                  <a:lnTo>
                    <a:pt x="185135" y="94066"/>
                  </a:lnTo>
                  <a:lnTo>
                    <a:pt x="185189" y="93940"/>
                  </a:lnTo>
                  <a:lnTo>
                    <a:pt x="185207" y="93795"/>
                  </a:lnTo>
                  <a:lnTo>
                    <a:pt x="185225" y="93669"/>
                  </a:lnTo>
                  <a:lnTo>
                    <a:pt x="185243" y="93525"/>
                  </a:lnTo>
                  <a:lnTo>
                    <a:pt x="185243" y="93380"/>
                  </a:lnTo>
                  <a:lnTo>
                    <a:pt x="185045" y="93452"/>
                  </a:lnTo>
                  <a:lnTo>
                    <a:pt x="185045" y="93145"/>
                  </a:lnTo>
                  <a:lnTo>
                    <a:pt x="185026" y="92838"/>
                  </a:lnTo>
                  <a:lnTo>
                    <a:pt x="184990" y="92531"/>
                  </a:lnTo>
                  <a:lnTo>
                    <a:pt x="184918" y="92242"/>
                  </a:lnTo>
                  <a:lnTo>
                    <a:pt x="184828" y="91773"/>
                  </a:lnTo>
                  <a:lnTo>
                    <a:pt x="184756" y="91556"/>
                  </a:lnTo>
                  <a:lnTo>
                    <a:pt x="184701" y="91321"/>
                  </a:lnTo>
                  <a:lnTo>
                    <a:pt x="184647" y="90653"/>
                  </a:lnTo>
                  <a:lnTo>
                    <a:pt x="184521" y="90689"/>
                  </a:lnTo>
                  <a:lnTo>
                    <a:pt x="184503" y="90419"/>
                  </a:lnTo>
                  <a:lnTo>
                    <a:pt x="184467" y="90166"/>
                  </a:lnTo>
                  <a:lnTo>
                    <a:pt x="184431" y="89913"/>
                  </a:lnTo>
                  <a:lnTo>
                    <a:pt x="184394" y="89787"/>
                  </a:lnTo>
                  <a:lnTo>
                    <a:pt x="184340" y="89678"/>
                  </a:lnTo>
                  <a:lnTo>
                    <a:pt x="184268" y="89010"/>
                  </a:lnTo>
                  <a:lnTo>
                    <a:pt x="184160" y="89028"/>
                  </a:lnTo>
                  <a:lnTo>
                    <a:pt x="184106" y="88540"/>
                  </a:lnTo>
                  <a:lnTo>
                    <a:pt x="184069" y="88288"/>
                  </a:lnTo>
                  <a:lnTo>
                    <a:pt x="184015" y="88035"/>
                  </a:lnTo>
                  <a:lnTo>
                    <a:pt x="183799" y="87313"/>
                  </a:lnTo>
                  <a:lnTo>
                    <a:pt x="183726" y="86951"/>
                  </a:lnTo>
                  <a:lnTo>
                    <a:pt x="183618" y="86590"/>
                  </a:lnTo>
                  <a:lnTo>
                    <a:pt x="183473" y="85976"/>
                  </a:lnTo>
                  <a:lnTo>
                    <a:pt x="183347" y="85362"/>
                  </a:lnTo>
                  <a:lnTo>
                    <a:pt x="183203" y="85362"/>
                  </a:lnTo>
                  <a:lnTo>
                    <a:pt x="183203" y="84640"/>
                  </a:lnTo>
                  <a:lnTo>
                    <a:pt x="183058" y="84658"/>
                  </a:lnTo>
                  <a:lnTo>
                    <a:pt x="182986" y="84243"/>
                  </a:lnTo>
                  <a:lnTo>
                    <a:pt x="182950" y="84026"/>
                  </a:lnTo>
                  <a:lnTo>
                    <a:pt x="182896" y="83827"/>
                  </a:lnTo>
                  <a:lnTo>
                    <a:pt x="182733" y="83231"/>
                  </a:lnTo>
                  <a:lnTo>
                    <a:pt x="182661" y="82924"/>
                  </a:lnTo>
                  <a:lnTo>
                    <a:pt x="182589" y="82617"/>
                  </a:lnTo>
                  <a:lnTo>
                    <a:pt x="182462" y="82635"/>
                  </a:lnTo>
                  <a:lnTo>
                    <a:pt x="182444" y="81859"/>
                  </a:lnTo>
                  <a:lnTo>
                    <a:pt x="182643" y="81913"/>
                  </a:lnTo>
                  <a:lnTo>
                    <a:pt x="182823" y="81985"/>
                  </a:lnTo>
                  <a:lnTo>
                    <a:pt x="182986" y="82076"/>
                  </a:lnTo>
                  <a:lnTo>
                    <a:pt x="183130" y="82166"/>
                  </a:lnTo>
                  <a:lnTo>
                    <a:pt x="183275" y="82292"/>
                  </a:lnTo>
                  <a:lnTo>
                    <a:pt x="183419" y="82401"/>
                  </a:lnTo>
                  <a:lnTo>
                    <a:pt x="183546" y="82545"/>
                  </a:lnTo>
                  <a:lnTo>
                    <a:pt x="183672" y="82690"/>
                  </a:lnTo>
                  <a:lnTo>
                    <a:pt x="183780" y="82834"/>
                  </a:lnTo>
                  <a:lnTo>
                    <a:pt x="183871" y="82997"/>
                  </a:lnTo>
                  <a:lnTo>
                    <a:pt x="184051" y="83340"/>
                  </a:lnTo>
                  <a:lnTo>
                    <a:pt x="184196" y="83683"/>
                  </a:lnTo>
                  <a:lnTo>
                    <a:pt x="184322" y="84044"/>
                  </a:lnTo>
                  <a:lnTo>
                    <a:pt x="184629" y="85164"/>
                  </a:lnTo>
                  <a:lnTo>
                    <a:pt x="184918" y="86301"/>
                  </a:lnTo>
                  <a:lnTo>
                    <a:pt x="185478" y="88559"/>
                  </a:lnTo>
                  <a:lnTo>
                    <a:pt x="185604" y="89263"/>
                  </a:lnTo>
                  <a:lnTo>
                    <a:pt x="185749" y="89173"/>
                  </a:lnTo>
                  <a:lnTo>
                    <a:pt x="185749" y="90346"/>
                  </a:lnTo>
                  <a:lnTo>
                    <a:pt x="185929" y="90238"/>
                  </a:lnTo>
                  <a:lnTo>
                    <a:pt x="185929" y="91267"/>
                  </a:lnTo>
                  <a:lnTo>
                    <a:pt x="186110" y="91141"/>
                  </a:lnTo>
                  <a:lnTo>
                    <a:pt x="186110" y="91737"/>
                  </a:lnTo>
                  <a:lnTo>
                    <a:pt x="186128" y="92315"/>
                  </a:lnTo>
                  <a:lnTo>
                    <a:pt x="186291" y="92279"/>
                  </a:lnTo>
                  <a:lnTo>
                    <a:pt x="186291" y="92856"/>
                  </a:lnTo>
                  <a:lnTo>
                    <a:pt x="186309" y="93434"/>
                  </a:lnTo>
                  <a:lnTo>
                    <a:pt x="186471" y="93362"/>
                  </a:lnTo>
                  <a:lnTo>
                    <a:pt x="186471" y="94030"/>
                  </a:lnTo>
                  <a:lnTo>
                    <a:pt x="186507" y="94698"/>
                  </a:lnTo>
                  <a:lnTo>
                    <a:pt x="186652" y="94662"/>
                  </a:lnTo>
                  <a:lnTo>
                    <a:pt x="186652" y="95240"/>
                  </a:lnTo>
                  <a:lnTo>
                    <a:pt x="186670" y="95818"/>
                  </a:lnTo>
                  <a:lnTo>
                    <a:pt x="186832" y="95746"/>
                  </a:lnTo>
                  <a:lnTo>
                    <a:pt x="186832" y="96667"/>
                  </a:lnTo>
                  <a:lnTo>
                    <a:pt x="186760" y="96522"/>
                  </a:lnTo>
                  <a:lnTo>
                    <a:pt x="186652" y="96378"/>
                  </a:lnTo>
                  <a:lnTo>
                    <a:pt x="186435" y="96125"/>
                  </a:lnTo>
                  <a:lnTo>
                    <a:pt x="185984" y="95637"/>
                  </a:lnTo>
                  <a:lnTo>
                    <a:pt x="185767" y="95385"/>
                  </a:lnTo>
                  <a:lnTo>
                    <a:pt x="185568" y="95114"/>
                  </a:lnTo>
                  <a:lnTo>
                    <a:pt x="185496" y="94987"/>
                  </a:lnTo>
                  <a:lnTo>
                    <a:pt x="185424" y="94843"/>
                  </a:lnTo>
                  <a:lnTo>
                    <a:pt x="185370" y="94680"/>
                  </a:lnTo>
                  <a:lnTo>
                    <a:pt x="185315" y="94518"/>
                  </a:lnTo>
                  <a:lnTo>
                    <a:pt x="184756" y="94536"/>
                  </a:lnTo>
                  <a:lnTo>
                    <a:pt x="183780" y="93777"/>
                  </a:lnTo>
                  <a:lnTo>
                    <a:pt x="182805" y="93019"/>
                  </a:lnTo>
                  <a:lnTo>
                    <a:pt x="182805" y="92098"/>
                  </a:lnTo>
                  <a:lnTo>
                    <a:pt x="182625" y="92206"/>
                  </a:lnTo>
                  <a:lnTo>
                    <a:pt x="182625" y="91033"/>
                  </a:lnTo>
                  <a:lnTo>
                    <a:pt x="182444" y="91105"/>
                  </a:lnTo>
                  <a:lnTo>
                    <a:pt x="182444" y="90130"/>
                  </a:lnTo>
                  <a:lnTo>
                    <a:pt x="182264" y="90166"/>
                  </a:lnTo>
                  <a:lnTo>
                    <a:pt x="182264" y="90166"/>
                  </a:lnTo>
                  <a:lnTo>
                    <a:pt x="182282" y="89353"/>
                  </a:lnTo>
                  <a:lnTo>
                    <a:pt x="182083" y="89461"/>
                  </a:lnTo>
                  <a:lnTo>
                    <a:pt x="182065" y="88504"/>
                  </a:lnTo>
                  <a:lnTo>
                    <a:pt x="181884" y="88522"/>
                  </a:lnTo>
                  <a:lnTo>
                    <a:pt x="181884" y="88522"/>
                  </a:lnTo>
                  <a:lnTo>
                    <a:pt x="181920" y="87872"/>
                  </a:lnTo>
                  <a:lnTo>
                    <a:pt x="181722" y="87999"/>
                  </a:lnTo>
                  <a:lnTo>
                    <a:pt x="181722" y="87150"/>
                  </a:lnTo>
                  <a:lnTo>
                    <a:pt x="181523" y="87258"/>
                  </a:lnTo>
                  <a:lnTo>
                    <a:pt x="181541" y="86446"/>
                  </a:lnTo>
                  <a:lnTo>
                    <a:pt x="181343" y="86518"/>
                  </a:lnTo>
                  <a:lnTo>
                    <a:pt x="181379" y="85850"/>
                  </a:lnTo>
                  <a:lnTo>
                    <a:pt x="181162" y="85994"/>
                  </a:lnTo>
                  <a:lnTo>
                    <a:pt x="181162" y="85994"/>
                  </a:lnTo>
                  <a:lnTo>
                    <a:pt x="181180" y="85145"/>
                  </a:lnTo>
                  <a:lnTo>
                    <a:pt x="180963" y="85254"/>
                  </a:lnTo>
                  <a:lnTo>
                    <a:pt x="181018" y="84568"/>
                  </a:lnTo>
                  <a:lnTo>
                    <a:pt x="180801" y="84712"/>
                  </a:lnTo>
                  <a:lnTo>
                    <a:pt x="180801" y="84712"/>
                  </a:lnTo>
                  <a:lnTo>
                    <a:pt x="180819" y="83881"/>
                  </a:lnTo>
                  <a:lnTo>
                    <a:pt x="180602" y="83972"/>
                  </a:lnTo>
                  <a:lnTo>
                    <a:pt x="180638" y="83304"/>
                  </a:lnTo>
                  <a:lnTo>
                    <a:pt x="180422" y="83430"/>
                  </a:lnTo>
                  <a:lnTo>
                    <a:pt x="180458" y="82744"/>
                  </a:lnTo>
                  <a:lnTo>
                    <a:pt x="180223" y="82888"/>
                  </a:lnTo>
                  <a:lnTo>
                    <a:pt x="180277" y="82202"/>
                  </a:lnTo>
                  <a:lnTo>
                    <a:pt x="180277" y="82202"/>
                  </a:lnTo>
                  <a:lnTo>
                    <a:pt x="180060" y="82346"/>
                  </a:lnTo>
                  <a:lnTo>
                    <a:pt x="180060" y="81660"/>
                  </a:lnTo>
                  <a:close/>
                  <a:moveTo>
                    <a:pt x="196295" y="85452"/>
                  </a:moveTo>
                  <a:lnTo>
                    <a:pt x="196764" y="85723"/>
                  </a:lnTo>
                  <a:lnTo>
                    <a:pt x="196638" y="85850"/>
                  </a:lnTo>
                  <a:lnTo>
                    <a:pt x="196837" y="85904"/>
                  </a:lnTo>
                  <a:lnTo>
                    <a:pt x="196999" y="85958"/>
                  </a:lnTo>
                  <a:lnTo>
                    <a:pt x="197144" y="86066"/>
                  </a:lnTo>
                  <a:lnTo>
                    <a:pt x="197270" y="86175"/>
                  </a:lnTo>
                  <a:lnTo>
                    <a:pt x="197360" y="86319"/>
                  </a:lnTo>
                  <a:lnTo>
                    <a:pt x="197433" y="86482"/>
                  </a:lnTo>
                  <a:lnTo>
                    <a:pt x="197487" y="86644"/>
                  </a:lnTo>
                  <a:lnTo>
                    <a:pt x="197487" y="86843"/>
                  </a:lnTo>
                  <a:lnTo>
                    <a:pt x="197198" y="86843"/>
                  </a:lnTo>
                  <a:lnTo>
                    <a:pt x="197324" y="87204"/>
                  </a:lnTo>
                  <a:lnTo>
                    <a:pt x="197071" y="87222"/>
                  </a:lnTo>
                  <a:lnTo>
                    <a:pt x="197144" y="87656"/>
                  </a:lnTo>
                  <a:lnTo>
                    <a:pt x="197451" y="87240"/>
                  </a:lnTo>
                  <a:lnTo>
                    <a:pt x="197469" y="87114"/>
                  </a:lnTo>
                  <a:lnTo>
                    <a:pt x="197722" y="86536"/>
                  </a:lnTo>
                  <a:lnTo>
                    <a:pt x="198372" y="87114"/>
                  </a:lnTo>
                  <a:lnTo>
                    <a:pt x="197992" y="87782"/>
                  </a:lnTo>
                  <a:lnTo>
                    <a:pt x="198065" y="88252"/>
                  </a:lnTo>
                  <a:lnTo>
                    <a:pt x="198227" y="87692"/>
                  </a:lnTo>
                  <a:lnTo>
                    <a:pt x="198408" y="87782"/>
                  </a:lnTo>
                  <a:lnTo>
                    <a:pt x="198390" y="87240"/>
                  </a:lnTo>
                  <a:lnTo>
                    <a:pt x="198624" y="87421"/>
                  </a:lnTo>
                  <a:lnTo>
                    <a:pt x="198841" y="87601"/>
                  </a:lnTo>
                  <a:lnTo>
                    <a:pt x="199058" y="87782"/>
                  </a:lnTo>
                  <a:lnTo>
                    <a:pt x="199275" y="87999"/>
                  </a:lnTo>
                  <a:lnTo>
                    <a:pt x="199040" y="88486"/>
                  </a:lnTo>
                  <a:lnTo>
                    <a:pt x="198877" y="88486"/>
                  </a:lnTo>
                  <a:lnTo>
                    <a:pt x="198986" y="88992"/>
                  </a:lnTo>
                  <a:lnTo>
                    <a:pt x="199401" y="88161"/>
                  </a:lnTo>
                  <a:lnTo>
                    <a:pt x="199943" y="88920"/>
                  </a:lnTo>
                  <a:lnTo>
                    <a:pt x="199852" y="89263"/>
                  </a:lnTo>
                  <a:lnTo>
                    <a:pt x="199780" y="89606"/>
                  </a:lnTo>
                  <a:lnTo>
                    <a:pt x="199600" y="89588"/>
                  </a:lnTo>
                  <a:lnTo>
                    <a:pt x="199600" y="89588"/>
                  </a:lnTo>
                  <a:lnTo>
                    <a:pt x="199672" y="89931"/>
                  </a:lnTo>
                  <a:lnTo>
                    <a:pt x="199275" y="90039"/>
                  </a:lnTo>
                  <a:lnTo>
                    <a:pt x="199383" y="90075"/>
                  </a:lnTo>
                  <a:lnTo>
                    <a:pt x="199491" y="90094"/>
                  </a:lnTo>
                  <a:lnTo>
                    <a:pt x="199582" y="90094"/>
                  </a:lnTo>
                  <a:lnTo>
                    <a:pt x="199672" y="90075"/>
                  </a:lnTo>
                  <a:lnTo>
                    <a:pt x="199762" y="90039"/>
                  </a:lnTo>
                  <a:lnTo>
                    <a:pt x="199816" y="89967"/>
                  </a:lnTo>
                  <a:lnTo>
                    <a:pt x="199870" y="89877"/>
                  </a:lnTo>
                  <a:lnTo>
                    <a:pt x="199889" y="89750"/>
                  </a:lnTo>
                  <a:lnTo>
                    <a:pt x="200015" y="89732"/>
                  </a:lnTo>
                  <a:lnTo>
                    <a:pt x="200069" y="89245"/>
                  </a:lnTo>
                  <a:lnTo>
                    <a:pt x="200376" y="90021"/>
                  </a:lnTo>
                  <a:lnTo>
                    <a:pt x="200105" y="90364"/>
                  </a:lnTo>
                  <a:lnTo>
                    <a:pt x="199834" y="90726"/>
                  </a:lnTo>
                  <a:lnTo>
                    <a:pt x="199600" y="91087"/>
                  </a:lnTo>
                  <a:lnTo>
                    <a:pt x="199383" y="91466"/>
                  </a:lnTo>
                  <a:lnTo>
                    <a:pt x="199383" y="91466"/>
                  </a:lnTo>
                  <a:lnTo>
                    <a:pt x="199564" y="91376"/>
                  </a:lnTo>
                  <a:lnTo>
                    <a:pt x="199744" y="91285"/>
                  </a:lnTo>
                  <a:lnTo>
                    <a:pt x="199925" y="91159"/>
                  </a:lnTo>
                  <a:lnTo>
                    <a:pt x="200087" y="91014"/>
                  </a:lnTo>
                  <a:lnTo>
                    <a:pt x="200232" y="90852"/>
                  </a:lnTo>
                  <a:lnTo>
                    <a:pt x="200340" y="90671"/>
                  </a:lnTo>
                  <a:lnTo>
                    <a:pt x="200430" y="90491"/>
                  </a:lnTo>
                  <a:lnTo>
                    <a:pt x="200484" y="90292"/>
                  </a:lnTo>
                  <a:lnTo>
                    <a:pt x="200647" y="91033"/>
                  </a:lnTo>
                  <a:lnTo>
                    <a:pt x="200773" y="91791"/>
                  </a:lnTo>
                  <a:lnTo>
                    <a:pt x="200773" y="91791"/>
                  </a:lnTo>
                  <a:lnTo>
                    <a:pt x="200629" y="91737"/>
                  </a:lnTo>
                  <a:lnTo>
                    <a:pt x="200177" y="92333"/>
                  </a:lnTo>
                  <a:lnTo>
                    <a:pt x="199943" y="92622"/>
                  </a:lnTo>
                  <a:lnTo>
                    <a:pt x="199744" y="92947"/>
                  </a:lnTo>
                  <a:lnTo>
                    <a:pt x="199907" y="92874"/>
                  </a:lnTo>
                  <a:lnTo>
                    <a:pt x="200051" y="92784"/>
                  </a:lnTo>
                  <a:lnTo>
                    <a:pt x="200196" y="92676"/>
                  </a:lnTo>
                  <a:lnTo>
                    <a:pt x="200340" y="92568"/>
                  </a:lnTo>
                  <a:lnTo>
                    <a:pt x="200466" y="92441"/>
                  </a:lnTo>
                  <a:lnTo>
                    <a:pt x="200575" y="92315"/>
                  </a:lnTo>
                  <a:lnTo>
                    <a:pt x="200665" y="92152"/>
                  </a:lnTo>
                  <a:lnTo>
                    <a:pt x="200755" y="92008"/>
                  </a:lnTo>
                  <a:lnTo>
                    <a:pt x="200864" y="92929"/>
                  </a:lnTo>
                  <a:lnTo>
                    <a:pt x="200376" y="93398"/>
                  </a:lnTo>
                  <a:lnTo>
                    <a:pt x="200141" y="93651"/>
                  </a:lnTo>
                  <a:lnTo>
                    <a:pt x="199907" y="93886"/>
                  </a:lnTo>
                  <a:lnTo>
                    <a:pt x="199509" y="94084"/>
                  </a:lnTo>
                  <a:lnTo>
                    <a:pt x="199997" y="94139"/>
                  </a:lnTo>
                  <a:lnTo>
                    <a:pt x="200846" y="93362"/>
                  </a:lnTo>
                  <a:lnTo>
                    <a:pt x="200846" y="93362"/>
                  </a:lnTo>
                  <a:lnTo>
                    <a:pt x="200791" y="93741"/>
                  </a:lnTo>
                  <a:lnTo>
                    <a:pt x="200737" y="93922"/>
                  </a:lnTo>
                  <a:lnTo>
                    <a:pt x="200665" y="94084"/>
                  </a:lnTo>
                  <a:lnTo>
                    <a:pt x="200575" y="94247"/>
                  </a:lnTo>
                  <a:lnTo>
                    <a:pt x="200466" y="94373"/>
                  </a:lnTo>
                  <a:lnTo>
                    <a:pt x="200394" y="94428"/>
                  </a:lnTo>
                  <a:lnTo>
                    <a:pt x="200304" y="94464"/>
                  </a:lnTo>
                  <a:lnTo>
                    <a:pt x="200214" y="94500"/>
                  </a:lnTo>
                  <a:lnTo>
                    <a:pt x="200105" y="94518"/>
                  </a:lnTo>
                  <a:lnTo>
                    <a:pt x="199780" y="94698"/>
                  </a:lnTo>
                  <a:lnTo>
                    <a:pt x="199455" y="94879"/>
                  </a:lnTo>
                  <a:lnTo>
                    <a:pt x="199997" y="94897"/>
                  </a:lnTo>
                  <a:lnTo>
                    <a:pt x="200557" y="94861"/>
                  </a:lnTo>
                  <a:lnTo>
                    <a:pt x="200394" y="95150"/>
                  </a:lnTo>
                  <a:lnTo>
                    <a:pt x="200214" y="95421"/>
                  </a:lnTo>
                  <a:lnTo>
                    <a:pt x="200015" y="95674"/>
                  </a:lnTo>
                  <a:lnTo>
                    <a:pt x="199798" y="95926"/>
                  </a:lnTo>
                  <a:lnTo>
                    <a:pt x="199582" y="96161"/>
                  </a:lnTo>
                  <a:lnTo>
                    <a:pt x="199347" y="96378"/>
                  </a:lnTo>
                  <a:lnTo>
                    <a:pt x="198877" y="96829"/>
                  </a:lnTo>
                  <a:lnTo>
                    <a:pt x="198950" y="96414"/>
                  </a:lnTo>
                  <a:lnTo>
                    <a:pt x="198986" y="95999"/>
                  </a:lnTo>
                  <a:lnTo>
                    <a:pt x="199004" y="95583"/>
                  </a:lnTo>
                  <a:lnTo>
                    <a:pt x="199004" y="95168"/>
                  </a:lnTo>
                  <a:lnTo>
                    <a:pt x="198968" y="94753"/>
                  </a:lnTo>
                  <a:lnTo>
                    <a:pt x="198913" y="94337"/>
                  </a:lnTo>
                  <a:lnTo>
                    <a:pt x="198841" y="93940"/>
                  </a:lnTo>
                  <a:lnTo>
                    <a:pt x="198751" y="93525"/>
                  </a:lnTo>
                  <a:lnTo>
                    <a:pt x="198643" y="93127"/>
                  </a:lnTo>
                  <a:lnTo>
                    <a:pt x="198516" y="92730"/>
                  </a:lnTo>
                  <a:lnTo>
                    <a:pt x="198372" y="92351"/>
                  </a:lnTo>
                  <a:lnTo>
                    <a:pt x="198209" y="91954"/>
                  </a:lnTo>
                  <a:lnTo>
                    <a:pt x="198029" y="91574"/>
                  </a:lnTo>
                  <a:lnTo>
                    <a:pt x="197848" y="91195"/>
                  </a:lnTo>
                  <a:lnTo>
                    <a:pt x="197649" y="90834"/>
                  </a:lnTo>
                  <a:lnTo>
                    <a:pt x="197451" y="90473"/>
                  </a:lnTo>
                  <a:lnTo>
                    <a:pt x="197053" y="89805"/>
                  </a:lnTo>
                  <a:lnTo>
                    <a:pt x="196638" y="89118"/>
                  </a:lnTo>
                  <a:lnTo>
                    <a:pt x="196421" y="88793"/>
                  </a:lnTo>
                  <a:lnTo>
                    <a:pt x="196187" y="88468"/>
                  </a:lnTo>
                  <a:lnTo>
                    <a:pt x="195952" y="88161"/>
                  </a:lnTo>
                  <a:lnTo>
                    <a:pt x="195681" y="87872"/>
                  </a:lnTo>
                  <a:lnTo>
                    <a:pt x="195717" y="87782"/>
                  </a:lnTo>
                  <a:lnTo>
                    <a:pt x="195735" y="87656"/>
                  </a:lnTo>
                  <a:lnTo>
                    <a:pt x="195753" y="87403"/>
                  </a:lnTo>
                  <a:lnTo>
                    <a:pt x="195789" y="87294"/>
                  </a:lnTo>
                  <a:lnTo>
                    <a:pt x="195843" y="87204"/>
                  </a:lnTo>
                  <a:lnTo>
                    <a:pt x="195862" y="87168"/>
                  </a:lnTo>
                  <a:lnTo>
                    <a:pt x="195916" y="87132"/>
                  </a:lnTo>
                  <a:lnTo>
                    <a:pt x="196042" y="87132"/>
                  </a:lnTo>
                  <a:lnTo>
                    <a:pt x="196223" y="87240"/>
                  </a:lnTo>
                  <a:lnTo>
                    <a:pt x="196457" y="86951"/>
                  </a:lnTo>
                  <a:lnTo>
                    <a:pt x="196674" y="86662"/>
                  </a:lnTo>
                  <a:lnTo>
                    <a:pt x="196855" y="86337"/>
                  </a:lnTo>
                  <a:lnTo>
                    <a:pt x="197035" y="86012"/>
                  </a:lnTo>
                  <a:lnTo>
                    <a:pt x="196819" y="86048"/>
                  </a:lnTo>
                  <a:lnTo>
                    <a:pt x="196728" y="86066"/>
                  </a:lnTo>
                  <a:lnTo>
                    <a:pt x="196656" y="86103"/>
                  </a:lnTo>
                  <a:lnTo>
                    <a:pt x="196584" y="86157"/>
                  </a:lnTo>
                  <a:lnTo>
                    <a:pt x="196530" y="86211"/>
                  </a:lnTo>
                  <a:lnTo>
                    <a:pt x="196494" y="86301"/>
                  </a:lnTo>
                  <a:lnTo>
                    <a:pt x="196476" y="86410"/>
                  </a:lnTo>
                  <a:lnTo>
                    <a:pt x="196241" y="86753"/>
                  </a:lnTo>
                  <a:lnTo>
                    <a:pt x="196114" y="86789"/>
                  </a:lnTo>
                  <a:lnTo>
                    <a:pt x="195970" y="86753"/>
                  </a:lnTo>
                  <a:lnTo>
                    <a:pt x="196042" y="86428"/>
                  </a:lnTo>
                  <a:lnTo>
                    <a:pt x="196132" y="86103"/>
                  </a:lnTo>
                  <a:lnTo>
                    <a:pt x="196295" y="85452"/>
                  </a:lnTo>
                  <a:close/>
                  <a:moveTo>
                    <a:pt x="160485" y="96576"/>
                  </a:moveTo>
                  <a:lnTo>
                    <a:pt x="160539" y="96595"/>
                  </a:lnTo>
                  <a:lnTo>
                    <a:pt x="160593" y="96631"/>
                  </a:lnTo>
                  <a:lnTo>
                    <a:pt x="160612" y="96667"/>
                  </a:lnTo>
                  <a:lnTo>
                    <a:pt x="160630" y="96721"/>
                  </a:lnTo>
                  <a:lnTo>
                    <a:pt x="160630" y="96793"/>
                  </a:lnTo>
                  <a:lnTo>
                    <a:pt x="160612" y="96883"/>
                  </a:lnTo>
                  <a:lnTo>
                    <a:pt x="160521" y="96902"/>
                  </a:lnTo>
                  <a:lnTo>
                    <a:pt x="160449" y="96902"/>
                  </a:lnTo>
                  <a:lnTo>
                    <a:pt x="160395" y="96883"/>
                  </a:lnTo>
                  <a:lnTo>
                    <a:pt x="160359" y="96847"/>
                  </a:lnTo>
                  <a:lnTo>
                    <a:pt x="160323" y="96811"/>
                  </a:lnTo>
                  <a:lnTo>
                    <a:pt x="160305" y="96739"/>
                  </a:lnTo>
                  <a:lnTo>
                    <a:pt x="160305" y="96667"/>
                  </a:lnTo>
                  <a:lnTo>
                    <a:pt x="160323" y="96576"/>
                  </a:lnTo>
                  <a:close/>
                  <a:moveTo>
                    <a:pt x="194886" y="93687"/>
                  </a:moveTo>
                  <a:lnTo>
                    <a:pt x="194904" y="94193"/>
                  </a:lnTo>
                  <a:lnTo>
                    <a:pt x="194922" y="94716"/>
                  </a:lnTo>
                  <a:lnTo>
                    <a:pt x="194977" y="95746"/>
                  </a:lnTo>
                  <a:lnTo>
                    <a:pt x="194977" y="96251"/>
                  </a:lnTo>
                  <a:lnTo>
                    <a:pt x="194977" y="96757"/>
                  </a:lnTo>
                  <a:lnTo>
                    <a:pt x="194941" y="97281"/>
                  </a:lnTo>
                  <a:lnTo>
                    <a:pt x="194850" y="97786"/>
                  </a:lnTo>
                  <a:lnTo>
                    <a:pt x="194778" y="97552"/>
                  </a:lnTo>
                  <a:lnTo>
                    <a:pt x="194652" y="97335"/>
                  </a:lnTo>
                  <a:lnTo>
                    <a:pt x="194525" y="97154"/>
                  </a:lnTo>
                  <a:lnTo>
                    <a:pt x="194381" y="96956"/>
                  </a:lnTo>
                  <a:lnTo>
                    <a:pt x="194507" y="96558"/>
                  </a:lnTo>
                  <a:lnTo>
                    <a:pt x="194615" y="96161"/>
                  </a:lnTo>
                  <a:lnTo>
                    <a:pt x="194706" y="95764"/>
                  </a:lnTo>
                  <a:lnTo>
                    <a:pt x="194778" y="95349"/>
                  </a:lnTo>
                  <a:lnTo>
                    <a:pt x="194832" y="94933"/>
                  </a:lnTo>
                  <a:lnTo>
                    <a:pt x="194850" y="94518"/>
                  </a:lnTo>
                  <a:lnTo>
                    <a:pt x="194886" y="93687"/>
                  </a:lnTo>
                  <a:close/>
                  <a:moveTo>
                    <a:pt x="195663" y="90816"/>
                  </a:moveTo>
                  <a:lnTo>
                    <a:pt x="196421" y="90870"/>
                  </a:lnTo>
                  <a:lnTo>
                    <a:pt x="196566" y="91159"/>
                  </a:lnTo>
                  <a:lnTo>
                    <a:pt x="196692" y="91448"/>
                  </a:lnTo>
                  <a:lnTo>
                    <a:pt x="196819" y="91755"/>
                  </a:lnTo>
                  <a:lnTo>
                    <a:pt x="196927" y="92044"/>
                  </a:lnTo>
                  <a:lnTo>
                    <a:pt x="197017" y="92351"/>
                  </a:lnTo>
                  <a:lnTo>
                    <a:pt x="197108" y="92676"/>
                  </a:lnTo>
                  <a:lnTo>
                    <a:pt x="197234" y="93290"/>
                  </a:lnTo>
                  <a:lnTo>
                    <a:pt x="197324" y="93940"/>
                  </a:lnTo>
                  <a:lnTo>
                    <a:pt x="197396" y="94590"/>
                  </a:lnTo>
                  <a:lnTo>
                    <a:pt x="197451" y="95222"/>
                  </a:lnTo>
                  <a:lnTo>
                    <a:pt x="197487" y="95872"/>
                  </a:lnTo>
                  <a:lnTo>
                    <a:pt x="197378" y="96793"/>
                  </a:lnTo>
                  <a:lnTo>
                    <a:pt x="197324" y="97245"/>
                  </a:lnTo>
                  <a:lnTo>
                    <a:pt x="197306" y="97714"/>
                  </a:lnTo>
                  <a:lnTo>
                    <a:pt x="196710" y="97967"/>
                  </a:lnTo>
                  <a:lnTo>
                    <a:pt x="196620" y="97841"/>
                  </a:lnTo>
                  <a:lnTo>
                    <a:pt x="196512" y="97732"/>
                  </a:lnTo>
                  <a:lnTo>
                    <a:pt x="196403" y="97624"/>
                  </a:lnTo>
                  <a:lnTo>
                    <a:pt x="196295" y="97534"/>
                  </a:lnTo>
                  <a:lnTo>
                    <a:pt x="196169" y="97461"/>
                  </a:lnTo>
                  <a:lnTo>
                    <a:pt x="196042" y="97407"/>
                  </a:lnTo>
                  <a:lnTo>
                    <a:pt x="195898" y="97353"/>
                  </a:lnTo>
                  <a:lnTo>
                    <a:pt x="195735" y="97335"/>
                  </a:lnTo>
                  <a:lnTo>
                    <a:pt x="195717" y="96595"/>
                  </a:lnTo>
                  <a:lnTo>
                    <a:pt x="195699" y="95836"/>
                  </a:lnTo>
                  <a:lnTo>
                    <a:pt x="195699" y="95078"/>
                  </a:lnTo>
                  <a:lnTo>
                    <a:pt x="195681" y="94319"/>
                  </a:lnTo>
                  <a:lnTo>
                    <a:pt x="196096" y="94319"/>
                  </a:lnTo>
                  <a:lnTo>
                    <a:pt x="196494" y="94283"/>
                  </a:lnTo>
                  <a:lnTo>
                    <a:pt x="195699" y="93705"/>
                  </a:lnTo>
                  <a:lnTo>
                    <a:pt x="195663" y="93073"/>
                  </a:lnTo>
                  <a:lnTo>
                    <a:pt x="195645" y="92459"/>
                  </a:lnTo>
                  <a:lnTo>
                    <a:pt x="196114" y="92658"/>
                  </a:lnTo>
                  <a:lnTo>
                    <a:pt x="196277" y="92513"/>
                  </a:lnTo>
                  <a:lnTo>
                    <a:pt x="196349" y="92441"/>
                  </a:lnTo>
                  <a:lnTo>
                    <a:pt x="196421" y="92351"/>
                  </a:lnTo>
                  <a:lnTo>
                    <a:pt x="196476" y="92261"/>
                  </a:lnTo>
                  <a:lnTo>
                    <a:pt x="196494" y="92170"/>
                  </a:lnTo>
                  <a:lnTo>
                    <a:pt x="196494" y="92062"/>
                  </a:lnTo>
                  <a:lnTo>
                    <a:pt x="196439" y="91954"/>
                  </a:lnTo>
                  <a:lnTo>
                    <a:pt x="196385" y="92315"/>
                  </a:lnTo>
                  <a:lnTo>
                    <a:pt x="195789" y="92297"/>
                  </a:lnTo>
                  <a:lnTo>
                    <a:pt x="195735" y="92116"/>
                  </a:lnTo>
                  <a:lnTo>
                    <a:pt x="195699" y="91917"/>
                  </a:lnTo>
                  <a:lnTo>
                    <a:pt x="195663" y="91556"/>
                  </a:lnTo>
                  <a:lnTo>
                    <a:pt x="195663" y="91177"/>
                  </a:lnTo>
                  <a:lnTo>
                    <a:pt x="195663" y="90816"/>
                  </a:lnTo>
                  <a:close/>
                  <a:moveTo>
                    <a:pt x="186453" y="92116"/>
                  </a:moveTo>
                  <a:lnTo>
                    <a:pt x="186580" y="92387"/>
                  </a:lnTo>
                  <a:lnTo>
                    <a:pt x="186706" y="92658"/>
                  </a:lnTo>
                  <a:lnTo>
                    <a:pt x="186814" y="92947"/>
                  </a:lnTo>
                  <a:lnTo>
                    <a:pt x="186905" y="93236"/>
                  </a:lnTo>
                  <a:lnTo>
                    <a:pt x="187067" y="93814"/>
                  </a:lnTo>
                  <a:lnTo>
                    <a:pt x="187212" y="94409"/>
                  </a:lnTo>
                  <a:lnTo>
                    <a:pt x="187482" y="95385"/>
                  </a:lnTo>
                  <a:lnTo>
                    <a:pt x="187771" y="96342"/>
                  </a:lnTo>
                  <a:lnTo>
                    <a:pt x="187916" y="96829"/>
                  </a:lnTo>
                  <a:lnTo>
                    <a:pt x="188078" y="97299"/>
                  </a:lnTo>
                  <a:lnTo>
                    <a:pt x="188241" y="97768"/>
                  </a:lnTo>
                  <a:lnTo>
                    <a:pt x="188440" y="98238"/>
                  </a:lnTo>
                  <a:lnTo>
                    <a:pt x="188133" y="97931"/>
                  </a:lnTo>
                  <a:lnTo>
                    <a:pt x="187826" y="97624"/>
                  </a:lnTo>
                  <a:lnTo>
                    <a:pt x="187519" y="97299"/>
                  </a:lnTo>
                  <a:lnTo>
                    <a:pt x="187374" y="97136"/>
                  </a:lnTo>
                  <a:lnTo>
                    <a:pt x="187248" y="96956"/>
                  </a:lnTo>
                  <a:lnTo>
                    <a:pt x="187157" y="96432"/>
                  </a:lnTo>
                  <a:lnTo>
                    <a:pt x="187067" y="95908"/>
                  </a:lnTo>
                  <a:lnTo>
                    <a:pt x="187049" y="95637"/>
                  </a:lnTo>
                  <a:lnTo>
                    <a:pt x="187031" y="95367"/>
                  </a:lnTo>
                  <a:lnTo>
                    <a:pt x="186941" y="94807"/>
                  </a:lnTo>
                  <a:lnTo>
                    <a:pt x="186868" y="94265"/>
                  </a:lnTo>
                  <a:lnTo>
                    <a:pt x="186832" y="93994"/>
                  </a:lnTo>
                  <a:lnTo>
                    <a:pt x="186832" y="93723"/>
                  </a:lnTo>
                  <a:lnTo>
                    <a:pt x="186688" y="93832"/>
                  </a:lnTo>
                  <a:lnTo>
                    <a:pt x="186688" y="93615"/>
                  </a:lnTo>
                  <a:lnTo>
                    <a:pt x="186688" y="93398"/>
                  </a:lnTo>
                  <a:lnTo>
                    <a:pt x="186634" y="92965"/>
                  </a:lnTo>
                  <a:lnTo>
                    <a:pt x="186543" y="92531"/>
                  </a:lnTo>
                  <a:lnTo>
                    <a:pt x="186453" y="92116"/>
                  </a:lnTo>
                  <a:close/>
                  <a:moveTo>
                    <a:pt x="195771" y="51123"/>
                  </a:moveTo>
                  <a:lnTo>
                    <a:pt x="195735" y="51810"/>
                  </a:lnTo>
                  <a:lnTo>
                    <a:pt x="195681" y="52496"/>
                  </a:lnTo>
                  <a:lnTo>
                    <a:pt x="195518" y="53832"/>
                  </a:lnTo>
                  <a:lnTo>
                    <a:pt x="195356" y="55187"/>
                  </a:lnTo>
                  <a:lnTo>
                    <a:pt x="195175" y="56541"/>
                  </a:lnTo>
                  <a:lnTo>
                    <a:pt x="195013" y="58419"/>
                  </a:lnTo>
                  <a:lnTo>
                    <a:pt x="194832" y="60315"/>
                  </a:lnTo>
                  <a:lnTo>
                    <a:pt x="194615" y="62193"/>
                  </a:lnTo>
                  <a:lnTo>
                    <a:pt x="194381" y="64071"/>
                  </a:lnTo>
                  <a:lnTo>
                    <a:pt x="194236" y="64053"/>
                  </a:lnTo>
                  <a:lnTo>
                    <a:pt x="194092" y="64053"/>
                  </a:lnTo>
                  <a:lnTo>
                    <a:pt x="193947" y="64071"/>
                  </a:lnTo>
                  <a:lnTo>
                    <a:pt x="193803" y="64107"/>
                  </a:lnTo>
                  <a:lnTo>
                    <a:pt x="193676" y="64162"/>
                  </a:lnTo>
                  <a:lnTo>
                    <a:pt x="193550" y="64216"/>
                  </a:lnTo>
                  <a:lnTo>
                    <a:pt x="193424" y="64288"/>
                  </a:lnTo>
                  <a:lnTo>
                    <a:pt x="193315" y="64378"/>
                  </a:lnTo>
                  <a:lnTo>
                    <a:pt x="192936" y="64649"/>
                  </a:lnTo>
                  <a:lnTo>
                    <a:pt x="192575" y="64920"/>
                  </a:lnTo>
                  <a:lnTo>
                    <a:pt x="192232" y="65227"/>
                  </a:lnTo>
                  <a:lnTo>
                    <a:pt x="191925" y="65552"/>
                  </a:lnTo>
                  <a:lnTo>
                    <a:pt x="191618" y="65895"/>
                  </a:lnTo>
                  <a:lnTo>
                    <a:pt x="191347" y="66256"/>
                  </a:lnTo>
                  <a:lnTo>
                    <a:pt x="191094" y="66636"/>
                  </a:lnTo>
                  <a:lnTo>
                    <a:pt x="190841" y="67015"/>
                  </a:lnTo>
                  <a:lnTo>
                    <a:pt x="190625" y="67430"/>
                  </a:lnTo>
                  <a:lnTo>
                    <a:pt x="190426" y="67846"/>
                  </a:lnTo>
                  <a:lnTo>
                    <a:pt x="190245" y="68261"/>
                  </a:lnTo>
                  <a:lnTo>
                    <a:pt x="190083" y="68694"/>
                  </a:lnTo>
                  <a:lnTo>
                    <a:pt x="189938" y="69128"/>
                  </a:lnTo>
                  <a:lnTo>
                    <a:pt x="189812" y="69561"/>
                  </a:lnTo>
                  <a:lnTo>
                    <a:pt x="189704" y="70013"/>
                  </a:lnTo>
                  <a:lnTo>
                    <a:pt x="189595" y="70446"/>
                  </a:lnTo>
                  <a:lnTo>
                    <a:pt x="189270" y="71584"/>
                  </a:lnTo>
                  <a:lnTo>
                    <a:pt x="189126" y="72143"/>
                  </a:lnTo>
                  <a:lnTo>
                    <a:pt x="188981" y="72721"/>
                  </a:lnTo>
                  <a:lnTo>
                    <a:pt x="188855" y="73299"/>
                  </a:lnTo>
                  <a:lnTo>
                    <a:pt x="188747" y="73877"/>
                  </a:lnTo>
                  <a:lnTo>
                    <a:pt x="188656" y="74455"/>
                  </a:lnTo>
                  <a:lnTo>
                    <a:pt x="188602" y="75033"/>
                  </a:lnTo>
                  <a:lnTo>
                    <a:pt x="188620" y="75231"/>
                  </a:lnTo>
                  <a:lnTo>
                    <a:pt x="188638" y="75412"/>
                  </a:lnTo>
                  <a:lnTo>
                    <a:pt x="188692" y="75611"/>
                  </a:lnTo>
                  <a:lnTo>
                    <a:pt x="188765" y="75791"/>
                  </a:lnTo>
                  <a:lnTo>
                    <a:pt x="188855" y="75954"/>
                  </a:lnTo>
                  <a:lnTo>
                    <a:pt x="188981" y="76098"/>
                  </a:lnTo>
                  <a:lnTo>
                    <a:pt x="189126" y="76225"/>
                  </a:lnTo>
                  <a:lnTo>
                    <a:pt x="189306" y="76315"/>
                  </a:lnTo>
                  <a:lnTo>
                    <a:pt x="189397" y="76333"/>
                  </a:lnTo>
                  <a:lnTo>
                    <a:pt x="189487" y="76351"/>
                  </a:lnTo>
                  <a:lnTo>
                    <a:pt x="189667" y="76351"/>
                  </a:lnTo>
                  <a:lnTo>
                    <a:pt x="189848" y="76297"/>
                  </a:lnTo>
                  <a:lnTo>
                    <a:pt x="190011" y="76225"/>
                  </a:lnTo>
                  <a:lnTo>
                    <a:pt x="190155" y="76134"/>
                  </a:lnTo>
                  <a:lnTo>
                    <a:pt x="190318" y="76026"/>
                  </a:lnTo>
                  <a:lnTo>
                    <a:pt x="190444" y="75900"/>
                  </a:lnTo>
                  <a:lnTo>
                    <a:pt x="190570" y="75755"/>
                  </a:lnTo>
                  <a:lnTo>
                    <a:pt x="190841" y="75448"/>
                  </a:lnTo>
                  <a:lnTo>
                    <a:pt x="191076" y="75141"/>
                  </a:lnTo>
                  <a:lnTo>
                    <a:pt x="191564" y="74491"/>
                  </a:lnTo>
                  <a:lnTo>
                    <a:pt x="191997" y="73823"/>
                  </a:lnTo>
                  <a:lnTo>
                    <a:pt x="192412" y="73137"/>
                  </a:lnTo>
                  <a:lnTo>
                    <a:pt x="192810" y="72432"/>
                  </a:lnTo>
                  <a:lnTo>
                    <a:pt x="193171" y="71710"/>
                  </a:lnTo>
                  <a:lnTo>
                    <a:pt x="193514" y="70970"/>
                  </a:lnTo>
                  <a:lnTo>
                    <a:pt x="193839" y="70247"/>
                  </a:lnTo>
                  <a:lnTo>
                    <a:pt x="193713" y="71114"/>
                  </a:lnTo>
                  <a:lnTo>
                    <a:pt x="193604" y="71981"/>
                  </a:lnTo>
                  <a:lnTo>
                    <a:pt x="193496" y="72848"/>
                  </a:lnTo>
                  <a:lnTo>
                    <a:pt x="193424" y="73715"/>
                  </a:lnTo>
                  <a:lnTo>
                    <a:pt x="193388" y="74599"/>
                  </a:lnTo>
                  <a:lnTo>
                    <a:pt x="193351" y="75466"/>
                  </a:lnTo>
                  <a:lnTo>
                    <a:pt x="193333" y="76351"/>
                  </a:lnTo>
                  <a:lnTo>
                    <a:pt x="193333" y="77218"/>
                  </a:lnTo>
                  <a:lnTo>
                    <a:pt x="193225" y="78915"/>
                  </a:lnTo>
                  <a:lnTo>
                    <a:pt x="193081" y="80613"/>
                  </a:lnTo>
                  <a:lnTo>
                    <a:pt x="192792" y="83990"/>
                  </a:lnTo>
                  <a:lnTo>
                    <a:pt x="192467" y="87367"/>
                  </a:lnTo>
                  <a:lnTo>
                    <a:pt x="192123" y="90744"/>
                  </a:lnTo>
                  <a:lnTo>
                    <a:pt x="192069" y="91520"/>
                  </a:lnTo>
                  <a:lnTo>
                    <a:pt x="191997" y="92315"/>
                  </a:lnTo>
                  <a:lnTo>
                    <a:pt x="191943" y="92712"/>
                  </a:lnTo>
                  <a:lnTo>
                    <a:pt x="191871" y="93109"/>
                  </a:lnTo>
                  <a:lnTo>
                    <a:pt x="191780" y="93488"/>
                  </a:lnTo>
                  <a:lnTo>
                    <a:pt x="191654" y="93868"/>
                  </a:lnTo>
                  <a:lnTo>
                    <a:pt x="191654" y="94175"/>
                  </a:lnTo>
                  <a:lnTo>
                    <a:pt x="191636" y="94482"/>
                  </a:lnTo>
                  <a:lnTo>
                    <a:pt x="191618" y="94789"/>
                  </a:lnTo>
                  <a:lnTo>
                    <a:pt x="191582" y="95114"/>
                  </a:lnTo>
                  <a:lnTo>
                    <a:pt x="191473" y="95728"/>
                  </a:lnTo>
                  <a:lnTo>
                    <a:pt x="191365" y="96324"/>
                  </a:lnTo>
                  <a:lnTo>
                    <a:pt x="191257" y="96938"/>
                  </a:lnTo>
                  <a:lnTo>
                    <a:pt x="191166" y="97552"/>
                  </a:lnTo>
                  <a:lnTo>
                    <a:pt x="191130" y="97859"/>
                  </a:lnTo>
                  <a:lnTo>
                    <a:pt x="191112" y="98184"/>
                  </a:lnTo>
                  <a:lnTo>
                    <a:pt x="191112" y="98491"/>
                  </a:lnTo>
                  <a:lnTo>
                    <a:pt x="191130" y="98798"/>
                  </a:lnTo>
                  <a:lnTo>
                    <a:pt x="191130" y="98996"/>
                  </a:lnTo>
                  <a:lnTo>
                    <a:pt x="191166" y="99177"/>
                  </a:lnTo>
                  <a:lnTo>
                    <a:pt x="191221" y="99376"/>
                  </a:lnTo>
                  <a:lnTo>
                    <a:pt x="191311" y="99556"/>
                  </a:lnTo>
                  <a:lnTo>
                    <a:pt x="191455" y="99899"/>
                  </a:lnTo>
                  <a:lnTo>
                    <a:pt x="191528" y="100080"/>
                  </a:lnTo>
                  <a:lnTo>
                    <a:pt x="191582" y="100278"/>
                  </a:lnTo>
                  <a:lnTo>
                    <a:pt x="191600" y="100838"/>
                  </a:lnTo>
                  <a:lnTo>
                    <a:pt x="191582" y="101398"/>
                  </a:lnTo>
                  <a:lnTo>
                    <a:pt x="191582" y="101958"/>
                  </a:lnTo>
                  <a:lnTo>
                    <a:pt x="191600" y="102500"/>
                  </a:lnTo>
                  <a:lnTo>
                    <a:pt x="191329" y="102175"/>
                  </a:lnTo>
                  <a:lnTo>
                    <a:pt x="191076" y="101850"/>
                  </a:lnTo>
                  <a:lnTo>
                    <a:pt x="190823" y="101524"/>
                  </a:lnTo>
                  <a:lnTo>
                    <a:pt x="190697" y="101344"/>
                  </a:lnTo>
                  <a:lnTo>
                    <a:pt x="190588" y="101163"/>
                  </a:lnTo>
                  <a:lnTo>
                    <a:pt x="190552" y="100947"/>
                  </a:lnTo>
                  <a:lnTo>
                    <a:pt x="190534" y="100730"/>
                  </a:lnTo>
                  <a:lnTo>
                    <a:pt x="190534" y="100297"/>
                  </a:lnTo>
                  <a:lnTo>
                    <a:pt x="190534" y="99863"/>
                  </a:lnTo>
                  <a:lnTo>
                    <a:pt x="190534" y="99412"/>
                  </a:lnTo>
                  <a:lnTo>
                    <a:pt x="190661" y="99466"/>
                  </a:lnTo>
                  <a:lnTo>
                    <a:pt x="190661" y="99050"/>
                  </a:lnTo>
                  <a:lnTo>
                    <a:pt x="190516" y="99105"/>
                  </a:lnTo>
                  <a:lnTo>
                    <a:pt x="190534" y="96324"/>
                  </a:lnTo>
                  <a:lnTo>
                    <a:pt x="190516" y="95637"/>
                  </a:lnTo>
                  <a:lnTo>
                    <a:pt x="190498" y="94951"/>
                  </a:lnTo>
                  <a:lnTo>
                    <a:pt x="190462" y="94247"/>
                  </a:lnTo>
                  <a:lnTo>
                    <a:pt x="190408" y="93561"/>
                  </a:lnTo>
                  <a:lnTo>
                    <a:pt x="190354" y="93254"/>
                  </a:lnTo>
                  <a:lnTo>
                    <a:pt x="190336" y="92947"/>
                  </a:lnTo>
                  <a:lnTo>
                    <a:pt x="190318" y="92622"/>
                  </a:lnTo>
                  <a:lnTo>
                    <a:pt x="190300" y="92315"/>
                  </a:lnTo>
                  <a:lnTo>
                    <a:pt x="190300" y="91683"/>
                  </a:lnTo>
                  <a:lnTo>
                    <a:pt x="190300" y="91376"/>
                  </a:lnTo>
                  <a:lnTo>
                    <a:pt x="190281" y="91069"/>
                  </a:lnTo>
                  <a:lnTo>
                    <a:pt x="190119" y="91051"/>
                  </a:lnTo>
                  <a:lnTo>
                    <a:pt x="190155" y="90057"/>
                  </a:lnTo>
                  <a:lnTo>
                    <a:pt x="189956" y="90202"/>
                  </a:lnTo>
                  <a:lnTo>
                    <a:pt x="189956" y="89209"/>
                  </a:lnTo>
                  <a:lnTo>
                    <a:pt x="189938" y="88233"/>
                  </a:lnTo>
                  <a:lnTo>
                    <a:pt x="189758" y="88378"/>
                  </a:lnTo>
                  <a:lnTo>
                    <a:pt x="189758" y="87692"/>
                  </a:lnTo>
                  <a:lnTo>
                    <a:pt x="189740" y="87024"/>
                  </a:lnTo>
                  <a:lnTo>
                    <a:pt x="189541" y="87078"/>
                  </a:lnTo>
                  <a:lnTo>
                    <a:pt x="189577" y="86464"/>
                  </a:lnTo>
                  <a:lnTo>
                    <a:pt x="189415" y="86464"/>
                  </a:lnTo>
                  <a:lnTo>
                    <a:pt x="189288" y="85976"/>
                  </a:lnTo>
                  <a:lnTo>
                    <a:pt x="189324" y="86265"/>
                  </a:lnTo>
                  <a:lnTo>
                    <a:pt x="189397" y="86572"/>
                  </a:lnTo>
                  <a:lnTo>
                    <a:pt x="189415" y="86879"/>
                  </a:lnTo>
                  <a:lnTo>
                    <a:pt x="189433" y="87186"/>
                  </a:lnTo>
                  <a:lnTo>
                    <a:pt x="189487" y="87493"/>
                  </a:lnTo>
                  <a:lnTo>
                    <a:pt x="189523" y="87638"/>
                  </a:lnTo>
                  <a:lnTo>
                    <a:pt x="189577" y="87800"/>
                  </a:lnTo>
                  <a:lnTo>
                    <a:pt x="189613" y="88866"/>
                  </a:lnTo>
                  <a:lnTo>
                    <a:pt x="189776" y="88775"/>
                  </a:lnTo>
                  <a:lnTo>
                    <a:pt x="189776" y="89245"/>
                  </a:lnTo>
                  <a:lnTo>
                    <a:pt x="189776" y="89732"/>
                  </a:lnTo>
                  <a:lnTo>
                    <a:pt x="189794" y="90689"/>
                  </a:lnTo>
                  <a:lnTo>
                    <a:pt x="189956" y="90617"/>
                  </a:lnTo>
                  <a:lnTo>
                    <a:pt x="189938" y="91105"/>
                  </a:lnTo>
                  <a:lnTo>
                    <a:pt x="189938" y="91592"/>
                  </a:lnTo>
                  <a:lnTo>
                    <a:pt x="189956" y="92568"/>
                  </a:lnTo>
                  <a:lnTo>
                    <a:pt x="190137" y="92441"/>
                  </a:lnTo>
                  <a:lnTo>
                    <a:pt x="190137" y="92441"/>
                  </a:lnTo>
                  <a:lnTo>
                    <a:pt x="190119" y="93452"/>
                  </a:lnTo>
                  <a:lnTo>
                    <a:pt x="190119" y="94464"/>
                  </a:lnTo>
                  <a:lnTo>
                    <a:pt x="190155" y="96486"/>
                  </a:lnTo>
                  <a:lnTo>
                    <a:pt x="190155" y="97497"/>
                  </a:lnTo>
                  <a:lnTo>
                    <a:pt x="190155" y="98509"/>
                  </a:lnTo>
                  <a:lnTo>
                    <a:pt x="190137" y="99520"/>
                  </a:lnTo>
                  <a:lnTo>
                    <a:pt x="190101" y="100531"/>
                  </a:lnTo>
                  <a:lnTo>
                    <a:pt x="189938" y="99773"/>
                  </a:lnTo>
                  <a:lnTo>
                    <a:pt x="189812" y="99827"/>
                  </a:lnTo>
                  <a:lnTo>
                    <a:pt x="189722" y="99177"/>
                  </a:lnTo>
                  <a:lnTo>
                    <a:pt x="189595" y="98942"/>
                  </a:lnTo>
                  <a:lnTo>
                    <a:pt x="189469" y="98725"/>
                  </a:lnTo>
                  <a:lnTo>
                    <a:pt x="189198" y="98292"/>
                  </a:lnTo>
                  <a:lnTo>
                    <a:pt x="189072" y="98057"/>
                  </a:lnTo>
                  <a:lnTo>
                    <a:pt x="188963" y="97841"/>
                  </a:lnTo>
                  <a:lnTo>
                    <a:pt x="188891" y="97588"/>
                  </a:lnTo>
                  <a:lnTo>
                    <a:pt x="188837" y="97335"/>
                  </a:lnTo>
                  <a:lnTo>
                    <a:pt x="188747" y="97028"/>
                  </a:lnTo>
                  <a:lnTo>
                    <a:pt x="188710" y="96721"/>
                  </a:lnTo>
                  <a:lnTo>
                    <a:pt x="188692" y="96396"/>
                  </a:lnTo>
                  <a:lnTo>
                    <a:pt x="188674" y="96089"/>
                  </a:lnTo>
                  <a:lnTo>
                    <a:pt x="188656" y="95764"/>
                  </a:lnTo>
                  <a:lnTo>
                    <a:pt x="188638" y="95457"/>
                  </a:lnTo>
                  <a:lnTo>
                    <a:pt x="188584" y="95132"/>
                  </a:lnTo>
                  <a:lnTo>
                    <a:pt x="188548" y="94987"/>
                  </a:lnTo>
                  <a:lnTo>
                    <a:pt x="188512" y="94825"/>
                  </a:lnTo>
                  <a:lnTo>
                    <a:pt x="188476" y="93398"/>
                  </a:lnTo>
                  <a:lnTo>
                    <a:pt x="188295" y="93452"/>
                  </a:lnTo>
                  <a:lnTo>
                    <a:pt x="188313" y="92279"/>
                  </a:lnTo>
                  <a:lnTo>
                    <a:pt x="188133" y="92279"/>
                  </a:lnTo>
                  <a:lnTo>
                    <a:pt x="188114" y="91285"/>
                  </a:lnTo>
                  <a:lnTo>
                    <a:pt x="188096" y="90274"/>
                  </a:lnTo>
                  <a:lnTo>
                    <a:pt x="187934" y="90382"/>
                  </a:lnTo>
                  <a:lnTo>
                    <a:pt x="187934" y="89443"/>
                  </a:lnTo>
                  <a:lnTo>
                    <a:pt x="187826" y="89245"/>
                  </a:lnTo>
                  <a:lnTo>
                    <a:pt x="187771" y="89046"/>
                  </a:lnTo>
                  <a:lnTo>
                    <a:pt x="187753" y="88829"/>
                  </a:lnTo>
                  <a:lnTo>
                    <a:pt x="187735" y="88613"/>
                  </a:lnTo>
                  <a:lnTo>
                    <a:pt x="187735" y="88161"/>
                  </a:lnTo>
                  <a:lnTo>
                    <a:pt x="187735" y="87945"/>
                  </a:lnTo>
                  <a:lnTo>
                    <a:pt x="187735" y="87728"/>
                  </a:lnTo>
                  <a:lnTo>
                    <a:pt x="187555" y="87818"/>
                  </a:lnTo>
                  <a:lnTo>
                    <a:pt x="187537" y="87096"/>
                  </a:lnTo>
                  <a:lnTo>
                    <a:pt x="187482" y="86951"/>
                  </a:lnTo>
                  <a:lnTo>
                    <a:pt x="187428" y="86807"/>
                  </a:lnTo>
                  <a:lnTo>
                    <a:pt x="187356" y="86518"/>
                  </a:lnTo>
                  <a:lnTo>
                    <a:pt x="187302" y="86229"/>
                  </a:lnTo>
                  <a:lnTo>
                    <a:pt x="187248" y="85922"/>
                  </a:lnTo>
                  <a:lnTo>
                    <a:pt x="187230" y="86464"/>
                  </a:lnTo>
                  <a:lnTo>
                    <a:pt x="187230" y="87006"/>
                  </a:lnTo>
                  <a:lnTo>
                    <a:pt x="187410" y="86951"/>
                  </a:lnTo>
                  <a:lnTo>
                    <a:pt x="187410" y="87601"/>
                  </a:lnTo>
                  <a:lnTo>
                    <a:pt x="187428" y="88270"/>
                  </a:lnTo>
                  <a:lnTo>
                    <a:pt x="187591" y="88233"/>
                  </a:lnTo>
                  <a:lnTo>
                    <a:pt x="187573" y="88540"/>
                  </a:lnTo>
                  <a:lnTo>
                    <a:pt x="187591" y="88847"/>
                  </a:lnTo>
                  <a:lnTo>
                    <a:pt x="187609" y="88992"/>
                  </a:lnTo>
                  <a:lnTo>
                    <a:pt x="187627" y="89154"/>
                  </a:lnTo>
                  <a:lnTo>
                    <a:pt x="187681" y="89299"/>
                  </a:lnTo>
                  <a:lnTo>
                    <a:pt x="187753" y="89425"/>
                  </a:lnTo>
                  <a:lnTo>
                    <a:pt x="187753" y="89895"/>
                  </a:lnTo>
                  <a:lnTo>
                    <a:pt x="187771" y="90364"/>
                  </a:lnTo>
                  <a:lnTo>
                    <a:pt x="187789" y="90581"/>
                  </a:lnTo>
                  <a:lnTo>
                    <a:pt x="187826" y="90816"/>
                  </a:lnTo>
                  <a:lnTo>
                    <a:pt x="187862" y="91033"/>
                  </a:lnTo>
                  <a:lnTo>
                    <a:pt x="187934" y="91267"/>
                  </a:lnTo>
                  <a:lnTo>
                    <a:pt x="187934" y="92369"/>
                  </a:lnTo>
                  <a:lnTo>
                    <a:pt x="188114" y="92297"/>
                  </a:lnTo>
                  <a:lnTo>
                    <a:pt x="188114" y="93254"/>
                  </a:lnTo>
                  <a:lnTo>
                    <a:pt x="188114" y="94211"/>
                  </a:lnTo>
                  <a:lnTo>
                    <a:pt x="188313" y="94084"/>
                  </a:lnTo>
                  <a:lnTo>
                    <a:pt x="188277" y="95457"/>
                  </a:lnTo>
                  <a:lnTo>
                    <a:pt x="188133" y="95096"/>
                  </a:lnTo>
                  <a:lnTo>
                    <a:pt x="188006" y="94735"/>
                  </a:lnTo>
                  <a:lnTo>
                    <a:pt x="187898" y="94373"/>
                  </a:lnTo>
                  <a:lnTo>
                    <a:pt x="187807" y="93994"/>
                  </a:lnTo>
                  <a:lnTo>
                    <a:pt x="187627" y="93254"/>
                  </a:lnTo>
                  <a:lnTo>
                    <a:pt x="187537" y="92874"/>
                  </a:lnTo>
                  <a:lnTo>
                    <a:pt x="187428" y="92513"/>
                  </a:lnTo>
                  <a:lnTo>
                    <a:pt x="187266" y="92008"/>
                  </a:lnTo>
                  <a:lnTo>
                    <a:pt x="187121" y="91502"/>
                  </a:lnTo>
                  <a:lnTo>
                    <a:pt x="186886" y="90473"/>
                  </a:lnTo>
                  <a:lnTo>
                    <a:pt x="186760" y="89967"/>
                  </a:lnTo>
                  <a:lnTo>
                    <a:pt x="186616" y="89461"/>
                  </a:lnTo>
                  <a:lnTo>
                    <a:pt x="186471" y="88956"/>
                  </a:lnTo>
                  <a:lnTo>
                    <a:pt x="186273" y="88468"/>
                  </a:lnTo>
                  <a:lnTo>
                    <a:pt x="185677" y="86121"/>
                  </a:lnTo>
                  <a:lnTo>
                    <a:pt x="185370" y="84947"/>
                  </a:lnTo>
                  <a:lnTo>
                    <a:pt x="185063" y="83791"/>
                  </a:lnTo>
                  <a:lnTo>
                    <a:pt x="185008" y="83574"/>
                  </a:lnTo>
                  <a:lnTo>
                    <a:pt x="184936" y="83376"/>
                  </a:lnTo>
                  <a:lnTo>
                    <a:pt x="184756" y="82978"/>
                  </a:lnTo>
                  <a:lnTo>
                    <a:pt x="184539" y="82581"/>
                  </a:lnTo>
                  <a:lnTo>
                    <a:pt x="184358" y="82202"/>
                  </a:lnTo>
                  <a:lnTo>
                    <a:pt x="184394" y="81895"/>
                  </a:lnTo>
                  <a:lnTo>
                    <a:pt x="184449" y="81588"/>
                  </a:lnTo>
                  <a:lnTo>
                    <a:pt x="184521" y="81281"/>
                  </a:lnTo>
                  <a:lnTo>
                    <a:pt x="184593" y="80992"/>
                  </a:lnTo>
                  <a:lnTo>
                    <a:pt x="184756" y="80396"/>
                  </a:lnTo>
                  <a:lnTo>
                    <a:pt x="184828" y="80107"/>
                  </a:lnTo>
                  <a:lnTo>
                    <a:pt x="184882" y="79800"/>
                  </a:lnTo>
                  <a:lnTo>
                    <a:pt x="184936" y="79403"/>
                  </a:lnTo>
                  <a:lnTo>
                    <a:pt x="184954" y="79006"/>
                  </a:lnTo>
                  <a:lnTo>
                    <a:pt x="184972" y="78590"/>
                  </a:lnTo>
                  <a:lnTo>
                    <a:pt x="184954" y="78193"/>
                  </a:lnTo>
                  <a:lnTo>
                    <a:pt x="184936" y="77398"/>
                  </a:lnTo>
                  <a:lnTo>
                    <a:pt x="184900" y="76586"/>
                  </a:lnTo>
                  <a:lnTo>
                    <a:pt x="185063" y="76532"/>
                  </a:lnTo>
                  <a:lnTo>
                    <a:pt x="185207" y="76441"/>
                  </a:lnTo>
                  <a:lnTo>
                    <a:pt x="185352" y="76351"/>
                  </a:lnTo>
                  <a:lnTo>
                    <a:pt x="185496" y="76261"/>
                  </a:lnTo>
                  <a:lnTo>
                    <a:pt x="185604" y="76152"/>
                  </a:lnTo>
                  <a:lnTo>
                    <a:pt x="185731" y="76026"/>
                  </a:lnTo>
                  <a:lnTo>
                    <a:pt x="185947" y="75755"/>
                  </a:lnTo>
                  <a:lnTo>
                    <a:pt x="186128" y="75484"/>
                  </a:lnTo>
                  <a:lnTo>
                    <a:pt x="186309" y="75177"/>
                  </a:lnTo>
                  <a:lnTo>
                    <a:pt x="186652" y="74599"/>
                  </a:lnTo>
                  <a:lnTo>
                    <a:pt x="187031" y="73931"/>
                  </a:lnTo>
                  <a:lnTo>
                    <a:pt x="187446" y="73281"/>
                  </a:lnTo>
                  <a:lnTo>
                    <a:pt x="187844" y="72631"/>
                  </a:lnTo>
                  <a:lnTo>
                    <a:pt x="188259" y="71981"/>
                  </a:lnTo>
                  <a:lnTo>
                    <a:pt x="188638" y="71313"/>
                  </a:lnTo>
                  <a:lnTo>
                    <a:pt x="188819" y="70970"/>
                  </a:lnTo>
                  <a:lnTo>
                    <a:pt x="188981" y="70627"/>
                  </a:lnTo>
                  <a:lnTo>
                    <a:pt x="189144" y="70283"/>
                  </a:lnTo>
                  <a:lnTo>
                    <a:pt x="189270" y="69922"/>
                  </a:lnTo>
                  <a:lnTo>
                    <a:pt x="189397" y="69561"/>
                  </a:lnTo>
                  <a:lnTo>
                    <a:pt x="189505" y="69182"/>
                  </a:lnTo>
                  <a:lnTo>
                    <a:pt x="189686" y="68514"/>
                  </a:lnTo>
                  <a:lnTo>
                    <a:pt x="189884" y="67827"/>
                  </a:lnTo>
                  <a:lnTo>
                    <a:pt x="190065" y="67159"/>
                  </a:lnTo>
                  <a:lnTo>
                    <a:pt x="190119" y="66798"/>
                  </a:lnTo>
                  <a:lnTo>
                    <a:pt x="190173" y="66455"/>
                  </a:lnTo>
                  <a:lnTo>
                    <a:pt x="190191" y="66238"/>
                  </a:lnTo>
                  <a:lnTo>
                    <a:pt x="190173" y="66022"/>
                  </a:lnTo>
                  <a:lnTo>
                    <a:pt x="190119" y="65805"/>
                  </a:lnTo>
                  <a:lnTo>
                    <a:pt x="190047" y="65588"/>
                  </a:lnTo>
                  <a:lnTo>
                    <a:pt x="189974" y="65390"/>
                  </a:lnTo>
                  <a:lnTo>
                    <a:pt x="189884" y="65173"/>
                  </a:lnTo>
                  <a:lnTo>
                    <a:pt x="189686" y="64776"/>
                  </a:lnTo>
                  <a:lnTo>
                    <a:pt x="189631" y="64685"/>
                  </a:lnTo>
                  <a:lnTo>
                    <a:pt x="189577" y="64595"/>
                  </a:lnTo>
                  <a:lnTo>
                    <a:pt x="189505" y="64523"/>
                  </a:lnTo>
                  <a:lnTo>
                    <a:pt x="189415" y="64469"/>
                  </a:lnTo>
                  <a:lnTo>
                    <a:pt x="189324" y="64432"/>
                  </a:lnTo>
                  <a:lnTo>
                    <a:pt x="189216" y="64396"/>
                  </a:lnTo>
                  <a:lnTo>
                    <a:pt x="189126" y="64360"/>
                  </a:lnTo>
                  <a:lnTo>
                    <a:pt x="188801" y="64360"/>
                  </a:lnTo>
                  <a:lnTo>
                    <a:pt x="188602" y="64414"/>
                  </a:lnTo>
                  <a:lnTo>
                    <a:pt x="188494" y="64451"/>
                  </a:lnTo>
                  <a:lnTo>
                    <a:pt x="188403" y="64505"/>
                  </a:lnTo>
                  <a:lnTo>
                    <a:pt x="188313" y="64559"/>
                  </a:lnTo>
                  <a:lnTo>
                    <a:pt x="188241" y="64631"/>
                  </a:lnTo>
                  <a:lnTo>
                    <a:pt x="187952" y="64902"/>
                  </a:lnTo>
                  <a:lnTo>
                    <a:pt x="187699" y="65191"/>
                  </a:lnTo>
                  <a:lnTo>
                    <a:pt x="187464" y="65498"/>
                  </a:lnTo>
                  <a:lnTo>
                    <a:pt x="187230" y="65823"/>
                  </a:lnTo>
                  <a:lnTo>
                    <a:pt x="186832" y="66491"/>
                  </a:lnTo>
                  <a:lnTo>
                    <a:pt x="186417" y="67159"/>
                  </a:lnTo>
                  <a:lnTo>
                    <a:pt x="186236" y="67466"/>
                  </a:lnTo>
                  <a:lnTo>
                    <a:pt x="186056" y="67773"/>
                  </a:lnTo>
                  <a:lnTo>
                    <a:pt x="185911" y="68098"/>
                  </a:lnTo>
                  <a:lnTo>
                    <a:pt x="185767" y="68405"/>
                  </a:lnTo>
                  <a:lnTo>
                    <a:pt x="185514" y="69073"/>
                  </a:lnTo>
                  <a:lnTo>
                    <a:pt x="185297" y="69742"/>
                  </a:lnTo>
                  <a:lnTo>
                    <a:pt x="185081" y="70410"/>
                  </a:lnTo>
                  <a:lnTo>
                    <a:pt x="184900" y="71078"/>
                  </a:lnTo>
                  <a:lnTo>
                    <a:pt x="184701" y="71764"/>
                  </a:lnTo>
                  <a:lnTo>
                    <a:pt x="184485" y="72432"/>
                  </a:lnTo>
                  <a:lnTo>
                    <a:pt x="184412" y="72143"/>
                  </a:lnTo>
                  <a:lnTo>
                    <a:pt x="184412" y="71963"/>
                  </a:lnTo>
                  <a:lnTo>
                    <a:pt x="184394" y="71457"/>
                  </a:lnTo>
                  <a:lnTo>
                    <a:pt x="184376" y="70934"/>
                  </a:lnTo>
                  <a:lnTo>
                    <a:pt x="184286" y="69904"/>
                  </a:lnTo>
                  <a:lnTo>
                    <a:pt x="184196" y="68857"/>
                  </a:lnTo>
                  <a:lnTo>
                    <a:pt x="184106" y="67827"/>
                  </a:lnTo>
                  <a:lnTo>
                    <a:pt x="184033" y="66780"/>
                  </a:lnTo>
                  <a:lnTo>
                    <a:pt x="184015" y="66274"/>
                  </a:lnTo>
                  <a:lnTo>
                    <a:pt x="184015" y="65751"/>
                  </a:lnTo>
                  <a:lnTo>
                    <a:pt x="184033" y="65227"/>
                  </a:lnTo>
                  <a:lnTo>
                    <a:pt x="184069" y="64721"/>
                  </a:lnTo>
                  <a:lnTo>
                    <a:pt x="184124" y="64198"/>
                  </a:lnTo>
                  <a:lnTo>
                    <a:pt x="184214" y="63692"/>
                  </a:lnTo>
                  <a:lnTo>
                    <a:pt x="184575" y="61850"/>
                  </a:lnTo>
                  <a:lnTo>
                    <a:pt x="184918" y="60008"/>
                  </a:lnTo>
                  <a:lnTo>
                    <a:pt x="185261" y="58148"/>
                  </a:lnTo>
                  <a:lnTo>
                    <a:pt x="185604" y="56306"/>
                  </a:lnTo>
                  <a:lnTo>
                    <a:pt x="185929" y="55981"/>
                  </a:lnTo>
                  <a:lnTo>
                    <a:pt x="186273" y="55656"/>
                  </a:lnTo>
                  <a:lnTo>
                    <a:pt x="186634" y="55331"/>
                  </a:lnTo>
                  <a:lnTo>
                    <a:pt x="187013" y="55060"/>
                  </a:lnTo>
                  <a:lnTo>
                    <a:pt x="187212" y="54916"/>
                  </a:lnTo>
                  <a:lnTo>
                    <a:pt x="187410" y="54807"/>
                  </a:lnTo>
                  <a:lnTo>
                    <a:pt x="187627" y="54699"/>
                  </a:lnTo>
                  <a:lnTo>
                    <a:pt x="187844" y="54591"/>
                  </a:lnTo>
                  <a:lnTo>
                    <a:pt x="188060" y="54518"/>
                  </a:lnTo>
                  <a:lnTo>
                    <a:pt x="188277" y="54446"/>
                  </a:lnTo>
                  <a:lnTo>
                    <a:pt x="188512" y="54392"/>
                  </a:lnTo>
                  <a:lnTo>
                    <a:pt x="188747" y="54356"/>
                  </a:lnTo>
                  <a:lnTo>
                    <a:pt x="188873" y="54338"/>
                  </a:lnTo>
                  <a:lnTo>
                    <a:pt x="188981" y="54338"/>
                  </a:lnTo>
                  <a:lnTo>
                    <a:pt x="189108" y="54356"/>
                  </a:lnTo>
                  <a:lnTo>
                    <a:pt x="189216" y="54374"/>
                  </a:lnTo>
                  <a:lnTo>
                    <a:pt x="189306" y="54410"/>
                  </a:lnTo>
                  <a:lnTo>
                    <a:pt x="189415" y="54464"/>
                  </a:lnTo>
                  <a:lnTo>
                    <a:pt x="189613" y="54591"/>
                  </a:lnTo>
                  <a:lnTo>
                    <a:pt x="189993" y="54862"/>
                  </a:lnTo>
                  <a:lnTo>
                    <a:pt x="190173" y="54988"/>
                  </a:lnTo>
                  <a:lnTo>
                    <a:pt x="190390" y="55078"/>
                  </a:lnTo>
                  <a:lnTo>
                    <a:pt x="190552" y="55078"/>
                  </a:lnTo>
                  <a:lnTo>
                    <a:pt x="190697" y="55042"/>
                  </a:lnTo>
                  <a:lnTo>
                    <a:pt x="190841" y="55006"/>
                  </a:lnTo>
                  <a:lnTo>
                    <a:pt x="190986" y="54952"/>
                  </a:lnTo>
                  <a:lnTo>
                    <a:pt x="191112" y="54880"/>
                  </a:lnTo>
                  <a:lnTo>
                    <a:pt x="191257" y="54807"/>
                  </a:lnTo>
                  <a:lnTo>
                    <a:pt x="191491" y="54627"/>
                  </a:lnTo>
                  <a:lnTo>
                    <a:pt x="191726" y="54410"/>
                  </a:lnTo>
                  <a:lnTo>
                    <a:pt x="191961" y="54193"/>
                  </a:lnTo>
                  <a:lnTo>
                    <a:pt x="192358" y="53724"/>
                  </a:lnTo>
                  <a:lnTo>
                    <a:pt x="192701" y="53308"/>
                  </a:lnTo>
                  <a:lnTo>
                    <a:pt x="193062" y="52893"/>
                  </a:lnTo>
                  <a:lnTo>
                    <a:pt x="193442" y="52496"/>
                  </a:lnTo>
                  <a:lnTo>
                    <a:pt x="193640" y="52297"/>
                  </a:lnTo>
                  <a:lnTo>
                    <a:pt x="193857" y="52117"/>
                  </a:lnTo>
                  <a:lnTo>
                    <a:pt x="194056" y="51936"/>
                  </a:lnTo>
                  <a:lnTo>
                    <a:pt x="194272" y="51774"/>
                  </a:lnTo>
                  <a:lnTo>
                    <a:pt x="194507" y="51611"/>
                  </a:lnTo>
                  <a:lnTo>
                    <a:pt x="194742" y="51485"/>
                  </a:lnTo>
                  <a:lnTo>
                    <a:pt x="194977" y="51358"/>
                  </a:lnTo>
                  <a:lnTo>
                    <a:pt x="195248" y="51268"/>
                  </a:lnTo>
                  <a:lnTo>
                    <a:pt x="195500" y="51196"/>
                  </a:lnTo>
                  <a:lnTo>
                    <a:pt x="195771" y="51123"/>
                  </a:lnTo>
                  <a:close/>
                  <a:moveTo>
                    <a:pt x="194543" y="97227"/>
                  </a:moveTo>
                  <a:lnTo>
                    <a:pt x="194525" y="97335"/>
                  </a:lnTo>
                  <a:lnTo>
                    <a:pt x="194525" y="97443"/>
                  </a:lnTo>
                  <a:lnTo>
                    <a:pt x="194543" y="97534"/>
                  </a:lnTo>
                  <a:lnTo>
                    <a:pt x="194561" y="97624"/>
                  </a:lnTo>
                  <a:lnTo>
                    <a:pt x="194615" y="97696"/>
                  </a:lnTo>
                  <a:lnTo>
                    <a:pt x="194688" y="97768"/>
                  </a:lnTo>
                  <a:lnTo>
                    <a:pt x="194760" y="97823"/>
                  </a:lnTo>
                  <a:lnTo>
                    <a:pt x="194850" y="97877"/>
                  </a:lnTo>
                  <a:lnTo>
                    <a:pt x="194995" y="98220"/>
                  </a:lnTo>
                  <a:lnTo>
                    <a:pt x="195157" y="98545"/>
                  </a:lnTo>
                  <a:lnTo>
                    <a:pt x="195248" y="98689"/>
                  </a:lnTo>
                  <a:lnTo>
                    <a:pt x="195356" y="98852"/>
                  </a:lnTo>
                  <a:lnTo>
                    <a:pt x="195482" y="98978"/>
                  </a:lnTo>
                  <a:lnTo>
                    <a:pt x="195609" y="99123"/>
                  </a:lnTo>
                  <a:lnTo>
                    <a:pt x="194904" y="99177"/>
                  </a:lnTo>
                  <a:lnTo>
                    <a:pt x="195302" y="99231"/>
                  </a:lnTo>
                  <a:lnTo>
                    <a:pt x="195211" y="99484"/>
                  </a:lnTo>
                  <a:lnTo>
                    <a:pt x="195446" y="99430"/>
                  </a:lnTo>
                  <a:lnTo>
                    <a:pt x="195555" y="99863"/>
                  </a:lnTo>
                  <a:lnTo>
                    <a:pt x="195663" y="100297"/>
                  </a:lnTo>
                  <a:lnTo>
                    <a:pt x="195699" y="100513"/>
                  </a:lnTo>
                  <a:lnTo>
                    <a:pt x="195699" y="100730"/>
                  </a:lnTo>
                  <a:lnTo>
                    <a:pt x="195681" y="100965"/>
                  </a:lnTo>
                  <a:lnTo>
                    <a:pt x="195627" y="101181"/>
                  </a:lnTo>
                  <a:lnTo>
                    <a:pt x="195374" y="101308"/>
                  </a:lnTo>
                  <a:lnTo>
                    <a:pt x="194778" y="100965"/>
                  </a:lnTo>
                  <a:lnTo>
                    <a:pt x="194471" y="100947"/>
                  </a:lnTo>
                  <a:lnTo>
                    <a:pt x="194164" y="100983"/>
                  </a:lnTo>
                  <a:lnTo>
                    <a:pt x="194543" y="101091"/>
                  </a:lnTo>
                  <a:lnTo>
                    <a:pt x="194561" y="101254"/>
                  </a:lnTo>
                  <a:lnTo>
                    <a:pt x="195067" y="101416"/>
                  </a:lnTo>
                  <a:lnTo>
                    <a:pt x="195320" y="101488"/>
                  </a:lnTo>
                  <a:lnTo>
                    <a:pt x="195573" y="101543"/>
                  </a:lnTo>
                  <a:lnTo>
                    <a:pt x="195302" y="102879"/>
                  </a:lnTo>
                  <a:lnTo>
                    <a:pt x="194742" y="102662"/>
                  </a:lnTo>
                  <a:lnTo>
                    <a:pt x="194200" y="102445"/>
                  </a:lnTo>
                  <a:lnTo>
                    <a:pt x="193947" y="102301"/>
                  </a:lnTo>
                  <a:lnTo>
                    <a:pt x="193695" y="102157"/>
                  </a:lnTo>
                  <a:lnTo>
                    <a:pt x="193442" y="101994"/>
                  </a:lnTo>
                  <a:lnTo>
                    <a:pt x="193225" y="101795"/>
                  </a:lnTo>
                  <a:lnTo>
                    <a:pt x="193297" y="101344"/>
                  </a:lnTo>
                  <a:lnTo>
                    <a:pt x="193388" y="100911"/>
                  </a:lnTo>
                  <a:lnTo>
                    <a:pt x="193496" y="100495"/>
                  </a:lnTo>
                  <a:lnTo>
                    <a:pt x="193640" y="100062"/>
                  </a:lnTo>
                  <a:lnTo>
                    <a:pt x="193658" y="100134"/>
                  </a:lnTo>
                  <a:lnTo>
                    <a:pt x="193695" y="100206"/>
                  </a:lnTo>
                  <a:lnTo>
                    <a:pt x="193731" y="100242"/>
                  </a:lnTo>
                  <a:lnTo>
                    <a:pt x="193785" y="100278"/>
                  </a:lnTo>
                  <a:lnTo>
                    <a:pt x="193875" y="100333"/>
                  </a:lnTo>
                  <a:lnTo>
                    <a:pt x="193983" y="100351"/>
                  </a:lnTo>
                  <a:lnTo>
                    <a:pt x="194110" y="100351"/>
                  </a:lnTo>
                  <a:lnTo>
                    <a:pt x="194236" y="100333"/>
                  </a:lnTo>
                  <a:lnTo>
                    <a:pt x="194345" y="100315"/>
                  </a:lnTo>
                  <a:lnTo>
                    <a:pt x="194471" y="100315"/>
                  </a:lnTo>
                  <a:lnTo>
                    <a:pt x="193947" y="100152"/>
                  </a:lnTo>
                  <a:lnTo>
                    <a:pt x="193875" y="100080"/>
                  </a:lnTo>
                  <a:lnTo>
                    <a:pt x="193821" y="100008"/>
                  </a:lnTo>
                  <a:lnTo>
                    <a:pt x="193785" y="99917"/>
                  </a:lnTo>
                  <a:lnTo>
                    <a:pt x="193749" y="99845"/>
                  </a:lnTo>
                  <a:lnTo>
                    <a:pt x="193731" y="99755"/>
                  </a:lnTo>
                  <a:lnTo>
                    <a:pt x="193731" y="99664"/>
                  </a:lnTo>
                  <a:lnTo>
                    <a:pt x="193749" y="99484"/>
                  </a:lnTo>
                  <a:lnTo>
                    <a:pt x="193785" y="99303"/>
                  </a:lnTo>
                  <a:lnTo>
                    <a:pt x="193839" y="99105"/>
                  </a:lnTo>
                  <a:lnTo>
                    <a:pt x="193875" y="98924"/>
                  </a:lnTo>
                  <a:lnTo>
                    <a:pt x="193911" y="98743"/>
                  </a:lnTo>
                  <a:lnTo>
                    <a:pt x="194020" y="98834"/>
                  </a:lnTo>
                  <a:lnTo>
                    <a:pt x="194128" y="98870"/>
                  </a:lnTo>
                  <a:lnTo>
                    <a:pt x="194236" y="98906"/>
                  </a:lnTo>
                  <a:lnTo>
                    <a:pt x="194363" y="98906"/>
                  </a:lnTo>
                  <a:lnTo>
                    <a:pt x="194489" y="98888"/>
                  </a:lnTo>
                  <a:lnTo>
                    <a:pt x="194615" y="98870"/>
                  </a:lnTo>
                  <a:lnTo>
                    <a:pt x="194850" y="98798"/>
                  </a:lnTo>
                  <a:lnTo>
                    <a:pt x="194182" y="98671"/>
                  </a:lnTo>
                  <a:lnTo>
                    <a:pt x="194128" y="98491"/>
                  </a:lnTo>
                  <a:lnTo>
                    <a:pt x="194110" y="98328"/>
                  </a:lnTo>
                  <a:lnTo>
                    <a:pt x="194110" y="98166"/>
                  </a:lnTo>
                  <a:lnTo>
                    <a:pt x="194110" y="98003"/>
                  </a:lnTo>
                  <a:lnTo>
                    <a:pt x="194128" y="97841"/>
                  </a:lnTo>
                  <a:lnTo>
                    <a:pt x="194164" y="97678"/>
                  </a:lnTo>
                  <a:lnTo>
                    <a:pt x="194272" y="97353"/>
                  </a:lnTo>
                  <a:lnTo>
                    <a:pt x="194074" y="97371"/>
                  </a:lnTo>
                  <a:lnTo>
                    <a:pt x="194543" y="97227"/>
                  </a:lnTo>
                  <a:close/>
                  <a:moveTo>
                    <a:pt x="191798" y="100423"/>
                  </a:moveTo>
                  <a:lnTo>
                    <a:pt x="192015" y="101055"/>
                  </a:lnTo>
                  <a:lnTo>
                    <a:pt x="192647" y="101308"/>
                  </a:lnTo>
                  <a:lnTo>
                    <a:pt x="192467" y="102373"/>
                  </a:lnTo>
                  <a:lnTo>
                    <a:pt x="192268" y="103457"/>
                  </a:lnTo>
                  <a:lnTo>
                    <a:pt x="192141" y="103294"/>
                  </a:lnTo>
                  <a:lnTo>
                    <a:pt x="192033" y="103132"/>
                  </a:lnTo>
                  <a:lnTo>
                    <a:pt x="191943" y="102951"/>
                  </a:lnTo>
                  <a:lnTo>
                    <a:pt x="191889" y="102771"/>
                  </a:lnTo>
                  <a:lnTo>
                    <a:pt x="191835" y="102590"/>
                  </a:lnTo>
                  <a:lnTo>
                    <a:pt x="191798" y="102391"/>
                  </a:lnTo>
                  <a:lnTo>
                    <a:pt x="191780" y="102193"/>
                  </a:lnTo>
                  <a:lnTo>
                    <a:pt x="191780" y="101994"/>
                  </a:lnTo>
                  <a:lnTo>
                    <a:pt x="191780" y="101597"/>
                  </a:lnTo>
                  <a:lnTo>
                    <a:pt x="191816" y="101199"/>
                  </a:lnTo>
                  <a:lnTo>
                    <a:pt x="191816" y="100802"/>
                  </a:lnTo>
                  <a:lnTo>
                    <a:pt x="191816" y="100604"/>
                  </a:lnTo>
                  <a:lnTo>
                    <a:pt x="191798" y="100423"/>
                  </a:lnTo>
                  <a:close/>
                  <a:moveTo>
                    <a:pt x="106599" y="80613"/>
                  </a:moveTo>
                  <a:lnTo>
                    <a:pt x="108043" y="80631"/>
                  </a:lnTo>
                  <a:lnTo>
                    <a:pt x="109488" y="80667"/>
                  </a:lnTo>
                  <a:lnTo>
                    <a:pt x="110915" y="80721"/>
                  </a:lnTo>
                  <a:lnTo>
                    <a:pt x="112359" y="80775"/>
                  </a:lnTo>
                  <a:lnTo>
                    <a:pt x="115213" y="80956"/>
                  </a:lnTo>
                  <a:lnTo>
                    <a:pt x="115646" y="81010"/>
                  </a:lnTo>
                  <a:lnTo>
                    <a:pt x="116061" y="81046"/>
                  </a:lnTo>
                  <a:lnTo>
                    <a:pt x="116928" y="81064"/>
                  </a:lnTo>
                  <a:lnTo>
                    <a:pt x="117344" y="81082"/>
                  </a:lnTo>
                  <a:lnTo>
                    <a:pt x="117777" y="81118"/>
                  </a:lnTo>
                  <a:lnTo>
                    <a:pt x="118192" y="81155"/>
                  </a:lnTo>
                  <a:lnTo>
                    <a:pt x="118626" y="81227"/>
                  </a:lnTo>
                  <a:lnTo>
                    <a:pt x="119980" y="81299"/>
                  </a:lnTo>
                  <a:lnTo>
                    <a:pt x="121353" y="81407"/>
                  </a:lnTo>
                  <a:lnTo>
                    <a:pt x="122707" y="81552"/>
                  </a:lnTo>
                  <a:lnTo>
                    <a:pt x="124079" y="81714"/>
                  </a:lnTo>
                  <a:lnTo>
                    <a:pt x="125434" y="81913"/>
                  </a:lnTo>
                  <a:lnTo>
                    <a:pt x="126788" y="82130"/>
                  </a:lnTo>
                  <a:lnTo>
                    <a:pt x="128124" y="82383"/>
                  </a:lnTo>
                  <a:lnTo>
                    <a:pt x="129479" y="82635"/>
                  </a:lnTo>
                  <a:lnTo>
                    <a:pt x="131519" y="83033"/>
                  </a:lnTo>
                  <a:lnTo>
                    <a:pt x="132549" y="83195"/>
                  </a:lnTo>
                  <a:lnTo>
                    <a:pt x="133054" y="83267"/>
                  </a:lnTo>
                  <a:lnTo>
                    <a:pt x="133578" y="83340"/>
                  </a:lnTo>
                  <a:lnTo>
                    <a:pt x="133723" y="83340"/>
                  </a:lnTo>
                  <a:lnTo>
                    <a:pt x="133867" y="83322"/>
                  </a:lnTo>
                  <a:lnTo>
                    <a:pt x="134011" y="83285"/>
                  </a:lnTo>
                  <a:lnTo>
                    <a:pt x="134138" y="83195"/>
                  </a:lnTo>
                  <a:lnTo>
                    <a:pt x="134716" y="83574"/>
                  </a:lnTo>
                  <a:lnTo>
                    <a:pt x="135276" y="83954"/>
                  </a:lnTo>
                  <a:lnTo>
                    <a:pt x="135853" y="84315"/>
                  </a:lnTo>
                  <a:lnTo>
                    <a:pt x="136142" y="84495"/>
                  </a:lnTo>
                  <a:lnTo>
                    <a:pt x="136449" y="84640"/>
                  </a:lnTo>
                  <a:lnTo>
                    <a:pt x="135583" y="84622"/>
                  </a:lnTo>
                  <a:lnTo>
                    <a:pt x="135637" y="84477"/>
                  </a:lnTo>
                  <a:lnTo>
                    <a:pt x="135185" y="84441"/>
                  </a:lnTo>
                  <a:lnTo>
                    <a:pt x="134969" y="84423"/>
                  </a:lnTo>
                  <a:lnTo>
                    <a:pt x="134752" y="84369"/>
                  </a:lnTo>
                  <a:lnTo>
                    <a:pt x="134463" y="84297"/>
                  </a:lnTo>
                  <a:lnTo>
                    <a:pt x="134987" y="84604"/>
                  </a:lnTo>
                  <a:lnTo>
                    <a:pt x="135510" y="84640"/>
                  </a:lnTo>
                  <a:lnTo>
                    <a:pt x="135438" y="84820"/>
                  </a:lnTo>
                  <a:lnTo>
                    <a:pt x="136034" y="84820"/>
                  </a:lnTo>
                  <a:lnTo>
                    <a:pt x="135980" y="85019"/>
                  </a:lnTo>
                  <a:lnTo>
                    <a:pt x="136558" y="85019"/>
                  </a:lnTo>
                  <a:lnTo>
                    <a:pt x="136540" y="85182"/>
                  </a:lnTo>
                  <a:lnTo>
                    <a:pt x="137009" y="85236"/>
                  </a:lnTo>
                  <a:lnTo>
                    <a:pt x="137497" y="85471"/>
                  </a:lnTo>
                  <a:lnTo>
                    <a:pt x="137966" y="85723"/>
                  </a:lnTo>
                  <a:lnTo>
                    <a:pt x="138436" y="85994"/>
                  </a:lnTo>
                  <a:lnTo>
                    <a:pt x="138887" y="86283"/>
                  </a:lnTo>
                  <a:lnTo>
                    <a:pt x="139339" y="86572"/>
                  </a:lnTo>
                  <a:lnTo>
                    <a:pt x="139790" y="86879"/>
                  </a:lnTo>
                  <a:lnTo>
                    <a:pt x="140657" y="87511"/>
                  </a:lnTo>
                  <a:lnTo>
                    <a:pt x="141253" y="87836"/>
                  </a:lnTo>
                  <a:lnTo>
                    <a:pt x="141831" y="88179"/>
                  </a:lnTo>
                  <a:lnTo>
                    <a:pt x="142968" y="88884"/>
                  </a:lnTo>
                  <a:lnTo>
                    <a:pt x="144106" y="89606"/>
                  </a:lnTo>
                  <a:lnTo>
                    <a:pt x="145244" y="90310"/>
                  </a:lnTo>
                  <a:lnTo>
                    <a:pt x="146490" y="91069"/>
                  </a:lnTo>
                  <a:lnTo>
                    <a:pt x="147700" y="91863"/>
                  </a:lnTo>
                  <a:lnTo>
                    <a:pt x="148910" y="92658"/>
                  </a:lnTo>
                  <a:lnTo>
                    <a:pt x="150102" y="93470"/>
                  </a:lnTo>
                  <a:lnTo>
                    <a:pt x="146869" y="92640"/>
                  </a:lnTo>
                  <a:lnTo>
                    <a:pt x="143637" y="91773"/>
                  </a:lnTo>
                  <a:lnTo>
                    <a:pt x="137172" y="90021"/>
                  </a:lnTo>
                  <a:lnTo>
                    <a:pt x="136648" y="89895"/>
                  </a:lnTo>
                  <a:lnTo>
                    <a:pt x="136106" y="89750"/>
                  </a:lnTo>
                  <a:lnTo>
                    <a:pt x="135041" y="89443"/>
                  </a:lnTo>
                  <a:lnTo>
                    <a:pt x="134499" y="89299"/>
                  </a:lnTo>
                  <a:lnTo>
                    <a:pt x="133957" y="89154"/>
                  </a:lnTo>
                  <a:lnTo>
                    <a:pt x="133416" y="89046"/>
                  </a:lnTo>
                  <a:lnTo>
                    <a:pt x="132874" y="88956"/>
                  </a:lnTo>
                  <a:lnTo>
                    <a:pt x="132892" y="88847"/>
                  </a:lnTo>
                  <a:lnTo>
                    <a:pt x="132224" y="88829"/>
                  </a:lnTo>
                  <a:lnTo>
                    <a:pt x="131682" y="88667"/>
                  </a:lnTo>
                  <a:lnTo>
                    <a:pt x="132242" y="89046"/>
                  </a:lnTo>
                  <a:lnTo>
                    <a:pt x="132440" y="89046"/>
                  </a:lnTo>
                  <a:lnTo>
                    <a:pt x="132747" y="89173"/>
                  </a:lnTo>
                  <a:lnTo>
                    <a:pt x="133072" y="89299"/>
                  </a:lnTo>
                  <a:lnTo>
                    <a:pt x="133090" y="89353"/>
                  </a:lnTo>
                  <a:lnTo>
                    <a:pt x="135366" y="90075"/>
                  </a:lnTo>
                  <a:lnTo>
                    <a:pt x="137641" y="90762"/>
                  </a:lnTo>
                  <a:lnTo>
                    <a:pt x="139935" y="91412"/>
                  </a:lnTo>
                  <a:lnTo>
                    <a:pt x="142228" y="92044"/>
                  </a:lnTo>
                  <a:lnTo>
                    <a:pt x="144540" y="92676"/>
                  </a:lnTo>
                  <a:lnTo>
                    <a:pt x="146833" y="93272"/>
                  </a:lnTo>
                  <a:lnTo>
                    <a:pt x="151438" y="94500"/>
                  </a:lnTo>
                  <a:lnTo>
                    <a:pt x="151799" y="94644"/>
                  </a:lnTo>
                  <a:lnTo>
                    <a:pt x="152124" y="94807"/>
                  </a:lnTo>
                  <a:lnTo>
                    <a:pt x="152467" y="95005"/>
                  </a:lnTo>
                  <a:lnTo>
                    <a:pt x="152774" y="95204"/>
                  </a:lnTo>
                  <a:lnTo>
                    <a:pt x="153406" y="95619"/>
                  </a:lnTo>
                  <a:lnTo>
                    <a:pt x="153731" y="95836"/>
                  </a:lnTo>
                  <a:lnTo>
                    <a:pt x="154056" y="96035"/>
                  </a:lnTo>
                  <a:lnTo>
                    <a:pt x="155140" y="96685"/>
                  </a:lnTo>
                  <a:lnTo>
                    <a:pt x="156241" y="97335"/>
                  </a:lnTo>
                  <a:lnTo>
                    <a:pt x="155609" y="97227"/>
                  </a:lnTo>
                  <a:lnTo>
                    <a:pt x="154995" y="97100"/>
                  </a:lnTo>
                  <a:lnTo>
                    <a:pt x="153749" y="96793"/>
                  </a:lnTo>
                  <a:lnTo>
                    <a:pt x="152503" y="96504"/>
                  </a:lnTo>
                  <a:lnTo>
                    <a:pt x="151257" y="96215"/>
                  </a:lnTo>
                  <a:lnTo>
                    <a:pt x="148440" y="95565"/>
                  </a:lnTo>
                  <a:lnTo>
                    <a:pt x="145605" y="94969"/>
                  </a:lnTo>
                  <a:lnTo>
                    <a:pt x="142770" y="94391"/>
                  </a:lnTo>
                  <a:lnTo>
                    <a:pt x="139935" y="93832"/>
                  </a:lnTo>
                  <a:lnTo>
                    <a:pt x="139501" y="93759"/>
                  </a:lnTo>
                  <a:lnTo>
                    <a:pt x="139068" y="93651"/>
                  </a:lnTo>
                  <a:lnTo>
                    <a:pt x="138634" y="93525"/>
                  </a:lnTo>
                  <a:lnTo>
                    <a:pt x="138219" y="93398"/>
                  </a:lnTo>
                  <a:lnTo>
                    <a:pt x="137786" y="93236"/>
                  </a:lnTo>
                  <a:lnTo>
                    <a:pt x="137388" y="93073"/>
                  </a:lnTo>
                  <a:lnTo>
                    <a:pt x="136558" y="92712"/>
                  </a:lnTo>
                  <a:lnTo>
                    <a:pt x="135727" y="92351"/>
                  </a:lnTo>
                  <a:lnTo>
                    <a:pt x="135312" y="92188"/>
                  </a:lnTo>
                  <a:lnTo>
                    <a:pt x="134896" y="92026"/>
                  </a:lnTo>
                  <a:lnTo>
                    <a:pt x="134481" y="91881"/>
                  </a:lnTo>
                  <a:lnTo>
                    <a:pt x="134048" y="91737"/>
                  </a:lnTo>
                  <a:lnTo>
                    <a:pt x="133614" y="91628"/>
                  </a:lnTo>
                  <a:lnTo>
                    <a:pt x="133181" y="91538"/>
                  </a:lnTo>
                  <a:lnTo>
                    <a:pt x="132856" y="91502"/>
                  </a:lnTo>
                  <a:lnTo>
                    <a:pt x="132206" y="91502"/>
                  </a:lnTo>
                  <a:lnTo>
                    <a:pt x="131881" y="91520"/>
                  </a:lnTo>
                  <a:lnTo>
                    <a:pt x="131574" y="91574"/>
                  </a:lnTo>
                  <a:lnTo>
                    <a:pt x="131267" y="91665"/>
                  </a:lnTo>
                  <a:lnTo>
                    <a:pt x="130960" y="91773"/>
                  </a:lnTo>
                  <a:lnTo>
                    <a:pt x="130815" y="91863"/>
                  </a:lnTo>
                  <a:lnTo>
                    <a:pt x="130689" y="91935"/>
                  </a:lnTo>
                  <a:lnTo>
                    <a:pt x="130526" y="92062"/>
                  </a:lnTo>
                  <a:lnTo>
                    <a:pt x="130382" y="92188"/>
                  </a:lnTo>
                  <a:lnTo>
                    <a:pt x="130237" y="92315"/>
                  </a:lnTo>
                  <a:lnTo>
                    <a:pt x="130111" y="92459"/>
                  </a:lnTo>
                  <a:lnTo>
                    <a:pt x="130003" y="92604"/>
                  </a:lnTo>
                  <a:lnTo>
                    <a:pt x="129876" y="92766"/>
                  </a:lnTo>
                  <a:lnTo>
                    <a:pt x="129786" y="92929"/>
                  </a:lnTo>
                  <a:lnTo>
                    <a:pt x="129696" y="93091"/>
                  </a:lnTo>
                  <a:lnTo>
                    <a:pt x="129605" y="93272"/>
                  </a:lnTo>
                  <a:lnTo>
                    <a:pt x="129551" y="93452"/>
                  </a:lnTo>
                  <a:lnTo>
                    <a:pt x="129479" y="93633"/>
                  </a:lnTo>
                  <a:lnTo>
                    <a:pt x="129443" y="93832"/>
                  </a:lnTo>
                  <a:lnTo>
                    <a:pt x="129407" y="94012"/>
                  </a:lnTo>
                  <a:lnTo>
                    <a:pt x="129389" y="94211"/>
                  </a:lnTo>
                  <a:lnTo>
                    <a:pt x="129389" y="94391"/>
                  </a:lnTo>
                  <a:lnTo>
                    <a:pt x="129389" y="94590"/>
                  </a:lnTo>
                  <a:lnTo>
                    <a:pt x="129443" y="94825"/>
                  </a:lnTo>
                  <a:lnTo>
                    <a:pt x="129515" y="95042"/>
                  </a:lnTo>
                  <a:lnTo>
                    <a:pt x="129623" y="95240"/>
                  </a:lnTo>
                  <a:lnTo>
                    <a:pt x="129750" y="95439"/>
                  </a:lnTo>
                  <a:lnTo>
                    <a:pt x="130021" y="95818"/>
                  </a:lnTo>
                  <a:lnTo>
                    <a:pt x="130165" y="96017"/>
                  </a:lnTo>
                  <a:lnTo>
                    <a:pt x="130309" y="96197"/>
                  </a:lnTo>
                  <a:lnTo>
                    <a:pt x="130382" y="96306"/>
                  </a:lnTo>
                  <a:lnTo>
                    <a:pt x="130472" y="96378"/>
                  </a:lnTo>
                  <a:lnTo>
                    <a:pt x="130562" y="96468"/>
                  </a:lnTo>
                  <a:lnTo>
                    <a:pt x="130671" y="96522"/>
                  </a:lnTo>
                  <a:lnTo>
                    <a:pt x="130887" y="96631"/>
                  </a:lnTo>
                  <a:lnTo>
                    <a:pt x="131122" y="96703"/>
                  </a:lnTo>
                  <a:lnTo>
                    <a:pt x="131357" y="96757"/>
                  </a:lnTo>
                  <a:lnTo>
                    <a:pt x="131610" y="96793"/>
                  </a:lnTo>
                  <a:lnTo>
                    <a:pt x="132097" y="96847"/>
                  </a:lnTo>
                  <a:lnTo>
                    <a:pt x="132531" y="96902"/>
                  </a:lnTo>
                  <a:lnTo>
                    <a:pt x="132964" y="96938"/>
                  </a:lnTo>
                  <a:lnTo>
                    <a:pt x="133397" y="96956"/>
                  </a:lnTo>
                  <a:lnTo>
                    <a:pt x="133831" y="96956"/>
                  </a:lnTo>
                  <a:lnTo>
                    <a:pt x="134698" y="96974"/>
                  </a:lnTo>
                  <a:lnTo>
                    <a:pt x="135131" y="96974"/>
                  </a:lnTo>
                  <a:lnTo>
                    <a:pt x="135564" y="97010"/>
                  </a:lnTo>
                  <a:lnTo>
                    <a:pt x="136811" y="97082"/>
                  </a:lnTo>
                  <a:lnTo>
                    <a:pt x="137443" y="97118"/>
                  </a:lnTo>
                  <a:lnTo>
                    <a:pt x="138707" y="97118"/>
                  </a:lnTo>
                  <a:lnTo>
                    <a:pt x="139339" y="97082"/>
                  </a:lnTo>
                  <a:lnTo>
                    <a:pt x="139664" y="97046"/>
                  </a:lnTo>
                  <a:lnTo>
                    <a:pt x="139971" y="97010"/>
                  </a:lnTo>
                  <a:lnTo>
                    <a:pt x="140278" y="96956"/>
                  </a:lnTo>
                  <a:lnTo>
                    <a:pt x="140585" y="96883"/>
                  </a:lnTo>
                  <a:lnTo>
                    <a:pt x="140711" y="96847"/>
                  </a:lnTo>
                  <a:lnTo>
                    <a:pt x="140819" y="96793"/>
                  </a:lnTo>
                  <a:lnTo>
                    <a:pt x="140946" y="96739"/>
                  </a:lnTo>
                  <a:lnTo>
                    <a:pt x="141054" y="96667"/>
                  </a:lnTo>
                  <a:lnTo>
                    <a:pt x="141145" y="96595"/>
                  </a:lnTo>
                  <a:lnTo>
                    <a:pt x="141235" y="96504"/>
                  </a:lnTo>
                  <a:lnTo>
                    <a:pt x="141325" y="96414"/>
                  </a:lnTo>
                  <a:lnTo>
                    <a:pt x="141397" y="96306"/>
                  </a:lnTo>
                  <a:lnTo>
                    <a:pt x="141452" y="96197"/>
                  </a:lnTo>
                  <a:lnTo>
                    <a:pt x="141506" y="96089"/>
                  </a:lnTo>
                  <a:lnTo>
                    <a:pt x="141542" y="95981"/>
                  </a:lnTo>
                  <a:lnTo>
                    <a:pt x="141578" y="95854"/>
                  </a:lnTo>
                  <a:lnTo>
                    <a:pt x="141578" y="95728"/>
                  </a:lnTo>
                  <a:lnTo>
                    <a:pt x="141578" y="95601"/>
                  </a:lnTo>
                  <a:lnTo>
                    <a:pt x="141578" y="95475"/>
                  </a:lnTo>
                  <a:lnTo>
                    <a:pt x="141542" y="95349"/>
                  </a:lnTo>
                  <a:lnTo>
                    <a:pt x="141415" y="95186"/>
                  </a:lnTo>
                  <a:lnTo>
                    <a:pt x="141289" y="95042"/>
                  </a:lnTo>
                  <a:lnTo>
                    <a:pt x="141145" y="94915"/>
                  </a:lnTo>
                  <a:lnTo>
                    <a:pt x="140982" y="94807"/>
                  </a:lnTo>
                  <a:lnTo>
                    <a:pt x="140639" y="94608"/>
                  </a:lnTo>
                  <a:lnTo>
                    <a:pt x="140314" y="94409"/>
                  </a:lnTo>
                  <a:lnTo>
                    <a:pt x="140314" y="94409"/>
                  </a:lnTo>
                  <a:lnTo>
                    <a:pt x="144467" y="95294"/>
                  </a:lnTo>
                  <a:lnTo>
                    <a:pt x="148621" y="96215"/>
                  </a:lnTo>
                  <a:lnTo>
                    <a:pt x="152774" y="97154"/>
                  </a:lnTo>
                  <a:lnTo>
                    <a:pt x="156910" y="98130"/>
                  </a:lnTo>
                  <a:lnTo>
                    <a:pt x="157180" y="98184"/>
                  </a:lnTo>
                  <a:lnTo>
                    <a:pt x="157451" y="98274"/>
                  </a:lnTo>
                  <a:lnTo>
                    <a:pt x="157704" y="98382"/>
                  </a:lnTo>
                  <a:lnTo>
                    <a:pt x="157939" y="98491"/>
                  </a:lnTo>
                  <a:lnTo>
                    <a:pt x="158192" y="98635"/>
                  </a:lnTo>
                  <a:lnTo>
                    <a:pt x="158408" y="98780"/>
                  </a:lnTo>
                  <a:lnTo>
                    <a:pt x="158860" y="99105"/>
                  </a:lnTo>
                  <a:lnTo>
                    <a:pt x="159745" y="99791"/>
                  </a:lnTo>
                  <a:lnTo>
                    <a:pt x="160196" y="100116"/>
                  </a:lnTo>
                  <a:lnTo>
                    <a:pt x="160431" y="100260"/>
                  </a:lnTo>
                  <a:lnTo>
                    <a:pt x="160666" y="100405"/>
                  </a:lnTo>
                  <a:lnTo>
                    <a:pt x="160485" y="101019"/>
                  </a:lnTo>
                  <a:lnTo>
                    <a:pt x="160323" y="101651"/>
                  </a:lnTo>
                  <a:lnTo>
                    <a:pt x="160142" y="102283"/>
                  </a:lnTo>
                  <a:lnTo>
                    <a:pt x="159943" y="102915"/>
                  </a:lnTo>
                  <a:lnTo>
                    <a:pt x="159727" y="103114"/>
                  </a:lnTo>
                  <a:lnTo>
                    <a:pt x="159077" y="103096"/>
                  </a:lnTo>
                  <a:lnTo>
                    <a:pt x="158408" y="103078"/>
                  </a:lnTo>
                  <a:lnTo>
                    <a:pt x="157090" y="103041"/>
                  </a:lnTo>
                  <a:lnTo>
                    <a:pt x="156855" y="102987"/>
                  </a:lnTo>
                  <a:lnTo>
                    <a:pt x="156603" y="102951"/>
                  </a:lnTo>
                  <a:lnTo>
                    <a:pt x="156097" y="102897"/>
                  </a:lnTo>
                  <a:lnTo>
                    <a:pt x="155086" y="102861"/>
                  </a:lnTo>
                  <a:lnTo>
                    <a:pt x="154092" y="102698"/>
                  </a:lnTo>
                  <a:lnTo>
                    <a:pt x="153081" y="102572"/>
                  </a:lnTo>
                  <a:lnTo>
                    <a:pt x="151077" y="102301"/>
                  </a:lnTo>
                  <a:lnTo>
                    <a:pt x="150788" y="102211"/>
                  </a:lnTo>
                  <a:lnTo>
                    <a:pt x="150481" y="102175"/>
                  </a:lnTo>
                  <a:lnTo>
                    <a:pt x="150174" y="102157"/>
                  </a:lnTo>
                  <a:lnTo>
                    <a:pt x="149885" y="102157"/>
                  </a:lnTo>
                  <a:lnTo>
                    <a:pt x="149903" y="102012"/>
                  </a:lnTo>
                  <a:lnTo>
                    <a:pt x="149036" y="101958"/>
                  </a:lnTo>
                  <a:lnTo>
                    <a:pt x="148837" y="101904"/>
                  </a:lnTo>
                  <a:lnTo>
                    <a:pt x="148639" y="101868"/>
                  </a:lnTo>
                  <a:lnTo>
                    <a:pt x="148242" y="101795"/>
                  </a:lnTo>
                  <a:lnTo>
                    <a:pt x="147844" y="101759"/>
                  </a:lnTo>
                  <a:lnTo>
                    <a:pt x="147628" y="101723"/>
                  </a:lnTo>
                  <a:lnTo>
                    <a:pt x="147429" y="101669"/>
                  </a:lnTo>
                  <a:lnTo>
                    <a:pt x="147429" y="101669"/>
                  </a:lnTo>
                  <a:lnTo>
                    <a:pt x="148115" y="101976"/>
                  </a:lnTo>
                  <a:lnTo>
                    <a:pt x="148657" y="102012"/>
                  </a:lnTo>
                  <a:lnTo>
                    <a:pt x="148621" y="102193"/>
                  </a:lnTo>
                  <a:lnTo>
                    <a:pt x="149379" y="102211"/>
                  </a:lnTo>
                  <a:lnTo>
                    <a:pt x="149361" y="102337"/>
                  </a:lnTo>
                  <a:lnTo>
                    <a:pt x="149795" y="102409"/>
                  </a:lnTo>
                  <a:lnTo>
                    <a:pt x="150228" y="102482"/>
                  </a:lnTo>
                  <a:lnTo>
                    <a:pt x="151095" y="102662"/>
                  </a:lnTo>
                  <a:lnTo>
                    <a:pt x="151366" y="102716"/>
                  </a:lnTo>
                  <a:lnTo>
                    <a:pt x="151636" y="102752"/>
                  </a:lnTo>
                  <a:lnTo>
                    <a:pt x="152196" y="102825"/>
                  </a:lnTo>
                  <a:lnTo>
                    <a:pt x="152594" y="102915"/>
                  </a:lnTo>
                  <a:lnTo>
                    <a:pt x="153009" y="102969"/>
                  </a:lnTo>
                  <a:lnTo>
                    <a:pt x="153822" y="103078"/>
                  </a:lnTo>
                  <a:lnTo>
                    <a:pt x="154634" y="103168"/>
                  </a:lnTo>
                  <a:lnTo>
                    <a:pt x="155465" y="103276"/>
                  </a:lnTo>
                  <a:lnTo>
                    <a:pt x="155844" y="103312"/>
                  </a:lnTo>
                  <a:lnTo>
                    <a:pt x="156223" y="103330"/>
                  </a:lnTo>
                  <a:lnTo>
                    <a:pt x="157361" y="103330"/>
                  </a:lnTo>
                  <a:lnTo>
                    <a:pt x="157740" y="103348"/>
                  </a:lnTo>
                  <a:lnTo>
                    <a:pt x="158119" y="103385"/>
                  </a:lnTo>
                  <a:lnTo>
                    <a:pt x="158499" y="103439"/>
                  </a:lnTo>
                  <a:lnTo>
                    <a:pt x="157740" y="103475"/>
                  </a:lnTo>
                  <a:lnTo>
                    <a:pt x="157000" y="103529"/>
                  </a:lnTo>
                  <a:lnTo>
                    <a:pt x="156241" y="103565"/>
                  </a:lnTo>
                  <a:lnTo>
                    <a:pt x="155862" y="103583"/>
                  </a:lnTo>
                  <a:lnTo>
                    <a:pt x="155483" y="103583"/>
                  </a:lnTo>
                  <a:lnTo>
                    <a:pt x="153749" y="103475"/>
                  </a:lnTo>
                  <a:lnTo>
                    <a:pt x="151998" y="103348"/>
                  </a:lnTo>
                  <a:lnTo>
                    <a:pt x="151131" y="103258"/>
                  </a:lnTo>
                  <a:lnTo>
                    <a:pt x="150264" y="103168"/>
                  </a:lnTo>
                  <a:lnTo>
                    <a:pt x="149397" y="103041"/>
                  </a:lnTo>
                  <a:lnTo>
                    <a:pt x="148548" y="102915"/>
                  </a:lnTo>
                  <a:lnTo>
                    <a:pt x="146923" y="102680"/>
                  </a:lnTo>
                  <a:lnTo>
                    <a:pt x="145280" y="102445"/>
                  </a:lnTo>
                  <a:lnTo>
                    <a:pt x="142029" y="101976"/>
                  </a:lnTo>
                  <a:lnTo>
                    <a:pt x="141217" y="101850"/>
                  </a:lnTo>
                  <a:lnTo>
                    <a:pt x="140422" y="101723"/>
                  </a:lnTo>
                  <a:lnTo>
                    <a:pt x="138797" y="101506"/>
                  </a:lnTo>
                  <a:lnTo>
                    <a:pt x="137172" y="101290"/>
                  </a:lnTo>
                  <a:lnTo>
                    <a:pt x="136359" y="101163"/>
                  </a:lnTo>
                  <a:lnTo>
                    <a:pt x="135564" y="101019"/>
                  </a:lnTo>
                  <a:lnTo>
                    <a:pt x="134752" y="100892"/>
                  </a:lnTo>
                  <a:lnTo>
                    <a:pt x="133957" y="100784"/>
                  </a:lnTo>
                  <a:lnTo>
                    <a:pt x="133163" y="100676"/>
                  </a:lnTo>
                  <a:lnTo>
                    <a:pt x="132350" y="100585"/>
                  </a:lnTo>
                  <a:lnTo>
                    <a:pt x="130743" y="100423"/>
                  </a:lnTo>
                  <a:lnTo>
                    <a:pt x="129136" y="100260"/>
                  </a:lnTo>
                  <a:lnTo>
                    <a:pt x="124477" y="99863"/>
                  </a:lnTo>
                  <a:lnTo>
                    <a:pt x="122147" y="99701"/>
                  </a:lnTo>
                  <a:lnTo>
                    <a:pt x="119818" y="99538"/>
                  </a:lnTo>
                  <a:lnTo>
                    <a:pt x="117488" y="99394"/>
                  </a:lnTo>
                  <a:lnTo>
                    <a:pt x="115158" y="99267"/>
                  </a:lnTo>
                  <a:lnTo>
                    <a:pt x="112829" y="99177"/>
                  </a:lnTo>
                  <a:lnTo>
                    <a:pt x="110481" y="99105"/>
                  </a:lnTo>
                  <a:lnTo>
                    <a:pt x="109940" y="99069"/>
                  </a:lnTo>
                  <a:lnTo>
                    <a:pt x="108838" y="99069"/>
                  </a:lnTo>
                  <a:lnTo>
                    <a:pt x="108296" y="99087"/>
                  </a:lnTo>
                  <a:lnTo>
                    <a:pt x="107195" y="99123"/>
                  </a:lnTo>
                  <a:lnTo>
                    <a:pt x="106653" y="99141"/>
                  </a:lnTo>
                  <a:lnTo>
                    <a:pt x="106093" y="99123"/>
                  </a:lnTo>
                  <a:lnTo>
                    <a:pt x="101615" y="99285"/>
                  </a:lnTo>
                  <a:lnTo>
                    <a:pt x="99375" y="99357"/>
                  </a:lnTo>
                  <a:lnTo>
                    <a:pt x="97136" y="99412"/>
                  </a:lnTo>
                  <a:lnTo>
                    <a:pt x="96378" y="99448"/>
                  </a:lnTo>
                  <a:lnTo>
                    <a:pt x="95619" y="99484"/>
                  </a:lnTo>
                  <a:lnTo>
                    <a:pt x="94120" y="99502"/>
                  </a:lnTo>
                  <a:lnTo>
                    <a:pt x="92604" y="99502"/>
                  </a:lnTo>
                  <a:lnTo>
                    <a:pt x="91863" y="99520"/>
                  </a:lnTo>
                  <a:lnTo>
                    <a:pt x="91105" y="99538"/>
                  </a:lnTo>
                  <a:lnTo>
                    <a:pt x="90780" y="99538"/>
                  </a:lnTo>
                  <a:lnTo>
                    <a:pt x="90473" y="99556"/>
                  </a:lnTo>
                  <a:lnTo>
                    <a:pt x="89841" y="99574"/>
                  </a:lnTo>
                  <a:lnTo>
                    <a:pt x="89209" y="99574"/>
                  </a:lnTo>
                  <a:lnTo>
                    <a:pt x="88902" y="99538"/>
                  </a:lnTo>
                  <a:lnTo>
                    <a:pt x="88595" y="99484"/>
                  </a:lnTo>
                  <a:lnTo>
                    <a:pt x="88432" y="99610"/>
                  </a:lnTo>
                  <a:lnTo>
                    <a:pt x="86464" y="99683"/>
                  </a:lnTo>
                  <a:lnTo>
                    <a:pt x="84513" y="99719"/>
                  </a:lnTo>
                  <a:lnTo>
                    <a:pt x="82563" y="99755"/>
                  </a:lnTo>
                  <a:lnTo>
                    <a:pt x="80613" y="99773"/>
                  </a:lnTo>
                  <a:lnTo>
                    <a:pt x="76712" y="99773"/>
                  </a:lnTo>
                  <a:lnTo>
                    <a:pt x="74744" y="99755"/>
                  </a:lnTo>
                  <a:lnTo>
                    <a:pt x="72793" y="99701"/>
                  </a:lnTo>
                  <a:lnTo>
                    <a:pt x="72035" y="99664"/>
                  </a:lnTo>
                  <a:lnTo>
                    <a:pt x="71277" y="99610"/>
                  </a:lnTo>
                  <a:lnTo>
                    <a:pt x="69760" y="99466"/>
                  </a:lnTo>
                  <a:lnTo>
                    <a:pt x="68261" y="99285"/>
                  </a:lnTo>
                  <a:lnTo>
                    <a:pt x="66744" y="99105"/>
                  </a:lnTo>
                  <a:lnTo>
                    <a:pt x="66022" y="98996"/>
                  </a:lnTo>
                  <a:lnTo>
                    <a:pt x="65317" y="98888"/>
                  </a:lnTo>
                  <a:lnTo>
                    <a:pt x="63891" y="98617"/>
                  </a:lnTo>
                  <a:lnTo>
                    <a:pt x="62446" y="98328"/>
                  </a:lnTo>
                  <a:lnTo>
                    <a:pt x="61019" y="98057"/>
                  </a:lnTo>
                  <a:lnTo>
                    <a:pt x="60315" y="97931"/>
                  </a:lnTo>
                  <a:lnTo>
                    <a:pt x="59593" y="97804"/>
                  </a:lnTo>
                  <a:lnTo>
                    <a:pt x="58870" y="97714"/>
                  </a:lnTo>
                  <a:lnTo>
                    <a:pt x="58148" y="97642"/>
                  </a:lnTo>
                  <a:lnTo>
                    <a:pt x="57426" y="97588"/>
                  </a:lnTo>
                  <a:lnTo>
                    <a:pt x="56703" y="97552"/>
                  </a:lnTo>
                  <a:lnTo>
                    <a:pt x="55981" y="97552"/>
                  </a:lnTo>
                  <a:lnTo>
                    <a:pt x="55259" y="97588"/>
                  </a:lnTo>
                  <a:lnTo>
                    <a:pt x="54934" y="97606"/>
                  </a:lnTo>
                  <a:lnTo>
                    <a:pt x="54609" y="97642"/>
                  </a:lnTo>
                  <a:lnTo>
                    <a:pt x="54284" y="97696"/>
                  </a:lnTo>
                  <a:lnTo>
                    <a:pt x="53959" y="97714"/>
                  </a:lnTo>
                  <a:lnTo>
                    <a:pt x="53652" y="97714"/>
                  </a:lnTo>
                  <a:lnTo>
                    <a:pt x="53489" y="97696"/>
                  </a:lnTo>
                  <a:lnTo>
                    <a:pt x="53345" y="97660"/>
                  </a:lnTo>
                  <a:lnTo>
                    <a:pt x="53182" y="97606"/>
                  </a:lnTo>
                  <a:lnTo>
                    <a:pt x="53056" y="97552"/>
                  </a:lnTo>
                  <a:lnTo>
                    <a:pt x="52911" y="97461"/>
                  </a:lnTo>
                  <a:lnTo>
                    <a:pt x="52785" y="97353"/>
                  </a:lnTo>
                  <a:lnTo>
                    <a:pt x="53218" y="97245"/>
                  </a:lnTo>
                  <a:lnTo>
                    <a:pt x="53652" y="97100"/>
                  </a:lnTo>
                  <a:lnTo>
                    <a:pt x="54500" y="96793"/>
                  </a:lnTo>
                  <a:lnTo>
                    <a:pt x="56595" y="96053"/>
                  </a:lnTo>
                  <a:lnTo>
                    <a:pt x="58708" y="95330"/>
                  </a:lnTo>
                  <a:lnTo>
                    <a:pt x="60712" y="94608"/>
                  </a:lnTo>
                  <a:lnTo>
                    <a:pt x="61254" y="94409"/>
                  </a:lnTo>
                  <a:lnTo>
                    <a:pt x="61796" y="94211"/>
                  </a:lnTo>
                  <a:lnTo>
                    <a:pt x="63710" y="93561"/>
                  </a:lnTo>
                  <a:lnTo>
                    <a:pt x="65642" y="92929"/>
                  </a:lnTo>
                  <a:lnTo>
                    <a:pt x="66202" y="92766"/>
                  </a:lnTo>
                  <a:lnTo>
                    <a:pt x="66762" y="92586"/>
                  </a:lnTo>
                  <a:lnTo>
                    <a:pt x="67683" y="92315"/>
                  </a:lnTo>
                  <a:lnTo>
                    <a:pt x="68134" y="92170"/>
                  </a:lnTo>
                  <a:lnTo>
                    <a:pt x="68586" y="92008"/>
                  </a:lnTo>
                  <a:lnTo>
                    <a:pt x="69073" y="91954"/>
                  </a:lnTo>
                  <a:lnTo>
                    <a:pt x="69073" y="91827"/>
                  </a:lnTo>
                  <a:lnTo>
                    <a:pt x="69471" y="91773"/>
                  </a:lnTo>
                  <a:lnTo>
                    <a:pt x="69868" y="91683"/>
                  </a:lnTo>
                  <a:lnTo>
                    <a:pt x="70464" y="91502"/>
                  </a:lnTo>
                  <a:lnTo>
                    <a:pt x="70771" y="91430"/>
                  </a:lnTo>
                  <a:lnTo>
                    <a:pt x="71078" y="91358"/>
                  </a:lnTo>
                  <a:lnTo>
                    <a:pt x="71078" y="91285"/>
                  </a:lnTo>
                  <a:lnTo>
                    <a:pt x="71475" y="91213"/>
                  </a:lnTo>
                  <a:lnTo>
                    <a:pt x="71891" y="91141"/>
                  </a:lnTo>
                  <a:lnTo>
                    <a:pt x="72595" y="90924"/>
                  </a:lnTo>
                  <a:lnTo>
                    <a:pt x="73335" y="90744"/>
                  </a:lnTo>
                  <a:lnTo>
                    <a:pt x="74058" y="90545"/>
                  </a:lnTo>
                  <a:lnTo>
                    <a:pt x="74437" y="90455"/>
                  </a:lnTo>
                  <a:lnTo>
                    <a:pt x="74816" y="90328"/>
                  </a:lnTo>
                  <a:lnTo>
                    <a:pt x="75484" y="90292"/>
                  </a:lnTo>
                  <a:lnTo>
                    <a:pt x="75430" y="90148"/>
                  </a:lnTo>
                  <a:lnTo>
                    <a:pt x="76369" y="90112"/>
                  </a:lnTo>
                  <a:lnTo>
                    <a:pt x="76351" y="89967"/>
                  </a:lnTo>
                  <a:lnTo>
                    <a:pt x="76857" y="89931"/>
                  </a:lnTo>
                  <a:lnTo>
                    <a:pt x="77109" y="89877"/>
                  </a:lnTo>
                  <a:lnTo>
                    <a:pt x="77362" y="89823"/>
                  </a:lnTo>
                  <a:lnTo>
                    <a:pt x="77814" y="89732"/>
                  </a:lnTo>
                  <a:lnTo>
                    <a:pt x="78048" y="89678"/>
                  </a:lnTo>
                  <a:lnTo>
                    <a:pt x="78265" y="89624"/>
                  </a:lnTo>
                  <a:lnTo>
                    <a:pt x="78608" y="89570"/>
                  </a:lnTo>
                  <a:lnTo>
                    <a:pt x="78951" y="89516"/>
                  </a:lnTo>
                  <a:lnTo>
                    <a:pt x="79620" y="89371"/>
                  </a:lnTo>
                  <a:lnTo>
                    <a:pt x="79963" y="89299"/>
                  </a:lnTo>
                  <a:lnTo>
                    <a:pt x="80288" y="89245"/>
                  </a:lnTo>
                  <a:lnTo>
                    <a:pt x="80631" y="89191"/>
                  </a:lnTo>
                  <a:lnTo>
                    <a:pt x="80974" y="89173"/>
                  </a:lnTo>
                  <a:lnTo>
                    <a:pt x="80902" y="89028"/>
                  </a:lnTo>
                  <a:lnTo>
                    <a:pt x="81913" y="89028"/>
                  </a:lnTo>
                  <a:lnTo>
                    <a:pt x="81805" y="88847"/>
                  </a:lnTo>
                  <a:lnTo>
                    <a:pt x="82599" y="88847"/>
                  </a:lnTo>
                  <a:lnTo>
                    <a:pt x="82798" y="88829"/>
                  </a:lnTo>
                  <a:lnTo>
                    <a:pt x="82996" y="88793"/>
                  </a:lnTo>
                  <a:lnTo>
                    <a:pt x="83195" y="88739"/>
                  </a:lnTo>
                  <a:lnTo>
                    <a:pt x="83394" y="88685"/>
                  </a:lnTo>
                  <a:lnTo>
                    <a:pt x="84441" y="88631"/>
                  </a:lnTo>
                  <a:lnTo>
                    <a:pt x="84369" y="88468"/>
                  </a:lnTo>
                  <a:lnTo>
                    <a:pt x="85561" y="88468"/>
                  </a:lnTo>
                  <a:lnTo>
                    <a:pt x="85452" y="88288"/>
                  </a:lnTo>
                  <a:lnTo>
                    <a:pt x="86409" y="88288"/>
                  </a:lnTo>
                  <a:lnTo>
                    <a:pt x="87349" y="88252"/>
                  </a:lnTo>
                  <a:lnTo>
                    <a:pt x="87294" y="88107"/>
                  </a:lnTo>
                  <a:lnTo>
                    <a:pt x="87908" y="88107"/>
                  </a:lnTo>
                  <a:lnTo>
                    <a:pt x="88540" y="88089"/>
                  </a:lnTo>
                  <a:lnTo>
                    <a:pt x="88847" y="88071"/>
                  </a:lnTo>
                  <a:lnTo>
                    <a:pt x="89154" y="88035"/>
                  </a:lnTo>
                  <a:lnTo>
                    <a:pt x="89461" y="87999"/>
                  </a:lnTo>
                  <a:lnTo>
                    <a:pt x="89768" y="87926"/>
                  </a:lnTo>
                  <a:lnTo>
                    <a:pt x="91285" y="87908"/>
                  </a:lnTo>
                  <a:lnTo>
                    <a:pt x="92044" y="87872"/>
                  </a:lnTo>
                  <a:lnTo>
                    <a:pt x="92423" y="87854"/>
                  </a:lnTo>
                  <a:lnTo>
                    <a:pt x="92802" y="87818"/>
                  </a:lnTo>
                  <a:lnTo>
                    <a:pt x="92188" y="87782"/>
                  </a:lnTo>
                  <a:lnTo>
                    <a:pt x="91592" y="87764"/>
                  </a:lnTo>
                  <a:lnTo>
                    <a:pt x="90364" y="87746"/>
                  </a:lnTo>
                  <a:lnTo>
                    <a:pt x="89136" y="87764"/>
                  </a:lnTo>
                  <a:lnTo>
                    <a:pt x="87908" y="87782"/>
                  </a:lnTo>
                  <a:lnTo>
                    <a:pt x="87944" y="87945"/>
                  </a:lnTo>
                  <a:lnTo>
                    <a:pt x="87475" y="87926"/>
                  </a:lnTo>
                  <a:lnTo>
                    <a:pt x="87005" y="87926"/>
                  </a:lnTo>
                  <a:lnTo>
                    <a:pt x="86066" y="87963"/>
                  </a:lnTo>
                  <a:lnTo>
                    <a:pt x="86139" y="88107"/>
                  </a:lnTo>
                  <a:lnTo>
                    <a:pt x="84766" y="88107"/>
                  </a:lnTo>
                  <a:lnTo>
                    <a:pt x="84856" y="88288"/>
                  </a:lnTo>
                  <a:lnTo>
                    <a:pt x="83466" y="88288"/>
                  </a:lnTo>
                  <a:lnTo>
                    <a:pt x="83574" y="88468"/>
                  </a:lnTo>
                  <a:lnTo>
                    <a:pt x="82364" y="88468"/>
                  </a:lnTo>
                  <a:lnTo>
                    <a:pt x="82473" y="88649"/>
                  </a:lnTo>
                  <a:lnTo>
                    <a:pt x="81805" y="88649"/>
                  </a:lnTo>
                  <a:lnTo>
                    <a:pt x="81118" y="88667"/>
                  </a:lnTo>
                  <a:lnTo>
                    <a:pt x="81155" y="88829"/>
                  </a:lnTo>
                  <a:lnTo>
                    <a:pt x="80902" y="88811"/>
                  </a:lnTo>
                  <a:lnTo>
                    <a:pt x="80649" y="88829"/>
                  </a:lnTo>
                  <a:lnTo>
                    <a:pt x="80378" y="88866"/>
                  </a:lnTo>
                  <a:lnTo>
                    <a:pt x="80125" y="88920"/>
                  </a:lnTo>
                  <a:lnTo>
                    <a:pt x="79620" y="89010"/>
                  </a:lnTo>
                  <a:lnTo>
                    <a:pt x="79349" y="89028"/>
                  </a:lnTo>
                  <a:lnTo>
                    <a:pt x="79096" y="89046"/>
                  </a:lnTo>
                  <a:lnTo>
                    <a:pt x="79168" y="89191"/>
                  </a:lnTo>
                  <a:lnTo>
                    <a:pt x="78175" y="89191"/>
                  </a:lnTo>
                  <a:lnTo>
                    <a:pt x="78247" y="89371"/>
                  </a:lnTo>
                  <a:lnTo>
                    <a:pt x="77254" y="89371"/>
                  </a:lnTo>
                  <a:lnTo>
                    <a:pt x="77344" y="89552"/>
                  </a:lnTo>
                  <a:lnTo>
                    <a:pt x="76351" y="89570"/>
                  </a:lnTo>
                  <a:lnTo>
                    <a:pt x="76423" y="89732"/>
                  </a:lnTo>
                  <a:lnTo>
                    <a:pt x="75448" y="89750"/>
                  </a:lnTo>
                  <a:lnTo>
                    <a:pt x="75502" y="89913"/>
                  </a:lnTo>
                  <a:lnTo>
                    <a:pt x="75033" y="89931"/>
                  </a:lnTo>
                  <a:lnTo>
                    <a:pt x="74563" y="89949"/>
                  </a:lnTo>
                  <a:lnTo>
                    <a:pt x="74581" y="90075"/>
                  </a:lnTo>
                  <a:lnTo>
                    <a:pt x="74346" y="90094"/>
                  </a:lnTo>
                  <a:lnTo>
                    <a:pt x="74130" y="90112"/>
                  </a:lnTo>
                  <a:lnTo>
                    <a:pt x="73696" y="90202"/>
                  </a:lnTo>
                  <a:lnTo>
                    <a:pt x="73263" y="90292"/>
                  </a:lnTo>
                  <a:lnTo>
                    <a:pt x="72830" y="90419"/>
                  </a:lnTo>
                  <a:lnTo>
                    <a:pt x="72468" y="90491"/>
                  </a:lnTo>
                  <a:lnTo>
                    <a:pt x="72107" y="90581"/>
                  </a:lnTo>
                  <a:lnTo>
                    <a:pt x="71728" y="90671"/>
                  </a:lnTo>
                  <a:lnTo>
                    <a:pt x="71367" y="90762"/>
                  </a:lnTo>
                  <a:lnTo>
                    <a:pt x="70645" y="90960"/>
                  </a:lnTo>
                  <a:lnTo>
                    <a:pt x="69994" y="91123"/>
                  </a:lnTo>
                  <a:lnTo>
                    <a:pt x="69344" y="91303"/>
                  </a:lnTo>
                  <a:lnTo>
                    <a:pt x="68640" y="91484"/>
                  </a:lnTo>
                  <a:lnTo>
                    <a:pt x="68062" y="91665"/>
                  </a:lnTo>
                  <a:lnTo>
                    <a:pt x="67358" y="91863"/>
                  </a:lnTo>
                  <a:lnTo>
                    <a:pt x="66798" y="92044"/>
                  </a:lnTo>
                  <a:lnTo>
                    <a:pt x="66166" y="92224"/>
                  </a:lnTo>
                  <a:lnTo>
                    <a:pt x="65534" y="92423"/>
                  </a:lnTo>
                  <a:lnTo>
                    <a:pt x="64974" y="92586"/>
                  </a:lnTo>
                  <a:lnTo>
                    <a:pt x="64432" y="92766"/>
                  </a:lnTo>
                  <a:lnTo>
                    <a:pt x="62500" y="93398"/>
                  </a:lnTo>
                  <a:lnTo>
                    <a:pt x="60586" y="94048"/>
                  </a:lnTo>
                  <a:lnTo>
                    <a:pt x="60026" y="94229"/>
                  </a:lnTo>
                  <a:lnTo>
                    <a:pt x="59502" y="94428"/>
                  </a:lnTo>
                  <a:lnTo>
                    <a:pt x="57119" y="95240"/>
                  </a:lnTo>
                  <a:lnTo>
                    <a:pt x="55927" y="95655"/>
                  </a:lnTo>
                  <a:lnTo>
                    <a:pt x="54735" y="96071"/>
                  </a:lnTo>
                  <a:lnTo>
                    <a:pt x="53814" y="96432"/>
                  </a:lnTo>
                  <a:lnTo>
                    <a:pt x="52442" y="96956"/>
                  </a:lnTo>
                  <a:lnTo>
                    <a:pt x="52171" y="96576"/>
                  </a:lnTo>
                  <a:lnTo>
                    <a:pt x="52044" y="96396"/>
                  </a:lnTo>
                  <a:lnTo>
                    <a:pt x="51918" y="96197"/>
                  </a:lnTo>
                  <a:lnTo>
                    <a:pt x="51792" y="95999"/>
                  </a:lnTo>
                  <a:lnTo>
                    <a:pt x="51719" y="95782"/>
                  </a:lnTo>
                  <a:lnTo>
                    <a:pt x="51647" y="95565"/>
                  </a:lnTo>
                  <a:lnTo>
                    <a:pt x="51629" y="95330"/>
                  </a:lnTo>
                  <a:lnTo>
                    <a:pt x="51900" y="95258"/>
                  </a:lnTo>
                  <a:lnTo>
                    <a:pt x="52153" y="95168"/>
                  </a:lnTo>
                  <a:lnTo>
                    <a:pt x="52676" y="94969"/>
                  </a:lnTo>
                  <a:lnTo>
                    <a:pt x="53579" y="94590"/>
                  </a:lnTo>
                  <a:lnTo>
                    <a:pt x="54500" y="94229"/>
                  </a:lnTo>
                  <a:lnTo>
                    <a:pt x="55403" y="93868"/>
                  </a:lnTo>
                  <a:lnTo>
                    <a:pt x="56884" y="93326"/>
                  </a:lnTo>
                  <a:lnTo>
                    <a:pt x="57426" y="93127"/>
                  </a:lnTo>
                  <a:lnTo>
                    <a:pt x="59882" y="92279"/>
                  </a:lnTo>
                  <a:lnTo>
                    <a:pt x="62356" y="91484"/>
                  </a:lnTo>
                  <a:lnTo>
                    <a:pt x="62916" y="91303"/>
                  </a:lnTo>
                  <a:lnTo>
                    <a:pt x="63475" y="91123"/>
                  </a:lnTo>
                  <a:lnTo>
                    <a:pt x="65281" y="90563"/>
                  </a:lnTo>
                  <a:lnTo>
                    <a:pt x="65931" y="90382"/>
                  </a:lnTo>
                  <a:lnTo>
                    <a:pt x="66563" y="90202"/>
                  </a:lnTo>
                  <a:lnTo>
                    <a:pt x="67864" y="89841"/>
                  </a:lnTo>
                  <a:lnTo>
                    <a:pt x="68568" y="89642"/>
                  </a:lnTo>
                  <a:lnTo>
                    <a:pt x="69200" y="89480"/>
                  </a:lnTo>
                  <a:lnTo>
                    <a:pt x="69507" y="89407"/>
                  </a:lnTo>
                  <a:lnTo>
                    <a:pt x="69814" y="89353"/>
                  </a:lnTo>
                  <a:lnTo>
                    <a:pt x="69778" y="89227"/>
                  </a:lnTo>
                  <a:lnTo>
                    <a:pt x="70554" y="89227"/>
                  </a:lnTo>
                  <a:lnTo>
                    <a:pt x="70518" y="89046"/>
                  </a:lnTo>
                  <a:lnTo>
                    <a:pt x="71295" y="89046"/>
                  </a:lnTo>
                  <a:lnTo>
                    <a:pt x="71240" y="88884"/>
                  </a:lnTo>
                  <a:lnTo>
                    <a:pt x="71493" y="88866"/>
                  </a:lnTo>
                  <a:lnTo>
                    <a:pt x="71764" y="88847"/>
                  </a:lnTo>
                  <a:lnTo>
                    <a:pt x="72017" y="88793"/>
                  </a:lnTo>
                  <a:lnTo>
                    <a:pt x="72143" y="88757"/>
                  </a:lnTo>
                  <a:lnTo>
                    <a:pt x="72252" y="88703"/>
                  </a:lnTo>
                  <a:lnTo>
                    <a:pt x="72920" y="88649"/>
                  </a:lnTo>
                  <a:lnTo>
                    <a:pt x="72884" y="88522"/>
                  </a:lnTo>
                  <a:lnTo>
                    <a:pt x="73100" y="88504"/>
                  </a:lnTo>
                  <a:lnTo>
                    <a:pt x="73299" y="88486"/>
                  </a:lnTo>
                  <a:lnTo>
                    <a:pt x="73714" y="88396"/>
                  </a:lnTo>
                  <a:lnTo>
                    <a:pt x="74148" y="88324"/>
                  </a:lnTo>
                  <a:lnTo>
                    <a:pt x="74563" y="88252"/>
                  </a:lnTo>
                  <a:lnTo>
                    <a:pt x="74509" y="88143"/>
                  </a:lnTo>
                  <a:lnTo>
                    <a:pt x="74762" y="88125"/>
                  </a:lnTo>
                  <a:lnTo>
                    <a:pt x="75033" y="88089"/>
                  </a:lnTo>
                  <a:lnTo>
                    <a:pt x="75286" y="88035"/>
                  </a:lnTo>
                  <a:lnTo>
                    <a:pt x="75394" y="87981"/>
                  </a:lnTo>
                  <a:lnTo>
                    <a:pt x="75520" y="87926"/>
                  </a:lnTo>
                  <a:lnTo>
                    <a:pt x="76026" y="87908"/>
                  </a:lnTo>
                  <a:lnTo>
                    <a:pt x="75972" y="87746"/>
                  </a:lnTo>
                  <a:lnTo>
                    <a:pt x="76532" y="87710"/>
                  </a:lnTo>
                  <a:lnTo>
                    <a:pt x="76802" y="87674"/>
                  </a:lnTo>
                  <a:lnTo>
                    <a:pt x="77091" y="87619"/>
                  </a:lnTo>
                  <a:lnTo>
                    <a:pt x="76839" y="87601"/>
                  </a:lnTo>
                  <a:lnTo>
                    <a:pt x="76116" y="87601"/>
                  </a:lnTo>
                  <a:lnTo>
                    <a:pt x="75954" y="87674"/>
                  </a:lnTo>
                  <a:lnTo>
                    <a:pt x="75773" y="87710"/>
                  </a:lnTo>
                  <a:lnTo>
                    <a:pt x="75611" y="87746"/>
                  </a:lnTo>
                  <a:lnTo>
                    <a:pt x="75430" y="87746"/>
                  </a:lnTo>
                  <a:lnTo>
                    <a:pt x="75087" y="87764"/>
                  </a:lnTo>
                  <a:lnTo>
                    <a:pt x="74744" y="87764"/>
                  </a:lnTo>
                  <a:lnTo>
                    <a:pt x="74780" y="87908"/>
                  </a:lnTo>
                  <a:lnTo>
                    <a:pt x="74473" y="87908"/>
                  </a:lnTo>
                  <a:lnTo>
                    <a:pt x="74166" y="87926"/>
                  </a:lnTo>
                  <a:lnTo>
                    <a:pt x="74003" y="87945"/>
                  </a:lnTo>
                  <a:lnTo>
                    <a:pt x="73859" y="87963"/>
                  </a:lnTo>
                  <a:lnTo>
                    <a:pt x="73714" y="87999"/>
                  </a:lnTo>
                  <a:lnTo>
                    <a:pt x="73570" y="88071"/>
                  </a:lnTo>
                  <a:lnTo>
                    <a:pt x="72721" y="88125"/>
                  </a:lnTo>
                  <a:lnTo>
                    <a:pt x="72739" y="88252"/>
                  </a:lnTo>
                  <a:lnTo>
                    <a:pt x="72486" y="88270"/>
                  </a:lnTo>
                  <a:lnTo>
                    <a:pt x="72216" y="88288"/>
                  </a:lnTo>
                  <a:lnTo>
                    <a:pt x="71963" y="88342"/>
                  </a:lnTo>
                  <a:lnTo>
                    <a:pt x="71854" y="88378"/>
                  </a:lnTo>
                  <a:lnTo>
                    <a:pt x="71728" y="88414"/>
                  </a:lnTo>
                  <a:lnTo>
                    <a:pt x="71060" y="88486"/>
                  </a:lnTo>
                  <a:lnTo>
                    <a:pt x="71096" y="88595"/>
                  </a:lnTo>
                  <a:lnTo>
                    <a:pt x="70879" y="88613"/>
                  </a:lnTo>
                  <a:lnTo>
                    <a:pt x="70645" y="88649"/>
                  </a:lnTo>
                  <a:lnTo>
                    <a:pt x="70229" y="88721"/>
                  </a:lnTo>
                  <a:lnTo>
                    <a:pt x="69796" y="88829"/>
                  </a:lnTo>
                  <a:lnTo>
                    <a:pt x="69362" y="88956"/>
                  </a:lnTo>
                  <a:lnTo>
                    <a:pt x="69001" y="89028"/>
                  </a:lnTo>
                  <a:lnTo>
                    <a:pt x="68622" y="89118"/>
                  </a:lnTo>
                  <a:lnTo>
                    <a:pt x="67900" y="89317"/>
                  </a:lnTo>
                  <a:lnTo>
                    <a:pt x="67538" y="89389"/>
                  </a:lnTo>
                  <a:lnTo>
                    <a:pt x="67177" y="89498"/>
                  </a:lnTo>
                  <a:lnTo>
                    <a:pt x="66527" y="89660"/>
                  </a:lnTo>
                  <a:lnTo>
                    <a:pt x="65877" y="89841"/>
                  </a:lnTo>
                  <a:lnTo>
                    <a:pt x="64613" y="90220"/>
                  </a:lnTo>
                  <a:lnTo>
                    <a:pt x="63349" y="90581"/>
                  </a:lnTo>
                  <a:lnTo>
                    <a:pt x="62771" y="90762"/>
                  </a:lnTo>
                  <a:lnTo>
                    <a:pt x="61254" y="91231"/>
                  </a:lnTo>
                  <a:lnTo>
                    <a:pt x="59755" y="91737"/>
                  </a:lnTo>
                  <a:lnTo>
                    <a:pt x="58238" y="92242"/>
                  </a:lnTo>
                  <a:lnTo>
                    <a:pt x="56740" y="92766"/>
                  </a:lnTo>
                  <a:lnTo>
                    <a:pt x="56198" y="92965"/>
                  </a:lnTo>
                  <a:lnTo>
                    <a:pt x="54735" y="93507"/>
                  </a:lnTo>
                  <a:lnTo>
                    <a:pt x="53814" y="93868"/>
                  </a:lnTo>
                  <a:lnTo>
                    <a:pt x="52893" y="94283"/>
                  </a:lnTo>
                  <a:lnTo>
                    <a:pt x="51954" y="94716"/>
                  </a:lnTo>
                  <a:lnTo>
                    <a:pt x="51394" y="94969"/>
                  </a:lnTo>
                  <a:lnTo>
                    <a:pt x="51214" y="94843"/>
                  </a:lnTo>
                  <a:lnTo>
                    <a:pt x="51051" y="94716"/>
                  </a:lnTo>
                  <a:lnTo>
                    <a:pt x="50690" y="94482"/>
                  </a:lnTo>
                  <a:lnTo>
                    <a:pt x="50311" y="94283"/>
                  </a:lnTo>
                  <a:lnTo>
                    <a:pt x="49913" y="94102"/>
                  </a:lnTo>
                  <a:lnTo>
                    <a:pt x="50293" y="93687"/>
                  </a:lnTo>
                  <a:lnTo>
                    <a:pt x="50672" y="93326"/>
                  </a:lnTo>
                  <a:lnTo>
                    <a:pt x="51087" y="92965"/>
                  </a:lnTo>
                  <a:lnTo>
                    <a:pt x="51503" y="92622"/>
                  </a:lnTo>
                  <a:lnTo>
                    <a:pt x="51954" y="92279"/>
                  </a:lnTo>
                  <a:lnTo>
                    <a:pt x="52387" y="91972"/>
                  </a:lnTo>
                  <a:lnTo>
                    <a:pt x="53272" y="91340"/>
                  </a:lnTo>
                  <a:lnTo>
                    <a:pt x="53796" y="90978"/>
                  </a:lnTo>
                  <a:lnTo>
                    <a:pt x="54338" y="90617"/>
                  </a:lnTo>
                  <a:lnTo>
                    <a:pt x="54880" y="90274"/>
                  </a:lnTo>
                  <a:lnTo>
                    <a:pt x="55439" y="89931"/>
                  </a:lnTo>
                  <a:lnTo>
                    <a:pt x="55981" y="89606"/>
                  </a:lnTo>
                  <a:lnTo>
                    <a:pt x="56541" y="89299"/>
                  </a:lnTo>
                  <a:lnTo>
                    <a:pt x="57679" y="88685"/>
                  </a:lnTo>
                  <a:lnTo>
                    <a:pt x="58834" y="88125"/>
                  </a:lnTo>
                  <a:lnTo>
                    <a:pt x="60008" y="87583"/>
                  </a:lnTo>
                  <a:lnTo>
                    <a:pt x="61200" y="87060"/>
                  </a:lnTo>
                  <a:lnTo>
                    <a:pt x="62374" y="86572"/>
                  </a:lnTo>
                  <a:lnTo>
                    <a:pt x="63168" y="86265"/>
                  </a:lnTo>
                  <a:lnTo>
                    <a:pt x="63963" y="85976"/>
                  </a:lnTo>
                  <a:lnTo>
                    <a:pt x="64757" y="85687"/>
                  </a:lnTo>
                  <a:lnTo>
                    <a:pt x="65552" y="85416"/>
                  </a:lnTo>
                  <a:lnTo>
                    <a:pt x="66365" y="85164"/>
                  </a:lnTo>
                  <a:lnTo>
                    <a:pt x="67159" y="84911"/>
                  </a:lnTo>
                  <a:lnTo>
                    <a:pt x="67972" y="84676"/>
                  </a:lnTo>
                  <a:lnTo>
                    <a:pt x="68784" y="84441"/>
                  </a:lnTo>
                  <a:lnTo>
                    <a:pt x="69597" y="84225"/>
                  </a:lnTo>
                  <a:lnTo>
                    <a:pt x="70428" y="84026"/>
                  </a:lnTo>
                  <a:lnTo>
                    <a:pt x="71240" y="83827"/>
                  </a:lnTo>
                  <a:lnTo>
                    <a:pt x="72071" y="83647"/>
                  </a:lnTo>
                  <a:lnTo>
                    <a:pt x="72902" y="83484"/>
                  </a:lnTo>
                  <a:lnTo>
                    <a:pt x="73714" y="83322"/>
                  </a:lnTo>
                  <a:lnTo>
                    <a:pt x="74545" y="83177"/>
                  </a:lnTo>
                  <a:lnTo>
                    <a:pt x="75394" y="83051"/>
                  </a:lnTo>
                  <a:lnTo>
                    <a:pt x="78030" y="82635"/>
                  </a:lnTo>
                  <a:lnTo>
                    <a:pt x="80685" y="82220"/>
                  </a:lnTo>
                  <a:lnTo>
                    <a:pt x="82003" y="82021"/>
                  </a:lnTo>
                  <a:lnTo>
                    <a:pt x="83322" y="81859"/>
                  </a:lnTo>
                  <a:lnTo>
                    <a:pt x="84658" y="81714"/>
                  </a:lnTo>
                  <a:lnTo>
                    <a:pt x="85994" y="81606"/>
                  </a:lnTo>
                  <a:lnTo>
                    <a:pt x="87078" y="81516"/>
                  </a:lnTo>
                  <a:lnTo>
                    <a:pt x="88161" y="81444"/>
                  </a:lnTo>
                  <a:lnTo>
                    <a:pt x="90328" y="81317"/>
                  </a:lnTo>
                  <a:lnTo>
                    <a:pt x="92495" y="81173"/>
                  </a:lnTo>
                  <a:lnTo>
                    <a:pt x="93579" y="81100"/>
                  </a:lnTo>
                  <a:lnTo>
                    <a:pt x="94662" y="81010"/>
                  </a:lnTo>
                  <a:lnTo>
                    <a:pt x="95800" y="80902"/>
                  </a:lnTo>
                  <a:lnTo>
                    <a:pt x="96919" y="80811"/>
                  </a:lnTo>
                  <a:lnTo>
                    <a:pt x="98057" y="80757"/>
                  </a:lnTo>
                  <a:lnTo>
                    <a:pt x="99195" y="80721"/>
                  </a:lnTo>
                  <a:lnTo>
                    <a:pt x="100333" y="80703"/>
                  </a:lnTo>
                  <a:lnTo>
                    <a:pt x="101470" y="80685"/>
                  </a:lnTo>
                  <a:lnTo>
                    <a:pt x="103728" y="80685"/>
                  </a:lnTo>
                  <a:lnTo>
                    <a:pt x="105172" y="80631"/>
                  </a:lnTo>
                  <a:lnTo>
                    <a:pt x="106599" y="80613"/>
                  </a:lnTo>
                  <a:close/>
                  <a:moveTo>
                    <a:pt x="167113" y="84820"/>
                  </a:moveTo>
                  <a:lnTo>
                    <a:pt x="167094" y="85416"/>
                  </a:lnTo>
                  <a:lnTo>
                    <a:pt x="167311" y="85290"/>
                  </a:lnTo>
                  <a:lnTo>
                    <a:pt x="167311" y="85290"/>
                  </a:lnTo>
                  <a:lnTo>
                    <a:pt x="167257" y="85976"/>
                  </a:lnTo>
                  <a:lnTo>
                    <a:pt x="167492" y="85850"/>
                  </a:lnTo>
                  <a:lnTo>
                    <a:pt x="167420" y="86518"/>
                  </a:lnTo>
                  <a:lnTo>
                    <a:pt x="167636" y="86410"/>
                  </a:lnTo>
                  <a:lnTo>
                    <a:pt x="167618" y="87222"/>
                  </a:lnTo>
                  <a:lnTo>
                    <a:pt x="167817" y="87150"/>
                  </a:lnTo>
                  <a:lnTo>
                    <a:pt x="167799" y="87963"/>
                  </a:lnTo>
                  <a:lnTo>
                    <a:pt x="167799" y="87963"/>
                  </a:lnTo>
                  <a:lnTo>
                    <a:pt x="167961" y="87872"/>
                  </a:lnTo>
                  <a:lnTo>
                    <a:pt x="167979" y="88089"/>
                  </a:lnTo>
                  <a:lnTo>
                    <a:pt x="167997" y="88306"/>
                  </a:lnTo>
                  <a:lnTo>
                    <a:pt x="168070" y="88721"/>
                  </a:lnTo>
                  <a:lnTo>
                    <a:pt x="168160" y="89136"/>
                  </a:lnTo>
                  <a:lnTo>
                    <a:pt x="168232" y="89552"/>
                  </a:lnTo>
                  <a:lnTo>
                    <a:pt x="168359" y="89552"/>
                  </a:lnTo>
                  <a:lnTo>
                    <a:pt x="168359" y="90328"/>
                  </a:lnTo>
                  <a:lnTo>
                    <a:pt x="168539" y="90274"/>
                  </a:lnTo>
                  <a:lnTo>
                    <a:pt x="168539" y="90744"/>
                  </a:lnTo>
                  <a:lnTo>
                    <a:pt x="168557" y="91231"/>
                  </a:lnTo>
                  <a:lnTo>
                    <a:pt x="168720" y="91195"/>
                  </a:lnTo>
                  <a:lnTo>
                    <a:pt x="168720" y="91665"/>
                  </a:lnTo>
                  <a:lnTo>
                    <a:pt x="168738" y="92134"/>
                  </a:lnTo>
                  <a:lnTo>
                    <a:pt x="168918" y="92116"/>
                  </a:lnTo>
                  <a:lnTo>
                    <a:pt x="168936" y="92297"/>
                  </a:lnTo>
                  <a:lnTo>
                    <a:pt x="168918" y="92495"/>
                  </a:lnTo>
                  <a:lnTo>
                    <a:pt x="168882" y="92658"/>
                  </a:lnTo>
                  <a:lnTo>
                    <a:pt x="168828" y="92838"/>
                  </a:lnTo>
                  <a:lnTo>
                    <a:pt x="168756" y="93001"/>
                  </a:lnTo>
                  <a:lnTo>
                    <a:pt x="168666" y="93163"/>
                  </a:lnTo>
                  <a:lnTo>
                    <a:pt x="168557" y="93308"/>
                  </a:lnTo>
                  <a:lnTo>
                    <a:pt x="168431" y="93452"/>
                  </a:lnTo>
                  <a:lnTo>
                    <a:pt x="168322" y="93290"/>
                  </a:lnTo>
                  <a:lnTo>
                    <a:pt x="168214" y="93127"/>
                  </a:lnTo>
                  <a:lnTo>
                    <a:pt x="168142" y="92947"/>
                  </a:lnTo>
                  <a:lnTo>
                    <a:pt x="168052" y="92766"/>
                  </a:lnTo>
                  <a:lnTo>
                    <a:pt x="167907" y="92026"/>
                  </a:lnTo>
                  <a:lnTo>
                    <a:pt x="167763" y="91574"/>
                  </a:lnTo>
                  <a:lnTo>
                    <a:pt x="167654" y="91105"/>
                  </a:lnTo>
                  <a:lnTo>
                    <a:pt x="167456" y="90184"/>
                  </a:lnTo>
                  <a:lnTo>
                    <a:pt x="167456" y="90400"/>
                  </a:lnTo>
                  <a:lnTo>
                    <a:pt x="167474" y="90599"/>
                  </a:lnTo>
                  <a:lnTo>
                    <a:pt x="167546" y="91014"/>
                  </a:lnTo>
                  <a:lnTo>
                    <a:pt x="167654" y="91430"/>
                  </a:lnTo>
                  <a:lnTo>
                    <a:pt x="167781" y="91827"/>
                  </a:lnTo>
                  <a:lnTo>
                    <a:pt x="167889" y="92224"/>
                  </a:lnTo>
                  <a:lnTo>
                    <a:pt x="167979" y="92640"/>
                  </a:lnTo>
                  <a:lnTo>
                    <a:pt x="167997" y="92838"/>
                  </a:lnTo>
                  <a:lnTo>
                    <a:pt x="168015" y="93055"/>
                  </a:lnTo>
                  <a:lnTo>
                    <a:pt x="168015" y="93254"/>
                  </a:lnTo>
                  <a:lnTo>
                    <a:pt x="168015" y="93470"/>
                  </a:lnTo>
                  <a:lnTo>
                    <a:pt x="168160" y="93687"/>
                  </a:lnTo>
                  <a:lnTo>
                    <a:pt x="167871" y="93994"/>
                  </a:lnTo>
                  <a:lnTo>
                    <a:pt x="167582" y="94301"/>
                  </a:lnTo>
                  <a:lnTo>
                    <a:pt x="167293" y="94608"/>
                  </a:lnTo>
                  <a:lnTo>
                    <a:pt x="167113" y="94735"/>
                  </a:lnTo>
                  <a:lnTo>
                    <a:pt x="166950" y="94861"/>
                  </a:lnTo>
                  <a:lnTo>
                    <a:pt x="166896" y="93380"/>
                  </a:lnTo>
                  <a:lnTo>
                    <a:pt x="166733" y="93452"/>
                  </a:lnTo>
                  <a:lnTo>
                    <a:pt x="166715" y="92315"/>
                  </a:lnTo>
                  <a:lnTo>
                    <a:pt x="166553" y="92351"/>
                  </a:lnTo>
                  <a:lnTo>
                    <a:pt x="166535" y="91412"/>
                  </a:lnTo>
                  <a:lnTo>
                    <a:pt x="166354" y="91448"/>
                  </a:lnTo>
                  <a:lnTo>
                    <a:pt x="166354" y="90653"/>
                  </a:lnTo>
                  <a:lnTo>
                    <a:pt x="166174" y="90726"/>
                  </a:lnTo>
                  <a:lnTo>
                    <a:pt x="166174" y="89931"/>
                  </a:lnTo>
                  <a:lnTo>
                    <a:pt x="165975" y="89985"/>
                  </a:lnTo>
                  <a:lnTo>
                    <a:pt x="165993" y="89389"/>
                  </a:lnTo>
                  <a:lnTo>
                    <a:pt x="165830" y="89443"/>
                  </a:lnTo>
                  <a:lnTo>
                    <a:pt x="165830" y="89353"/>
                  </a:lnTo>
                  <a:lnTo>
                    <a:pt x="165812" y="89245"/>
                  </a:lnTo>
                  <a:lnTo>
                    <a:pt x="165776" y="89154"/>
                  </a:lnTo>
                  <a:lnTo>
                    <a:pt x="165740" y="89064"/>
                  </a:lnTo>
                  <a:lnTo>
                    <a:pt x="165632" y="88902"/>
                  </a:lnTo>
                  <a:lnTo>
                    <a:pt x="165487" y="88757"/>
                  </a:lnTo>
                  <a:lnTo>
                    <a:pt x="165451" y="89010"/>
                  </a:lnTo>
                  <a:lnTo>
                    <a:pt x="165668" y="88956"/>
                  </a:lnTo>
                  <a:lnTo>
                    <a:pt x="165668" y="88956"/>
                  </a:lnTo>
                  <a:lnTo>
                    <a:pt x="165614" y="89624"/>
                  </a:lnTo>
                  <a:lnTo>
                    <a:pt x="165830" y="89498"/>
                  </a:lnTo>
                  <a:lnTo>
                    <a:pt x="165812" y="90328"/>
                  </a:lnTo>
                  <a:lnTo>
                    <a:pt x="166011" y="90238"/>
                  </a:lnTo>
                  <a:lnTo>
                    <a:pt x="165993" y="91087"/>
                  </a:lnTo>
                  <a:lnTo>
                    <a:pt x="166174" y="90960"/>
                  </a:lnTo>
                  <a:lnTo>
                    <a:pt x="166174" y="91990"/>
                  </a:lnTo>
                  <a:lnTo>
                    <a:pt x="166354" y="91881"/>
                  </a:lnTo>
                  <a:lnTo>
                    <a:pt x="166354" y="92477"/>
                  </a:lnTo>
                  <a:lnTo>
                    <a:pt x="166372" y="93055"/>
                  </a:lnTo>
                  <a:lnTo>
                    <a:pt x="166535" y="93001"/>
                  </a:lnTo>
                  <a:lnTo>
                    <a:pt x="166535" y="93579"/>
                  </a:lnTo>
                  <a:lnTo>
                    <a:pt x="166553" y="94175"/>
                  </a:lnTo>
                  <a:lnTo>
                    <a:pt x="166715" y="94084"/>
                  </a:lnTo>
                  <a:lnTo>
                    <a:pt x="166715" y="94084"/>
                  </a:lnTo>
                  <a:lnTo>
                    <a:pt x="166697" y="94283"/>
                  </a:lnTo>
                  <a:lnTo>
                    <a:pt x="166715" y="94464"/>
                  </a:lnTo>
                  <a:lnTo>
                    <a:pt x="166733" y="94861"/>
                  </a:lnTo>
                  <a:lnTo>
                    <a:pt x="166715" y="95060"/>
                  </a:lnTo>
                  <a:lnTo>
                    <a:pt x="166697" y="95240"/>
                  </a:lnTo>
                  <a:lnTo>
                    <a:pt x="166661" y="95330"/>
                  </a:lnTo>
                  <a:lnTo>
                    <a:pt x="166625" y="95421"/>
                  </a:lnTo>
                  <a:lnTo>
                    <a:pt x="166571" y="95493"/>
                  </a:lnTo>
                  <a:lnTo>
                    <a:pt x="166517" y="95583"/>
                  </a:lnTo>
                  <a:lnTo>
                    <a:pt x="166155" y="96017"/>
                  </a:lnTo>
                  <a:lnTo>
                    <a:pt x="165830" y="96468"/>
                  </a:lnTo>
                  <a:lnTo>
                    <a:pt x="165505" y="96938"/>
                  </a:lnTo>
                  <a:lnTo>
                    <a:pt x="165180" y="97407"/>
                  </a:lnTo>
                  <a:lnTo>
                    <a:pt x="164566" y="98346"/>
                  </a:lnTo>
                  <a:lnTo>
                    <a:pt x="163988" y="99303"/>
                  </a:lnTo>
                  <a:lnTo>
                    <a:pt x="163844" y="99213"/>
                  </a:lnTo>
                  <a:lnTo>
                    <a:pt x="163808" y="99448"/>
                  </a:lnTo>
                  <a:lnTo>
                    <a:pt x="163736" y="99683"/>
                  </a:lnTo>
                  <a:lnTo>
                    <a:pt x="163645" y="99899"/>
                  </a:lnTo>
                  <a:lnTo>
                    <a:pt x="163555" y="100134"/>
                  </a:lnTo>
                  <a:lnTo>
                    <a:pt x="163338" y="100567"/>
                  </a:lnTo>
                  <a:lnTo>
                    <a:pt x="163122" y="100983"/>
                  </a:lnTo>
                  <a:lnTo>
                    <a:pt x="162435" y="102175"/>
                  </a:lnTo>
                  <a:lnTo>
                    <a:pt x="161785" y="103366"/>
                  </a:lnTo>
                  <a:lnTo>
                    <a:pt x="161135" y="104558"/>
                  </a:lnTo>
                  <a:lnTo>
                    <a:pt x="160539" y="105768"/>
                  </a:lnTo>
                  <a:lnTo>
                    <a:pt x="160467" y="105624"/>
                  </a:lnTo>
                  <a:lnTo>
                    <a:pt x="160413" y="105479"/>
                  </a:lnTo>
                  <a:lnTo>
                    <a:pt x="160377" y="105335"/>
                  </a:lnTo>
                  <a:lnTo>
                    <a:pt x="160341" y="105190"/>
                  </a:lnTo>
                  <a:lnTo>
                    <a:pt x="160305" y="104865"/>
                  </a:lnTo>
                  <a:lnTo>
                    <a:pt x="160305" y="104558"/>
                  </a:lnTo>
                  <a:lnTo>
                    <a:pt x="160359" y="104251"/>
                  </a:lnTo>
                  <a:lnTo>
                    <a:pt x="160413" y="103944"/>
                  </a:lnTo>
                  <a:lnTo>
                    <a:pt x="160521" y="103655"/>
                  </a:lnTo>
                  <a:lnTo>
                    <a:pt x="160630" y="103366"/>
                  </a:lnTo>
                  <a:lnTo>
                    <a:pt x="160666" y="103078"/>
                  </a:lnTo>
                  <a:lnTo>
                    <a:pt x="160720" y="102807"/>
                  </a:lnTo>
                  <a:lnTo>
                    <a:pt x="160846" y="102265"/>
                  </a:lnTo>
                  <a:lnTo>
                    <a:pt x="160991" y="101723"/>
                  </a:lnTo>
                  <a:lnTo>
                    <a:pt x="161153" y="101181"/>
                  </a:lnTo>
                  <a:lnTo>
                    <a:pt x="161280" y="100640"/>
                  </a:lnTo>
                  <a:lnTo>
                    <a:pt x="161352" y="100369"/>
                  </a:lnTo>
                  <a:lnTo>
                    <a:pt x="161388" y="100098"/>
                  </a:lnTo>
                  <a:lnTo>
                    <a:pt x="161424" y="99809"/>
                  </a:lnTo>
                  <a:lnTo>
                    <a:pt x="161460" y="99538"/>
                  </a:lnTo>
                  <a:lnTo>
                    <a:pt x="161460" y="99249"/>
                  </a:lnTo>
                  <a:lnTo>
                    <a:pt x="161442" y="98978"/>
                  </a:lnTo>
                  <a:lnTo>
                    <a:pt x="161370" y="98328"/>
                  </a:lnTo>
                  <a:lnTo>
                    <a:pt x="161352" y="97678"/>
                  </a:lnTo>
                  <a:lnTo>
                    <a:pt x="161352" y="97046"/>
                  </a:lnTo>
                  <a:lnTo>
                    <a:pt x="161406" y="96414"/>
                  </a:lnTo>
                  <a:lnTo>
                    <a:pt x="161478" y="95782"/>
                  </a:lnTo>
                  <a:lnTo>
                    <a:pt x="161587" y="95150"/>
                  </a:lnTo>
                  <a:lnTo>
                    <a:pt x="161731" y="94518"/>
                  </a:lnTo>
                  <a:lnTo>
                    <a:pt x="161894" y="93904"/>
                  </a:lnTo>
                  <a:lnTo>
                    <a:pt x="162056" y="93290"/>
                  </a:lnTo>
                  <a:lnTo>
                    <a:pt x="162255" y="92676"/>
                  </a:lnTo>
                  <a:lnTo>
                    <a:pt x="162453" y="92062"/>
                  </a:lnTo>
                  <a:lnTo>
                    <a:pt x="162670" y="91448"/>
                  </a:lnTo>
                  <a:lnTo>
                    <a:pt x="163122" y="90256"/>
                  </a:lnTo>
                  <a:lnTo>
                    <a:pt x="163573" y="89064"/>
                  </a:lnTo>
                  <a:lnTo>
                    <a:pt x="163916" y="88902"/>
                  </a:lnTo>
                  <a:lnTo>
                    <a:pt x="163573" y="88829"/>
                  </a:lnTo>
                  <a:lnTo>
                    <a:pt x="163699" y="88559"/>
                  </a:lnTo>
                  <a:lnTo>
                    <a:pt x="163862" y="88306"/>
                  </a:lnTo>
                  <a:lnTo>
                    <a:pt x="164025" y="88053"/>
                  </a:lnTo>
                  <a:lnTo>
                    <a:pt x="164205" y="87818"/>
                  </a:lnTo>
                  <a:lnTo>
                    <a:pt x="164584" y="87349"/>
                  </a:lnTo>
                  <a:lnTo>
                    <a:pt x="164982" y="86897"/>
                  </a:lnTo>
                  <a:lnTo>
                    <a:pt x="165469" y="86337"/>
                  </a:lnTo>
                  <a:lnTo>
                    <a:pt x="165722" y="86066"/>
                  </a:lnTo>
                  <a:lnTo>
                    <a:pt x="165975" y="85796"/>
                  </a:lnTo>
                  <a:lnTo>
                    <a:pt x="166246" y="85543"/>
                  </a:lnTo>
                  <a:lnTo>
                    <a:pt x="166535" y="85290"/>
                  </a:lnTo>
                  <a:lnTo>
                    <a:pt x="166824" y="85055"/>
                  </a:lnTo>
                  <a:lnTo>
                    <a:pt x="167113" y="84820"/>
                  </a:lnTo>
                  <a:close/>
                  <a:moveTo>
                    <a:pt x="178905" y="95439"/>
                  </a:moveTo>
                  <a:lnTo>
                    <a:pt x="179067" y="95565"/>
                  </a:lnTo>
                  <a:lnTo>
                    <a:pt x="179194" y="95710"/>
                  </a:lnTo>
                  <a:lnTo>
                    <a:pt x="179302" y="95854"/>
                  </a:lnTo>
                  <a:lnTo>
                    <a:pt x="179392" y="96017"/>
                  </a:lnTo>
                  <a:lnTo>
                    <a:pt x="179483" y="96197"/>
                  </a:lnTo>
                  <a:lnTo>
                    <a:pt x="179537" y="96378"/>
                  </a:lnTo>
                  <a:lnTo>
                    <a:pt x="179573" y="96576"/>
                  </a:lnTo>
                  <a:lnTo>
                    <a:pt x="179591" y="96757"/>
                  </a:lnTo>
                  <a:lnTo>
                    <a:pt x="179663" y="97389"/>
                  </a:lnTo>
                  <a:lnTo>
                    <a:pt x="179753" y="98003"/>
                  </a:lnTo>
                  <a:lnTo>
                    <a:pt x="179988" y="99231"/>
                  </a:lnTo>
                  <a:lnTo>
                    <a:pt x="180097" y="99845"/>
                  </a:lnTo>
                  <a:lnTo>
                    <a:pt x="180187" y="100477"/>
                  </a:lnTo>
                  <a:lnTo>
                    <a:pt x="180241" y="101091"/>
                  </a:lnTo>
                  <a:lnTo>
                    <a:pt x="180259" y="101398"/>
                  </a:lnTo>
                  <a:lnTo>
                    <a:pt x="180259" y="101723"/>
                  </a:lnTo>
                  <a:lnTo>
                    <a:pt x="180241" y="101994"/>
                  </a:lnTo>
                  <a:lnTo>
                    <a:pt x="180205" y="102265"/>
                  </a:lnTo>
                  <a:lnTo>
                    <a:pt x="180115" y="102789"/>
                  </a:lnTo>
                  <a:lnTo>
                    <a:pt x="179988" y="103312"/>
                  </a:lnTo>
                  <a:lnTo>
                    <a:pt x="179862" y="103836"/>
                  </a:lnTo>
                  <a:lnTo>
                    <a:pt x="179555" y="104883"/>
                  </a:lnTo>
                  <a:lnTo>
                    <a:pt x="179410" y="105407"/>
                  </a:lnTo>
                  <a:lnTo>
                    <a:pt x="179302" y="105931"/>
                  </a:lnTo>
                  <a:lnTo>
                    <a:pt x="179266" y="106111"/>
                  </a:lnTo>
                  <a:lnTo>
                    <a:pt x="179194" y="106292"/>
                  </a:lnTo>
                  <a:lnTo>
                    <a:pt x="179121" y="106454"/>
                  </a:lnTo>
                  <a:lnTo>
                    <a:pt x="179013" y="106617"/>
                  </a:lnTo>
                  <a:lnTo>
                    <a:pt x="178905" y="106761"/>
                  </a:lnTo>
                  <a:lnTo>
                    <a:pt x="178778" y="106906"/>
                  </a:lnTo>
                  <a:lnTo>
                    <a:pt x="178507" y="107177"/>
                  </a:lnTo>
                  <a:lnTo>
                    <a:pt x="178291" y="107105"/>
                  </a:lnTo>
                  <a:lnTo>
                    <a:pt x="178092" y="107032"/>
                  </a:lnTo>
                  <a:lnTo>
                    <a:pt x="177911" y="106906"/>
                  </a:lnTo>
                  <a:lnTo>
                    <a:pt x="177731" y="106779"/>
                  </a:lnTo>
                  <a:lnTo>
                    <a:pt x="177586" y="106617"/>
                  </a:lnTo>
                  <a:lnTo>
                    <a:pt x="177460" y="106436"/>
                  </a:lnTo>
                  <a:lnTo>
                    <a:pt x="177370" y="106238"/>
                  </a:lnTo>
                  <a:lnTo>
                    <a:pt x="177297" y="106021"/>
                  </a:lnTo>
                  <a:lnTo>
                    <a:pt x="177189" y="105479"/>
                  </a:lnTo>
                  <a:lnTo>
                    <a:pt x="177117" y="104919"/>
                  </a:lnTo>
                  <a:lnTo>
                    <a:pt x="177081" y="104360"/>
                  </a:lnTo>
                  <a:lnTo>
                    <a:pt x="177063" y="103782"/>
                  </a:lnTo>
                  <a:lnTo>
                    <a:pt x="177099" y="103222"/>
                  </a:lnTo>
                  <a:lnTo>
                    <a:pt x="177153" y="102662"/>
                  </a:lnTo>
                  <a:lnTo>
                    <a:pt x="177243" y="102102"/>
                  </a:lnTo>
                  <a:lnTo>
                    <a:pt x="177352" y="101561"/>
                  </a:lnTo>
                  <a:lnTo>
                    <a:pt x="177424" y="101001"/>
                  </a:lnTo>
                  <a:lnTo>
                    <a:pt x="177514" y="100459"/>
                  </a:lnTo>
                  <a:lnTo>
                    <a:pt x="177604" y="99899"/>
                  </a:lnTo>
                  <a:lnTo>
                    <a:pt x="177731" y="99357"/>
                  </a:lnTo>
                  <a:lnTo>
                    <a:pt x="177948" y="98274"/>
                  </a:lnTo>
                  <a:lnTo>
                    <a:pt x="178056" y="97714"/>
                  </a:lnTo>
                  <a:lnTo>
                    <a:pt x="178146" y="97172"/>
                  </a:lnTo>
                  <a:lnTo>
                    <a:pt x="178164" y="96920"/>
                  </a:lnTo>
                  <a:lnTo>
                    <a:pt x="178218" y="96685"/>
                  </a:lnTo>
                  <a:lnTo>
                    <a:pt x="178291" y="96468"/>
                  </a:lnTo>
                  <a:lnTo>
                    <a:pt x="178381" y="96233"/>
                  </a:lnTo>
                  <a:lnTo>
                    <a:pt x="178489" y="96035"/>
                  </a:lnTo>
                  <a:lnTo>
                    <a:pt x="178616" y="95818"/>
                  </a:lnTo>
                  <a:lnTo>
                    <a:pt x="178905" y="95439"/>
                  </a:lnTo>
                  <a:close/>
                  <a:moveTo>
                    <a:pt x="190065" y="105425"/>
                  </a:moveTo>
                  <a:lnTo>
                    <a:pt x="190263" y="105479"/>
                  </a:lnTo>
                  <a:lnTo>
                    <a:pt x="190426" y="105552"/>
                  </a:lnTo>
                  <a:lnTo>
                    <a:pt x="190570" y="105660"/>
                  </a:lnTo>
                  <a:lnTo>
                    <a:pt x="190715" y="105768"/>
                  </a:lnTo>
                  <a:lnTo>
                    <a:pt x="190841" y="105895"/>
                  </a:lnTo>
                  <a:lnTo>
                    <a:pt x="190950" y="106039"/>
                  </a:lnTo>
                  <a:lnTo>
                    <a:pt x="191040" y="106202"/>
                  </a:lnTo>
                  <a:lnTo>
                    <a:pt x="191112" y="106364"/>
                  </a:lnTo>
                  <a:lnTo>
                    <a:pt x="191184" y="106527"/>
                  </a:lnTo>
                  <a:lnTo>
                    <a:pt x="191221" y="106707"/>
                  </a:lnTo>
                  <a:lnTo>
                    <a:pt x="191257" y="106906"/>
                  </a:lnTo>
                  <a:lnTo>
                    <a:pt x="191293" y="107086"/>
                  </a:lnTo>
                  <a:lnTo>
                    <a:pt x="191311" y="107267"/>
                  </a:lnTo>
                  <a:lnTo>
                    <a:pt x="191311" y="107466"/>
                  </a:lnTo>
                  <a:lnTo>
                    <a:pt x="191293" y="107827"/>
                  </a:lnTo>
                  <a:lnTo>
                    <a:pt x="191166" y="107502"/>
                  </a:lnTo>
                  <a:lnTo>
                    <a:pt x="191022" y="107195"/>
                  </a:lnTo>
                  <a:lnTo>
                    <a:pt x="190859" y="106906"/>
                  </a:lnTo>
                  <a:lnTo>
                    <a:pt x="190697" y="106617"/>
                  </a:lnTo>
                  <a:lnTo>
                    <a:pt x="190354" y="106021"/>
                  </a:lnTo>
                  <a:lnTo>
                    <a:pt x="190209" y="105732"/>
                  </a:lnTo>
                  <a:lnTo>
                    <a:pt x="190065" y="105425"/>
                  </a:lnTo>
                  <a:close/>
                  <a:moveTo>
                    <a:pt x="101597" y="108874"/>
                  </a:moveTo>
                  <a:lnTo>
                    <a:pt x="101831" y="108892"/>
                  </a:lnTo>
                  <a:lnTo>
                    <a:pt x="102283" y="108928"/>
                  </a:lnTo>
                  <a:lnTo>
                    <a:pt x="102518" y="108947"/>
                  </a:lnTo>
                  <a:lnTo>
                    <a:pt x="102752" y="108928"/>
                  </a:lnTo>
                  <a:lnTo>
                    <a:pt x="103059" y="108910"/>
                  </a:lnTo>
                  <a:lnTo>
                    <a:pt x="103366" y="108910"/>
                  </a:lnTo>
                  <a:lnTo>
                    <a:pt x="103980" y="108928"/>
                  </a:lnTo>
                  <a:lnTo>
                    <a:pt x="104594" y="108965"/>
                  </a:lnTo>
                  <a:lnTo>
                    <a:pt x="105208" y="108965"/>
                  </a:lnTo>
                  <a:lnTo>
                    <a:pt x="104829" y="109001"/>
                  </a:lnTo>
                  <a:lnTo>
                    <a:pt x="104468" y="109055"/>
                  </a:lnTo>
                  <a:lnTo>
                    <a:pt x="103728" y="109145"/>
                  </a:lnTo>
                  <a:lnTo>
                    <a:pt x="103348" y="109181"/>
                  </a:lnTo>
                  <a:lnTo>
                    <a:pt x="102987" y="109199"/>
                  </a:lnTo>
                  <a:lnTo>
                    <a:pt x="102608" y="109199"/>
                  </a:lnTo>
                  <a:lnTo>
                    <a:pt x="102247" y="109145"/>
                  </a:lnTo>
                  <a:lnTo>
                    <a:pt x="101542" y="109290"/>
                  </a:lnTo>
                  <a:lnTo>
                    <a:pt x="101181" y="109362"/>
                  </a:lnTo>
                  <a:lnTo>
                    <a:pt x="100838" y="109434"/>
                  </a:lnTo>
                  <a:lnTo>
                    <a:pt x="100910" y="108947"/>
                  </a:lnTo>
                  <a:lnTo>
                    <a:pt x="101145" y="108892"/>
                  </a:lnTo>
                  <a:lnTo>
                    <a:pt x="101362" y="108874"/>
                  </a:lnTo>
                  <a:close/>
                  <a:moveTo>
                    <a:pt x="98057" y="108658"/>
                  </a:moveTo>
                  <a:lnTo>
                    <a:pt x="98725" y="108676"/>
                  </a:lnTo>
                  <a:lnTo>
                    <a:pt x="99393" y="108694"/>
                  </a:lnTo>
                  <a:lnTo>
                    <a:pt x="100062" y="108712"/>
                  </a:lnTo>
                  <a:lnTo>
                    <a:pt x="100748" y="108712"/>
                  </a:lnTo>
                  <a:lnTo>
                    <a:pt x="100676" y="109199"/>
                  </a:lnTo>
                  <a:lnTo>
                    <a:pt x="100549" y="109127"/>
                  </a:lnTo>
                  <a:lnTo>
                    <a:pt x="100405" y="109235"/>
                  </a:lnTo>
                  <a:lnTo>
                    <a:pt x="100242" y="109344"/>
                  </a:lnTo>
                  <a:lnTo>
                    <a:pt x="100170" y="109380"/>
                  </a:lnTo>
                  <a:lnTo>
                    <a:pt x="100080" y="109398"/>
                  </a:lnTo>
                  <a:lnTo>
                    <a:pt x="99989" y="109416"/>
                  </a:lnTo>
                  <a:lnTo>
                    <a:pt x="99899" y="109416"/>
                  </a:lnTo>
                  <a:lnTo>
                    <a:pt x="98780" y="109452"/>
                  </a:lnTo>
                  <a:lnTo>
                    <a:pt x="97660" y="109506"/>
                  </a:lnTo>
                  <a:lnTo>
                    <a:pt x="98057" y="108658"/>
                  </a:lnTo>
                  <a:close/>
                  <a:moveTo>
                    <a:pt x="96576" y="108531"/>
                  </a:moveTo>
                  <a:lnTo>
                    <a:pt x="97606" y="108621"/>
                  </a:lnTo>
                  <a:lnTo>
                    <a:pt x="97118" y="109560"/>
                  </a:lnTo>
                  <a:lnTo>
                    <a:pt x="96360" y="109597"/>
                  </a:lnTo>
                  <a:lnTo>
                    <a:pt x="95583" y="109651"/>
                  </a:lnTo>
                  <a:lnTo>
                    <a:pt x="95619" y="109416"/>
                  </a:lnTo>
                  <a:lnTo>
                    <a:pt x="95872" y="109217"/>
                  </a:lnTo>
                  <a:lnTo>
                    <a:pt x="96107" y="108983"/>
                  </a:lnTo>
                  <a:lnTo>
                    <a:pt x="96576" y="108531"/>
                  </a:lnTo>
                  <a:close/>
                  <a:moveTo>
                    <a:pt x="93470" y="108477"/>
                  </a:moveTo>
                  <a:lnTo>
                    <a:pt x="94030" y="108495"/>
                  </a:lnTo>
                  <a:lnTo>
                    <a:pt x="93850" y="108910"/>
                  </a:lnTo>
                  <a:lnTo>
                    <a:pt x="93669" y="109326"/>
                  </a:lnTo>
                  <a:lnTo>
                    <a:pt x="93506" y="109326"/>
                  </a:lnTo>
                  <a:lnTo>
                    <a:pt x="93597" y="109705"/>
                  </a:lnTo>
                  <a:lnTo>
                    <a:pt x="93597" y="109705"/>
                  </a:lnTo>
                  <a:lnTo>
                    <a:pt x="93434" y="109579"/>
                  </a:lnTo>
                  <a:lnTo>
                    <a:pt x="93236" y="109488"/>
                  </a:lnTo>
                  <a:lnTo>
                    <a:pt x="93055" y="109398"/>
                  </a:lnTo>
                  <a:lnTo>
                    <a:pt x="92856" y="109326"/>
                  </a:lnTo>
                  <a:lnTo>
                    <a:pt x="92658" y="109272"/>
                  </a:lnTo>
                  <a:lnTo>
                    <a:pt x="92441" y="109217"/>
                  </a:lnTo>
                  <a:lnTo>
                    <a:pt x="92026" y="109145"/>
                  </a:lnTo>
                  <a:lnTo>
                    <a:pt x="92242" y="108965"/>
                  </a:lnTo>
                  <a:lnTo>
                    <a:pt x="92459" y="108784"/>
                  </a:lnTo>
                  <a:lnTo>
                    <a:pt x="92676" y="108603"/>
                  </a:lnTo>
                  <a:lnTo>
                    <a:pt x="92784" y="108531"/>
                  </a:lnTo>
                  <a:lnTo>
                    <a:pt x="92911" y="108477"/>
                  </a:lnTo>
                  <a:close/>
                  <a:moveTo>
                    <a:pt x="91791" y="108351"/>
                  </a:moveTo>
                  <a:lnTo>
                    <a:pt x="92062" y="108387"/>
                  </a:lnTo>
                  <a:lnTo>
                    <a:pt x="92351" y="108423"/>
                  </a:lnTo>
                  <a:lnTo>
                    <a:pt x="92622" y="108513"/>
                  </a:lnTo>
                  <a:lnTo>
                    <a:pt x="92116" y="108567"/>
                  </a:lnTo>
                  <a:lnTo>
                    <a:pt x="92080" y="108712"/>
                  </a:lnTo>
                  <a:lnTo>
                    <a:pt x="91899" y="108947"/>
                  </a:lnTo>
                  <a:lnTo>
                    <a:pt x="91773" y="109055"/>
                  </a:lnTo>
                  <a:lnTo>
                    <a:pt x="91646" y="109145"/>
                  </a:lnTo>
                  <a:lnTo>
                    <a:pt x="91520" y="109217"/>
                  </a:lnTo>
                  <a:lnTo>
                    <a:pt x="91376" y="109272"/>
                  </a:lnTo>
                  <a:lnTo>
                    <a:pt x="91231" y="109308"/>
                  </a:lnTo>
                  <a:lnTo>
                    <a:pt x="91087" y="109344"/>
                  </a:lnTo>
                  <a:lnTo>
                    <a:pt x="90780" y="109398"/>
                  </a:lnTo>
                  <a:lnTo>
                    <a:pt x="90148" y="109452"/>
                  </a:lnTo>
                  <a:lnTo>
                    <a:pt x="89841" y="109488"/>
                  </a:lnTo>
                  <a:lnTo>
                    <a:pt x="89552" y="109560"/>
                  </a:lnTo>
                  <a:lnTo>
                    <a:pt x="89552" y="109560"/>
                  </a:lnTo>
                  <a:lnTo>
                    <a:pt x="90111" y="108513"/>
                  </a:lnTo>
                  <a:lnTo>
                    <a:pt x="89570" y="108531"/>
                  </a:lnTo>
                  <a:lnTo>
                    <a:pt x="89335" y="109073"/>
                  </a:lnTo>
                  <a:lnTo>
                    <a:pt x="89100" y="109597"/>
                  </a:lnTo>
                  <a:lnTo>
                    <a:pt x="88649" y="109687"/>
                  </a:lnTo>
                  <a:lnTo>
                    <a:pt x="88197" y="109759"/>
                  </a:lnTo>
                  <a:lnTo>
                    <a:pt x="87294" y="109886"/>
                  </a:lnTo>
                  <a:lnTo>
                    <a:pt x="87511" y="109524"/>
                  </a:lnTo>
                  <a:lnTo>
                    <a:pt x="87692" y="109163"/>
                  </a:lnTo>
                  <a:lnTo>
                    <a:pt x="87872" y="108784"/>
                  </a:lnTo>
                  <a:lnTo>
                    <a:pt x="88017" y="108405"/>
                  </a:lnTo>
                  <a:lnTo>
                    <a:pt x="88306" y="108369"/>
                  </a:lnTo>
                  <a:lnTo>
                    <a:pt x="88595" y="108351"/>
                  </a:lnTo>
                  <a:lnTo>
                    <a:pt x="89190" y="108351"/>
                  </a:lnTo>
                  <a:lnTo>
                    <a:pt x="89768" y="108369"/>
                  </a:lnTo>
                  <a:lnTo>
                    <a:pt x="90346" y="108351"/>
                  </a:lnTo>
                  <a:close/>
                  <a:moveTo>
                    <a:pt x="77796" y="108802"/>
                  </a:moveTo>
                  <a:lnTo>
                    <a:pt x="77525" y="109037"/>
                  </a:lnTo>
                  <a:lnTo>
                    <a:pt x="77254" y="109308"/>
                  </a:lnTo>
                  <a:lnTo>
                    <a:pt x="77019" y="109597"/>
                  </a:lnTo>
                  <a:lnTo>
                    <a:pt x="76802" y="109904"/>
                  </a:lnTo>
                  <a:lnTo>
                    <a:pt x="76315" y="109922"/>
                  </a:lnTo>
                  <a:lnTo>
                    <a:pt x="74852" y="109922"/>
                  </a:lnTo>
                  <a:lnTo>
                    <a:pt x="75105" y="109506"/>
                  </a:lnTo>
                  <a:lnTo>
                    <a:pt x="75358" y="109109"/>
                  </a:lnTo>
                  <a:lnTo>
                    <a:pt x="75647" y="109001"/>
                  </a:lnTo>
                  <a:lnTo>
                    <a:pt x="75954" y="108928"/>
                  </a:lnTo>
                  <a:lnTo>
                    <a:pt x="76261" y="108892"/>
                  </a:lnTo>
                  <a:lnTo>
                    <a:pt x="76568" y="108874"/>
                  </a:lnTo>
                  <a:lnTo>
                    <a:pt x="77182" y="108856"/>
                  </a:lnTo>
                  <a:lnTo>
                    <a:pt x="77489" y="108838"/>
                  </a:lnTo>
                  <a:lnTo>
                    <a:pt x="77796" y="108802"/>
                  </a:lnTo>
                  <a:close/>
                  <a:moveTo>
                    <a:pt x="74979" y="109037"/>
                  </a:moveTo>
                  <a:lnTo>
                    <a:pt x="74328" y="109940"/>
                  </a:lnTo>
                  <a:lnTo>
                    <a:pt x="73823" y="109904"/>
                  </a:lnTo>
                  <a:lnTo>
                    <a:pt x="72812" y="109904"/>
                  </a:lnTo>
                  <a:lnTo>
                    <a:pt x="72306" y="109940"/>
                  </a:lnTo>
                  <a:lnTo>
                    <a:pt x="72378" y="109326"/>
                  </a:lnTo>
                  <a:lnTo>
                    <a:pt x="73028" y="109235"/>
                  </a:lnTo>
                  <a:lnTo>
                    <a:pt x="73678" y="109145"/>
                  </a:lnTo>
                  <a:lnTo>
                    <a:pt x="74328" y="109091"/>
                  </a:lnTo>
                  <a:lnTo>
                    <a:pt x="74979" y="109037"/>
                  </a:lnTo>
                  <a:close/>
                  <a:moveTo>
                    <a:pt x="95258" y="108513"/>
                  </a:moveTo>
                  <a:lnTo>
                    <a:pt x="96107" y="108549"/>
                  </a:lnTo>
                  <a:lnTo>
                    <a:pt x="95601" y="109109"/>
                  </a:lnTo>
                  <a:lnTo>
                    <a:pt x="95348" y="109380"/>
                  </a:lnTo>
                  <a:lnTo>
                    <a:pt x="95114" y="109669"/>
                  </a:lnTo>
                  <a:lnTo>
                    <a:pt x="94734" y="109741"/>
                  </a:lnTo>
                  <a:lnTo>
                    <a:pt x="94355" y="109813"/>
                  </a:lnTo>
                  <a:lnTo>
                    <a:pt x="93597" y="109940"/>
                  </a:lnTo>
                  <a:lnTo>
                    <a:pt x="93832" y="109597"/>
                  </a:lnTo>
                  <a:lnTo>
                    <a:pt x="94030" y="109253"/>
                  </a:lnTo>
                  <a:lnTo>
                    <a:pt x="94229" y="108892"/>
                  </a:lnTo>
                  <a:lnTo>
                    <a:pt x="94391" y="108513"/>
                  </a:lnTo>
                  <a:close/>
                  <a:moveTo>
                    <a:pt x="83683" y="108513"/>
                  </a:moveTo>
                  <a:lnTo>
                    <a:pt x="83484" y="109001"/>
                  </a:lnTo>
                  <a:lnTo>
                    <a:pt x="83412" y="108965"/>
                  </a:lnTo>
                  <a:lnTo>
                    <a:pt x="83033" y="109705"/>
                  </a:lnTo>
                  <a:lnTo>
                    <a:pt x="82744" y="110229"/>
                  </a:lnTo>
                  <a:lnTo>
                    <a:pt x="81895" y="110120"/>
                  </a:lnTo>
                  <a:lnTo>
                    <a:pt x="81480" y="110030"/>
                  </a:lnTo>
                  <a:lnTo>
                    <a:pt x="81064" y="109922"/>
                  </a:lnTo>
                  <a:lnTo>
                    <a:pt x="80107" y="109922"/>
                  </a:lnTo>
                  <a:lnTo>
                    <a:pt x="79150" y="109886"/>
                  </a:lnTo>
                  <a:lnTo>
                    <a:pt x="78680" y="109867"/>
                  </a:lnTo>
                  <a:lnTo>
                    <a:pt x="78211" y="109867"/>
                  </a:lnTo>
                  <a:lnTo>
                    <a:pt x="77723" y="109886"/>
                  </a:lnTo>
                  <a:lnTo>
                    <a:pt x="77254" y="109940"/>
                  </a:lnTo>
                  <a:lnTo>
                    <a:pt x="77561" y="109542"/>
                  </a:lnTo>
                  <a:lnTo>
                    <a:pt x="77868" y="109163"/>
                  </a:lnTo>
                  <a:lnTo>
                    <a:pt x="77958" y="109055"/>
                  </a:lnTo>
                  <a:lnTo>
                    <a:pt x="78067" y="108947"/>
                  </a:lnTo>
                  <a:lnTo>
                    <a:pt x="78175" y="108874"/>
                  </a:lnTo>
                  <a:lnTo>
                    <a:pt x="78283" y="108802"/>
                  </a:lnTo>
                  <a:lnTo>
                    <a:pt x="78410" y="108766"/>
                  </a:lnTo>
                  <a:lnTo>
                    <a:pt x="78536" y="108730"/>
                  </a:lnTo>
                  <a:lnTo>
                    <a:pt x="78662" y="108694"/>
                  </a:lnTo>
                  <a:lnTo>
                    <a:pt x="78807" y="108676"/>
                  </a:lnTo>
                  <a:lnTo>
                    <a:pt x="79078" y="108676"/>
                  </a:lnTo>
                  <a:lnTo>
                    <a:pt x="79367" y="108694"/>
                  </a:lnTo>
                  <a:lnTo>
                    <a:pt x="79638" y="108748"/>
                  </a:lnTo>
                  <a:lnTo>
                    <a:pt x="79908" y="108802"/>
                  </a:lnTo>
                  <a:lnTo>
                    <a:pt x="79890" y="108640"/>
                  </a:lnTo>
                  <a:lnTo>
                    <a:pt x="80360" y="108603"/>
                  </a:lnTo>
                  <a:lnTo>
                    <a:pt x="80829" y="108567"/>
                  </a:lnTo>
                  <a:lnTo>
                    <a:pt x="81787" y="108531"/>
                  </a:lnTo>
                  <a:lnTo>
                    <a:pt x="82726" y="108513"/>
                  </a:lnTo>
                  <a:close/>
                  <a:moveTo>
                    <a:pt x="87619" y="108351"/>
                  </a:moveTo>
                  <a:lnTo>
                    <a:pt x="87240" y="109127"/>
                  </a:lnTo>
                  <a:lnTo>
                    <a:pt x="87060" y="109542"/>
                  </a:lnTo>
                  <a:lnTo>
                    <a:pt x="86897" y="109940"/>
                  </a:lnTo>
                  <a:lnTo>
                    <a:pt x="86391" y="110048"/>
                  </a:lnTo>
                  <a:lnTo>
                    <a:pt x="85904" y="110120"/>
                  </a:lnTo>
                  <a:lnTo>
                    <a:pt x="85398" y="110193"/>
                  </a:lnTo>
                  <a:lnTo>
                    <a:pt x="84875" y="110247"/>
                  </a:lnTo>
                  <a:lnTo>
                    <a:pt x="84369" y="110283"/>
                  </a:lnTo>
                  <a:lnTo>
                    <a:pt x="83358" y="110283"/>
                  </a:lnTo>
                  <a:lnTo>
                    <a:pt x="82834" y="110247"/>
                  </a:lnTo>
                  <a:lnTo>
                    <a:pt x="83285" y="109506"/>
                  </a:lnTo>
                  <a:lnTo>
                    <a:pt x="83538" y="109055"/>
                  </a:lnTo>
                  <a:lnTo>
                    <a:pt x="83665" y="108820"/>
                  </a:lnTo>
                  <a:lnTo>
                    <a:pt x="83773" y="108567"/>
                  </a:lnTo>
                  <a:lnTo>
                    <a:pt x="83990" y="108531"/>
                  </a:lnTo>
                  <a:lnTo>
                    <a:pt x="84224" y="108477"/>
                  </a:lnTo>
                  <a:lnTo>
                    <a:pt x="84694" y="108441"/>
                  </a:lnTo>
                  <a:lnTo>
                    <a:pt x="85633" y="108387"/>
                  </a:lnTo>
                  <a:lnTo>
                    <a:pt x="85633" y="108387"/>
                  </a:lnTo>
                  <a:lnTo>
                    <a:pt x="85326" y="109001"/>
                  </a:lnTo>
                  <a:lnTo>
                    <a:pt x="84983" y="109615"/>
                  </a:lnTo>
                  <a:lnTo>
                    <a:pt x="85019" y="109886"/>
                  </a:lnTo>
                  <a:lnTo>
                    <a:pt x="84730" y="109904"/>
                  </a:lnTo>
                  <a:lnTo>
                    <a:pt x="84893" y="110193"/>
                  </a:lnTo>
                  <a:lnTo>
                    <a:pt x="85109" y="109795"/>
                  </a:lnTo>
                  <a:lnTo>
                    <a:pt x="85344" y="109416"/>
                  </a:lnTo>
                  <a:lnTo>
                    <a:pt x="85308" y="109109"/>
                  </a:lnTo>
                  <a:lnTo>
                    <a:pt x="85561" y="109145"/>
                  </a:lnTo>
                  <a:lnTo>
                    <a:pt x="85561" y="109145"/>
                  </a:lnTo>
                  <a:lnTo>
                    <a:pt x="85470" y="108766"/>
                  </a:lnTo>
                  <a:lnTo>
                    <a:pt x="85777" y="108766"/>
                  </a:lnTo>
                  <a:lnTo>
                    <a:pt x="85633" y="108423"/>
                  </a:lnTo>
                  <a:lnTo>
                    <a:pt x="86139" y="108387"/>
                  </a:lnTo>
                  <a:lnTo>
                    <a:pt x="86626" y="108351"/>
                  </a:lnTo>
                  <a:close/>
                  <a:moveTo>
                    <a:pt x="122815" y="109795"/>
                  </a:moveTo>
                  <a:lnTo>
                    <a:pt x="123014" y="109813"/>
                  </a:lnTo>
                  <a:lnTo>
                    <a:pt x="123194" y="109831"/>
                  </a:lnTo>
                  <a:lnTo>
                    <a:pt x="123393" y="109886"/>
                  </a:lnTo>
                  <a:lnTo>
                    <a:pt x="123592" y="109958"/>
                  </a:lnTo>
                  <a:lnTo>
                    <a:pt x="123194" y="110048"/>
                  </a:lnTo>
                  <a:lnTo>
                    <a:pt x="123194" y="110156"/>
                  </a:lnTo>
                  <a:lnTo>
                    <a:pt x="123014" y="110283"/>
                  </a:lnTo>
                  <a:lnTo>
                    <a:pt x="122833" y="110427"/>
                  </a:lnTo>
                  <a:lnTo>
                    <a:pt x="122671" y="110608"/>
                  </a:lnTo>
                  <a:lnTo>
                    <a:pt x="122544" y="110788"/>
                  </a:lnTo>
                  <a:lnTo>
                    <a:pt x="122003" y="110716"/>
                  </a:lnTo>
                  <a:lnTo>
                    <a:pt x="121479" y="110626"/>
                  </a:lnTo>
                  <a:lnTo>
                    <a:pt x="120937" y="110554"/>
                  </a:lnTo>
                  <a:lnTo>
                    <a:pt x="120684" y="110536"/>
                  </a:lnTo>
                  <a:lnTo>
                    <a:pt x="120413" y="110536"/>
                  </a:lnTo>
                  <a:lnTo>
                    <a:pt x="120486" y="110247"/>
                  </a:lnTo>
                  <a:lnTo>
                    <a:pt x="120865" y="110193"/>
                  </a:lnTo>
                  <a:lnTo>
                    <a:pt x="121262" y="110102"/>
                  </a:lnTo>
                  <a:lnTo>
                    <a:pt x="121641" y="109994"/>
                  </a:lnTo>
                  <a:lnTo>
                    <a:pt x="122039" y="109886"/>
                  </a:lnTo>
                  <a:lnTo>
                    <a:pt x="122436" y="109813"/>
                  </a:lnTo>
                  <a:lnTo>
                    <a:pt x="122617" y="109795"/>
                  </a:lnTo>
                  <a:close/>
                  <a:moveTo>
                    <a:pt x="123808" y="109849"/>
                  </a:moveTo>
                  <a:lnTo>
                    <a:pt x="124296" y="109867"/>
                  </a:lnTo>
                  <a:lnTo>
                    <a:pt x="124784" y="109904"/>
                  </a:lnTo>
                  <a:lnTo>
                    <a:pt x="125777" y="109976"/>
                  </a:lnTo>
                  <a:lnTo>
                    <a:pt x="125361" y="110445"/>
                  </a:lnTo>
                  <a:lnTo>
                    <a:pt x="125163" y="110680"/>
                  </a:lnTo>
                  <a:lnTo>
                    <a:pt x="124982" y="110915"/>
                  </a:lnTo>
                  <a:lnTo>
                    <a:pt x="124748" y="111312"/>
                  </a:lnTo>
                  <a:lnTo>
                    <a:pt x="124513" y="111330"/>
                  </a:lnTo>
                  <a:lnTo>
                    <a:pt x="124296" y="111312"/>
                  </a:lnTo>
                  <a:lnTo>
                    <a:pt x="124079" y="111258"/>
                  </a:lnTo>
                  <a:lnTo>
                    <a:pt x="123845" y="111204"/>
                  </a:lnTo>
                  <a:lnTo>
                    <a:pt x="123411" y="111059"/>
                  </a:lnTo>
                  <a:lnTo>
                    <a:pt x="123194" y="111005"/>
                  </a:lnTo>
                  <a:lnTo>
                    <a:pt x="122960" y="110951"/>
                  </a:lnTo>
                  <a:lnTo>
                    <a:pt x="122960" y="110608"/>
                  </a:lnTo>
                  <a:lnTo>
                    <a:pt x="123194" y="110608"/>
                  </a:lnTo>
                  <a:lnTo>
                    <a:pt x="123176" y="110373"/>
                  </a:lnTo>
                  <a:lnTo>
                    <a:pt x="123321" y="110445"/>
                  </a:lnTo>
                  <a:lnTo>
                    <a:pt x="123610" y="110193"/>
                  </a:lnTo>
                  <a:lnTo>
                    <a:pt x="123520" y="110102"/>
                  </a:lnTo>
                  <a:lnTo>
                    <a:pt x="123736" y="110048"/>
                  </a:lnTo>
                  <a:lnTo>
                    <a:pt x="123808" y="109849"/>
                  </a:lnTo>
                  <a:close/>
                  <a:moveTo>
                    <a:pt x="127005" y="109958"/>
                  </a:moveTo>
                  <a:lnTo>
                    <a:pt x="128016" y="109994"/>
                  </a:lnTo>
                  <a:lnTo>
                    <a:pt x="127529" y="110427"/>
                  </a:lnTo>
                  <a:lnTo>
                    <a:pt x="127077" y="110879"/>
                  </a:lnTo>
                  <a:lnTo>
                    <a:pt x="126662" y="111348"/>
                  </a:lnTo>
                  <a:lnTo>
                    <a:pt x="126264" y="111854"/>
                  </a:lnTo>
                  <a:lnTo>
                    <a:pt x="125632" y="111673"/>
                  </a:lnTo>
                  <a:lnTo>
                    <a:pt x="125000" y="111529"/>
                  </a:lnTo>
                  <a:lnTo>
                    <a:pt x="125036" y="111204"/>
                  </a:lnTo>
                  <a:lnTo>
                    <a:pt x="125271" y="111005"/>
                  </a:lnTo>
                  <a:lnTo>
                    <a:pt x="125650" y="110518"/>
                  </a:lnTo>
                  <a:lnTo>
                    <a:pt x="125849" y="110283"/>
                  </a:lnTo>
                  <a:lnTo>
                    <a:pt x="126012" y="110030"/>
                  </a:lnTo>
                  <a:lnTo>
                    <a:pt x="126264" y="109994"/>
                  </a:lnTo>
                  <a:lnTo>
                    <a:pt x="126517" y="109976"/>
                  </a:lnTo>
                  <a:lnTo>
                    <a:pt x="127005" y="109958"/>
                  </a:lnTo>
                  <a:close/>
                  <a:moveTo>
                    <a:pt x="128540" y="110048"/>
                  </a:moveTo>
                  <a:lnTo>
                    <a:pt x="128829" y="110084"/>
                  </a:lnTo>
                  <a:lnTo>
                    <a:pt x="129118" y="110102"/>
                  </a:lnTo>
                  <a:lnTo>
                    <a:pt x="129696" y="110120"/>
                  </a:lnTo>
                  <a:lnTo>
                    <a:pt x="130291" y="110156"/>
                  </a:lnTo>
                  <a:lnTo>
                    <a:pt x="130580" y="110193"/>
                  </a:lnTo>
                  <a:lnTo>
                    <a:pt x="130869" y="110229"/>
                  </a:lnTo>
                  <a:lnTo>
                    <a:pt x="130725" y="110319"/>
                  </a:lnTo>
                  <a:lnTo>
                    <a:pt x="130580" y="110391"/>
                  </a:lnTo>
                  <a:lnTo>
                    <a:pt x="130328" y="110608"/>
                  </a:lnTo>
                  <a:lnTo>
                    <a:pt x="130093" y="110825"/>
                  </a:lnTo>
                  <a:lnTo>
                    <a:pt x="129876" y="111059"/>
                  </a:lnTo>
                  <a:lnTo>
                    <a:pt x="129515" y="111439"/>
                  </a:lnTo>
                  <a:lnTo>
                    <a:pt x="129370" y="111727"/>
                  </a:lnTo>
                  <a:lnTo>
                    <a:pt x="129190" y="111709"/>
                  </a:lnTo>
                  <a:lnTo>
                    <a:pt x="129190" y="111709"/>
                  </a:lnTo>
                  <a:lnTo>
                    <a:pt x="129244" y="111998"/>
                  </a:lnTo>
                  <a:lnTo>
                    <a:pt x="129136" y="112016"/>
                  </a:lnTo>
                  <a:lnTo>
                    <a:pt x="129063" y="112053"/>
                  </a:lnTo>
                  <a:lnTo>
                    <a:pt x="128991" y="112089"/>
                  </a:lnTo>
                  <a:lnTo>
                    <a:pt x="128919" y="112143"/>
                  </a:lnTo>
                  <a:lnTo>
                    <a:pt x="128883" y="112197"/>
                  </a:lnTo>
                  <a:lnTo>
                    <a:pt x="128847" y="112287"/>
                  </a:lnTo>
                  <a:lnTo>
                    <a:pt x="128829" y="112360"/>
                  </a:lnTo>
                  <a:lnTo>
                    <a:pt x="128829" y="112468"/>
                  </a:lnTo>
                  <a:lnTo>
                    <a:pt x="128558" y="112432"/>
                  </a:lnTo>
                  <a:lnTo>
                    <a:pt x="128287" y="112378"/>
                  </a:lnTo>
                  <a:lnTo>
                    <a:pt x="127745" y="112251"/>
                  </a:lnTo>
                  <a:lnTo>
                    <a:pt x="127222" y="112107"/>
                  </a:lnTo>
                  <a:lnTo>
                    <a:pt x="126698" y="111962"/>
                  </a:lnTo>
                  <a:lnTo>
                    <a:pt x="127131" y="111457"/>
                  </a:lnTo>
                  <a:lnTo>
                    <a:pt x="127565" y="110969"/>
                  </a:lnTo>
                  <a:lnTo>
                    <a:pt x="128034" y="110500"/>
                  </a:lnTo>
                  <a:lnTo>
                    <a:pt x="128287" y="110265"/>
                  </a:lnTo>
                  <a:lnTo>
                    <a:pt x="128540" y="110048"/>
                  </a:lnTo>
                  <a:close/>
                  <a:moveTo>
                    <a:pt x="131628" y="110193"/>
                  </a:moveTo>
                  <a:lnTo>
                    <a:pt x="132133" y="110211"/>
                  </a:lnTo>
                  <a:lnTo>
                    <a:pt x="133127" y="110319"/>
                  </a:lnTo>
                  <a:lnTo>
                    <a:pt x="133127" y="110481"/>
                  </a:lnTo>
                  <a:lnTo>
                    <a:pt x="132910" y="110572"/>
                  </a:lnTo>
                  <a:lnTo>
                    <a:pt x="132693" y="110662"/>
                  </a:lnTo>
                  <a:lnTo>
                    <a:pt x="132513" y="110770"/>
                  </a:lnTo>
                  <a:lnTo>
                    <a:pt x="132314" y="110897"/>
                  </a:lnTo>
                  <a:lnTo>
                    <a:pt x="132151" y="111041"/>
                  </a:lnTo>
                  <a:lnTo>
                    <a:pt x="131989" y="111186"/>
                  </a:lnTo>
                  <a:lnTo>
                    <a:pt x="131826" y="111348"/>
                  </a:lnTo>
                  <a:lnTo>
                    <a:pt x="131682" y="111529"/>
                  </a:lnTo>
                  <a:lnTo>
                    <a:pt x="131393" y="111890"/>
                  </a:lnTo>
                  <a:lnTo>
                    <a:pt x="131122" y="112251"/>
                  </a:lnTo>
                  <a:lnTo>
                    <a:pt x="130851" y="112630"/>
                  </a:lnTo>
                  <a:lnTo>
                    <a:pt x="130580" y="112992"/>
                  </a:lnTo>
                  <a:lnTo>
                    <a:pt x="129027" y="112612"/>
                  </a:lnTo>
                  <a:lnTo>
                    <a:pt x="129063" y="112323"/>
                  </a:lnTo>
                  <a:lnTo>
                    <a:pt x="129533" y="111980"/>
                  </a:lnTo>
                  <a:lnTo>
                    <a:pt x="129623" y="111655"/>
                  </a:lnTo>
                  <a:lnTo>
                    <a:pt x="129804" y="111727"/>
                  </a:lnTo>
                  <a:lnTo>
                    <a:pt x="129750" y="111511"/>
                  </a:lnTo>
                  <a:lnTo>
                    <a:pt x="129894" y="111493"/>
                  </a:lnTo>
                  <a:lnTo>
                    <a:pt x="130183" y="111150"/>
                  </a:lnTo>
                  <a:lnTo>
                    <a:pt x="130490" y="110825"/>
                  </a:lnTo>
                  <a:lnTo>
                    <a:pt x="131140" y="110193"/>
                  </a:lnTo>
                  <a:close/>
                  <a:moveTo>
                    <a:pt x="119763" y="111114"/>
                  </a:moveTo>
                  <a:lnTo>
                    <a:pt x="120269" y="111186"/>
                  </a:lnTo>
                  <a:lnTo>
                    <a:pt x="120775" y="111258"/>
                  </a:lnTo>
                  <a:lnTo>
                    <a:pt x="121280" y="111348"/>
                  </a:lnTo>
                  <a:lnTo>
                    <a:pt x="121786" y="111439"/>
                  </a:lnTo>
                  <a:lnTo>
                    <a:pt x="121461" y="111782"/>
                  </a:lnTo>
                  <a:lnTo>
                    <a:pt x="121172" y="112107"/>
                  </a:lnTo>
                  <a:lnTo>
                    <a:pt x="120919" y="112432"/>
                  </a:lnTo>
                  <a:lnTo>
                    <a:pt x="120847" y="112378"/>
                  </a:lnTo>
                  <a:lnTo>
                    <a:pt x="120793" y="112576"/>
                  </a:lnTo>
                  <a:lnTo>
                    <a:pt x="120594" y="112667"/>
                  </a:lnTo>
                  <a:lnTo>
                    <a:pt x="120648" y="112775"/>
                  </a:lnTo>
                  <a:lnTo>
                    <a:pt x="120522" y="112847"/>
                  </a:lnTo>
                  <a:lnTo>
                    <a:pt x="120377" y="112919"/>
                  </a:lnTo>
                  <a:lnTo>
                    <a:pt x="120233" y="112974"/>
                  </a:lnTo>
                  <a:lnTo>
                    <a:pt x="120088" y="113028"/>
                  </a:lnTo>
                  <a:lnTo>
                    <a:pt x="119944" y="113064"/>
                  </a:lnTo>
                  <a:lnTo>
                    <a:pt x="119800" y="113100"/>
                  </a:lnTo>
                  <a:lnTo>
                    <a:pt x="119511" y="113118"/>
                  </a:lnTo>
                  <a:lnTo>
                    <a:pt x="119204" y="113082"/>
                  </a:lnTo>
                  <a:lnTo>
                    <a:pt x="118915" y="113028"/>
                  </a:lnTo>
                  <a:lnTo>
                    <a:pt x="118626" y="112937"/>
                  </a:lnTo>
                  <a:lnTo>
                    <a:pt x="118337" y="112793"/>
                  </a:lnTo>
                  <a:lnTo>
                    <a:pt x="118716" y="112396"/>
                  </a:lnTo>
                  <a:lnTo>
                    <a:pt x="119059" y="111962"/>
                  </a:lnTo>
                  <a:lnTo>
                    <a:pt x="119763" y="111114"/>
                  </a:lnTo>
                  <a:close/>
                  <a:moveTo>
                    <a:pt x="109434" y="100676"/>
                  </a:moveTo>
                  <a:lnTo>
                    <a:pt x="110861" y="100730"/>
                  </a:lnTo>
                  <a:lnTo>
                    <a:pt x="111583" y="100766"/>
                  </a:lnTo>
                  <a:lnTo>
                    <a:pt x="112287" y="100802"/>
                  </a:lnTo>
                  <a:lnTo>
                    <a:pt x="113010" y="100874"/>
                  </a:lnTo>
                  <a:lnTo>
                    <a:pt x="113714" y="100947"/>
                  </a:lnTo>
                  <a:lnTo>
                    <a:pt x="114436" y="101037"/>
                  </a:lnTo>
                  <a:lnTo>
                    <a:pt x="115140" y="101145"/>
                  </a:lnTo>
                  <a:lnTo>
                    <a:pt x="115935" y="101254"/>
                  </a:lnTo>
                  <a:lnTo>
                    <a:pt x="116730" y="101362"/>
                  </a:lnTo>
                  <a:lnTo>
                    <a:pt x="118319" y="101615"/>
                  </a:lnTo>
                  <a:lnTo>
                    <a:pt x="119890" y="101922"/>
                  </a:lnTo>
                  <a:lnTo>
                    <a:pt x="121461" y="102265"/>
                  </a:lnTo>
                  <a:lnTo>
                    <a:pt x="123014" y="102590"/>
                  </a:lnTo>
                  <a:lnTo>
                    <a:pt x="124585" y="102915"/>
                  </a:lnTo>
                  <a:lnTo>
                    <a:pt x="126156" y="103276"/>
                  </a:lnTo>
                  <a:lnTo>
                    <a:pt x="127709" y="103637"/>
                  </a:lnTo>
                  <a:lnTo>
                    <a:pt x="130815" y="104396"/>
                  </a:lnTo>
                  <a:lnTo>
                    <a:pt x="133939" y="105154"/>
                  </a:lnTo>
                  <a:lnTo>
                    <a:pt x="135456" y="105570"/>
                  </a:lnTo>
                  <a:lnTo>
                    <a:pt x="136991" y="105967"/>
                  </a:lnTo>
                  <a:lnTo>
                    <a:pt x="138544" y="106328"/>
                  </a:lnTo>
                  <a:lnTo>
                    <a:pt x="140079" y="106689"/>
                  </a:lnTo>
                  <a:lnTo>
                    <a:pt x="141632" y="107014"/>
                  </a:lnTo>
                  <a:lnTo>
                    <a:pt x="143185" y="107303"/>
                  </a:lnTo>
                  <a:lnTo>
                    <a:pt x="143980" y="107430"/>
                  </a:lnTo>
                  <a:lnTo>
                    <a:pt x="144756" y="107538"/>
                  </a:lnTo>
                  <a:lnTo>
                    <a:pt x="145551" y="107646"/>
                  </a:lnTo>
                  <a:lnTo>
                    <a:pt x="146327" y="107737"/>
                  </a:lnTo>
                  <a:lnTo>
                    <a:pt x="147808" y="107935"/>
                  </a:lnTo>
                  <a:lnTo>
                    <a:pt x="149289" y="108116"/>
                  </a:lnTo>
                  <a:lnTo>
                    <a:pt x="152269" y="108441"/>
                  </a:lnTo>
                  <a:lnTo>
                    <a:pt x="154002" y="108730"/>
                  </a:lnTo>
                  <a:lnTo>
                    <a:pt x="154851" y="108892"/>
                  </a:lnTo>
                  <a:lnTo>
                    <a:pt x="155718" y="109073"/>
                  </a:lnTo>
                  <a:lnTo>
                    <a:pt x="156566" y="109253"/>
                  </a:lnTo>
                  <a:lnTo>
                    <a:pt x="157415" y="109470"/>
                  </a:lnTo>
                  <a:lnTo>
                    <a:pt x="158264" y="109723"/>
                  </a:lnTo>
                  <a:lnTo>
                    <a:pt x="159095" y="109994"/>
                  </a:lnTo>
                  <a:lnTo>
                    <a:pt x="158824" y="110788"/>
                  </a:lnTo>
                  <a:lnTo>
                    <a:pt x="158571" y="111601"/>
                  </a:lnTo>
                  <a:lnTo>
                    <a:pt x="158354" y="112414"/>
                  </a:lnTo>
                  <a:lnTo>
                    <a:pt x="158174" y="113244"/>
                  </a:lnTo>
                  <a:lnTo>
                    <a:pt x="157722" y="113028"/>
                  </a:lnTo>
                  <a:lnTo>
                    <a:pt x="157271" y="112829"/>
                  </a:lnTo>
                  <a:lnTo>
                    <a:pt x="156801" y="112667"/>
                  </a:lnTo>
                  <a:lnTo>
                    <a:pt x="156350" y="112522"/>
                  </a:lnTo>
                  <a:lnTo>
                    <a:pt x="155862" y="112378"/>
                  </a:lnTo>
                  <a:lnTo>
                    <a:pt x="155393" y="112251"/>
                  </a:lnTo>
                  <a:lnTo>
                    <a:pt x="154436" y="111998"/>
                  </a:lnTo>
                  <a:lnTo>
                    <a:pt x="153966" y="111926"/>
                  </a:lnTo>
                  <a:lnTo>
                    <a:pt x="153496" y="111836"/>
                  </a:lnTo>
                  <a:lnTo>
                    <a:pt x="153262" y="111782"/>
                  </a:lnTo>
                  <a:lnTo>
                    <a:pt x="153027" y="111727"/>
                  </a:lnTo>
                  <a:lnTo>
                    <a:pt x="152810" y="111637"/>
                  </a:lnTo>
                  <a:lnTo>
                    <a:pt x="152576" y="111547"/>
                  </a:lnTo>
                  <a:lnTo>
                    <a:pt x="151871" y="111475"/>
                  </a:lnTo>
                  <a:lnTo>
                    <a:pt x="151167" y="111366"/>
                  </a:lnTo>
                  <a:lnTo>
                    <a:pt x="150463" y="111258"/>
                  </a:lnTo>
                  <a:lnTo>
                    <a:pt x="149758" y="111132"/>
                  </a:lnTo>
                  <a:lnTo>
                    <a:pt x="148368" y="110861"/>
                  </a:lnTo>
                  <a:lnTo>
                    <a:pt x="146977" y="110572"/>
                  </a:lnTo>
                  <a:lnTo>
                    <a:pt x="145298" y="110355"/>
                  </a:lnTo>
                  <a:lnTo>
                    <a:pt x="143637" y="110156"/>
                  </a:lnTo>
                  <a:lnTo>
                    <a:pt x="141957" y="109994"/>
                  </a:lnTo>
                  <a:lnTo>
                    <a:pt x="140278" y="109849"/>
                  </a:lnTo>
                  <a:lnTo>
                    <a:pt x="139321" y="109759"/>
                  </a:lnTo>
                  <a:lnTo>
                    <a:pt x="138364" y="109705"/>
                  </a:lnTo>
                  <a:lnTo>
                    <a:pt x="137406" y="109651"/>
                  </a:lnTo>
                  <a:lnTo>
                    <a:pt x="136449" y="109615"/>
                  </a:lnTo>
                  <a:lnTo>
                    <a:pt x="134553" y="109524"/>
                  </a:lnTo>
                  <a:lnTo>
                    <a:pt x="133596" y="109488"/>
                  </a:lnTo>
                  <a:lnTo>
                    <a:pt x="132639" y="109434"/>
                  </a:lnTo>
                  <a:lnTo>
                    <a:pt x="127691" y="109199"/>
                  </a:lnTo>
                  <a:lnTo>
                    <a:pt x="125217" y="109091"/>
                  </a:lnTo>
                  <a:lnTo>
                    <a:pt x="122743" y="109019"/>
                  </a:lnTo>
                  <a:lnTo>
                    <a:pt x="117362" y="108694"/>
                  </a:lnTo>
                  <a:lnTo>
                    <a:pt x="114653" y="108567"/>
                  </a:lnTo>
                  <a:lnTo>
                    <a:pt x="111962" y="108459"/>
                  </a:lnTo>
                  <a:lnTo>
                    <a:pt x="110084" y="108333"/>
                  </a:lnTo>
                  <a:lnTo>
                    <a:pt x="108224" y="108242"/>
                  </a:lnTo>
                  <a:lnTo>
                    <a:pt x="106346" y="108152"/>
                  </a:lnTo>
                  <a:lnTo>
                    <a:pt x="104468" y="108098"/>
                  </a:lnTo>
                  <a:lnTo>
                    <a:pt x="103980" y="108098"/>
                  </a:lnTo>
                  <a:lnTo>
                    <a:pt x="103493" y="108062"/>
                  </a:lnTo>
                  <a:lnTo>
                    <a:pt x="102536" y="107989"/>
                  </a:lnTo>
                  <a:lnTo>
                    <a:pt x="102066" y="107953"/>
                  </a:lnTo>
                  <a:lnTo>
                    <a:pt x="101579" y="107917"/>
                  </a:lnTo>
                  <a:lnTo>
                    <a:pt x="101109" y="107899"/>
                  </a:lnTo>
                  <a:lnTo>
                    <a:pt x="100621" y="107899"/>
                  </a:lnTo>
                  <a:lnTo>
                    <a:pt x="99737" y="107827"/>
                  </a:lnTo>
                  <a:lnTo>
                    <a:pt x="98834" y="107773"/>
                  </a:lnTo>
                  <a:lnTo>
                    <a:pt x="97949" y="107737"/>
                  </a:lnTo>
                  <a:lnTo>
                    <a:pt x="97064" y="107719"/>
                  </a:lnTo>
                  <a:lnTo>
                    <a:pt x="95276" y="107664"/>
                  </a:lnTo>
                  <a:lnTo>
                    <a:pt x="94391" y="107646"/>
                  </a:lnTo>
                  <a:lnTo>
                    <a:pt x="93488" y="107592"/>
                  </a:lnTo>
                  <a:lnTo>
                    <a:pt x="91376" y="107556"/>
                  </a:lnTo>
                  <a:lnTo>
                    <a:pt x="89263" y="107520"/>
                  </a:lnTo>
                  <a:lnTo>
                    <a:pt x="87150" y="107520"/>
                  </a:lnTo>
                  <a:lnTo>
                    <a:pt x="85019" y="107556"/>
                  </a:lnTo>
                  <a:lnTo>
                    <a:pt x="82906" y="107610"/>
                  </a:lnTo>
                  <a:lnTo>
                    <a:pt x="80793" y="107700"/>
                  </a:lnTo>
                  <a:lnTo>
                    <a:pt x="78680" y="107827"/>
                  </a:lnTo>
                  <a:lnTo>
                    <a:pt x="76568" y="108007"/>
                  </a:lnTo>
                  <a:lnTo>
                    <a:pt x="75340" y="108116"/>
                  </a:lnTo>
                  <a:lnTo>
                    <a:pt x="74112" y="108224"/>
                  </a:lnTo>
                  <a:lnTo>
                    <a:pt x="72866" y="108314"/>
                  </a:lnTo>
                  <a:lnTo>
                    <a:pt x="71638" y="108387"/>
                  </a:lnTo>
                  <a:lnTo>
                    <a:pt x="70392" y="108423"/>
                  </a:lnTo>
                  <a:lnTo>
                    <a:pt x="69146" y="108459"/>
                  </a:lnTo>
                  <a:lnTo>
                    <a:pt x="67918" y="108459"/>
                  </a:lnTo>
                  <a:lnTo>
                    <a:pt x="66672" y="108441"/>
                  </a:lnTo>
                  <a:lnTo>
                    <a:pt x="67304" y="108314"/>
                  </a:lnTo>
                  <a:lnTo>
                    <a:pt x="67936" y="108170"/>
                  </a:lnTo>
                  <a:lnTo>
                    <a:pt x="68261" y="108080"/>
                  </a:lnTo>
                  <a:lnTo>
                    <a:pt x="68568" y="107989"/>
                  </a:lnTo>
                  <a:lnTo>
                    <a:pt x="68875" y="107881"/>
                  </a:lnTo>
                  <a:lnTo>
                    <a:pt x="69182" y="107755"/>
                  </a:lnTo>
                  <a:lnTo>
                    <a:pt x="70247" y="107285"/>
                  </a:lnTo>
                  <a:lnTo>
                    <a:pt x="71331" y="106834"/>
                  </a:lnTo>
                  <a:lnTo>
                    <a:pt x="72414" y="106382"/>
                  </a:lnTo>
                  <a:lnTo>
                    <a:pt x="72956" y="106129"/>
                  </a:lnTo>
                  <a:lnTo>
                    <a:pt x="73480" y="105877"/>
                  </a:lnTo>
                  <a:lnTo>
                    <a:pt x="75249" y="105136"/>
                  </a:lnTo>
                  <a:lnTo>
                    <a:pt x="77037" y="104432"/>
                  </a:lnTo>
                  <a:lnTo>
                    <a:pt x="77922" y="104107"/>
                  </a:lnTo>
                  <a:lnTo>
                    <a:pt x="78825" y="103782"/>
                  </a:lnTo>
                  <a:lnTo>
                    <a:pt x="79728" y="103475"/>
                  </a:lnTo>
                  <a:lnTo>
                    <a:pt x="80631" y="103168"/>
                  </a:lnTo>
                  <a:lnTo>
                    <a:pt x="81841" y="102843"/>
                  </a:lnTo>
                  <a:lnTo>
                    <a:pt x="83033" y="102554"/>
                  </a:lnTo>
                  <a:lnTo>
                    <a:pt x="84242" y="102283"/>
                  </a:lnTo>
                  <a:lnTo>
                    <a:pt x="85452" y="102048"/>
                  </a:lnTo>
                  <a:lnTo>
                    <a:pt x="86680" y="101850"/>
                  </a:lnTo>
                  <a:lnTo>
                    <a:pt x="87908" y="101669"/>
                  </a:lnTo>
                  <a:lnTo>
                    <a:pt x="89136" y="101524"/>
                  </a:lnTo>
                  <a:lnTo>
                    <a:pt x="90364" y="101398"/>
                  </a:lnTo>
                  <a:lnTo>
                    <a:pt x="93813" y="101163"/>
                  </a:lnTo>
                  <a:lnTo>
                    <a:pt x="95529" y="101055"/>
                  </a:lnTo>
                  <a:lnTo>
                    <a:pt x="97263" y="100983"/>
                  </a:lnTo>
                  <a:lnTo>
                    <a:pt x="98057" y="100911"/>
                  </a:lnTo>
                  <a:lnTo>
                    <a:pt x="98870" y="100874"/>
                  </a:lnTo>
                  <a:lnTo>
                    <a:pt x="100477" y="100820"/>
                  </a:lnTo>
                  <a:lnTo>
                    <a:pt x="102084" y="100784"/>
                  </a:lnTo>
                  <a:lnTo>
                    <a:pt x="102897" y="100748"/>
                  </a:lnTo>
                  <a:lnTo>
                    <a:pt x="103691" y="100694"/>
                  </a:lnTo>
                  <a:lnTo>
                    <a:pt x="106563" y="100676"/>
                  </a:lnTo>
                  <a:close/>
                  <a:moveTo>
                    <a:pt x="122201" y="111619"/>
                  </a:moveTo>
                  <a:lnTo>
                    <a:pt x="122436" y="111655"/>
                  </a:lnTo>
                  <a:lnTo>
                    <a:pt x="122671" y="111709"/>
                  </a:lnTo>
                  <a:lnTo>
                    <a:pt x="123140" y="111836"/>
                  </a:lnTo>
                  <a:lnTo>
                    <a:pt x="124061" y="112125"/>
                  </a:lnTo>
                  <a:lnTo>
                    <a:pt x="123664" y="112721"/>
                  </a:lnTo>
                  <a:lnTo>
                    <a:pt x="123483" y="113028"/>
                  </a:lnTo>
                  <a:lnTo>
                    <a:pt x="123303" y="113335"/>
                  </a:lnTo>
                  <a:lnTo>
                    <a:pt x="123068" y="113190"/>
                  </a:lnTo>
                  <a:lnTo>
                    <a:pt x="122815" y="113046"/>
                  </a:lnTo>
                  <a:lnTo>
                    <a:pt x="122562" y="112919"/>
                  </a:lnTo>
                  <a:lnTo>
                    <a:pt x="122292" y="112829"/>
                  </a:lnTo>
                  <a:lnTo>
                    <a:pt x="122021" y="112757"/>
                  </a:lnTo>
                  <a:lnTo>
                    <a:pt x="121750" y="112721"/>
                  </a:lnTo>
                  <a:lnTo>
                    <a:pt x="121461" y="112703"/>
                  </a:lnTo>
                  <a:lnTo>
                    <a:pt x="121172" y="112721"/>
                  </a:lnTo>
                  <a:lnTo>
                    <a:pt x="121118" y="112450"/>
                  </a:lnTo>
                  <a:lnTo>
                    <a:pt x="121371" y="112450"/>
                  </a:lnTo>
                  <a:lnTo>
                    <a:pt x="121334" y="112233"/>
                  </a:lnTo>
                  <a:lnTo>
                    <a:pt x="121461" y="112215"/>
                  </a:lnTo>
                  <a:lnTo>
                    <a:pt x="121623" y="112034"/>
                  </a:lnTo>
                  <a:lnTo>
                    <a:pt x="121786" y="111854"/>
                  </a:lnTo>
                  <a:lnTo>
                    <a:pt x="121876" y="111764"/>
                  </a:lnTo>
                  <a:lnTo>
                    <a:pt x="121967" y="111691"/>
                  </a:lnTo>
                  <a:lnTo>
                    <a:pt x="122075" y="111655"/>
                  </a:lnTo>
                  <a:lnTo>
                    <a:pt x="122201" y="111619"/>
                  </a:lnTo>
                  <a:close/>
                  <a:moveTo>
                    <a:pt x="134734" y="110319"/>
                  </a:moveTo>
                  <a:lnTo>
                    <a:pt x="135221" y="110373"/>
                  </a:lnTo>
                  <a:lnTo>
                    <a:pt x="135709" y="110427"/>
                  </a:lnTo>
                  <a:lnTo>
                    <a:pt x="135492" y="110518"/>
                  </a:lnTo>
                  <a:lnTo>
                    <a:pt x="135276" y="110644"/>
                  </a:lnTo>
                  <a:lnTo>
                    <a:pt x="135077" y="110788"/>
                  </a:lnTo>
                  <a:lnTo>
                    <a:pt x="134896" y="110969"/>
                  </a:lnTo>
                  <a:lnTo>
                    <a:pt x="134318" y="111583"/>
                  </a:lnTo>
                  <a:lnTo>
                    <a:pt x="133777" y="112233"/>
                  </a:lnTo>
                  <a:lnTo>
                    <a:pt x="133253" y="112901"/>
                  </a:lnTo>
                  <a:lnTo>
                    <a:pt x="132747" y="113569"/>
                  </a:lnTo>
                  <a:lnTo>
                    <a:pt x="130996" y="113118"/>
                  </a:lnTo>
                  <a:lnTo>
                    <a:pt x="131285" y="112703"/>
                  </a:lnTo>
                  <a:lnTo>
                    <a:pt x="131574" y="112305"/>
                  </a:lnTo>
                  <a:lnTo>
                    <a:pt x="131736" y="112107"/>
                  </a:lnTo>
                  <a:lnTo>
                    <a:pt x="131899" y="111926"/>
                  </a:lnTo>
                  <a:lnTo>
                    <a:pt x="132097" y="111764"/>
                  </a:lnTo>
                  <a:lnTo>
                    <a:pt x="132296" y="111619"/>
                  </a:lnTo>
                  <a:lnTo>
                    <a:pt x="132332" y="111511"/>
                  </a:lnTo>
                  <a:lnTo>
                    <a:pt x="132531" y="111529"/>
                  </a:lnTo>
                  <a:lnTo>
                    <a:pt x="132531" y="111366"/>
                  </a:lnTo>
                  <a:lnTo>
                    <a:pt x="133181" y="111077"/>
                  </a:lnTo>
                  <a:lnTo>
                    <a:pt x="133416" y="110698"/>
                  </a:lnTo>
                  <a:lnTo>
                    <a:pt x="133560" y="110518"/>
                  </a:lnTo>
                  <a:lnTo>
                    <a:pt x="133650" y="110445"/>
                  </a:lnTo>
                  <a:lnTo>
                    <a:pt x="133741" y="110373"/>
                  </a:lnTo>
                  <a:lnTo>
                    <a:pt x="133993" y="110337"/>
                  </a:lnTo>
                  <a:lnTo>
                    <a:pt x="134228" y="110319"/>
                  </a:lnTo>
                  <a:close/>
                  <a:moveTo>
                    <a:pt x="183799" y="97425"/>
                  </a:moveTo>
                  <a:lnTo>
                    <a:pt x="184069" y="97552"/>
                  </a:lnTo>
                  <a:lnTo>
                    <a:pt x="184340" y="97696"/>
                  </a:lnTo>
                  <a:lnTo>
                    <a:pt x="184575" y="97841"/>
                  </a:lnTo>
                  <a:lnTo>
                    <a:pt x="184828" y="98021"/>
                  </a:lnTo>
                  <a:lnTo>
                    <a:pt x="185045" y="98202"/>
                  </a:lnTo>
                  <a:lnTo>
                    <a:pt x="185261" y="98382"/>
                  </a:lnTo>
                  <a:lnTo>
                    <a:pt x="185478" y="98599"/>
                  </a:lnTo>
                  <a:lnTo>
                    <a:pt x="185677" y="98798"/>
                  </a:lnTo>
                  <a:lnTo>
                    <a:pt x="186056" y="99249"/>
                  </a:lnTo>
                  <a:lnTo>
                    <a:pt x="186417" y="99719"/>
                  </a:lnTo>
                  <a:lnTo>
                    <a:pt x="186742" y="100206"/>
                  </a:lnTo>
                  <a:lnTo>
                    <a:pt x="187067" y="100694"/>
                  </a:lnTo>
                  <a:lnTo>
                    <a:pt x="187212" y="100983"/>
                  </a:lnTo>
                  <a:lnTo>
                    <a:pt x="187356" y="101290"/>
                  </a:lnTo>
                  <a:lnTo>
                    <a:pt x="187464" y="101597"/>
                  </a:lnTo>
                  <a:lnTo>
                    <a:pt x="187573" y="101904"/>
                  </a:lnTo>
                  <a:lnTo>
                    <a:pt x="187753" y="102518"/>
                  </a:lnTo>
                  <a:lnTo>
                    <a:pt x="187898" y="103150"/>
                  </a:lnTo>
                  <a:lnTo>
                    <a:pt x="188151" y="104432"/>
                  </a:lnTo>
                  <a:lnTo>
                    <a:pt x="188295" y="105064"/>
                  </a:lnTo>
                  <a:lnTo>
                    <a:pt x="188385" y="105371"/>
                  </a:lnTo>
                  <a:lnTo>
                    <a:pt x="188476" y="105678"/>
                  </a:lnTo>
                  <a:lnTo>
                    <a:pt x="188620" y="106129"/>
                  </a:lnTo>
                  <a:lnTo>
                    <a:pt x="188728" y="106563"/>
                  </a:lnTo>
                  <a:lnTo>
                    <a:pt x="188837" y="107014"/>
                  </a:lnTo>
                  <a:lnTo>
                    <a:pt x="188927" y="107466"/>
                  </a:lnTo>
                  <a:lnTo>
                    <a:pt x="188999" y="107917"/>
                  </a:lnTo>
                  <a:lnTo>
                    <a:pt x="189072" y="108369"/>
                  </a:lnTo>
                  <a:lnTo>
                    <a:pt x="189108" y="108838"/>
                  </a:lnTo>
                  <a:lnTo>
                    <a:pt x="189144" y="109290"/>
                  </a:lnTo>
                  <a:lnTo>
                    <a:pt x="189162" y="109741"/>
                  </a:lnTo>
                  <a:lnTo>
                    <a:pt x="189162" y="110211"/>
                  </a:lnTo>
                  <a:lnTo>
                    <a:pt x="189162" y="110662"/>
                  </a:lnTo>
                  <a:lnTo>
                    <a:pt x="189126" y="111114"/>
                  </a:lnTo>
                  <a:lnTo>
                    <a:pt x="189072" y="111583"/>
                  </a:lnTo>
                  <a:lnTo>
                    <a:pt x="188999" y="112034"/>
                  </a:lnTo>
                  <a:lnTo>
                    <a:pt x="188927" y="112486"/>
                  </a:lnTo>
                  <a:lnTo>
                    <a:pt x="188819" y="112937"/>
                  </a:lnTo>
                  <a:lnTo>
                    <a:pt x="188747" y="113154"/>
                  </a:lnTo>
                  <a:lnTo>
                    <a:pt x="188674" y="113389"/>
                  </a:lnTo>
                  <a:lnTo>
                    <a:pt x="188566" y="113606"/>
                  </a:lnTo>
                  <a:lnTo>
                    <a:pt x="188494" y="113696"/>
                  </a:lnTo>
                  <a:lnTo>
                    <a:pt x="188421" y="113786"/>
                  </a:lnTo>
                  <a:lnTo>
                    <a:pt x="188295" y="113840"/>
                  </a:lnTo>
                  <a:lnTo>
                    <a:pt x="188151" y="113858"/>
                  </a:lnTo>
                  <a:lnTo>
                    <a:pt x="188024" y="113858"/>
                  </a:lnTo>
                  <a:lnTo>
                    <a:pt x="187916" y="113840"/>
                  </a:lnTo>
                  <a:lnTo>
                    <a:pt x="187789" y="113804"/>
                  </a:lnTo>
                  <a:lnTo>
                    <a:pt x="187681" y="113768"/>
                  </a:lnTo>
                  <a:lnTo>
                    <a:pt x="187446" y="113642"/>
                  </a:lnTo>
                  <a:lnTo>
                    <a:pt x="187248" y="113497"/>
                  </a:lnTo>
                  <a:lnTo>
                    <a:pt x="187049" y="113317"/>
                  </a:lnTo>
                  <a:lnTo>
                    <a:pt x="186670" y="112974"/>
                  </a:lnTo>
                  <a:lnTo>
                    <a:pt x="186543" y="112847"/>
                  </a:lnTo>
                  <a:lnTo>
                    <a:pt x="186417" y="112721"/>
                  </a:lnTo>
                  <a:lnTo>
                    <a:pt x="186309" y="112594"/>
                  </a:lnTo>
                  <a:lnTo>
                    <a:pt x="186218" y="112450"/>
                  </a:lnTo>
                  <a:lnTo>
                    <a:pt x="186038" y="112161"/>
                  </a:lnTo>
                  <a:lnTo>
                    <a:pt x="185911" y="111854"/>
                  </a:lnTo>
                  <a:lnTo>
                    <a:pt x="185803" y="111529"/>
                  </a:lnTo>
                  <a:lnTo>
                    <a:pt x="185731" y="111204"/>
                  </a:lnTo>
                  <a:lnTo>
                    <a:pt x="185677" y="110861"/>
                  </a:lnTo>
                  <a:lnTo>
                    <a:pt x="185659" y="110518"/>
                  </a:lnTo>
                  <a:lnTo>
                    <a:pt x="185695" y="109272"/>
                  </a:lnTo>
                  <a:lnTo>
                    <a:pt x="185695" y="108640"/>
                  </a:lnTo>
                  <a:lnTo>
                    <a:pt x="185695" y="108007"/>
                  </a:lnTo>
                  <a:lnTo>
                    <a:pt x="185677" y="107375"/>
                  </a:lnTo>
                  <a:lnTo>
                    <a:pt x="185604" y="106761"/>
                  </a:lnTo>
                  <a:lnTo>
                    <a:pt x="185568" y="106454"/>
                  </a:lnTo>
                  <a:lnTo>
                    <a:pt x="185496" y="106147"/>
                  </a:lnTo>
                  <a:lnTo>
                    <a:pt x="185424" y="105840"/>
                  </a:lnTo>
                  <a:lnTo>
                    <a:pt x="185333" y="105533"/>
                  </a:lnTo>
                  <a:lnTo>
                    <a:pt x="184756" y="103926"/>
                  </a:lnTo>
                  <a:lnTo>
                    <a:pt x="184485" y="103132"/>
                  </a:lnTo>
                  <a:lnTo>
                    <a:pt x="184214" y="102319"/>
                  </a:lnTo>
                  <a:lnTo>
                    <a:pt x="183961" y="101488"/>
                  </a:lnTo>
                  <a:lnTo>
                    <a:pt x="183708" y="100676"/>
                  </a:lnTo>
                  <a:lnTo>
                    <a:pt x="183492" y="99845"/>
                  </a:lnTo>
                  <a:lnTo>
                    <a:pt x="183293" y="99014"/>
                  </a:lnTo>
                  <a:lnTo>
                    <a:pt x="183257" y="98798"/>
                  </a:lnTo>
                  <a:lnTo>
                    <a:pt x="183257" y="98581"/>
                  </a:lnTo>
                  <a:lnTo>
                    <a:pt x="183275" y="98364"/>
                  </a:lnTo>
                  <a:lnTo>
                    <a:pt x="183347" y="98166"/>
                  </a:lnTo>
                  <a:lnTo>
                    <a:pt x="183437" y="97967"/>
                  </a:lnTo>
                  <a:lnTo>
                    <a:pt x="183546" y="97768"/>
                  </a:lnTo>
                  <a:lnTo>
                    <a:pt x="183672" y="97588"/>
                  </a:lnTo>
                  <a:lnTo>
                    <a:pt x="183799" y="97425"/>
                  </a:lnTo>
                  <a:close/>
                  <a:moveTo>
                    <a:pt x="136269" y="110463"/>
                  </a:moveTo>
                  <a:lnTo>
                    <a:pt x="136359" y="110500"/>
                  </a:lnTo>
                  <a:lnTo>
                    <a:pt x="136431" y="110536"/>
                  </a:lnTo>
                  <a:lnTo>
                    <a:pt x="136738" y="110500"/>
                  </a:lnTo>
                  <a:lnTo>
                    <a:pt x="137063" y="110481"/>
                  </a:lnTo>
                  <a:lnTo>
                    <a:pt x="137677" y="110481"/>
                  </a:lnTo>
                  <a:lnTo>
                    <a:pt x="138002" y="110500"/>
                  </a:lnTo>
                  <a:lnTo>
                    <a:pt x="138309" y="110518"/>
                  </a:lnTo>
                  <a:lnTo>
                    <a:pt x="138923" y="110608"/>
                  </a:lnTo>
                  <a:lnTo>
                    <a:pt x="138508" y="110825"/>
                  </a:lnTo>
                  <a:lnTo>
                    <a:pt x="138111" y="111059"/>
                  </a:lnTo>
                  <a:lnTo>
                    <a:pt x="137677" y="111511"/>
                  </a:lnTo>
                  <a:lnTo>
                    <a:pt x="137280" y="111980"/>
                  </a:lnTo>
                  <a:lnTo>
                    <a:pt x="136485" y="112919"/>
                  </a:lnTo>
                  <a:lnTo>
                    <a:pt x="136197" y="113262"/>
                  </a:lnTo>
                  <a:lnTo>
                    <a:pt x="135944" y="113642"/>
                  </a:lnTo>
                  <a:lnTo>
                    <a:pt x="135655" y="113985"/>
                  </a:lnTo>
                  <a:lnTo>
                    <a:pt x="135510" y="114147"/>
                  </a:lnTo>
                  <a:lnTo>
                    <a:pt x="135348" y="114310"/>
                  </a:lnTo>
                  <a:lnTo>
                    <a:pt x="134806" y="114165"/>
                  </a:lnTo>
                  <a:lnTo>
                    <a:pt x="134282" y="114003"/>
                  </a:lnTo>
                  <a:lnTo>
                    <a:pt x="133741" y="113840"/>
                  </a:lnTo>
                  <a:lnTo>
                    <a:pt x="133217" y="113678"/>
                  </a:lnTo>
                  <a:lnTo>
                    <a:pt x="133849" y="112901"/>
                  </a:lnTo>
                  <a:lnTo>
                    <a:pt x="134481" y="112125"/>
                  </a:lnTo>
                  <a:lnTo>
                    <a:pt x="134806" y="111727"/>
                  </a:lnTo>
                  <a:lnTo>
                    <a:pt x="135149" y="111366"/>
                  </a:lnTo>
                  <a:lnTo>
                    <a:pt x="135492" y="110987"/>
                  </a:lnTo>
                  <a:lnTo>
                    <a:pt x="135853" y="110644"/>
                  </a:lnTo>
                  <a:lnTo>
                    <a:pt x="135908" y="110572"/>
                  </a:lnTo>
                  <a:lnTo>
                    <a:pt x="135962" y="110518"/>
                  </a:lnTo>
                  <a:lnTo>
                    <a:pt x="136034" y="110481"/>
                  </a:lnTo>
                  <a:lnTo>
                    <a:pt x="136106" y="110463"/>
                  </a:lnTo>
                  <a:close/>
                  <a:moveTo>
                    <a:pt x="124368" y="112215"/>
                  </a:moveTo>
                  <a:lnTo>
                    <a:pt x="125687" y="112594"/>
                  </a:lnTo>
                  <a:lnTo>
                    <a:pt x="125091" y="113461"/>
                  </a:lnTo>
                  <a:lnTo>
                    <a:pt x="124802" y="113913"/>
                  </a:lnTo>
                  <a:lnTo>
                    <a:pt x="124531" y="114364"/>
                  </a:lnTo>
                  <a:lnTo>
                    <a:pt x="124386" y="114238"/>
                  </a:lnTo>
                  <a:lnTo>
                    <a:pt x="124206" y="114093"/>
                  </a:lnTo>
                  <a:lnTo>
                    <a:pt x="124043" y="113967"/>
                  </a:lnTo>
                  <a:lnTo>
                    <a:pt x="123863" y="113840"/>
                  </a:lnTo>
                  <a:lnTo>
                    <a:pt x="123718" y="113696"/>
                  </a:lnTo>
                  <a:lnTo>
                    <a:pt x="123664" y="113606"/>
                  </a:lnTo>
                  <a:lnTo>
                    <a:pt x="123610" y="113533"/>
                  </a:lnTo>
                  <a:lnTo>
                    <a:pt x="123556" y="113443"/>
                  </a:lnTo>
                  <a:lnTo>
                    <a:pt x="123538" y="113335"/>
                  </a:lnTo>
                  <a:lnTo>
                    <a:pt x="123520" y="113226"/>
                  </a:lnTo>
                  <a:lnTo>
                    <a:pt x="123520" y="113118"/>
                  </a:lnTo>
                  <a:lnTo>
                    <a:pt x="123700" y="113190"/>
                  </a:lnTo>
                  <a:lnTo>
                    <a:pt x="123917" y="112829"/>
                  </a:lnTo>
                  <a:lnTo>
                    <a:pt x="124152" y="112486"/>
                  </a:lnTo>
                  <a:lnTo>
                    <a:pt x="124368" y="112215"/>
                  </a:lnTo>
                  <a:close/>
                  <a:moveTo>
                    <a:pt x="102174" y="113678"/>
                  </a:moveTo>
                  <a:lnTo>
                    <a:pt x="101705" y="114165"/>
                  </a:lnTo>
                  <a:lnTo>
                    <a:pt x="101506" y="114563"/>
                  </a:lnTo>
                  <a:lnTo>
                    <a:pt x="101344" y="114960"/>
                  </a:lnTo>
                  <a:lnTo>
                    <a:pt x="101055" y="115014"/>
                  </a:lnTo>
                  <a:lnTo>
                    <a:pt x="100838" y="114508"/>
                  </a:lnTo>
                  <a:lnTo>
                    <a:pt x="100603" y="113985"/>
                  </a:lnTo>
                  <a:lnTo>
                    <a:pt x="102174" y="113678"/>
                  </a:lnTo>
                  <a:close/>
                  <a:moveTo>
                    <a:pt x="212909" y="96233"/>
                  </a:moveTo>
                  <a:lnTo>
                    <a:pt x="213161" y="96486"/>
                  </a:lnTo>
                  <a:lnTo>
                    <a:pt x="213414" y="96757"/>
                  </a:lnTo>
                  <a:lnTo>
                    <a:pt x="213631" y="97010"/>
                  </a:lnTo>
                  <a:lnTo>
                    <a:pt x="213866" y="97299"/>
                  </a:lnTo>
                  <a:lnTo>
                    <a:pt x="214064" y="97588"/>
                  </a:lnTo>
                  <a:lnTo>
                    <a:pt x="214263" y="97877"/>
                  </a:lnTo>
                  <a:lnTo>
                    <a:pt x="214444" y="98184"/>
                  </a:lnTo>
                  <a:lnTo>
                    <a:pt x="214606" y="98491"/>
                  </a:lnTo>
                  <a:lnTo>
                    <a:pt x="214769" y="98798"/>
                  </a:lnTo>
                  <a:lnTo>
                    <a:pt x="214913" y="99123"/>
                  </a:lnTo>
                  <a:lnTo>
                    <a:pt x="215040" y="99466"/>
                  </a:lnTo>
                  <a:lnTo>
                    <a:pt x="215166" y="99791"/>
                  </a:lnTo>
                  <a:lnTo>
                    <a:pt x="215256" y="100134"/>
                  </a:lnTo>
                  <a:lnTo>
                    <a:pt x="215365" y="100477"/>
                  </a:lnTo>
                  <a:lnTo>
                    <a:pt x="215437" y="100820"/>
                  </a:lnTo>
                  <a:lnTo>
                    <a:pt x="215509" y="101163"/>
                  </a:lnTo>
                  <a:lnTo>
                    <a:pt x="215581" y="101488"/>
                  </a:lnTo>
                  <a:lnTo>
                    <a:pt x="215635" y="101831"/>
                  </a:lnTo>
                  <a:lnTo>
                    <a:pt x="215708" y="102482"/>
                  </a:lnTo>
                  <a:lnTo>
                    <a:pt x="215762" y="103168"/>
                  </a:lnTo>
                  <a:lnTo>
                    <a:pt x="215762" y="103836"/>
                  </a:lnTo>
                  <a:lnTo>
                    <a:pt x="215744" y="104504"/>
                  </a:lnTo>
                  <a:lnTo>
                    <a:pt x="215708" y="105172"/>
                  </a:lnTo>
                  <a:lnTo>
                    <a:pt x="215654" y="105840"/>
                  </a:lnTo>
                  <a:lnTo>
                    <a:pt x="215581" y="106509"/>
                  </a:lnTo>
                  <a:lnTo>
                    <a:pt x="215383" y="107700"/>
                  </a:lnTo>
                  <a:lnTo>
                    <a:pt x="215220" y="108874"/>
                  </a:lnTo>
                  <a:lnTo>
                    <a:pt x="215022" y="110066"/>
                  </a:lnTo>
                  <a:lnTo>
                    <a:pt x="214895" y="110644"/>
                  </a:lnTo>
                  <a:lnTo>
                    <a:pt x="214769" y="111240"/>
                  </a:lnTo>
                  <a:lnTo>
                    <a:pt x="214570" y="112161"/>
                  </a:lnTo>
                  <a:lnTo>
                    <a:pt x="214353" y="113082"/>
                  </a:lnTo>
                  <a:lnTo>
                    <a:pt x="214137" y="114021"/>
                  </a:lnTo>
                  <a:lnTo>
                    <a:pt x="213974" y="114942"/>
                  </a:lnTo>
                  <a:lnTo>
                    <a:pt x="213107" y="115339"/>
                  </a:lnTo>
                  <a:lnTo>
                    <a:pt x="213180" y="114852"/>
                  </a:lnTo>
                  <a:lnTo>
                    <a:pt x="213234" y="114346"/>
                  </a:lnTo>
                  <a:lnTo>
                    <a:pt x="213306" y="113335"/>
                  </a:lnTo>
                  <a:lnTo>
                    <a:pt x="213342" y="112829"/>
                  </a:lnTo>
                  <a:lnTo>
                    <a:pt x="213396" y="112323"/>
                  </a:lnTo>
                  <a:lnTo>
                    <a:pt x="213468" y="111836"/>
                  </a:lnTo>
                  <a:lnTo>
                    <a:pt x="213559" y="111330"/>
                  </a:lnTo>
                  <a:lnTo>
                    <a:pt x="213703" y="110698"/>
                  </a:lnTo>
                  <a:lnTo>
                    <a:pt x="213812" y="110048"/>
                  </a:lnTo>
                  <a:lnTo>
                    <a:pt x="214046" y="108766"/>
                  </a:lnTo>
                  <a:lnTo>
                    <a:pt x="214245" y="107484"/>
                  </a:lnTo>
                  <a:lnTo>
                    <a:pt x="214353" y="106852"/>
                  </a:lnTo>
                  <a:lnTo>
                    <a:pt x="214480" y="106202"/>
                  </a:lnTo>
                  <a:lnTo>
                    <a:pt x="214606" y="105317"/>
                  </a:lnTo>
                  <a:lnTo>
                    <a:pt x="214696" y="104432"/>
                  </a:lnTo>
                  <a:lnTo>
                    <a:pt x="214751" y="103547"/>
                  </a:lnTo>
                  <a:lnTo>
                    <a:pt x="214769" y="103114"/>
                  </a:lnTo>
                  <a:lnTo>
                    <a:pt x="214787" y="102662"/>
                  </a:lnTo>
                  <a:lnTo>
                    <a:pt x="214769" y="102211"/>
                  </a:lnTo>
                  <a:lnTo>
                    <a:pt x="214751" y="101777"/>
                  </a:lnTo>
                  <a:lnTo>
                    <a:pt x="214733" y="101326"/>
                  </a:lnTo>
                  <a:lnTo>
                    <a:pt x="214678" y="100892"/>
                  </a:lnTo>
                  <a:lnTo>
                    <a:pt x="214624" y="100459"/>
                  </a:lnTo>
                  <a:lnTo>
                    <a:pt x="214534" y="100026"/>
                  </a:lnTo>
                  <a:lnTo>
                    <a:pt x="214444" y="99592"/>
                  </a:lnTo>
                  <a:lnTo>
                    <a:pt x="214335" y="99159"/>
                  </a:lnTo>
                  <a:lnTo>
                    <a:pt x="214064" y="98382"/>
                  </a:lnTo>
                  <a:lnTo>
                    <a:pt x="213920" y="98003"/>
                  </a:lnTo>
                  <a:lnTo>
                    <a:pt x="213775" y="97624"/>
                  </a:lnTo>
                  <a:lnTo>
                    <a:pt x="213595" y="97245"/>
                  </a:lnTo>
                  <a:lnTo>
                    <a:pt x="213396" y="96902"/>
                  </a:lnTo>
                  <a:lnTo>
                    <a:pt x="213180" y="96558"/>
                  </a:lnTo>
                  <a:lnTo>
                    <a:pt x="213053" y="96396"/>
                  </a:lnTo>
                  <a:lnTo>
                    <a:pt x="212909" y="96233"/>
                  </a:lnTo>
                  <a:close/>
                  <a:moveTo>
                    <a:pt x="149831" y="111818"/>
                  </a:moveTo>
                  <a:lnTo>
                    <a:pt x="150788" y="111962"/>
                  </a:lnTo>
                  <a:lnTo>
                    <a:pt x="151745" y="112107"/>
                  </a:lnTo>
                  <a:lnTo>
                    <a:pt x="151600" y="112161"/>
                  </a:lnTo>
                  <a:lnTo>
                    <a:pt x="151474" y="112233"/>
                  </a:lnTo>
                  <a:lnTo>
                    <a:pt x="151348" y="112323"/>
                  </a:lnTo>
                  <a:lnTo>
                    <a:pt x="151221" y="112414"/>
                  </a:lnTo>
                  <a:lnTo>
                    <a:pt x="150986" y="112630"/>
                  </a:lnTo>
                  <a:lnTo>
                    <a:pt x="150788" y="112847"/>
                  </a:lnTo>
                  <a:lnTo>
                    <a:pt x="150409" y="113353"/>
                  </a:lnTo>
                  <a:lnTo>
                    <a:pt x="150210" y="113588"/>
                  </a:lnTo>
                  <a:lnTo>
                    <a:pt x="150011" y="113822"/>
                  </a:lnTo>
                  <a:lnTo>
                    <a:pt x="149451" y="114599"/>
                  </a:lnTo>
                  <a:lnTo>
                    <a:pt x="149397" y="114635"/>
                  </a:lnTo>
                  <a:lnTo>
                    <a:pt x="148910" y="115357"/>
                  </a:lnTo>
                  <a:lnTo>
                    <a:pt x="147916" y="115357"/>
                  </a:lnTo>
                  <a:lnTo>
                    <a:pt x="147429" y="115375"/>
                  </a:lnTo>
                  <a:lnTo>
                    <a:pt x="146941" y="115393"/>
                  </a:lnTo>
                  <a:lnTo>
                    <a:pt x="146977" y="115032"/>
                  </a:lnTo>
                  <a:lnTo>
                    <a:pt x="147176" y="114978"/>
                  </a:lnTo>
                  <a:lnTo>
                    <a:pt x="147176" y="114761"/>
                  </a:lnTo>
                  <a:lnTo>
                    <a:pt x="147302" y="114815"/>
                  </a:lnTo>
                  <a:lnTo>
                    <a:pt x="147573" y="114238"/>
                  </a:lnTo>
                  <a:lnTo>
                    <a:pt x="147664" y="114292"/>
                  </a:lnTo>
                  <a:lnTo>
                    <a:pt x="148151" y="113533"/>
                  </a:lnTo>
                  <a:lnTo>
                    <a:pt x="148205" y="113533"/>
                  </a:lnTo>
                  <a:lnTo>
                    <a:pt x="148530" y="113100"/>
                  </a:lnTo>
                  <a:lnTo>
                    <a:pt x="148874" y="112685"/>
                  </a:lnTo>
                  <a:lnTo>
                    <a:pt x="149054" y="112486"/>
                  </a:lnTo>
                  <a:lnTo>
                    <a:pt x="149253" y="112143"/>
                  </a:lnTo>
                  <a:lnTo>
                    <a:pt x="149524" y="111962"/>
                  </a:lnTo>
                  <a:lnTo>
                    <a:pt x="149668" y="111890"/>
                  </a:lnTo>
                  <a:lnTo>
                    <a:pt x="149831" y="111818"/>
                  </a:lnTo>
                  <a:close/>
                  <a:moveTo>
                    <a:pt x="139537" y="110644"/>
                  </a:moveTo>
                  <a:lnTo>
                    <a:pt x="140476" y="110698"/>
                  </a:lnTo>
                  <a:lnTo>
                    <a:pt x="141397" y="110770"/>
                  </a:lnTo>
                  <a:lnTo>
                    <a:pt x="142318" y="110861"/>
                  </a:lnTo>
                  <a:lnTo>
                    <a:pt x="143239" y="110951"/>
                  </a:lnTo>
                  <a:lnTo>
                    <a:pt x="145099" y="111168"/>
                  </a:lnTo>
                  <a:lnTo>
                    <a:pt x="146020" y="111258"/>
                  </a:lnTo>
                  <a:lnTo>
                    <a:pt x="146941" y="111348"/>
                  </a:lnTo>
                  <a:lnTo>
                    <a:pt x="146454" y="111800"/>
                  </a:lnTo>
                  <a:lnTo>
                    <a:pt x="145984" y="112269"/>
                  </a:lnTo>
                  <a:lnTo>
                    <a:pt x="145515" y="112757"/>
                  </a:lnTo>
                  <a:lnTo>
                    <a:pt x="145063" y="113244"/>
                  </a:lnTo>
                  <a:lnTo>
                    <a:pt x="144630" y="113750"/>
                  </a:lnTo>
                  <a:lnTo>
                    <a:pt x="144214" y="114274"/>
                  </a:lnTo>
                  <a:lnTo>
                    <a:pt x="143817" y="114797"/>
                  </a:lnTo>
                  <a:lnTo>
                    <a:pt x="143438" y="115357"/>
                  </a:lnTo>
                  <a:lnTo>
                    <a:pt x="143330" y="115411"/>
                  </a:lnTo>
                  <a:lnTo>
                    <a:pt x="143203" y="115466"/>
                  </a:lnTo>
                  <a:lnTo>
                    <a:pt x="143095" y="115502"/>
                  </a:lnTo>
                  <a:lnTo>
                    <a:pt x="142968" y="115538"/>
                  </a:lnTo>
                  <a:lnTo>
                    <a:pt x="142716" y="115556"/>
                  </a:lnTo>
                  <a:lnTo>
                    <a:pt x="142445" y="115556"/>
                  </a:lnTo>
                  <a:lnTo>
                    <a:pt x="142192" y="115520"/>
                  </a:lnTo>
                  <a:lnTo>
                    <a:pt x="141921" y="115484"/>
                  </a:lnTo>
                  <a:lnTo>
                    <a:pt x="141415" y="115393"/>
                  </a:lnTo>
                  <a:lnTo>
                    <a:pt x="141181" y="115393"/>
                  </a:lnTo>
                  <a:lnTo>
                    <a:pt x="140964" y="115375"/>
                  </a:lnTo>
                  <a:lnTo>
                    <a:pt x="140494" y="115339"/>
                  </a:lnTo>
                  <a:lnTo>
                    <a:pt x="140043" y="115249"/>
                  </a:lnTo>
                  <a:lnTo>
                    <a:pt x="139573" y="115159"/>
                  </a:lnTo>
                  <a:lnTo>
                    <a:pt x="140115" y="114472"/>
                  </a:lnTo>
                  <a:lnTo>
                    <a:pt x="140621" y="113768"/>
                  </a:lnTo>
                  <a:lnTo>
                    <a:pt x="141163" y="113100"/>
                  </a:lnTo>
                  <a:lnTo>
                    <a:pt x="141704" y="112450"/>
                  </a:lnTo>
                  <a:lnTo>
                    <a:pt x="141993" y="112143"/>
                  </a:lnTo>
                  <a:lnTo>
                    <a:pt x="142300" y="111836"/>
                  </a:lnTo>
                  <a:lnTo>
                    <a:pt x="142625" y="111547"/>
                  </a:lnTo>
                  <a:lnTo>
                    <a:pt x="142950" y="111294"/>
                  </a:lnTo>
                  <a:lnTo>
                    <a:pt x="142409" y="111312"/>
                  </a:lnTo>
                  <a:lnTo>
                    <a:pt x="142066" y="111619"/>
                  </a:lnTo>
                  <a:lnTo>
                    <a:pt x="141740" y="111944"/>
                  </a:lnTo>
                  <a:lnTo>
                    <a:pt x="141415" y="112269"/>
                  </a:lnTo>
                  <a:lnTo>
                    <a:pt x="141108" y="112594"/>
                  </a:lnTo>
                  <a:lnTo>
                    <a:pt x="140801" y="112937"/>
                  </a:lnTo>
                  <a:lnTo>
                    <a:pt x="140513" y="113281"/>
                  </a:lnTo>
                  <a:lnTo>
                    <a:pt x="140224" y="113642"/>
                  </a:lnTo>
                  <a:lnTo>
                    <a:pt x="139953" y="114003"/>
                  </a:lnTo>
                  <a:lnTo>
                    <a:pt x="139212" y="115086"/>
                  </a:lnTo>
                  <a:lnTo>
                    <a:pt x="138797" y="115050"/>
                  </a:lnTo>
                  <a:lnTo>
                    <a:pt x="138400" y="115014"/>
                  </a:lnTo>
                  <a:lnTo>
                    <a:pt x="137605" y="114942"/>
                  </a:lnTo>
                  <a:lnTo>
                    <a:pt x="137641" y="114689"/>
                  </a:lnTo>
                  <a:lnTo>
                    <a:pt x="138057" y="114238"/>
                  </a:lnTo>
                  <a:lnTo>
                    <a:pt x="138472" y="113768"/>
                  </a:lnTo>
                  <a:lnTo>
                    <a:pt x="138508" y="113696"/>
                  </a:lnTo>
                  <a:lnTo>
                    <a:pt x="138941" y="113208"/>
                  </a:lnTo>
                  <a:lnTo>
                    <a:pt x="139375" y="112721"/>
                  </a:lnTo>
                  <a:lnTo>
                    <a:pt x="140296" y="111782"/>
                  </a:lnTo>
                  <a:lnTo>
                    <a:pt x="140856" y="111186"/>
                  </a:lnTo>
                  <a:lnTo>
                    <a:pt x="140404" y="111114"/>
                  </a:lnTo>
                  <a:lnTo>
                    <a:pt x="140043" y="111457"/>
                  </a:lnTo>
                  <a:lnTo>
                    <a:pt x="139700" y="111800"/>
                  </a:lnTo>
                  <a:lnTo>
                    <a:pt x="139357" y="112161"/>
                  </a:lnTo>
                  <a:lnTo>
                    <a:pt x="139032" y="112522"/>
                  </a:lnTo>
                  <a:lnTo>
                    <a:pt x="138400" y="113262"/>
                  </a:lnTo>
                  <a:lnTo>
                    <a:pt x="137768" y="114003"/>
                  </a:lnTo>
                  <a:lnTo>
                    <a:pt x="137461" y="114418"/>
                  </a:lnTo>
                  <a:lnTo>
                    <a:pt x="137172" y="114815"/>
                  </a:lnTo>
                  <a:lnTo>
                    <a:pt x="136811" y="114743"/>
                  </a:lnTo>
                  <a:lnTo>
                    <a:pt x="136449" y="114653"/>
                  </a:lnTo>
                  <a:lnTo>
                    <a:pt x="136088" y="114545"/>
                  </a:lnTo>
                  <a:lnTo>
                    <a:pt x="135727" y="114418"/>
                  </a:lnTo>
                  <a:lnTo>
                    <a:pt x="136088" y="114003"/>
                  </a:lnTo>
                  <a:lnTo>
                    <a:pt x="136449" y="113551"/>
                  </a:lnTo>
                  <a:lnTo>
                    <a:pt x="136811" y="113118"/>
                  </a:lnTo>
                  <a:lnTo>
                    <a:pt x="137154" y="112685"/>
                  </a:lnTo>
                  <a:lnTo>
                    <a:pt x="137569" y="112197"/>
                  </a:lnTo>
                  <a:lnTo>
                    <a:pt x="138020" y="111709"/>
                  </a:lnTo>
                  <a:lnTo>
                    <a:pt x="138472" y="111258"/>
                  </a:lnTo>
                  <a:lnTo>
                    <a:pt x="138941" y="110825"/>
                  </a:lnTo>
                  <a:lnTo>
                    <a:pt x="139248" y="110752"/>
                  </a:lnTo>
                  <a:lnTo>
                    <a:pt x="139537" y="110644"/>
                  </a:lnTo>
                  <a:close/>
                  <a:moveTo>
                    <a:pt x="152016" y="112161"/>
                  </a:moveTo>
                  <a:lnTo>
                    <a:pt x="152431" y="112251"/>
                  </a:lnTo>
                  <a:lnTo>
                    <a:pt x="152846" y="112323"/>
                  </a:lnTo>
                  <a:lnTo>
                    <a:pt x="153677" y="112450"/>
                  </a:lnTo>
                  <a:lnTo>
                    <a:pt x="153352" y="112811"/>
                  </a:lnTo>
                  <a:lnTo>
                    <a:pt x="153027" y="113190"/>
                  </a:lnTo>
                  <a:lnTo>
                    <a:pt x="152720" y="113569"/>
                  </a:lnTo>
                  <a:lnTo>
                    <a:pt x="152413" y="113949"/>
                  </a:lnTo>
                  <a:lnTo>
                    <a:pt x="151835" y="114725"/>
                  </a:lnTo>
                  <a:lnTo>
                    <a:pt x="151275" y="115520"/>
                  </a:lnTo>
                  <a:lnTo>
                    <a:pt x="151022" y="115538"/>
                  </a:lnTo>
                  <a:lnTo>
                    <a:pt x="150770" y="115556"/>
                  </a:lnTo>
                  <a:lnTo>
                    <a:pt x="150282" y="115538"/>
                  </a:lnTo>
                  <a:lnTo>
                    <a:pt x="149795" y="115520"/>
                  </a:lnTo>
                  <a:lnTo>
                    <a:pt x="149307" y="115502"/>
                  </a:lnTo>
                  <a:lnTo>
                    <a:pt x="149361" y="115231"/>
                  </a:lnTo>
                  <a:lnTo>
                    <a:pt x="149650" y="114870"/>
                  </a:lnTo>
                  <a:lnTo>
                    <a:pt x="149939" y="114508"/>
                  </a:lnTo>
                  <a:lnTo>
                    <a:pt x="150517" y="113768"/>
                  </a:lnTo>
                  <a:lnTo>
                    <a:pt x="150860" y="113353"/>
                  </a:lnTo>
                  <a:lnTo>
                    <a:pt x="151239" y="112937"/>
                  </a:lnTo>
                  <a:lnTo>
                    <a:pt x="151618" y="112540"/>
                  </a:lnTo>
                  <a:lnTo>
                    <a:pt x="152016" y="112161"/>
                  </a:lnTo>
                  <a:close/>
                  <a:moveTo>
                    <a:pt x="147393" y="111511"/>
                  </a:moveTo>
                  <a:lnTo>
                    <a:pt x="148223" y="111601"/>
                  </a:lnTo>
                  <a:lnTo>
                    <a:pt x="148639" y="111655"/>
                  </a:lnTo>
                  <a:lnTo>
                    <a:pt x="149036" y="111727"/>
                  </a:lnTo>
                  <a:lnTo>
                    <a:pt x="149036" y="111818"/>
                  </a:lnTo>
                  <a:lnTo>
                    <a:pt x="149018" y="111890"/>
                  </a:lnTo>
                  <a:lnTo>
                    <a:pt x="148964" y="112016"/>
                  </a:lnTo>
                  <a:lnTo>
                    <a:pt x="148874" y="112161"/>
                  </a:lnTo>
                  <a:lnTo>
                    <a:pt x="148765" y="112269"/>
                  </a:lnTo>
                  <a:lnTo>
                    <a:pt x="148548" y="112504"/>
                  </a:lnTo>
                  <a:lnTo>
                    <a:pt x="148440" y="112630"/>
                  </a:lnTo>
                  <a:lnTo>
                    <a:pt x="148350" y="112757"/>
                  </a:lnTo>
                  <a:lnTo>
                    <a:pt x="148296" y="112793"/>
                  </a:lnTo>
                  <a:lnTo>
                    <a:pt x="147591" y="113786"/>
                  </a:lnTo>
                  <a:lnTo>
                    <a:pt x="147321" y="114165"/>
                  </a:lnTo>
                  <a:lnTo>
                    <a:pt x="147050" y="114563"/>
                  </a:lnTo>
                  <a:lnTo>
                    <a:pt x="146797" y="114978"/>
                  </a:lnTo>
                  <a:lnTo>
                    <a:pt x="146544" y="115393"/>
                  </a:lnTo>
                  <a:lnTo>
                    <a:pt x="146201" y="115448"/>
                  </a:lnTo>
                  <a:lnTo>
                    <a:pt x="145840" y="115484"/>
                  </a:lnTo>
                  <a:lnTo>
                    <a:pt x="145117" y="115520"/>
                  </a:lnTo>
                  <a:lnTo>
                    <a:pt x="144413" y="115556"/>
                  </a:lnTo>
                  <a:lnTo>
                    <a:pt x="143691" y="115574"/>
                  </a:lnTo>
                  <a:lnTo>
                    <a:pt x="143691" y="115574"/>
                  </a:lnTo>
                  <a:lnTo>
                    <a:pt x="143926" y="115249"/>
                  </a:lnTo>
                  <a:lnTo>
                    <a:pt x="144160" y="114942"/>
                  </a:lnTo>
                  <a:lnTo>
                    <a:pt x="144666" y="114328"/>
                  </a:lnTo>
                  <a:lnTo>
                    <a:pt x="144973" y="113949"/>
                  </a:lnTo>
                  <a:lnTo>
                    <a:pt x="145298" y="113588"/>
                  </a:lnTo>
                  <a:lnTo>
                    <a:pt x="145623" y="113226"/>
                  </a:lnTo>
                  <a:lnTo>
                    <a:pt x="145966" y="112865"/>
                  </a:lnTo>
                  <a:lnTo>
                    <a:pt x="146670" y="112179"/>
                  </a:lnTo>
                  <a:lnTo>
                    <a:pt x="147393" y="111511"/>
                  </a:lnTo>
                  <a:close/>
                  <a:moveTo>
                    <a:pt x="154038" y="112594"/>
                  </a:moveTo>
                  <a:lnTo>
                    <a:pt x="154291" y="112612"/>
                  </a:lnTo>
                  <a:lnTo>
                    <a:pt x="154526" y="112648"/>
                  </a:lnTo>
                  <a:lnTo>
                    <a:pt x="155013" y="112721"/>
                  </a:lnTo>
                  <a:lnTo>
                    <a:pt x="155483" y="112829"/>
                  </a:lnTo>
                  <a:lnTo>
                    <a:pt x="155970" y="112919"/>
                  </a:lnTo>
                  <a:lnTo>
                    <a:pt x="155429" y="113588"/>
                  </a:lnTo>
                  <a:lnTo>
                    <a:pt x="154887" y="114274"/>
                  </a:lnTo>
                  <a:lnTo>
                    <a:pt x="154363" y="114978"/>
                  </a:lnTo>
                  <a:lnTo>
                    <a:pt x="153858" y="115682"/>
                  </a:lnTo>
                  <a:lnTo>
                    <a:pt x="151745" y="115484"/>
                  </a:lnTo>
                  <a:lnTo>
                    <a:pt x="152341" y="114689"/>
                  </a:lnTo>
                  <a:lnTo>
                    <a:pt x="152738" y="114147"/>
                  </a:lnTo>
                  <a:lnTo>
                    <a:pt x="153171" y="113624"/>
                  </a:lnTo>
                  <a:lnTo>
                    <a:pt x="154038" y="112594"/>
                  </a:lnTo>
                  <a:close/>
                  <a:moveTo>
                    <a:pt x="126066" y="112757"/>
                  </a:moveTo>
                  <a:lnTo>
                    <a:pt x="126589" y="112865"/>
                  </a:lnTo>
                  <a:lnTo>
                    <a:pt x="127113" y="112992"/>
                  </a:lnTo>
                  <a:lnTo>
                    <a:pt x="127348" y="113064"/>
                  </a:lnTo>
                  <a:lnTo>
                    <a:pt x="127601" y="113154"/>
                  </a:lnTo>
                  <a:lnTo>
                    <a:pt x="127835" y="113281"/>
                  </a:lnTo>
                  <a:lnTo>
                    <a:pt x="128070" y="113407"/>
                  </a:lnTo>
                  <a:lnTo>
                    <a:pt x="127962" y="113443"/>
                  </a:lnTo>
                  <a:lnTo>
                    <a:pt x="127872" y="113479"/>
                  </a:lnTo>
                  <a:lnTo>
                    <a:pt x="127781" y="113533"/>
                  </a:lnTo>
                  <a:lnTo>
                    <a:pt x="127709" y="113588"/>
                  </a:lnTo>
                  <a:lnTo>
                    <a:pt x="127655" y="113660"/>
                  </a:lnTo>
                  <a:lnTo>
                    <a:pt x="127601" y="113750"/>
                  </a:lnTo>
                  <a:lnTo>
                    <a:pt x="127565" y="113840"/>
                  </a:lnTo>
                  <a:lnTo>
                    <a:pt x="127529" y="113931"/>
                  </a:lnTo>
                  <a:lnTo>
                    <a:pt x="127456" y="113876"/>
                  </a:lnTo>
                  <a:lnTo>
                    <a:pt x="127203" y="114274"/>
                  </a:lnTo>
                  <a:lnTo>
                    <a:pt x="126969" y="114671"/>
                  </a:lnTo>
                  <a:lnTo>
                    <a:pt x="126915" y="114599"/>
                  </a:lnTo>
                  <a:lnTo>
                    <a:pt x="126553" y="115213"/>
                  </a:lnTo>
                  <a:lnTo>
                    <a:pt x="126391" y="115177"/>
                  </a:lnTo>
                  <a:lnTo>
                    <a:pt x="126282" y="115393"/>
                  </a:lnTo>
                  <a:lnTo>
                    <a:pt x="126174" y="115574"/>
                  </a:lnTo>
                  <a:lnTo>
                    <a:pt x="126048" y="115755"/>
                  </a:lnTo>
                  <a:lnTo>
                    <a:pt x="125885" y="115917"/>
                  </a:lnTo>
                  <a:lnTo>
                    <a:pt x="125614" y="115574"/>
                  </a:lnTo>
                  <a:lnTo>
                    <a:pt x="125343" y="115249"/>
                  </a:lnTo>
                  <a:lnTo>
                    <a:pt x="125055" y="114924"/>
                  </a:lnTo>
                  <a:lnTo>
                    <a:pt x="124784" y="114599"/>
                  </a:lnTo>
                  <a:lnTo>
                    <a:pt x="125434" y="113696"/>
                  </a:lnTo>
                  <a:lnTo>
                    <a:pt x="125759" y="113226"/>
                  </a:lnTo>
                  <a:lnTo>
                    <a:pt x="126066" y="112757"/>
                  </a:lnTo>
                  <a:close/>
                  <a:moveTo>
                    <a:pt x="156404" y="113118"/>
                  </a:moveTo>
                  <a:lnTo>
                    <a:pt x="157271" y="113407"/>
                  </a:lnTo>
                  <a:lnTo>
                    <a:pt x="157180" y="113895"/>
                  </a:lnTo>
                  <a:lnTo>
                    <a:pt x="157054" y="113931"/>
                  </a:lnTo>
                  <a:lnTo>
                    <a:pt x="156855" y="114418"/>
                  </a:lnTo>
                  <a:lnTo>
                    <a:pt x="156621" y="114906"/>
                  </a:lnTo>
                  <a:lnTo>
                    <a:pt x="156404" y="115411"/>
                  </a:lnTo>
                  <a:lnTo>
                    <a:pt x="156314" y="115646"/>
                  </a:lnTo>
                  <a:lnTo>
                    <a:pt x="156241" y="115917"/>
                  </a:lnTo>
                  <a:lnTo>
                    <a:pt x="156115" y="115917"/>
                  </a:lnTo>
                  <a:lnTo>
                    <a:pt x="156097" y="116170"/>
                  </a:lnTo>
                  <a:lnTo>
                    <a:pt x="155194" y="115989"/>
                  </a:lnTo>
                  <a:lnTo>
                    <a:pt x="154291" y="115809"/>
                  </a:lnTo>
                  <a:lnTo>
                    <a:pt x="154797" y="115122"/>
                  </a:lnTo>
                  <a:lnTo>
                    <a:pt x="155320" y="114454"/>
                  </a:lnTo>
                  <a:lnTo>
                    <a:pt x="155862" y="113786"/>
                  </a:lnTo>
                  <a:lnTo>
                    <a:pt x="156404" y="113118"/>
                  </a:lnTo>
                  <a:close/>
                  <a:moveTo>
                    <a:pt x="136991" y="115809"/>
                  </a:moveTo>
                  <a:lnTo>
                    <a:pt x="137136" y="115827"/>
                  </a:lnTo>
                  <a:lnTo>
                    <a:pt x="137443" y="115863"/>
                  </a:lnTo>
                  <a:lnTo>
                    <a:pt x="137732" y="115935"/>
                  </a:lnTo>
                  <a:lnTo>
                    <a:pt x="137406" y="115989"/>
                  </a:lnTo>
                  <a:lnTo>
                    <a:pt x="137099" y="116062"/>
                  </a:lnTo>
                  <a:lnTo>
                    <a:pt x="136792" y="116188"/>
                  </a:lnTo>
                  <a:lnTo>
                    <a:pt x="136504" y="116314"/>
                  </a:lnTo>
                  <a:lnTo>
                    <a:pt x="136504" y="116314"/>
                  </a:lnTo>
                  <a:lnTo>
                    <a:pt x="136558" y="115899"/>
                  </a:lnTo>
                  <a:lnTo>
                    <a:pt x="136702" y="115845"/>
                  </a:lnTo>
                  <a:lnTo>
                    <a:pt x="136847" y="115809"/>
                  </a:lnTo>
                  <a:close/>
                  <a:moveTo>
                    <a:pt x="157975" y="113551"/>
                  </a:moveTo>
                  <a:lnTo>
                    <a:pt x="157939" y="113931"/>
                  </a:lnTo>
                  <a:lnTo>
                    <a:pt x="157867" y="114310"/>
                  </a:lnTo>
                  <a:lnTo>
                    <a:pt x="157776" y="114671"/>
                  </a:lnTo>
                  <a:lnTo>
                    <a:pt x="157686" y="115050"/>
                  </a:lnTo>
                  <a:lnTo>
                    <a:pt x="157596" y="115429"/>
                  </a:lnTo>
                  <a:lnTo>
                    <a:pt x="157505" y="115791"/>
                  </a:lnTo>
                  <a:lnTo>
                    <a:pt x="157433" y="116170"/>
                  </a:lnTo>
                  <a:lnTo>
                    <a:pt x="157379" y="116549"/>
                  </a:lnTo>
                  <a:lnTo>
                    <a:pt x="156910" y="116369"/>
                  </a:lnTo>
                  <a:lnTo>
                    <a:pt x="156693" y="116260"/>
                  </a:lnTo>
                  <a:lnTo>
                    <a:pt x="156458" y="116152"/>
                  </a:lnTo>
                  <a:lnTo>
                    <a:pt x="156512" y="115953"/>
                  </a:lnTo>
                  <a:lnTo>
                    <a:pt x="156584" y="115755"/>
                  </a:lnTo>
                  <a:lnTo>
                    <a:pt x="156729" y="115357"/>
                  </a:lnTo>
                  <a:lnTo>
                    <a:pt x="156910" y="115357"/>
                  </a:lnTo>
                  <a:lnTo>
                    <a:pt x="156837" y="114996"/>
                  </a:lnTo>
                  <a:lnTo>
                    <a:pt x="157090" y="114960"/>
                  </a:lnTo>
                  <a:lnTo>
                    <a:pt x="157018" y="114635"/>
                  </a:lnTo>
                  <a:lnTo>
                    <a:pt x="157253" y="114599"/>
                  </a:lnTo>
                  <a:lnTo>
                    <a:pt x="157271" y="114364"/>
                  </a:lnTo>
                  <a:lnTo>
                    <a:pt x="157379" y="114057"/>
                  </a:lnTo>
                  <a:lnTo>
                    <a:pt x="157469" y="113732"/>
                  </a:lnTo>
                  <a:lnTo>
                    <a:pt x="157975" y="113551"/>
                  </a:lnTo>
                  <a:close/>
                  <a:moveTo>
                    <a:pt x="190300" y="116820"/>
                  </a:moveTo>
                  <a:lnTo>
                    <a:pt x="190300" y="116820"/>
                  </a:lnTo>
                  <a:lnTo>
                    <a:pt x="190300" y="116820"/>
                  </a:lnTo>
                  <a:close/>
                  <a:moveTo>
                    <a:pt x="214877" y="115466"/>
                  </a:moveTo>
                  <a:lnTo>
                    <a:pt x="214931" y="115664"/>
                  </a:lnTo>
                  <a:lnTo>
                    <a:pt x="214967" y="115863"/>
                  </a:lnTo>
                  <a:lnTo>
                    <a:pt x="214967" y="116043"/>
                  </a:lnTo>
                  <a:lnTo>
                    <a:pt x="214967" y="116242"/>
                  </a:lnTo>
                  <a:lnTo>
                    <a:pt x="214949" y="116441"/>
                  </a:lnTo>
                  <a:lnTo>
                    <a:pt x="214895" y="116639"/>
                  </a:lnTo>
                  <a:lnTo>
                    <a:pt x="214823" y="116820"/>
                  </a:lnTo>
                  <a:lnTo>
                    <a:pt x="214733" y="117001"/>
                  </a:lnTo>
                  <a:lnTo>
                    <a:pt x="214353" y="116748"/>
                  </a:lnTo>
                  <a:lnTo>
                    <a:pt x="214082" y="116260"/>
                  </a:lnTo>
                  <a:lnTo>
                    <a:pt x="213794" y="115773"/>
                  </a:lnTo>
                  <a:lnTo>
                    <a:pt x="214317" y="115574"/>
                  </a:lnTo>
                  <a:lnTo>
                    <a:pt x="214588" y="115502"/>
                  </a:lnTo>
                  <a:lnTo>
                    <a:pt x="214733" y="115484"/>
                  </a:lnTo>
                  <a:lnTo>
                    <a:pt x="214877" y="115466"/>
                  </a:lnTo>
                  <a:close/>
                  <a:moveTo>
                    <a:pt x="135149" y="115267"/>
                  </a:moveTo>
                  <a:lnTo>
                    <a:pt x="136540" y="115628"/>
                  </a:lnTo>
                  <a:lnTo>
                    <a:pt x="136287" y="116152"/>
                  </a:lnTo>
                  <a:lnTo>
                    <a:pt x="136088" y="116025"/>
                  </a:lnTo>
                  <a:lnTo>
                    <a:pt x="136233" y="116387"/>
                  </a:lnTo>
                  <a:lnTo>
                    <a:pt x="135564" y="116676"/>
                  </a:lnTo>
                  <a:lnTo>
                    <a:pt x="134896" y="116928"/>
                  </a:lnTo>
                  <a:lnTo>
                    <a:pt x="134228" y="117145"/>
                  </a:lnTo>
                  <a:lnTo>
                    <a:pt x="133542" y="117326"/>
                  </a:lnTo>
                  <a:lnTo>
                    <a:pt x="133542" y="117326"/>
                  </a:lnTo>
                  <a:lnTo>
                    <a:pt x="133813" y="116983"/>
                  </a:lnTo>
                  <a:lnTo>
                    <a:pt x="134084" y="116621"/>
                  </a:lnTo>
                  <a:lnTo>
                    <a:pt x="134246" y="116639"/>
                  </a:lnTo>
                  <a:lnTo>
                    <a:pt x="134156" y="116369"/>
                  </a:lnTo>
                  <a:lnTo>
                    <a:pt x="134300" y="116278"/>
                  </a:lnTo>
                  <a:lnTo>
                    <a:pt x="134409" y="116188"/>
                  </a:lnTo>
                  <a:lnTo>
                    <a:pt x="134517" y="116098"/>
                  </a:lnTo>
                  <a:lnTo>
                    <a:pt x="134625" y="115971"/>
                  </a:lnTo>
                  <a:lnTo>
                    <a:pt x="134878" y="115610"/>
                  </a:lnTo>
                  <a:lnTo>
                    <a:pt x="135149" y="115267"/>
                  </a:lnTo>
                  <a:close/>
                  <a:moveTo>
                    <a:pt x="148205" y="115899"/>
                  </a:moveTo>
                  <a:lnTo>
                    <a:pt x="147429" y="116116"/>
                  </a:lnTo>
                  <a:lnTo>
                    <a:pt x="146670" y="116369"/>
                  </a:lnTo>
                  <a:lnTo>
                    <a:pt x="145154" y="116874"/>
                  </a:lnTo>
                  <a:lnTo>
                    <a:pt x="144395" y="117145"/>
                  </a:lnTo>
                  <a:lnTo>
                    <a:pt x="143637" y="117398"/>
                  </a:lnTo>
                  <a:lnTo>
                    <a:pt x="142860" y="117633"/>
                  </a:lnTo>
                  <a:lnTo>
                    <a:pt x="142084" y="117831"/>
                  </a:lnTo>
                  <a:lnTo>
                    <a:pt x="142445" y="117235"/>
                  </a:lnTo>
                  <a:lnTo>
                    <a:pt x="142842" y="116657"/>
                  </a:lnTo>
                  <a:lnTo>
                    <a:pt x="142878" y="116621"/>
                  </a:lnTo>
                  <a:lnTo>
                    <a:pt x="143167" y="116332"/>
                  </a:lnTo>
                  <a:lnTo>
                    <a:pt x="144431" y="116224"/>
                  </a:lnTo>
                  <a:lnTo>
                    <a:pt x="145695" y="116134"/>
                  </a:lnTo>
                  <a:lnTo>
                    <a:pt x="146941" y="116043"/>
                  </a:lnTo>
                  <a:lnTo>
                    <a:pt x="147573" y="115971"/>
                  </a:lnTo>
                  <a:lnTo>
                    <a:pt x="148205" y="115899"/>
                  </a:lnTo>
                  <a:close/>
                  <a:moveTo>
                    <a:pt x="132621" y="114508"/>
                  </a:moveTo>
                  <a:lnTo>
                    <a:pt x="133723" y="114815"/>
                  </a:lnTo>
                  <a:lnTo>
                    <a:pt x="134264" y="114996"/>
                  </a:lnTo>
                  <a:lnTo>
                    <a:pt x="134806" y="115177"/>
                  </a:lnTo>
                  <a:lnTo>
                    <a:pt x="134571" y="115484"/>
                  </a:lnTo>
                  <a:lnTo>
                    <a:pt x="134337" y="115809"/>
                  </a:lnTo>
                  <a:lnTo>
                    <a:pt x="134120" y="116116"/>
                  </a:lnTo>
                  <a:lnTo>
                    <a:pt x="133921" y="116459"/>
                  </a:lnTo>
                  <a:lnTo>
                    <a:pt x="133849" y="116459"/>
                  </a:lnTo>
                  <a:lnTo>
                    <a:pt x="133596" y="117037"/>
                  </a:lnTo>
                  <a:lnTo>
                    <a:pt x="133416" y="117019"/>
                  </a:lnTo>
                  <a:lnTo>
                    <a:pt x="133416" y="117019"/>
                  </a:lnTo>
                  <a:lnTo>
                    <a:pt x="133470" y="117344"/>
                  </a:lnTo>
                  <a:lnTo>
                    <a:pt x="133072" y="117488"/>
                  </a:lnTo>
                  <a:lnTo>
                    <a:pt x="132657" y="117651"/>
                  </a:lnTo>
                  <a:lnTo>
                    <a:pt x="132224" y="117777"/>
                  </a:lnTo>
                  <a:lnTo>
                    <a:pt x="131808" y="117885"/>
                  </a:lnTo>
                  <a:lnTo>
                    <a:pt x="131375" y="117994"/>
                  </a:lnTo>
                  <a:lnTo>
                    <a:pt x="130942" y="118084"/>
                  </a:lnTo>
                  <a:lnTo>
                    <a:pt x="130508" y="118138"/>
                  </a:lnTo>
                  <a:lnTo>
                    <a:pt x="130075" y="118192"/>
                  </a:lnTo>
                  <a:lnTo>
                    <a:pt x="130689" y="117253"/>
                  </a:lnTo>
                  <a:lnTo>
                    <a:pt x="131321" y="116332"/>
                  </a:lnTo>
                  <a:lnTo>
                    <a:pt x="131953" y="115411"/>
                  </a:lnTo>
                  <a:lnTo>
                    <a:pt x="132621" y="114508"/>
                  </a:lnTo>
                  <a:close/>
                  <a:moveTo>
                    <a:pt x="139230" y="116080"/>
                  </a:moveTo>
                  <a:lnTo>
                    <a:pt x="139664" y="116098"/>
                  </a:lnTo>
                  <a:lnTo>
                    <a:pt x="140079" y="116152"/>
                  </a:lnTo>
                  <a:lnTo>
                    <a:pt x="140946" y="116242"/>
                  </a:lnTo>
                  <a:lnTo>
                    <a:pt x="141379" y="116296"/>
                  </a:lnTo>
                  <a:lnTo>
                    <a:pt x="141813" y="116314"/>
                  </a:lnTo>
                  <a:lnTo>
                    <a:pt x="142246" y="116332"/>
                  </a:lnTo>
                  <a:lnTo>
                    <a:pt x="142680" y="116314"/>
                  </a:lnTo>
                  <a:lnTo>
                    <a:pt x="142156" y="117127"/>
                  </a:lnTo>
                  <a:lnTo>
                    <a:pt x="141975" y="117452"/>
                  </a:lnTo>
                  <a:lnTo>
                    <a:pt x="141795" y="117777"/>
                  </a:lnTo>
                  <a:lnTo>
                    <a:pt x="141524" y="117849"/>
                  </a:lnTo>
                  <a:lnTo>
                    <a:pt x="141253" y="117885"/>
                  </a:lnTo>
                  <a:lnTo>
                    <a:pt x="141000" y="117922"/>
                  </a:lnTo>
                  <a:lnTo>
                    <a:pt x="140729" y="117958"/>
                  </a:lnTo>
                  <a:lnTo>
                    <a:pt x="140187" y="117994"/>
                  </a:lnTo>
                  <a:lnTo>
                    <a:pt x="139646" y="118012"/>
                  </a:lnTo>
                  <a:lnTo>
                    <a:pt x="139104" y="118030"/>
                  </a:lnTo>
                  <a:lnTo>
                    <a:pt x="138562" y="118066"/>
                  </a:lnTo>
                  <a:lnTo>
                    <a:pt x="138309" y="118102"/>
                  </a:lnTo>
                  <a:lnTo>
                    <a:pt x="138038" y="118138"/>
                  </a:lnTo>
                  <a:lnTo>
                    <a:pt x="137768" y="118192"/>
                  </a:lnTo>
                  <a:lnTo>
                    <a:pt x="137515" y="118265"/>
                  </a:lnTo>
                  <a:lnTo>
                    <a:pt x="137515" y="118265"/>
                  </a:lnTo>
                  <a:lnTo>
                    <a:pt x="137695" y="117976"/>
                  </a:lnTo>
                  <a:lnTo>
                    <a:pt x="137894" y="117687"/>
                  </a:lnTo>
                  <a:lnTo>
                    <a:pt x="138255" y="117055"/>
                  </a:lnTo>
                  <a:lnTo>
                    <a:pt x="138454" y="116766"/>
                  </a:lnTo>
                  <a:lnTo>
                    <a:pt x="138671" y="116495"/>
                  </a:lnTo>
                  <a:lnTo>
                    <a:pt x="138797" y="116387"/>
                  </a:lnTo>
                  <a:lnTo>
                    <a:pt x="138923" y="116260"/>
                  </a:lnTo>
                  <a:lnTo>
                    <a:pt x="139068" y="116170"/>
                  </a:lnTo>
                  <a:lnTo>
                    <a:pt x="139230" y="116080"/>
                  </a:lnTo>
                  <a:close/>
                  <a:moveTo>
                    <a:pt x="171681" y="106454"/>
                  </a:moveTo>
                  <a:lnTo>
                    <a:pt x="171772" y="106472"/>
                  </a:lnTo>
                  <a:lnTo>
                    <a:pt x="171862" y="106491"/>
                  </a:lnTo>
                  <a:lnTo>
                    <a:pt x="172042" y="106563"/>
                  </a:lnTo>
                  <a:lnTo>
                    <a:pt x="172205" y="106671"/>
                  </a:lnTo>
                  <a:lnTo>
                    <a:pt x="172349" y="106816"/>
                  </a:lnTo>
                  <a:lnTo>
                    <a:pt x="172476" y="106960"/>
                  </a:lnTo>
                  <a:lnTo>
                    <a:pt x="172548" y="107141"/>
                  </a:lnTo>
                  <a:lnTo>
                    <a:pt x="172638" y="107339"/>
                  </a:lnTo>
                  <a:lnTo>
                    <a:pt x="172693" y="107556"/>
                  </a:lnTo>
                  <a:lnTo>
                    <a:pt x="172747" y="107755"/>
                  </a:lnTo>
                  <a:lnTo>
                    <a:pt x="172783" y="107971"/>
                  </a:lnTo>
                  <a:lnTo>
                    <a:pt x="172819" y="108387"/>
                  </a:lnTo>
                  <a:lnTo>
                    <a:pt x="172837" y="108820"/>
                  </a:lnTo>
                  <a:lnTo>
                    <a:pt x="172801" y="109235"/>
                  </a:lnTo>
                  <a:lnTo>
                    <a:pt x="172765" y="109669"/>
                  </a:lnTo>
                  <a:lnTo>
                    <a:pt x="172693" y="110084"/>
                  </a:lnTo>
                  <a:lnTo>
                    <a:pt x="172620" y="110518"/>
                  </a:lnTo>
                  <a:lnTo>
                    <a:pt x="172584" y="110680"/>
                  </a:lnTo>
                  <a:lnTo>
                    <a:pt x="172548" y="110861"/>
                  </a:lnTo>
                  <a:lnTo>
                    <a:pt x="172494" y="111222"/>
                  </a:lnTo>
                  <a:lnTo>
                    <a:pt x="172458" y="111384"/>
                  </a:lnTo>
                  <a:lnTo>
                    <a:pt x="172422" y="111565"/>
                  </a:lnTo>
                  <a:lnTo>
                    <a:pt x="172349" y="111727"/>
                  </a:lnTo>
                  <a:lnTo>
                    <a:pt x="172259" y="111890"/>
                  </a:lnTo>
                  <a:lnTo>
                    <a:pt x="171970" y="112450"/>
                  </a:lnTo>
                  <a:lnTo>
                    <a:pt x="171663" y="112992"/>
                  </a:lnTo>
                  <a:lnTo>
                    <a:pt x="171031" y="114075"/>
                  </a:lnTo>
                  <a:lnTo>
                    <a:pt x="170363" y="115141"/>
                  </a:lnTo>
                  <a:lnTo>
                    <a:pt x="169659" y="116188"/>
                  </a:lnTo>
                  <a:lnTo>
                    <a:pt x="168936" y="117217"/>
                  </a:lnTo>
                  <a:lnTo>
                    <a:pt x="168178" y="118229"/>
                  </a:lnTo>
                  <a:lnTo>
                    <a:pt x="167401" y="119222"/>
                  </a:lnTo>
                  <a:lnTo>
                    <a:pt x="166607" y="120197"/>
                  </a:lnTo>
                  <a:lnTo>
                    <a:pt x="166318" y="120576"/>
                  </a:lnTo>
                  <a:lnTo>
                    <a:pt x="166029" y="120973"/>
                  </a:lnTo>
                  <a:lnTo>
                    <a:pt x="165451" y="121768"/>
                  </a:lnTo>
                  <a:lnTo>
                    <a:pt x="164873" y="122563"/>
                  </a:lnTo>
                  <a:lnTo>
                    <a:pt x="164584" y="122960"/>
                  </a:lnTo>
                  <a:lnTo>
                    <a:pt x="164277" y="123339"/>
                  </a:lnTo>
                  <a:lnTo>
                    <a:pt x="164205" y="123429"/>
                  </a:lnTo>
                  <a:lnTo>
                    <a:pt x="164115" y="123502"/>
                  </a:lnTo>
                  <a:lnTo>
                    <a:pt x="163916" y="123628"/>
                  </a:lnTo>
                  <a:lnTo>
                    <a:pt x="163501" y="123845"/>
                  </a:lnTo>
                  <a:lnTo>
                    <a:pt x="163519" y="123646"/>
                  </a:lnTo>
                  <a:lnTo>
                    <a:pt x="163519" y="123447"/>
                  </a:lnTo>
                  <a:lnTo>
                    <a:pt x="163501" y="123032"/>
                  </a:lnTo>
                  <a:lnTo>
                    <a:pt x="163411" y="122219"/>
                  </a:lnTo>
                  <a:lnTo>
                    <a:pt x="163374" y="121822"/>
                  </a:lnTo>
                  <a:lnTo>
                    <a:pt x="163374" y="121624"/>
                  </a:lnTo>
                  <a:lnTo>
                    <a:pt x="163393" y="121425"/>
                  </a:lnTo>
                  <a:lnTo>
                    <a:pt x="163429" y="121226"/>
                  </a:lnTo>
                  <a:lnTo>
                    <a:pt x="163465" y="121028"/>
                  </a:lnTo>
                  <a:lnTo>
                    <a:pt x="163519" y="120829"/>
                  </a:lnTo>
                  <a:lnTo>
                    <a:pt x="163609" y="120630"/>
                  </a:lnTo>
                  <a:lnTo>
                    <a:pt x="164097" y="119529"/>
                  </a:lnTo>
                  <a:lnTo>
                    <a:pt x="164602" y="118427"/>
                  </a:lnTo>
                  <a:lnTo>
                    <a:pt x="165072" y="117308"/>
                  </a:lnTo>
                  <a:lnTo>
                    <a:pt x="165307" y="116748"/>
                  </a:lnTo>
                  <a:lnTo>
                    <a:pt x="165523" y="116188"/>
                  </a:lnTo>
                  <a:lnTo>
                    <a:pt x="165668" y="115700"/>
                  </a:lnTo>
                  <a:lnTo>
                    <a:pt x="165830" y="115231"/>
                  </a:lnTo>
                  <a:lnTo>
                    <a:pt x="166029" y="114779"/>
                  </a:lnTo>
                  <a:lnTo>
                    <a:pt x="166228" y="114328"/>
                  </a:lnTo>
                  <a:lnTo>
                    <a:pt x="166462" y="113876"/>
                  </a:lnTo>
                  <a:lnTo>
                    <a:pt x="166697" y="113443"/>
                  </a:lnTo>
                  <a:lnTo>
                    <a:pt x="167203" y="112576"/>
                  </a:lnTo>
                  <a:lnTo>
                    <a:pt x="167745" y="111727"/>
                  </a:lnTo>
                  <a:lnTo>
                    <a:pt x="168286" y="110879"/>
                  </a:lnTo>
                  <a:lnTo>
                    <a:pt x="168828" y="110048"/>
                  </a:lnTo>
                  <a:lnTo>
                    <a:pt x="169334" y="109181"/>
                  </a:lnTo>
                  <a:lnTo>
                    <a:pt x="169713" y="108459"/>
                  </a:lnTo>
                  <a:lnTo>
                    <a:pt x="169930" y="108080"/>
                  </a:lnTo>
                  <a:lnTo>
                    <a:pt x="170146" y="107737"/>
                  </a:lnTo>
                  <a:lnTo>
                    <a:pt x="170381" y="107393"/>
                  </a:lnTo>
                  <a:lnTo>
                    <a:pt x="170652" y="107086"/>
                  </a:lnTo>
                  <a:lnTo>
                    <a:pt x="170796" y="106942"/>
                  </a:lnTo>
                  <a:lnTo>
                    <a:pt x="170959" y="106798"/>
                  </a:lnTo>
                  <a:lnTo>
                    <a:pt x="171122" y="106671"/>
                  </a:lnTo>
                  <a:lnTo>
                    <a:pt x="171284" y="106563"/>
                  </a:lnTo>
                  <a:lnTo>
                    <a:pt x="171392" y="106509"/>
                  </a:lnTo>
                  <a:lnTo>
                    <a:pt x="171483" y="106472"/>
                  </a:lnTo>
                  <a:lnTo>
                    <a:pt x="171573" y="106472"/>
                  </a:lnTo>
                  <a:lnTo>
                    <a:pt x="171681" y="106454"/>
                  </a:lnTo>
                  <a:close/>
                  <a:moveTo>
                    <a:pt x="168304" y="98581"/>
                  </a:moveTo>
                  <a:lnTo>
                    <a:pt x="168377" y="98834"/>
                  </a:lnTo>
                  <a:lnTo>
                    <a:pt x="168431" y="99105"/>
                  </a:lnTo>
                  <a:lnTo>
                    <a:pt x="168449" y="99357"/>
                  </a:lnTo>
                  <a:lnTo>
                    <a:pt x="168449" y="99610"/>
                  </a:lnTo>
                  <a:lnTo>
                    <a:pt x="168431" y="99881"/>
                  </a:lnTo>
                  <a:lnTo>
                    <a:pt x="168395" y="100134"/>
                  </a:lnTo>
                  <a:lnTo>
                    <a:pt x="168359" y="100387"/>
                  </a:lnTo>
                  <a:lnTo>
                    <a:pt x="168286" y="100640"/>
                  </a:lnTo>
                  <a:lnTo>
                    <a:pt x="168124" y="101163"/>
                  </a:lnTo>
                  <a:lnTo>
                    <a:pt x="167961" y="101669"/>
                  </a:lnTo>
                  <a:lnTo>
                    <a:pt x="167781" y="102175"/>
                  </a:lnTo>
                  <a:lnTo>
                    <a:pt x="167618" y="102662"/>
                  </a:lnTo>
                  <a:lnTo>
                    <a:pt x="167058" y="104089"/>
                  </a:lnTo>
                  <a:lnTo>
                    <a:pt x="166480" y="105497"/>
                  </a:lnTo>
                  <a:lnTo>
                    <a:pt x="165885" y="106888"/>
                  </a:lnTo>
                  <a:lnTo>
                    <a:pt x="165253" y="108278"/>
                  </a:lnTo>
                  <a:lnTo>
                    <a:pt x="164620" y="109651"/>
                  </a:lnTo>
                  <a:lnTo>
                    <a:pt x="163952" y="111023"/>
                  </a:lnTo>
                  <a:lnTo>
                    <a:pt x="163266" y="112396"/>
                  </a:lnTo>
                  <a:lnTo>
                    <a:pt x="162562" y="113750"/>
                  </a:lnTo>
                  <a:lnTo>
                    <a:pt x="162074" y="114834"/>
                  </a:lnTo>
                  <a:lnTo>
                    <a:pt x="161551" y="115917"/>
                  </a:lnTo>
                  <a:lnTo>
                    <a:pt x="161009" y="116983"/>
                  </a:lnTo>
                  <a:lnTo>
                    <a:pt x="160449" y="118048"/>
                  </a:lnTo>
                  <a:lnTo>
                    <a:pt x="159871" y="119113"/>
                  </a:lnTo>
                  <a:lnTo>
                    <a:pt x="159275" y="120143"/>
                  </a:lnTo>
                  <a:lnTo>
                    <a:pt x="158065" y="122219"/>
                  </a:lnTo>
                  <a:lnTo>
                    <a:pt x="157849" y="122563"/>
                  </a:lnTo>
                  <a:lnTo>
                    <a:pt x="157596" y="122870"/>
                  </a:lnTo>
                  <a:lnTo>
                    <a:pt x="157343" y="123177"/>
                  </a:lnTo>
                  <a:lnTo>
                    <a:pt x="157054" y="123447"/>
                  </a:lnTo>
                  <a:lnTo>
                    <a:pt x="156476" y="124007"/>
                  </a:lnTo>
                  <a:lnTo>
                    <a:pt x="156205" y="124278"/>
                  </a:lnTo>
                  <a:lnTo>
                    <a:pt x="155916" y="124567"/>
                  </a:lnTo>
                  <a:lnTo>
                    <a:pt x="156079" y="123772"/>
                  </a:lnTo>
                  <a:lnTo>
                    <a:pt x="156241" y="122996"/>
                  </a:lnTo>
                  <a:lnTo>
                    <a:pt x="156332" y="122599"/>
                  </a:lnTo>
                  <a:lnTo>
                    <a:pt x="156458" y="122219"/>
                  </a:lnTo>
                  <a:lnTo>
                    <a:pt x="156584" y="121840"/>
                  </a:lnTo>
                  <a:lnTo>
                    <a:pt x="156747" y="121461"/>
                  </a:lnTo>
                  <a:lnTo>
                    <a:pt x="156964" y="120955"/>
                  </a:lnTo>
                  <a:lnTo>
                    <a:pt x="157180" y="120450"/>
                  </a:lnTo>
                  <a:lnTo>
                    <a:pt x="157361" y="119926"/>
                  </a:lnTo>
                  <a:lnTo>
                    <a:pt x="157524" y="119402"/>
                  </a:lnTo>
                  <a:lnTo>
                    <a:pt x="157650" y="118879"/>
                  </a:lnTo>
                  <a:lnTo>
                    <a:pt x="157776" y="118337"/>
                  </a:lnTo>
                  <a:lnTo>
                    <a:pt x="157867" y="117795"/>
                  </a:lnTo>
                  <a:lnTo>
                    <a:pt x="157939" y="117253"/>
                  </a:lnTo>
                  <a:lnTo>
                    <a:pt x="158065" y="116369"/>
                  </a:lnTo>
                  <a:lnTo>
                    <a:pt x="158138" y="115935"/>
                  </a:lnTo>
                  <a:lnTo>
                    <a:pt x="158210" y="115502"/>
                  </a:lnTo>
                  <a:lnTo>
                    <a:pt x="158300" y="115068"/>
                  </a:lnTo>
                  <a:lnTo>
                    <a:pt x="158426" y="114635"/>
                  </a:lnTo>
                  <a:lnTo>
                    <a:pt x="158607" y="114220"/>
                  </a:lnTo>
                  <a:lnTo>
                    <a:pt x="158697" y="114021"/>
                  </a:lnTo>
                  <a:lnTo>
                    <a:pt x="158806" y="113840"/>
                  </a:lnTo>
                  <a:lnTo>
                    <a:pt x="158788" y="113606"/>
                  </a:lnTo>
                  <a:lnTo>
                    <a:pt x="158806" y="113389"/>
                  </a:lnTo>
                  <a:lnTo>
                    <a:pt x="158824" y="113172"/>
                  </a:lnTo>
                  <a:lnTo>
                    <a:pt x="158860" y="112955"/>
                  </a:lnTo>
                  <a:lnTo>
                    <a:pt x="158968" y="112522"/>
                  </a:lnTo>
                  <a:lnTo>
                    <a:pt x="159077" y="112107"/>
                  </a:lnTo>
                  <a:lnTo>
                    <a:pt x="159293" y="111384"/>
                  </a:lnTo>
                  <a:lnTo>
                    <a:pt x="159510" y="110680"/>
                  </a:lnTo>
                  <a:lnTo>
                    <a:pt x="159763" y="109994"/>
                  </a:lnTo>
                  <a:lnTo>
                    <a:pt x="160016" y="109290"/>
                  </a:lnTo>
                  <a:lnTo>
                    <a:pt x="160539" y="107899"/>
                  </a:lnTo>
                  <a:lnTo>
                    <a:pt x="160792" y="107213"/>
                  </a:lnTo>
                  <a:lnTo>
                    <a:pt x="161027" y="106509"/>
                  </a:lnTo>
                  <a:lnTo>
                    <a:pt x="161081" y="106310"/>
                  </a:lnTo>
                  <a:lnTo>
                    <a:pt x="161153" y="106129"/>
                  </a:lnTo>
                  <a:lnTo>
                    <a:pt x="161316" y="105750"/>
                  </a:lnTo>
                  <a:lnTo>
                    <a:pt x="161514" y="105407"/>
                  </a:lnTo>
                  <a:lnTo>
                    <a:pt x="161731" y="105064"/>
                  </a:lnTo>
                  <a:lnTo>
                    <a:pt x="162201" y="104396"/>
                  </a:lnTo>
                  <a:lnTo>
                    <a:pt x="162417" y="104071"/>
                  </a:lnTo>
                  <a:lnTo>
                    <a:pt x="162634" y="103728"/>
                  </a:lnTo>
                  <a:lnTo>
                    <a:pt x="162959" y="103276"/>
                  </a:lnTo>
                  <a:lnTo>
                    <a:pt x="163284" y="102807"/>
                  </a:lnTo>
                  <a:lnTo>
                    <a:pt x="163627" y="102355"/>
                  </a:lnTo>
                  <a:lnTo>
                    <a:pt x="163988" y="101922"/>
                  </a:lnTo>
                  <a:lnTo>
                    <a:pt x="164350" y="101488"/>
                  </a:lnTo>
                  <a:lnTo>
                    <a:pt x="164729" y="101073"/>
                  </a:lnTo>
                  <a:lnTo>
                    <a:pt x="165487" y="100242"/>
                  </a:lnTo>
                  <a:lnTo>
                    <a:pt x="165776" y="99935"/>
                  </a:lnTo>
                  <a:lnTo>
                    <a:pt x="166083" y="99664"/>
                  </a:lnTo>
                  <a:lnTo>
                    <a:pt x="166408" y="99394"/>
                  </a:lnTo>
                  <a:lnTo>
                    <a:pt x="166751" y="99159"/>
                  </a:lnTo>
                  <a:lnTo>
                    <a:pt x="167113" y="98942"/>
                  </a:lnTo>
                  <a:lnTo>
                    <a:pt x="167293" y="98852"/>
                  </a:lnTo>
                  <a:lnTo>
                    <a:pt x="167492" y="98780"/>
                  </a:lnTo>
                  <a:lnTo>
                    <a:pt x="167672" y="98707"/>
                  </a:lnTo>
                  <a:lnTo>
                    <a:pt x="167889" y="98653"/>
                  </a:lnTo>
                  <a:lnTo>
                    <a:pt x="168088" y="98617"/>
                  </a:lnTo>
                  <a:lnTo>
                    <a:pt x="168304" y="98581"/>
                  </a:lnTo>
                  <a:close/>
                  <a:moveTo>
                    <a:pt x="72252" y="109217"/>
                  </a:moveTo>
                  <a:lnTo>
                    <a:pt x="71945" y="109886"/>
                  </a:lnTo>
                  <a:lnTo>
                    <a:pt x="71529" y="110120"/>
                  </a:lnTo>
                  <a:lnTo>
                    <a:pt x="71313" y="110229"/>
                  </a:lnTo>
                  <a:lnTo>
                    <a:pt x="71096" y="110355"/>
                  </a:lnTo>
                  <a:lnTo>
                    <a:pt x="70897" y="110500"/>
                  </a:lnTo>
                  <a:lnTo>
                    <a:pt x="70717" y="110662"/>
                  </a:lnTo>
                  <a:lnTo>
                    <a:pt x="70572" y="110843"/>
                  </a:lnTo>
                  <a:lnTo>
                    <a:pt x="70428" y="111059"/>
                  </a:lnTo>
                  <a:lnTo>
                    <a:pt x="70265" y="111402"/>
                  </a:lnTo>
                  <a:lnTo>
                    <a:pt x="70139" y="111764"/>
                  </a:lnTo>
                  <a:lnTo>
                    <a:pt x="70031" y="112125"/>
                  </a:lnTo>
                  <a:lnTo>
                    <a:pt x="69940" y="112504"/>
                  </a:lnTo>
                  <a:lnTo>
                    <a:pt x="69868" y="112883"/>
                  </a:lnTo>
                  <a:lnTo>
                    <a:pt x="69832" y="113262"/>
                  </a:lnTo>
                  <a:lnTo>
                    <a:pt x="69760" y="114021"/>
                  </a:lnTo>
                  <a:lnTo>
                    <a:pt x="69814" y="114364"/>
                  </a:lnTo>
                  <a:lnTo>
                    <a:pt x="69886" y="114707"/>
                  </a:lnTo>
                  <a:lnTo>
                    <a:pt x="69994" y="115050"/>
                  </a:lnTo>
                  <a:lnTo>
                    <a:pt x="70103" y="115393"/>
                  </a:lnTo>
                  <a:lnTo>
                    <a:pt x="70356" y="116062"/>
                  </a:lnTo>
                  <a:lnTo>
                    <a:pt x="70626" y="116712"/>
                  </a:lnTo>
                  <a:lnTo>
                    <a:pt x="70554" y="117055"/>
                  </a:lnTo>
                  <a:lnTo>
                    <a:pt x="70500" y="117416"/>
                  </a:lnTo>
                  <a:lnTo>
                    <a:pt x="70428" y="117398"/>
                  </a:lnTo>
                  <a:lnTo>
                    <a:pt x="70211" y="118030"/>
                  </a:lnTo>
                  <a:lnTo>
                    <a:pt x="70265" y="118120"/>
                  </a:lnTo>
                  <a:lnTo>
                    <a:pt x="70410" y="117831"/>
                  </a:lnTo>
                  <a:lnTo>
                    <a:pt x="70572" y="117542"/>
                  </a:lnTo>
                  <a:lnTo>
                    <a:pt x="70626" y="117380"/>
                  </a:lnTo>
                  <a:lnTo>
                    <a:pt x="70681" y="117235"/>
                  </a:lnTo>
                  <a:lnTo>
                    <a:pt x="70735" y="117073"/>
                  </a:lnTo>
                  <a:lnTo>
                    <a:pt x="70753" y="116910"/>
                  </a:lnTo>
                  <a:lnTo>
                    <a:pt x="70879" y="117145"/>
                  </a:lnTo>
                  <a:lnTo>
                    <a:pt x="71024" y="117362"/>
                  </a:lnTo>
                  <a:lnTo>
                    <a:pt x="71313" y="117813"/>
                  </a:lnTo>
                  <a:lnTo>
                    <a:pt x="71457" y="118030"/>
                  </a:lnTo>
                  <a:lnTo>
                    <a:pt x="71584" y="118265"/>
                  </a:lnTo>
                  <a:lnTo>
                    <a:pt x="71674" y="118499"/>
                  </a:lnTo>
                  <a:lnTo>
                    <a:pt x="71710" y="118626"/>
                  </a:lnTo>
                  <a:lnTo>
                    <a:pt x="71728" y="118770"/>
                  </a:lnTo>
                  <a:lnTo>
                    <a:pt x="71638" y="119005"/>
                  </a:lnTo>
                  <a:lnTo>
                    <a:pt x="71511" y="119222"/>
                  </a:lnTo>
                  <a:lnTo>
                    <a:pt x="71385" y="119420"/>
                  </a:lnTo>
                  <a:lnTo>
                    <a:pt x="71222" y="119619"/>
                  </a:lnTo>
                  <a:lnTo>
                    <a:pt x="71060" y="119800"/>
                  </a:lnTo>
                  <a:lnTo>
                    <a:pt x="70897" y="119980"/>
                  </a:lnTo>
                  <a:lnTo>
                    <a:pt x="70536" y="120323"/>
                  </a:lnTo>
                  <a:lnTo>
                    <a:pt x="69832" y="120955"/>
                  </a:lnTo>
                  <a:lnTo>
                    <a:pt x="69128" y="121587"/>
                  </a:lnTo>
                  <a:lnTo>
                    <a:pt x="68423" y="122238"/>
                  </a:lnTo>
                  <a:lnTo>
                    <a:pt x="67701" y="122851"/>
                  </a:lnTo>
                  <a:lnTo>
                    <a:pt x="67340" y="123158"/>
                  </a:lnTo>
                  <a:lnTo>
                    <a:pt x="66961" y="123447"/>
                  </a:lnTo>
                  <a:lnTo>
                    <a:pt x="66581" y="123718"/>
                  </a:lnTo>
                  <a:lnTo>
                    <a:pt x="66184" y="123989"/>
                  </a:lnTo>
                  <a:lnTo>
                    <a:pt x="65787" y="124224"/>
                  </a:lnTo>
                  <a:lnTo>
                    <a:pt x="65371" y="124459"/>
                  </a:lnTo>
                  <a:lnTo>
                    <a:pt x="64956" y="124675"/>
                  </a:lnTo>
                  <a:lnTo>
                    <a:pt x="64523" y="124874"/>
                  </a:lnTo>
                  <a:lnTo>
                    <a:pt x="64270" y="124964"/>
                  </a:lnTo>
                  <a:lnTo>
                    <a:pt x="64035" y="125037"/>
                  </a:lnTo>
                  <a:lnTo>
                    <a:pt x="63764" y="125091"/>
                  </a:lnTo>
                  <a:lnTo>
                    <a:pt x="63511" y="125127"/>
                  </a:lnTo>
                  <a:lnTo>
                    <a:pt x="63259" y="125145"/>
                  </a:lnTo>
                  <a:lnTo>
                    <a:pt x="63006" y="125145"/>
                  </a:lnTo>
                  <a:lnTo>
                    <a:pt x="62735" y="125109"/>
                  </a:lnTo>
                  <a:lnTo>
                    <a:pt x="62500" y="125037"/>
                  </a:lnTo>
                  <a:lnTo>
                    <a:pt x="62374" y="124892"/>
                  </a:lnTo>
                  <a:lnTo>
                    <a:pt x="62265" y="124730"/>
                  </a:lnTo>
                  <a:lnTo>
                    <a:pt x="62193" y="124567"/>
                  </a:lnTo>
                  <a:lnTo>
                    <a:pt x="62121" y="124386"/>
                  </a:lnTo>
                  <a:lnTo>
                    <a:pt x="61976" y="124025"/>
                  </a:lnTo>
                  <a:lnTo>
                    <a:pt x="61904" y="123845"/>
                  </a:lnTo>
                  <a:lnTo>
                    <a:pt x="61814" y="123682"/>
                  </a:lnTo>
                  <a:lnTo>
                    <a:pt x="61724" y="123447"/>
                  </a:lnTo>
                  <a:lnTo>
                    <a:pt x="61597" y="123213"/>
                  </a:lnTo>
                  <a:lnTo>
                    <a:pt x="61344" y="122761"/>
                  </a:lnTo>
                  <a:lnTo>
                    <a:pt x="61074" y="122292"/>
                  </a:lnTo>
                  <a:lnTo>
                    <a:pt x="60821" y="121822"/>
                  </a:lnTo>
                  <a:lnTo>
                    <a:pt x="60694" y="121587"/>
                  </a:lnTo>
                  <a:lnTo>
                    <a:pt x="60604" y="121353"/>
                  </a:lnTo>
                  <a:lnTo>
                    <a:pt x="60514" y="121118"/>
                  </a:lnTo>
                  <a:lnTo>
                    <a:pt x="60442" y="120865"/>
                  </a:lnTo>
                  <a:lnTo>
                    <a:pt x="60387" y="120612"/>
                  </a:lnTo>
                  <a:lnTo>
                    <a:pt x="60369" y="120359"/>
                  </a:lnTo>
                  <a:lnTo>
                    <a:pt x="60369" y="120089"/>
                  </a:lnTo>
                  <a:lnTo>
                    <a:pt x="60387" y="119818"/>
                  </a:lnTo>
                  <a:lnTo>
                    <a:pt x="60478" y="119493"/>
                  </a:lnTo>
                  <a:lnTo>
                    <a:pt x="60604" y="119168"/>
                  </a:lnTo>
                  <a:lnTo>
                    <a:pt x="60730" y="118861"/>
                  </a:lnTo>
                  <a:lnTo>
                    <a:pt x="60893" y="118554"/>
                  </a:lnTo>
                  <a:lnTo>
                    <a:pt x="61218" y="117976"/>
                  </a:lnTo>
                  <a:lnTo>
                    <a:pt x="61579" y="117380"/>
                  </a:lnTo>
                  <a:lnTo>
                    <a:pt x="61922" y="116802"/>
                  </a:lnTo>
                  <a:lnTo>
                    <a:pt x="62085" y="116495"/>
                  </a:lnTo>
                  <a:lnTo>
                    <a:pt x="62229" y="116188"/>
                  </a:lnTo>
                  <a:lnTo>
                    <a:pt x="62356" y="115881"/>
                  </a:lnTo>
                  <a:lnTo>
                    <a:pt x="62446" y="115556"/>
                  </a:lnTo>
                  <a:lnTo>
                    <a:pt x="62536" y="115231"/>
                  </a:lnTo>
                  <a:lnTo>
                    <a:pt x="62572" y="114888"/>
                  </a:lnTo>
                  <a:lnTo>
                    <a:pt x="62609" y="114689"/>
                  </a:lnTo>
                  <a:lnTo>
                    <a:pt x="62645" y="114472"/>
                  </a:lnTo>
                  <a:lnTo>
                    <a:pt x="62699" y="114274"/>
                  </a:lnTo>
                  <a:lnTo>
                    <a:pt x="62771" y="114075"/>
                  </a:lnTo>
                  <a:lnTo>
                    <a:pt x="62861" y="113895"/>
                  </a:lnTo>
                  <a:lnTo>
                    <a:pt x="62988" y="113732"/>
                  </a:lnTo>
                  <a:lnTo>
                    <a:pt x="63132" y="113569"/>
                  </a:lnTo>
                  <a:lnTo>
                    <a:pt x="63295" y="113443"/>
                  </a:lnTo>
                  <a:lnTo>
                    <a:pt x="63584" y="113281"/>
                  </a:lnTo>
                  <a:lnTo>
                    <a:pt x="63873" y="113136"/>
                  </a:lnTo>
                  <a:lnTo>
                    <a:pt x="64180" y="113028"/>
                  </a:lnTo>
                  <a:lnTo>
                    <a:pt x="64487" y="112937"/>
                  </a:lnTo>
                  <a:lnTo>
                    <a:pt x="64812" y="112847"/>
                  </a:lnTo>
                  <a:lnTo>
                    <a:pt x="65119" y="112793"/>
                  </a:lnTo>
                  <a:lnTo>
                    <a:pt x="65769" y="112685"/>
                  </a:lnTo>
                  <a:lnTo>
                    <a:pt x="66419" y="112594"/>
                  </a:lnTo>
                  <a:lnTo>
                    <a:pt x="67051" y="112468"/>
                  </a:lnTo>
                  <a:lnTo>
                    <a:pt x="67376" y="112396"/>
                  </a:lnTo>
                  <a:lnTo>
                    <a:pt x="67683" y="112305"/>
                  </a:lnTo>
                  <a:lnTo>
                    <a:pt x="67990" y="112197"/>
                  </a:lnTo>
                  <a:lnTo>
                    <a:pt x="68297" y="112053"/>
                  </a:lnTo>
                  <a:lnTo>
                    <a:pt x="67791" y="112992"/>
                  </a:lnTo>
                  <a:lnTo>
                    <a:pt x="67304" y="113949"/>
                  </a:lnTo>
                  <a:lnTo>
                    <a:pt x="66834" y="114906"/>
                  </a:lnTo>
                  <a:lnTo>
                    <a:pt x="66617" y="115393"/>
                  </a:lnTo>
                  <a:lnTo>
                    <a:pt x="66419" y="115881"/>
                  </a:lnTo>
                  <a:lnTo>
                    <a:pt x="66329" y="115935"/>
                  </a:lnTo>
                  <a:lnTo>
                    <a:pt x="66184" y="116387"/>
                  </a:lnTo>
                  <a:lnTo>
                    <a:pt x="66076" y="116838"/>
                  </a:lnTo>
                  <a:lnTo>
                    <a:pt x="65895" y="116820"/>
                  </a:lnTo>
                  <a:lnTo>
                    <a:pt x="65895" y="116820"/>
                  </a:lnTo>
                  <a:lnTo>
                    <a:pt x="65931" y="117091"/>
                  </a:lnTo>
                  <a:lnTo>
                    <a:pt x="65823" y="117308"/>
                  </a:lnTo>
                  <a:lnTo>
                    <a:pt x="65733" y="117524"/>
                  </a:lnTo>
                  <a:lnTo>
                    <a:pt x="65570" y="117958"/>
                  </a:lnTo>
                  <a:lnTo>
                    <a:pt x="65426" y="118409"/>
                  </a:lnTo>
                  <a:lnTo>
                    <a:pt x="65299" y="118861"/>
                  </a:lnTo>
                  <a:lnTo>
                    <a:pt x="65083" y="119475"/>
                  </a:lnTo>
                  <a:lnTo>
                    <a:pt x="65119" y="119745"/>
                  </a:lnTo>
                  <a:lnTo>
                    <a:pt x="65462" y="118788"/>
                  </a:lnTo>
                  <a:lnTo>
                    <a:pt x="65642" y="118824"/>
                  </a:lnTo>
                  <a:lnTo>
                    <a:pt x="65642" y="118824"/>
                  </a:lnTo>
                  <a:lnTo>
                    <a:pt x="65588" y="118572"/>
                  </a:lnTo>
                  <a:lnTo>
                    <a:pt x="65678" y="118409"/>
                  </a:lnTo>
                  <a:lnTo>
                    <a:pt x="65751" y="118247"/>
                  </a:lnTo>
                  <a:lnTo>
                    <a:pt x="65805" y="118066"/>
                  </a:lnTo>
                  <a:lnTo>
                    <a:pt x="65841" y="117885"/>
                  </a:lnTo>
                  <a:lnTo>
                    <a:pt x="66022" y="117922"/>
                  </a:lnTo>
                  <a:lnTo>
                    <a:pt x="65967" y="117651"/>
                  </a:lnTo>
                  <a:lnTo>
                    <a:pt x="66112" y="117398"/>
                  </a:lnTo>
                  <a:lnTo>
                    <a:pt x="66220" y="117163"/>
                  </a:lnTo>
                  <a:lnTo>
                    <a:pt x="66329" y="116892"/>
                  </a:lnTo>
                  <a:lnTo>
                    <a:pt x="66401" y="116639"/>
                  </a:lnTo>
                  <a:lnTo>
                    <a:pt x="66563" y="116621"/>
                  </a:lnTo>
                  <a:lnTo>
                    <a:pt x="66491" y="116278"/>
                  </a:lnTo>
                  <a:lnTo>
                    <a:pt x="66654" y="116242"/>
                  </a:lnTo>
                  <a:lnTo>
                    <a:pt x="67015" y="115429"/>
                  </a:lnTo>
                  <a:lnTo>
                    <a:pt x="67394" y="114617"/>
                  </a:lnTo>
                  <a:lnTo>
                    <a:pt x="67809" y="113822"/>
                  </a:lnTo>
                  <a:lnTo>
                    <a:pt x="68225" y="113046"/>
                  </a:lnTo>
                  <a:lnTo>
                    <a:pt x="68496" y="112540"/>
                  </a:lnTo>
                  <a:lnTo>
                    <a:pt x="68766" y="112053"/>
                  </a:lnTo>
                  <a:lnTo>
                    <a:pt x="68911" y="111818"/>
                  </a:lnTo>
                  <a:lnTo>
                    <a:pt x="69091" y="111601"/>
                  </a:lnTo>
                  <a:lnTo>
                    <a:pt x="69272" y="111384"/>
                  </a:lnTo>
                  <a:lnTo>
                    <a:pt x="69471" y="111186"/>
                  </a:lnTo>
                  <a:lnTo>
                    <a:pt x="69687" y="111005"/>
                  </a:lnTo>
                  <a:lnTo>
                    <a:pt x="69904" y="110788"/>
                  </a:lnTo>
                  <a:lnTo>
                    <a:pt x="70103" y="110572"/>
                  </a:lnTo>
                  <a:lnTo>
                    <a:pt x="70283" y="110337"/>
                  </a:lnTo>
                  <a:lnTo>
                    <a:pt x="70356" y="110229"/>
                  </a:lnTo>
                  <a:lnTo>
                    <a:pt x="70428" y="110102"/>
                  </a:lnTo>
                  <a:lnTo>
                    <a:pt x="70464" y="109958"/>
                  </a:lnTo>
                  <a:lnTo>
                    <a:pt x="70518" y="109831"/>
                  </a:lnTo>
                  <a:lnTo>
                    <a:pt x="70536" y="109687"/>
                  </a:lnTo>
                  <a:lnTo>
                    <a:pt x="70536" y="109542"/>
                  </a:lnTo>
                  <a:lnTo>
                    <a:pt x="70518" y="109398"/>
                  </a:lnTo>
                  <a:lnTo>
                    <a:pt x="70482" y="109253"/>
                  </a:lnTo>
                  <a:lnTo>
                    <a:pt x="71367" y="109253"/>
                  </a:lnTo>
                  <a:lnTo>
                    <a:pt x="72252" y="109217"/>
                  </a:lnTo>
                  <a:close/>
                  <a:moveTo>
                    <a:pt x="117019" y="110897"/>
                  </a:moveTo>
                  <a:lnTo>
                    <a:pt x="116964" y="111276"/>
                  </a:lnTo>
                  <a:lnTo>
                    <a:pt x="116730" y="111439"/>
                  </a:lnTo>
                  <a:lnTo>
                    <a:pt x="116513" y="111619"/>
                  </a:lnTo>
                  <a:lnTo>
                    <a:pt x="116405" y="111944"/>
                  </a:lnTo>
                  <a:lnTo>
                    <a:pt x="116206" y="111836"/>
                  </a:lnTo>
                  <a:lnTo>
                    <a:pt x="116206" y="111836"/>
                  </a:lnTo>
                  <a:lnTo>
                    <a:pt x="116296" y="112107"/>
                  </a:lnTo>
                  <a:lnTo>
                    <a:pt x="116134" y="112071"/>
                  </a:lnTo>
                  <a:lnTo>
                    <a:pt x="115574" y="112811"/>
                  </a:lnTo>
                  <a:lnTo>
                    <a:pt x="115917" y="112865"/>
                  </a:lnTo>
                  <a:lnTo>
                    <a:pt x="115827" y="112667"/>
                  </a:lnTo>
                  <a:lnTo>
                    <a:pt x="116025" y="112576"/>
                  </a:lnTo>
                  <a:lnTo>
                    <a:pt x="116098" y="112378"/>
                  </a:lnTo>
                  <a:lnTo>
                    <a:pt x="116170" y="112396"/>
                  </a:lnTo>
                  <a:lnTo>
                    <a:pt x="116495" y="112034"/>
                  </a:lnTo>
                  <a:lnTo>
                    <a:pt x="116838" y="111655"/>
                  </a:lnTo>
                  <a:lnTo>
                    <a:pt x="117199" y="111294"/>
                  </a:lnTo>
                  <a:lnTo>
                    <a:pt x="117398" y="111132"/>
                  </a:lnTo>
                  <a:lnTo>
                    <a:pt x="117596" y="110987"/>
                  </a:lnTo>
                  <a:lnTo>
                    <a:pt x="118030" y="110969"/>
                  </a:lnTo>
                  <a:lnTo>
                    <a:pt x="118463" y="110987"/>
                  </a:lnTo>
                  <a:lnTo>
                    <a:pt x="119312" y="111023"/>
                  </a:lnTo>
                  <a:lnTo>
                    <a:pt x="117994" y="112703"/>
                  </a:lnTo>
                  <a:lnTo>
                    <a:pt x="117669" y="112667"/>
                  </a:lnTo>
                  <a:lnTo>
                    <a:pt x="117344" y="112648"/>
                  </a:lnTo>
                  <a:lnTo>
                    <a:pt x="117037" y="112685"/>
                  </a:lnTo>
                  <a:lnTo>
                    <a:pt x="116730" y="112739"/>
                  </a:lnTo>
                  <a:lnTo>
                    <a:pt x="116423" y="112829"/>
                  </a:lnTo>
                  <a:lnTo>
                    <a:pt x="116116" y="112937"/>
                  </a:lnTo>
                  <a:lnTo>
                    <a:pt x="115809" y="113064"/>
                  </a:lnTo>
                  <a:lnTo>
                    <a:pt x="115538" y="113190"/>
                  </a:lnTo>
                  <a:lnTo>
                    <a:pt x="115393" y="113606"/>
                  </a:lnTo>
                  <a:lnTo>
                    <a:pt x="115321" y="113804"/>
                  </a:lnTo>
                  <a:lnTo>
                    <a:pt x="115285" y="114003"/>
                  </a:lnTo>
                  <a:lnTo>
                    <a:pt x="115267" y="114129"/>
                  </a:lnTo>
                  <a:lnTo>
                    <a:pt x="115249" y="114256"/>
                  </a:lnTo>
                  <a:lnTo>
                    <a:pt x="115267" y="114527"/>
                  </a:lnTo>
                  <a:lnTo>
                    <a:pt x="115303" y="114779"/>
                  </a:lnTo>
                  <a:lnTo>
                    <a:pt x="115339" y="115032"/>
                  </a:lnTo>
                  <a:lnTo>
                    <a:pt x="115375" y="115285"/>
                  </a:lnTo>
                  <a:lnTo>
                    <a:pt x="115393" y="115538"/>
                  </a:lnTo>
                  <a:lnTo>
                    <a:pt x="115375" y="115664"/>
                  </a:lnTo>
                  <a:lnTo>
                    <a:pt x="115357" y="115791"/>
                  </a:lnTo>
                  <a:lnTo>
                    <a:pt x="115321" y="115917"/>
                  </a:lnTo>
                  <a:lnTo>
                    <a:pt x="115267" y="116043"/>
                  </a:lnTo>
                  <a:lnTo>
                    <a:pt x="115140" y="116387"/>
                  </a:lnTo>
                  <a:lnTo>
                    <a:pt x="115032" y="116730"/>
                  </a:lnTo>
                  <a:lnTo>
                    <a:pt x="114960" y="117091"/>
                  </a:lnTo>
                  <a:lnTo>
                    <a:pt x="114924" y="117434"/>
                  </a:lnTo>
                  <a:lnTo>
                    <a:pt x="114924" y="117795"/>
                  </a:lnTo>
                  <a:lnTo>
                    <a:pt x="114960" y="118156"/>
                  </a:lnTo>
                  <a:lnTo>
                    <a:pt x="115014" y="118517"/>
                  </a:lnTo>
                  <a:lnTo>
                    <a:pt x="115104" y="118879"/>
                  </a:lnTo>
                  <a:lnTo>
                    <a:pt x="115195" y="119059"/>
                  </a:lnTo>
                  <a:lnTo>
                    <a:pt x="115303" y="119258"/>
                  </a:lnTo>
                  <a:lnTo>
                    <a:pt x="115411" y="119420"/>
                  </a:lnTo>
                  <a:lnTo>
                    <a:pt x="115556" y="119583"/>
                  </a:lnTo>
                  <a:lnTo>
                    <a:pt x="115700" y="119745"/>
                  </a:lnTo>
                  <a:lnTo>
                    <a:pt x="115845" y="119890"/>
                  </a:lnTo>
                  <a:lnTo>
                    <a:pt x="116025" y="120016"/>
                  </a:lnTo>
                  <a:lnTo>
                    <a:pt x="116188" y="120143"/>
                  </a:lnTo>
                  <a:lnTo>
                    <a:pt x="116368" y="120233"/>
                  </a:lnTo>
                  <a:lnTo>
                    <a:pt x="116567" y="120341"/>
                  </a:lnTo>
                  <a:lnTo>
                    <a:pt x="116766" y="120414"/>
                  </a:lnTo>
                  <a:lnTo>
                    <a:pt x="116964" y="120486"/>
                  </a:lnTo>
                  <a:lnTo>
                    <a:pt x="117181" y="120522"/>
                  </a:lnTo>
                  <a:lnTo>
                    <a:pt x="117380" y="120558"/>
                  </a:lnTo>
                  <a:lnTo>
                    <a:pt x="117596" y="120594"/>
                  </a:lnTo>
                  <a:lnTo>
                    <a:pt x="118048" y="120594"/>
                  </a:lnTo>
                  <a:lnTo>
                    <a:pt x="118283" y="120576"/>
                  </a:lnTo>
                  <a:lnTo>
                    <a:pt x="118770" y="120504"/>
                  </a:lnTo>
                  <a:lnTo>
                    <a:pt x="119240" y="120396"/>
                  </a:lnTo>
                  <a:lnTo>
                    <a:pt x="119709" y="120251"/>
                  </a:lnTo>
                  <a:lnTo>
                    <a:pt x="120179" y="120089"/>
                  </a:lnTo>
                  <a:lnTo>
                    <a:pt x="120630" y="119926"/>
                  </a:lnTo>
                  <a:lnTo>
                    <a:pt x="121533" y="119565"/>
                  </a:lnTo>
                  <a:lnTo>
                    <a:pt x="121714" y="119475"/>
                  </a:lnTo>
                  <a:lnTo>
                    <a:pt x="121894" y="119402"/>
                  </a:lnTo>
                  <a:lnTo>
                    <a:pt x="122219" y="119186"/>
                  </a:lnTo>
                  <a:lnTo>
                    <a:pt x="122400" y="119095"/>
                  </a:lnTo>
                  <a:lnTo>
                    <a:pt x="122562" y="119005"/>
                  </a:lnTo>
                  <a:lnTo>
                    <a:pt x="122743" y="118933"/>
                  </a:lnTo>
                  <a:lnTo>
                    <a:pt x="122942" y="118879"/>
                  </a:lnTo>
                  <a:lnTo>
                    <a:pt x="123845" y="118608"/>
                  </a:lnTo>
                  <a:lnTo>
                    <a:pt x="124314" y="118481"/>
                  </a:lnTo>
                  <a:lnTo>
                    <a:pt x="124766" y="118337"/>
                  </a:lnTo>
                  <a:lnTo>
                    <a:pt x="125217" y="118174"/>
                  </a:lnTo>
                  <a:lnTo>
                    <a:pt x="125650" y="117994"/>
                  </a:lnTo>
                  <a:lnTo>
                    <a:pt x="126084" y="117795"/>
                  </a:lnTo>
                  <a:lnTo>
                    <a:pt x="126499" y="117560"/>
                  </a:lnTo>
                  <a:lnTo>
                    <a:pt x="126589" y="117470"/>
                  </a:lnTo>
                  <a:lnTo>
                    <a:pt x="126644" y="117380"/>
                  </a:lnTo>
                  <a:lnTo>
                    <a:pt x="126680" y="117289"/>
                  </a:lnTo>
                  <a:lnTo>
                    <a:pt x="126716" y="117199"/>
                  </a:lnTo>
                  <a:lnTo>
                    <a:pt x="126716" y="117091"/>
                  </a:lnTo>
                  <a:lnTo>
                    <a:pt x="126716" y="117001"/>
                  </a:lnTo>
                  <a:lnTo>
                    <a:pt x="126698" y="116910"/>
                  </a:lnTo>
                  <a:lnTo>
                    <a:pt x="126662" y="116802"/>
                  </a:lnTo>
                  <a:lnTo>
                    <a:pt x="126571" y="116621"/>
                  </a:lnTo>
                  <a:lnTo>
                    <a:pt x="126463" y="116423"/>
                  </a:lnTo>
                  <a:lnTo>
                    <a:pt x="126319" y="116260"/>
                  </a:lnTo>
                  <a:lnTo>
                    <a:pt x="126192" y="116116"/>
                  </a:lnTo>
                  <a:lnTo>
                    <a:pt x="126282" y="115917"/>
                  </a:lnTo>
                  <a:lnTo>
                    <a:pt x="126391" y="115718"/>
                  </a:lnTo>
                  <a:lnTo>
                    <a:pt x="126571" y="115321"/>
                  </a:lnTo>
                  <a:lnTo>
                    <a:pt x="126770" y="115104"/>
                  </a:lnTo>
                  <a:lnTo>
                    <a:pt x="126969" y="114888"/>
                  </a:lnTo>
                  <a:lnTo>
                    <a:pt x="127149" y="114653"/>
                  </a:lnTo>
                  <a:lnTo>
                    <a:pt x="127294" y="114400"/>
                  </a:lnTo>
                  <a:lnTo>
                    <a:pt x="127330" y="114454"/>
                  </a:lnTo>
                  <a:lnTo>
                    <a:pt x="127583" y="114129"/>
                  </a:lnTo>
                  <a:lnTo>
                    <a:pt x="127854" y="113804"/>
                  </a:lnTo>
                  <a:lnTo>
                    <a:pt x="128233" y="113353"/>
                  </a:lnTo>
                  <a:lnTo>
                    <a:pt x="128684" y="113461"/>
                  </a:lnTo>
                  <a:lnTo>
                    <a:pt x="129136" y="113569"/>
                  </a:lnTo>
                  <a:lnTo>
                    <a:pt x="129587" y="113714"/>
                  </a:lnTo>
                  <a:lnTo>
                    <a:pt x="130021" y="113876"/>
                  </a:lnTo>
                  <a:lnTo>
                    <a:pt x="129696" y="114310"/>
                  </a:lnTo>
                  <a:lnTo>
                    <a:pt x="129370" y="114743"/>
                  </a:lnTo>
                  <a:lnTo>
                    <a:pt x="129082" y="115195"/>
                  </a:lnTo>
                  <a:lnTo>
                    <a:pt x="128811" y="115664"/>
                  </a:lnTo>
                  <a:lnTo>
                    <a:pt x="128522" y="116080"/>
                  </a:lnTo>
                  <a:lnTo>
                    <a:pt x="128287" y="116513"/>
                  </a:lnTo>
                  <a:lnTo>
                    <a:pt x="128179" y="116730"/>
                  </a:lnTo>
                  <a:lnTo>
                    <a:pt x="128070" y="116946"/>
                  </a:lnTo>
                  <a:lnTo>
                    <a:pt x="127926" y="117019"/>
                  </a:lnTo>
                  <a:lnTo>
                    <a:pt x="127926" y="117253"/>
                  </a:lnTo>
                  <a:lnTo>
                    <a:pt x="127763" y="117199"/>
                  </a:lnTo>
                  <a:lnTo>
                    <a:pt x="127655" y="117416"/>
                  </a:lnTo>
                  <a:lnTo>
                    <a:pt x="127601" y="117506"/>
                  </a:lnTo>
                  <a:lnTo>
                    <a:pt x="127565" y="118012"/>
                  </a:lnTo>
                  <a:lnTo>
                    <a:pt x="127799" y="117741"/>
                  </a:lnTo>
                  <a:lnTo>
                    <a:pt x="127998" y="117452"/>
                  </a:lnTo>
                  <a:lnTo>
                    <a:pt x="128179" y="117163"/>
                  </a:lnTo>
                  <a:lnTo>
                    <a:pt x="128359" y="116874"/>
                  </a:lnTo>
                  <a:lnTo>
                    <a:pt x="128738" y="116332"/>
                  </a:lnTo>
                  <a:lnTo>
                    <a:pt x="129100" y="115773"/>
                  </a:lnTo>
                  <a:lnTo>
                    <a:pt x="129479" y="115231"/>
                  </a:lnTo>
                  <a:lnTo>
                    <a:pt x="129840" y="114689"/>
                  </a:lnTo>
                  <a:lnTo>
                    <a:pt x="130418" y="113931"/>
                  </a:lnTo>
                  <a:lnTo>
                    <a:pt x="131285" y="114165"/>
                  </a:lnTo>
                  <a:lnTo>
                    <a:pt x="132170" y="114382"/>
                  </a:lnTo>
                  <a:lnTo>
                    <a:pt x="131303" y="115646"/>
                  </a:lnTo>
                  <a:lnTo>
                    <a:pt x="130436" y="116928"/>
                  </a:lnTo>
                  <a:lnTo>
                    <a:pt x="130093" y="117488"/>
                  </a:lnTo>
                  <a:lnTo>
                    <a:pt x="129894" y="117795"/>
                  </a:lnTo>
                  <a:lnTo>
                    <a:pt x="129804" y="117940"/>
                  </a:lnTo>
                  <a:lnTo>
                    <a:pt x="129696" y="118084"/>
                  </a:lnTo>
                  <a:lnTo>
                    <a:pt x="129587" y="118210"/>
                  </a:lnTo>
                  <a:lnTo>
                    <a:pt x="129461" y="118319"/>
                  </a:lnTo>
                  <a:lnTo>
                    <a:pt x="129389" y="118355"/>
                  </a:lnTo>
                  <a:lnTo>
                    <a:pt x="129316" y="118391"/>
                  </a:lnTo>
                  <a:lnTo>
                    <a:pt x="129226" y="118409"/>
                  </a:lnTo>
                  <a:lnTo>
                    <a:pt x="129136" y="118427"/>
                  </a:lnTo>
                  <a:lnTo>
                    <a:pt x="128161" y="118626"/>
                  </a:lnTo>
                  <a:lnTo>
                    <a:pt x="127185" y="118843"/>
                  </a:lnTo>
                  <a:lnTo>
                    <a:pt x="126228" y="119059"/>
                  </a:lnTo>
                  <a:lnTo>
                    <a:pt x="125271" y="119312"/>
                  </a:lnTo>
                  <a:lnTo>
                    <a:pt x="124314" y="119583"/>
                  </a:lnTo>
                  <a:lnTo>
                    <a:pt x="123357" y="119854"/>
                  </a:lnTo>
                  <a:lnTo>
                    <a:pt x="122418" y="120161"/>
                  </a:lnTo>
                  <a:lnTo>
                    <a:pt x="121479" y="120468"/>
                  </a:lnTo>
                  <a:lnTo>
                    <a:pt x="120305" y="120901"/>
                  </a:lnTo>
                  <a:lnTo>
                    <a:pt x="119113" y="121280"/>
                  </a:lnTo>
                  <a:lnTo>
                    <a:pt x="117921" y="121660"/>
                  </a:lnTo>
                  <a:lnTo>
                    <a:pt x="116712" y="122003"/>
                  </a:lnTo>
                  <a:lnTo>
                    <a:pt x="114111" y="122833"/>
                  </a:lnTo>
                  <a:lnTo>
                    <a:pt x="111529" y="123700"/>
                  </a:lnTo>
                  <a:lnTo>
                    <a:pt x="108928" y="124567"/>
                  </a:lnTo>
                  <a:lnTo>
                    <a:pt x="106346" y="125452"/>
                  </a:lnTo>
                  <a:lnTo>
                    <a:pt x="106364" y="124802"/>
                  </a:lnTo>
                  <a:lnTo>
                    <a:pt x="106509" y="124874"/>
                  </a:lnTo>
                  <a:lnTo>
                    <a:pt x="106653" y="124405"/>
                  </a:lnTo>
                  <a:lnTo>
                    <a:pt x="106779" y="123935"/>
                  </a:lnTo>
                  <a:lnTo>
                    <a:pt x="106924" y="123953"/>
                  </a:lnTo>
                  <a:lnTo>
                    <a:pt x="106924" y="123375"/>
                  </a:lnTo>
                  <a:lnTo>
                    <a:pt x="107177" y="123411"/>
                  </a:lnTo>
                  <a:lnTo>
                    <a:pt x="107177" y="123411"/>
                  </a:lnTo>
                  <a:lnTo>
                    <a:pt x="107050" y="123032"/>
                  </a:lnTo>
                  <a:lnTo>
                    <a:pt x="107339" y="123032"/>
                  </a:lnTo>
                  <a:lnTo>
                    <a:pt x="107231" y="122671"/>
                  </a:lnTo>
                  <a:lnTo>
                    <a:pt x="107429" y="122653"/>
                  </a:lnTo>
                  <a:lnTo>
                    <a:pt x="107574" y="122183"/>
                  </a:lnTo>
                  <a:lnTo>
                    <a:pt x="107718" y="121714"/>
                  </a:lnTo>
                  <a:lnTo>
                    <a:pt x="107917" y="121786"/>
                  </a:lnTo>
                  <a:lnTo>
                    <a:pt x="107917" y="121786"/>
                  </a:lnTo>
                  <a:lnTo>
                    <a:pt x="107791" y="121371"/>
                  </a:lnTo>
                  <a:lnTo>
                    <a:pt x="108080" y="121389"/>
                  </a:lnTo>
                  <a:lnTo>
                    <a:pt x="107971" y="121010"/>
                  </a:lnTo>
                  <a:lnTo>
                    <a:pt x="107971" y="121010"/>
                  </a:lnTo>
                  <a:lnTo>
                    <a:pt x="108260" y="121028"/>
                  </a:lnTo>
                  <a:lnTo>
                    <a:pt x="108170" y="120648"/>
                  </a:lnTo>
                  <a:lnTo>
                    <a:pt x="108441" y="120648"/>
                  </a:lnTo>
                  <a:lnTo>
                    <a:pt x="108350" y="120287"/>
                  </a:lnTo>
                  <a:lnTo>
                    <a:pt x="108603" y="120269"/>
                  </a:lnTo>
                  <a:lnTo>
                    <a:pt x="108531" y="119926"/>
                  </a:lnTo>
                  <a:lnTo>
                    <a:pt x="108802" y="119908"/>
                  </a:lnTo>
                  <a:lnTo>
                    <a:pt x="108712" y="119547"/>
                  </a:lnTo>
                  <a:lnTo>
                    <a:pt x="108983" y="119565"/>
                  </a:lnTo>
                  <a:lnTo>
                    <a:pt x="108983" y="119565"/>
                  </a:lnTo>
                  <a:lnTo>
                    <a:pt x="108910" y="119186"/>
                  </a:lnTo>
                  <a:lnTo>
                    <a:pt x="109181" y="119186"/>
                  </a:lnTo>
                  <a:lnTo>
                    <a:pt x="109073" y="118824"/>
                  </a:lnTo>
                  <a:lnTo>
                    <a:pt x="109253" y="118861"/>
                  </a:lnTo>
                  <a:lnTo>
                    <a:pt x="109560" y="118229"/>
                  </a:lnTo>
                  <a:lnTo>
                    <a:pt x="109903" y="117615"/>
                  </a:lnTo>
                  <a:lnTo>
                    <a:pt x="110102" y="117163"/>
                  </a:lnTo>
                  <a:lnTo>
                    <a:pt x="110283" y="117163"/>
                  </a:lnTo>
                  <a:lnTo>
                    <a:pt x="110192" y="116802"/>
                  </a:lnTo>
                  <a:lnTo>
                    <a:pt x="110192" y="116802"/>
                  </a:lnTo>
                  <a:lnTo>
                    <a:pt x="110337" y="116838"/>
                  </a:lnTo>
                  <a:lnTo>
                    <a:pt x="110554" y="116477"/>
                  </a:lnTo>
                  <a:lnTo>
                    <a:pt x="110770" y="116116"/>
                  </a:lnTo>
                  <a:lnTo>
                    <a:pt x="110734" y="115917"/>
                  </a:lnTo>
                  <a:lnTo>
                    <a:pt x="110897" y="115917"/>
                  </a:lnTo>
                  <a:lnTo>
                    <a:pt x="111312" y="115195"/>
                  </a:lnTo>
                  <a:lnTo>
                    <a:pt x="111727" y="114508"/>
                  </a:lnTo>
                  <a:lnTo>
                    <a:pt x="112089" y="113931"/>
                  </a:lnTo>
                  <a:lnTo>
                    <a:pt x="112829" y="112811"/>
                  </a:lnTo>
                  <a:lnTo>
                    <a:pt x="113208" y="112251"/>
                  </a:lnTo>
                  <a:lnTo>
                    <a:pt x="113587" y="111691"/>
                  </a:lnTo>
                  <a:lnTo>
                    <a:pt x="113642" y="111601"/>
                  </a:lnTo>
                  <a:lnTo>
                    <a:pt x="113714" y="111529"/>
                  </a:lnTo>
                  <a:lnTo>
                    <a:pt x="113804" y="111475"/>
                  </a:lnTo>
                  <a:lnTo>
                    <a:pt x="113894" y="111439"/>
                  </a:lnTo>
                  <a:lnTo>
                    <a:pt x="114093" y="111402"/>
                  </a:lnTo>
                  <a:lnTo>
                    <a:pt x="114292" y="111366"/>
                  </a:lnTo>
                  <a:lnTo>
                    <a:pt x="114978" y="111240"/>
                  </a:lnTo>
                  <a:lnTo>
                    <a:pt x="115664" y="111114"/>
                  </a:lnTo>
                  <a:lnTo>
                    <a:pt x="117019" y="110897"/>
                  </a:lnTo>
                  <a:close/>
                  <a:moveTo>
                    <a:pt x="215563" y="116332"/>
                  </a:moveTo>
                  <a:lnTo>
                    <a:pt x="215690" y="117380"/>
                  </a:lnTo>
                  <a:lnTo>
                    <a:pt x="215726" y="117922"/>
                  </a:lnTo>
                  <a:lnTo>
                    <a:pt x="215762" y="118445"/>
                  </a:lnTo>
                  <a:lnTo>
                    <a:pt x="215473" y="118499"/>
                  </a:lnTo>
                  <a:lnTo>
                    <a:pt x="215202" y="118572"/>
                  </a:lnTo>
                  <a:lnTo>
                    <a:pt x="215816" y="118626"/>
                  </a:lnTo>
                  <a:lnTo>
                    <a:pt x="215690" y="119168"/>
                  </a:lnTo>
                  <a:lnTo>
                    <a:pt x="215383" y="119240"/>
                  </a:lnTo>
                  <a:lnTo>
                    <a:pt x="215076" y="119330"/>
                  </a:lnTo>
                  <a:lnTo>
                    <a:pt x="215744" y="119348"/>
                  </a:lnTo>
                  <a:lnTo>
                    <a:pt x="215581" y="120287"/>
                  </a:lnTo>
                  <a:lnTo>
                    <a:pt x="215148" y="120359"/>
                  </a:lnTo>
                  <a:lnTo>
                    <a:pt x="215672" y="120504"/>
                  </a:lnTo>
                  <a:lnTo>
                    <a:pt x="215545" y="121226"/>
                  </a:lnTo>
                  <a:lnTo>
                    <a:pt x="215383" y="121949"/>
                  </a:lnTo>
                  <a:lnTo>
                    <a:pt x="214985" y="122021"/>
                  </a:lnTo>
                  <a:lnTo>
                    <a:pt x="215509" y="122129"/>
                  </a:lnTo>
                  <a:lnTo>
                    <a:pt x="215473" y="122292"/>
                  </a:lnTo>
                  <a:lnTo>
                    <a:pt x="215455" y="122454"/>
                  </a:lnTo>
                  <a:lnTo>
                    <a:pt x="215419" y="122617"/>
                  </a:lnTo>
                  <a:lnTo>
                    <a:pt x="215383" y="122779"/>
                  </a:lnTo>
                  <a:lnTo>
                    <a:pt x="215328" y="122924"/>
                  </a:lnTo>
                  <a:lnTo>
                    <a:pt x="215292" y="122978"/>
                  </a:lnTo>
                  <a:lnTo>
                    <a:pt x="215238" y="123032"/>
                  </a:lnTo>
                  <a:lnTo>
                    <a:pt x="215184" y="123086"/>
                  </a:lnTo>
                  <a:lnTo>
                    <a:pt x="215112" y="123104"/>
                  </a:lnTo>
                  <a:lnTo>
                    <a:pt x="215022" y="123140"/>
                  </a:lnTo>
                  <a:lnTo>
                    <a:pt x="214931" y="123140"/>
                  </a:lnTo>
                  <a:lnTo>
                    <a:pt x="215328" y="123213"/>
                  </a:lnTo>
                  <a:lnTo>
                    <a:pt x="215310" y="123357"/>
                  </a:lnTo>
                  <a:lnTo>
                    <a:pt x="215292" y="123520"/>
                  </a:lnTo>
                  <a:lnTo>
                    <a:pt x="215292" y="123682"/>
                  </a:lnTo>
                  <a:lnTo>
                    <a:pt x="215274" y="123827"/>
                  </a:lnTo>
                  <a:lnTo>
                    <a:pt x="215238" y="123971"/>
                  </a:lnTo>
                  <a:lnTo>
                    <a:pt x="215202" y="124043"/>
                  </a:lnTo>
                  <a:lnTo>
                    <a:pt x="215166" y="124098"/>
                  </a:lnTo>
                  <a:lnTo>
                    <a:pt x="215130" y="124152"/>
                  </a:lnTo>
                  <a:lnTo>
                    <a:pt x="215076" y="124206"/>
                  </a:lnTo>
                  <a:lnTo>
                    <a:pt x="215003" y="124242"/>
                  </a:lnTo>
                  <a:lnTo>
                    <a:pt x="214913" y="124260"/>
                  </a:lnTo>
                  <a:lnTo>
                    <a:pt x="215202" y="124296"/>
                  </a:lnTo>
                  <a:lnTo>
                    <a:pt x="215003" y="125199"/>
                  </a:lnTo>
                  <a:lnTo>
                    <a:pt x="214516" y="125344"/>
                  </a:lnTo>
                  <a:lnTo>
                    <a:pt x="215003" y="125416"/>
                  </a:lnTo>
                  <a:lnTo>
                    <a:pt x="214913" y="125777"/>
                  </a:lnTo>
                  <a:lnTo>
                    <a:pt x="214841" y="126138"/>
                  </a:lnTo>
                  <a:lnTo>
                    <a:pt x="214715" y="126860"/>
                  </a:lnTo>
                  <a:lnTo>
                    <a:pt x="214642" y="127222"/>
                  </a:lnTo>
                  <a:lnTo>
                    <a:pt x="214534" y="127583"/>
                  </a:lnTo>
                  <a:lnTo>
                    <a:pt x="214408" y="127926"/>
                  </a:lnTo>
                  <a:lnTo>
                    <a:pt x="214263" y="128251"/>
                  </a:lnTo>
                  <a:lnTo>
                    <a:pt x="213631" y="128395"/>
                  </a:lnTo>
                  <a:lnTo>
                    <a:pt x="213739" y="128016"/>
                  </a:lnTo>
                  <a:lnTo>
                    <a:pt x="213812" y="127637"/>
                  </a:lnTo>
                  <a:lnTo>
                    <a:pt x="213938" y="126879"/>
                  </a:lnTo>
                  <a:lnTo>
                    <a:pt x="214028" y="126102"/>
                  </a:lnTo>
                  <a:lnTo>
                    <a:pt x="214137" y="125344"/>
                  </a:lnTo>
                  <a:lnTo>
                    <a:pt x="214299" y="124206"/>
                  </a:lnTo>
                  <a:lnTo>
                    <a:pt x="214426" y="123050"/>
                  </a:lnTo>
                  <a:lnTo>
                    <a:pt x="214480" y="122490"/>
                  </a:lnTo>
                  <a:lnTo>
                    <a:pt x="214534" y="121912"/>
                  </a:lnTo>
                  <a:lnTo>
                    <a:pt x="214552" y="121335"/>
                  </a:lnTo>
                  <a:lnTo>
                    <a:pt x="214570" y="120757"/>
                  </a:lnTo>
                  <a:lnTo>
                    <a:pt x="214624" y="120016"/>
                  </a:lnTo>
                  <a:lnTo>
                    <a:pt x="214678" y="119258"/>
                  </a:lnTo>
                  <a:lnTo>
                    <a:pt x="214696" y="118879"/>
                  </a:lnTo>
                  <a:lnTo>
                    <a:pt x="214715" y="118499"/>
                  </a:lnTo>
                  <a:lnTo>
                    <a:pt x="214696" y="118138"/>
                  </a:lnTo>
                  <a:lnTo>
                    <a:pt x="214678" y="117759"/>
                  </a:lnTo>
                  <a:lnTo>
                    <a:pt x="214841" y="117615"/>
                  </a:lnTo>
                  <a:lnTo>
                    <a:pt x="214985" y="117452"/>
                  </a:lnTo>
                  <a:lnTo>
                    <a:pt x="215112" y="117289"/>
                  </a:lnTo>
                  <a:lnTo>
                    <a:pt x="215238" y="117127"/>
                  </a:lnTo>
                  <a:lnTo>
                    <a:pt x="215347" y="116946"/>
                  </a:lnTo>
                  <a:lnTo>
                    <a:pt x="215455" y="116748"/>
                  </a:lnTo>
                  <a:lnTo>
                    <a:pt x="215527" y="116549"/>
                  </a:lnTo>
                  <a:lnTo>
                    <a:pt x="215563" y="116332"/>
                  </a:lnTo>
                  <a:close/>
                  <a:moveTo>
                    <a:pt x="165180" y="112486"/>
                  </a:moveTo>
                  <a:lnTo>
                    <a:pt x="165253" y="112612"/>
                  </a:lnTo>
                  <a:lnTo>
                    <a:pt x="165307" y="112757"/>
                  </a:lnTo>
                  <a:lnTo>
                    <a:pt x="165361" y="112919"/>
                  </a:lnTo>
                  <a:lnTo>
                    <a:pt x="165397" y="113064"/>
                  </a:lnTo>
                  <a:lnTo>
                    <a:pt x="165415" y="113208"/>
                  </a:lnTo>
                  <a:lnTo>
                    <a:pt x="165415" y="113371"/>
                  </a:lnTo>
                  <a:lnTo>
                    <a:pt x="165397" y="113678"/>
                  </a:lnTo>
                  <a:lnTo>
                    <a:pt x="165343" y="113985"/>
                  </a:lnTo>
                  <a:lnTo>
                    <a:pt x="165271" y="114292"/>
                  </a:lnTo>
                  <a:lnTo>
                    <a:pt x="165108" y="114888"/>
                  </a:lnTo>
                  <a:lnTo>
                    <a:pt x="164909" y="115502"/>
                  </a:lnTo>
                  <a:lnTo>
                    <a:pt x="164693" y="116116"/>
                  </a:lnTo>
                  <a:lnTo>
                    <a:pt x="164458" y="116730"/>
                  </a:lnTo>
                  <a:lnTo>
                    <a:pt x="164223" y="117326"/>
                  </a:lnTo>
                  <a:lnTo>
                    <a:pt x="163970" y="117922"/>
                  </a:lnTo>
                  <a:lnTo>
                    <a:pt x="163699" y="118517"/>
                  </a:lnTo>
                  <a:lnTo>
                    <a:pt x="163140" y="119691"/>
                  </a:lnTo>
                  <a:lnTo>
                    <a:pt x="162995" y="120016"/>
                  </a:lnTo>
                  <a:lnTo>
                    <a:pt x="162851" y="120359"/>
                  </a:lnTo>
                  <a:lnTo>
                    <a:pt x="162616" y="121064"/>
                  </a:lnTo>
                  <a:lnTo>
                    <a:pt x="162381" y="121768"/>
                  </a:lnTo>
                  <a:lnTo>
                    <a:pt x="162255" y="122111"/>
                  </a:lnTo>
                  <a:lnTo>
                    <a:pt x="162110" y="122436"/>
                  </a:lnTo>
                  <a:lnTo>
                    <a:pt x="161839" y="123050"/>
                  </a:lnTo>
                  <a:lnTo>
                    <a:pt x="161587" y="123664"/>
                  </a:lnTo>
                  <a:lnTo>
                    <a:pt x="161117" y="124892"/>
                  </a:lnTo>
                  <a:lnTo>
                    <a:pt x="160864" y="125488"/>
                  </a:lnTo>
                  <a:lnTo>
                    <a:pt x="160612" y="126102"/>
                  </a:lnTo>
                  <a:lnTo>
                    <a:pt x="160305" y="126680"/>
                  </a:lnTo>
                  <a:lnTo>
                    <a:pt x="160142" y="126969"/>
                  </a:lnTo>
                  <a:lnTo>
                    <a:pt x="159979" y="127258"/>
                  </a:lnTo>
                  <a:lnTo>
                    <a:pt x="159853" y="127420"/>
                  </a:lnTo>
                  <a:lnTo>
                    <a:pt x="159727" y="127583"/>
                  </a:lnTo>
                  <a:lnTo>
                    <a:pt x="159582" y="127727"/>
                  </a:lnTo>
                  <a:lnTo>
                    <a:pt x="159438" y="127854"/>
                  </a:lnTo>
                  <a:lnTo>
                    <a:pt x="159275" y="127980"/>
                  </a:lnTo>
                  <a:lnTo>
                    <a:pt x="159113" y="128106"/>
                  </a:lnTo>
                  <a:lnTo>
                    <a:pt x="158770" y="128305"/>
                  </a:lnTo>
                  <a:lnTo>
                    <a:pt x="158390" y="128468"/>
                  </a:lnTo>
                  <a:lnTo>
                    <a:pt x="158011" y="128612"/>
                  </a:lnTo>
                  <a:lnTo>
                    <a:pt x="157632" y="128739"/>
                  </a:lnTo>
                  <a:lnTo>
                    <a:pt x="157253" y="128847"/>
                  </a:lnTo>
                  <a:lnTo>
                    <a:pt x="156603" y="128413"/>
                  </a:lnTo>
                  <a:lnTo>
                    <a:pt x="156566" y="128088"/>
                  </a:lnTo>
                  <a:lnTo>
                    <a:pt x="156548" y="127781"/>
                  </a:lnTo>
                  <a:lnTo>
                    <a:pt x="156548" y="127131"/>
                  </a:lnTo>
                  <a:lnTo>
                    <a:pt x="156530" y="126824"/>
                  </a:lnTo>
                  <a:lnTo>
                    <a:pt x="156512" y="126499"/>
                  </a:lnTo>
                  <a:lnTo>
                    <a:pt x="156458" y="126192"/>
                  </a:lnTo>
                  <a:lnTo>
                    <a:pt x="156386" y="125867"/>
                  </a:lnTo>
                  <a:lnTo>
                    <a:pt x="156386" y="125759"/>
                  </a:lnTo>
                  <a:lnTo>
                    <a:pt x="156422" y="125632"/>
                  </a:lnTo>
                  <a:lnTo>
                    <a:pt x="156494" y="125398"/>
                  </a:lnTo>
                  <a:lnTo>
                    <a:pt x="156603" y="125181"/>
                  </a:lnTo>
                  <a:lnTo>
                    <a:pt x="156729" y="124964"/>
                  </a:lnTo>
                  <a:lnTo>
                    <a:pt x="156855" y="124748"/>
                  </a:lnTo>
                  <a:lnTo>
                    <a:pt x="156982" y="124531"/>
                  </a:lnTo>
                  <a:lnTo>
                    <a:pt x="157072" y="124314"/>
                  </a:lnTo>
                  <a:lnTo>
                    <a:pt x="157162" y="124079"/>
                  </a:lnTo>
                  <a:lnTo>
                    <a:pt x="157415" y="123809"/>
                  </a:lnTo>
                  <a:lnTo>
                    <a:pt x="157668" y="123520"/>
                  </a:lnTo>
                  <a:lnTo>
                    <a:pt x="158156" y="122942"/>
                  </a:lnTo>
                  <a:lnTo>
                    <a:pt x="158607" y="122328"/>
                  </a:lnTo>
                  <a:lnTo>
                    <a:pt x="159040" y="121696"/>
                  </a:lnTo>
                  <a:lnTo>
                    <a:pt x="159456" y="121064"/>
                  </a:lnTo>
                  <a:lnTo>
                    <a:pt x="159853" y="120414"/>
                  </a:lnTo>
                  <a:lnTo>
                    <a:pt x="160630" y="119113"/>
                  </a:lnTo>
                  <a:lnTo>
                    <a:pt x="161135" y="118156"/>
                  </a:lnTo>
                  <a:lnTo>
                    <a:pt x="161641" y="117181"/>
                  </a:lnTo>
                  <a:lnTo>
                    <a:pt x="162110" y="116206"/>
                  </a:lnTo>
                  <a:lnTo>
                    <a:pt x="162580" y="115231"/>
                  </a:lnTo>
                  <a:lnTo>
                    <a:pt x="162724" y="114870"/>
                  </a:lnTo>
                  <a:lnTo>
                    <a:pt x="162887" y="114527"/>
                  </a:lnTo>
                  <a:lnTo>
                    <a:pt x="163067" y="114183"/>
                  </a:lnTo>
                  <a:lnTo>
                    <a:pt x="163266" y="113858"/>
                  </a:lnTo>
                  <a:lnTo>
                    <a:pt x="163465" y="113533"/>
                  </a:lnTo>
                  <a:lnTo>
                    <a:pt x="163699" y="113244"/>
                  </a:lnTo>
                  <a:lnTo>
                    <a:pt x="163970" y="112974"/>
                  </a:lnTo>
                  <a:lnTo>
                    <a:pt x="164115" y="112847"/>
                  </a:lnTo>
                  <a:lnTo>
                    <a:pt x="164277" y="112721"/>
                  </a:lnTo>
                  <a:lnTo>
                    <a:pt x="164368" y="112648"/>
                  </a:lnTo>
                  <a:lnTo>
                    <a:pt x="164476" y="112594"/>
                  </a:lnTo>
                  <a:lnTo>
                    <a:pt x="164584" y="112558"/>
                  </a:lnTo>
                  <a:lnTo>
                    <a:pt x="164693" y="112540"/>
                  </a:lnTo>
                  <a:lnTo>
                    <a:pt x="164946" y="112504"/>
                  </a:lnTo>
                  <a:lnTo>
                    <a:pt x="165180" y="112486"/>
                  </a:lnTo>
                  <a:close/>
                  <a:moveTo>
                    <a:pt x="186886" y="119204"/>
                  </a:moveTo>
                  <a:lnTo>
                    <a:pt x="187085" y="119258"/>
                  </a:lnTo>
                  <a:lnTo>
                    <a:pt x="187302" y="119330"/>
                  </a:lnTo>
                  <a:lnTo>
                    <a:pt x="187519" y="119438"/>
                  </a:lnTo>
                  <a:lnTo>
                    <a:pt x="187717" y="119511"/>
                  </a:lnTo>
                  <a:lnTo>
                    <a:pt x="187916" y="119583"/>
                  </a:lnTo>
                  <a:lnTo>
                    <a:pt x="187862" y="119944"/>
                  </a:lnTo>
                  <a:lnTo>
                    <a:pt x="187789" y="120287"/>
                  </a:lnTo>
                  <a:lnTo>
                    <a:pt x="187609" y="120973"/>
                  </a:lnTo>
                  <a:lnTo>
                    <a:pt x="187410" y="121678"/>
                  </a:lnTo>
                  <a:lnTo>
                    <a:pt x="187212" y="122364"/>
                  </a:lnTo>
                  <a:lnTo>
                    <a:pt x="187013" y="123050"/>
                  </a:lnTo>
                  <a:lnTo>
                    <a:pt x="186832" y="123736"/>
                  </a:lnTo>
                  <a:lnTo>
                    <a:pt x="186742" y="124079"/>
                  </a:lnTo>
                  <a:lnTo>
                    <a:pt x="186670" y="124441"/>
                  </a:lnTo>
                  <a:lnTo>
                    <a:pt x="186616" y="124784"/>
                  </a:lnTo>
                  <a:lnTo>
                    <a:pt x="186580" y="125145"/>
                  </a:lnTo>
                  <a:lnTo>
                    <a:pt x="186525" y="125470"/>
                  </a:lnTo>
                  <a:lnTo>
                    <a:pt x="186489" y="125795"/>
                  </a:lnTo>
                  <a:lnTo>
                    <a:pt x="186453" y="126445"/>
                  </a:lnTo>
                  <a:lnTo>
                    <a:pt x="186435" y="126770"/>
                  </a:lnTo>
                  <a:lnTo>
                    <a:pt x="186381" y="127095"/>
                  </a:lnTo>
                  <a:lnTo>
                    <a:pt x="186327" y="127402"/>
                  </a:lnTo>
                  <a:lnTo>
                    <a:pt x="186236" y="127727"/>
                  </a:lnTo>
                  <a:lnTo>
                    <a:pt x="186110" y="127763"/>
                  </a:lnTo>
                  <a:lnTo>
                    <a:pt x="186002" y="127818"/>
                  </a:lnTo>
                  <a:lnTo>
                    <a:pt x="185893" y="127872"/>
                  </a:lnTo>
                  <a:lnTo>
                    <a:pt x="185821" y="127962"/>
                  </a:lnTo>
                  <a:lnTo>
                    <a:pt x="185749" y="128052"/>
                  </a:lnTo>
                  <a:lnTo>
                    <a:pt x="185677" y="128143"/>
                  </a:lnTo>
                  <a:lnTo>
                    <a:pt x="185568" y="128377"/>
                  </a:lnTo>
                  <a:lnTo>
                    <a:pt x="185460" y="128594"/>
                  </a:lnTo>
                  <a:lnTo>
                    <a:pt x="185333" y="128829"/>
                  </a:lnTo>
                  <a:lnTo>
                    <a:pt x="185261" y="128919"/>
                  </a:lnTo>
                  <a:lnTo>
                    <a:pt x="185171" y="129027"/>
                  </a:lnTo>
                  <a:lnTo>
                    <a:pt x="185081" y="129100"/>
                  </a:lnTo>
                  <a:lnTo>
                    <a:pt x="184972" y="129172"/>
                  </a:lnTo>
                  <a:lnTo>
                    <a:pt x="184972" y="128630"/>
                  </a:lnTo>
                  <a:lnTo>
                    <a:pt x="184954" y="128088"/>
                  </a:lnTo>
                  <a:lnTo>
                    <a:pt x="184936" y="127818"/>
                  </a:lnTo>
                  <a:lnTo>
                    <a:pt x="184900" y="127529"/>
                  </a:lnTo>
                  <a:lnTo>
                    <a:pt x="184864" y="127276"/>
                  </a:lnTo>
                  <a:lnTo>
                    <a:pt x="184810" y="127005"/>
                  </a:lnTo>
                  <a:lnTo>
                    <a:pt x="184738" y="126716"/>
                  </a:lnTo>
                  <a:lnTo>
                    <a:pt x="184701" y="126427"/>
                  </a:lnTo>
                  <a:lnTo>
                    <a:pt x="184683" y="126138"/>
                  </a:lnTo>
                  <a:lnTo>
                    <a:pt x="184683" y="125849"/>
                  </a:lnTo>
                  <a:lnTo>
                    <a:pt x="184701" y="125560"/>
                  </a:lnTo>
                  <a:lnTo>
                    <a:pt x="184719" y="125271"/>
                  </a:lnTo>
                  <a:lnTo>
                    <a:pt x="184810" y="124693"/>
                  </a:lnTo>
                  <a:lnTo>
                    <a:pt x="184918" y="124116"/>
                  </a:lnTo>
                  <a:lnTo>
                    <a:pt x="185045" y="123556"/>
                  </a:lnTo>
                  <a:lnTo>
                    <a:pt x="185153" y="122978"/>
                  </a:lnTo>
                  <a:lnTo>
                    <a:pt x="185225" y="122418"/>
                  </a:lnTo>
                  <a:lnTo>
                    <a:pt x="185297" y="122021"/>
                  </a:lnTo>
                  <a:lnTo>
                    <a:pt x="185370" y="121605"/>
                  </a:lnTo>
                  <a:lnTo>
                    <a:pt x="185442" y="121208"/>
                  </a:lnTo>
                  <a:lnTo>
                    <a:pt x="185532" y="120811"/>
                  </a:lnTo>
                  <a:lnTo>
                    <a:pt x="185640" y="120414"/>
                  </a:lnTo>
                  <a:lnTo>
                    <a:pt x="185731" y="120233"/>
                  </a:lnTo>
                  <a:lnTo>
                    <a:pt x="185803" y="120052"/>
                  </a:lnTo>
                  <a:lnTo>
                    <a:pt x="185911" y="119890"/>
                  </a:lnTo>
                  <a:lnTo>
                    <a:pt x="186020" y="119727"/>
                  </a:lnTo>
                  <a:lnTo>
                    <a:pt x="186164" y="119565"/>
                  </a:lnTo>
                  <a:lnTo>
                    <a:pt x="186309" y="119420"/>
                  </a:lnTo>
                  <a:lnTo>
                    <a:pt x="186399" y="119330"/>
                  </a:lnTo>
                  <a:lnTo>
                    <a:pt x="186489" y="119276"/>
                  </a:lnTo>
                  <a:lnTo>
                    <a:pt x="186580" y="119222"/>
                  </a:lnTo>
                  <a:lnTo>
                    <a:pt x="186688" y="119204"/>
                  </a:lnTo>
                  <a:close/>
                  <a:moveTo>
                    <a:pt x="183437" y="129389"/>
                  </a:moveTo>
                  <a:lnTo>
                    <a:pt x="183582" y="129407"/>
                  </a:lnTo>
                  <a:lnTo>
                    <a:pt x="183726" y="129443"/>
                  </a:lnTo>
                  <a:lnTo>
                    <a:pt x="183997" y="129533"/>
                  </a:lnTo>
                  <a:lnTo>
                    <a:pt x="184142" y="129569"/>
                  </a:lnTo>
                  <a:lnTo>
                    <a:pt x="184286" y="129587"/>
                  </a:lnTo>
                  <a:lnTo>
                    <a:pt x="184124" y="129696"/>
                  </a:lnTo>
                  <a:lnTo>
                    <a:pt x="183961" y="129804"/>
                  </a:lnTo>
                  <a:lnTo>
                    <a:pt x="183636" y="129985"/>
                  </a:lnTo>
                  <a:lnTo>
                    <a:pt x="182950" y="130310"/>
                  </a:lnTo>
                  <a:lnTo>
                    <a:pt x="182607" y="130490"/>
                  </a:lnTo>
                  <a:lnTo>
                    <a:pt x="182444" y="130599"/>
                  </a:lnTo>
                  <a:lnTo>
                    <a:pt x="182300" y="130689"/>
                  </a:lnTo>
                  <a:lnTo>
                    <a:pt x="182137" y="130815"/>
                  </a:lnTo>
                  <a:lnTo>
                    <a:pt x="182011" y="130942"/>
                  </a:lnTo>
                  <a:lnTo>
                    <a:pt x="181884" y="131086"/>
                  </a:lnTo>
                  <a:lnTo>
                    <a:pt x="181758" y="131249"/>
                  </a:lnTo>
                  <a:lnTo>
                    <a:pt x="182065" y="130761"/>
                  </a:lnTo>
                  <a:lnTo>
                    <a:pt x="182408" y="130274"/>
                  </a:lnTo>
                  <a:lnTo>
                    <a:pt x="182571" y="130039"/>
                  </a:lnTo>
                  <a:lnTo>
                    <a:pt x="182751" y="129822"/>
                  </a:lnTo>
                  <a:lnTo>
                    <a:pt x="182950" y="129605"/>
                  </a:lnTo>
                  <a:lnTo>
                    <a:pt x="183166" y="129407"/>
                  </a:lnTo>
                  <a:lnTo>
                    <a:pt x="183311" y="129389"/>
                  </a:lnTo>
                  <a:close/>
                  <a:moveTo>
                    <a:pt x="113100" y="111583"/>
                  </a:moveTo>
                  <a:lnTo>
                    <a:pt x="113136" y="111782"/>
                  </a:lnTo>
                  <a:lnTo>
                    <a:pt x="112919" y="112053"/>
                  </a:lnTo>
                  <a:lnTo>
                    <a:pt x="112721" y="112341"/>
                  </a:lnTo>
                  <a:lnTo>
                    <a:pt x="112341" y="112919"/>
                  </a:lnTo>
                  <a:lnTo>
                    <a:pt x="111872" y="113642"/>
                  </a:lnTo>
                  <a:lnTo>
                    <a:pt x="111438" y="114382"/>
                  </a:lnTo>
                  <a:lnTo>
                    <a:pt x="110879" y="115285"/>
                  </a:lnTo>
                  <a:lnTo>
                    <a:pt x="110590" y="115773"/>
                  </a:lnTo>
                  <a:lnTo>
                    <a:pt x="110337" y="116278"/>
                  </a:lnTo>
                  <a:lnTo>
                    <a:pt x="110174" y="116314"/>
                  </a:lnTo>
                  <a:lnTo>
                    <a:pt x="110247" y="116639"/>
                  </a:lnTo>
                  <a:lnTo>
                    <a:pt x="110084" y="116639"/>
                  </a:lnTo>
                  <a:lnTo>
                    <a:pt x="109741" y="117271"/>
                  </a:lnTo>
                  <a:lnTo>
                    <a:pt x="109416" y="117922"/>
                  </a:lnTo>
                  <a:lnTo>
                    <a:pt x="109271" y="117958"/>
                  </a:lnTo>
                  <a:lnTo>
                    <a:pt x="109326" y="118301"/>
                  </a:lnTo>
                  <a:lnTo>
                    <a:pt x="109073" y="118319"/>
                  </a:lnTo>
                  <a:lnTo>
                    <a:pt x="109145" y="118662"/>
                  </a:lnTo>
                  <a:lnTo>
                    <a:pt x="108874" y="118680"/>
                  </a:lnTo>
                  <a:lnTo>
                    <a:pt x="108964" y="119023"/>
                  </a:lnTo>
                  <a:lnTo>
                    <a:pt x="108694" y="119023"/>
                  </a:lnTo>
                  <a:lnTo>
                    <a:pt x="108784" y="119402"/>
                  </a:lnTo>
                  <a:lnTo>
                    <a:pt x="108513" y="119384"/>
                  </a:lnTo>
                  <a:lnTo>
                    <a:pt x="108603" y="119763"/>
                  </a:lnTo>
                  <a:lnTo>
                    <a:pt x="108314" y="119745"/>
                  </a:lnTo>
                  <a:lnTo>
                    <a:pt x="108314" y="119745"/>
                  </a:lnTo>
                  <a:lnTo>
                    <a:pt x="108423" y="120125"/>
                  </a:lnTo>
                  <a:lnTo>
                    <a:pt x="108152" y="120125"/>
                  </a:lnTo>
                  <a:lnTo>
                    <a:pt x="108242" y="120486"/>
                  </a:lnTo>
                  <a:lnTo>
                    <a:pt x="107971" y="120504"/>
                  </a:lnTo>
                  <a:lnTo>
                    <a:pt x="108062" y="120847"/>
                  </a:lnTo>
                  <a:lnTo>
                    <a:pt x="107791" y="120883"/>
                  </a:lnTo>
                  <a:lnTo>
                    <a:pt x="107881" y="121208"/>
                  </a:lnTo>
                  <a:lnTo>
                    <a:pt x="107682" y="121262"/>
                  </a:lnTo>
                  <a:lnTo>
                    <a:pt x="107538" y="121714"/>
                  </a:lnTo>
                  <a:lnTo>
                    <a:pt x="107466" y="121931"/>
                  </a:lnTo>
                  <a:lnTo>
                    <a:pt x="107411" y="122165"/>
                  </a:lnTo>
                  <a:lnTo>
                    <a:pt x="107195" y="122111"/>
                  </a:lnTo>
                  <a:lnTo>
                    <a:pt x="107357" y="122490"/>
                  </a:lnTo>
                  <a:lnTo>
                    <a:pt x="107068" y="122508"/>
                  </a:lnTo>
                  <a:lnTo>
                    <a:pt x="107122" y="122779"/>
                  </a:lnTo>
                  <a:lnTo>
                    <a:pt x="106707" y="123484"/>
                  </a:lnTo>
                  <a:lnTo>
                    <a:pt x="106797" y="123791"/>
                  </a:lnTo>
                  <a:lnTo>
                    <a:pt x="106545" y="123791"/>
                  </a:lnTo>
                  <a:lnTo>
                    <a:pt x="106563" y="124368"/>
                  </a:lnTo>
                  <a:lnTo>
                    <a:pt x="106418" y="124296"/>
                  </a:lnTo>
                  <a:lnTo>
                    <a:pt x="106256" y="124874"/>
                  </a:lnTo>
                  <a:lnTo>
                    <a:pt x="106202" y="125163"/>
                  </a:lnTo>
                  <a:lnTo>
                    <a:pt x="106147" y="125470"/>
                  </a:lnTo>
                  <a:lnTo>
                    <a:pt x="106075" y="125452"/>
                  </a:lnTo>
                  <a:lnTo>
                    <a:pt x="105371" y="125759"/>
                  </a:lnTo>
                  <a:lnTo>
                    <a:pt x="104630" y="126030"/>
                  </a:lnTo>
                  <a:lnTo>
                    <a:pt x="103908" y="126301"/>
                  </a:lnTo>
                  <a:lnTo>
                    <a:pt x="103168" y="126553"/>
                  </a:lnTo>
                  <a:lnTo>
                    <a:pt x="101687" y="127077"/>
                  </a:lnTo>
                  <a:lnTo>
                    <a:pt x="100965" y="127348"/>
                  </a:lnTo>
                  <a:lnTo>
                    <a:pt x="100224" y="127637"/>
                  </a:lnTo>
                  <a:lnTo>
                    <a:pt x="97606" y="128702"/>
                  </a:lnTo>
                  <a:lnTo>
                    <a:pt x="96306" y="129262"/>
                  </a:lnTo>
                  <a:lnTo>
                    <a:pt x="95005" y="129822"/>
                  </a:lnTo>
                  <a:lnTo>
                    <a:pt x="93723" y="130400"/>
                  </a:lnTo>
                  <a:lnTo>
                    <a:pt x="92423" y="130978"/>
                  </a:lnTo>
                  <a:lnTo>
                    <a:pt x="91141" y="131574"/>
                  </a:lnTo>
                  <a:lnTo>
                    <a:pt x="89859" y="132170"/>
                  </a:lnTo>
                  <a:lnTo>
                    <a:pt x="89931" y="131501"/>
                  </a:lnTo>
                  <a:lnTo>
                    <a:pt x="89768" y="131411"/>
                  </a:lnTo>
                  <a:lnTo>
                    <a:pt x="89606" y="131357"/>
                  </a:lnTo>
                  <a:lnTo>
                    <a:pt x="89443" y="131303"/>
                  </a:lnTo>
                  <a:lnTo>
                    <a:pt x="89263" y="131285"/>
                  </a:lnTo>
                  <a:lnTo>
                    <a:pt x="88920" y="131285"/>
                  </a:lnTo>
                  <a:lnTo>
                    <a:pt x="88739" y="131321"/>
                  </a:lnTo>
                  <a:lnTo>
                    <a:pt x="88577" y="131339"/>
                  </a:lnTo>
                  <a:lnTo>
                    <a:pt x="87836" y="131520"/>
                  </a:lnTo>
                  <a:lnTo>
                    <a:pt x="87096" y="131736"/>
                  </a:lnTo>
                  <a:lnTo>
                    <a:pt x="85994" y="132007"/>
                  </a:lnTo>
                  <a:lnTo>
                    <a:pt x="84893" y="132296"/>
                  </a:lnTo>
                  <a:lnTo>
                    <a:pt x="84441" y="132350"/>
                  </a:lnTo>
                  <a:lnTo>
                    <a:pt x="83972" y="132404"/>
                  </a:lnTo>
                  <a:lnTo>
                    <a:pt x="83502" y="132422"/>
                  </a:lnTo>
                  <a:lnTo>
                    <a:pt x="83033" y="132422"/>
                  </a:lnTo>
                  <a:lnTo>
                    <a:pt x="82798" y="132404"/>
                  </a:lnTo>
                  <a:lnTo>
                    <a:pt x="82563" y="132368"/>
                  </a:lnTo>
                  <a:lnTo>
                    <a:pt x="82346" y="132332"/>
                  </a:lnTo>
                  <a:lnTo>
                    <a:pt x="82112" y="132278"/>
                  </a:lnTo>
                  <a:lnTo>
                    <a:pt x="81895" y="132206"/>
                  </a:lnTo>
                  <a:lnTo>
                    <a:pt x="81678" y="132115"/>
                  </a:lnTo>
                  <a:lnTo>
                    <a:pt x="81461" y="132025"/>
                  </a:lnTo>
                  <a:lnTo>
                    <a:pt x="81263" y="131917"/>
                  </a:lnTo>
                  <a:lnTo>
                    <a:pt x="81010" y="131772"/>
                  </a:lnTo>
                  <a:lnTo>
                    <a:pt x="80775" y="131628"/>
                  </a:lnTo>
                  <a:lnTo>
                    <a:pt x="80559" y="131465"/>
                  </a:lnTo>
                  <a:lnTo>
                    <a:pt x="80360" y="131285"/>
                  </a:lnTo>
                  <a:lnTo>
                    <a:pt x="80161" y="131086"/>
                  </a:lnTo>
                  <a:lnTo>
                    <a:pt x="79963" y="130887"/>
                  </a:lnTo>
                  <a:lnTo>
                    <a:pt x="79601" y="130472"/>
                  </a:lnTo>
                  <a:lnTo>
                    <a:pt x="79240" y="130075"/>
                  </a:lnTo>
                  <a:lnTo>
                    <a:pt x="79042" y="129876"/>
                  </a:lnTo>
                  <a:lnTo>
                    <a:pt x="78843" y="129678"/>
                  </a:lnTo>
                  <a:lnTo>
                    <a:pt x="78644" y="129497"/>
                  </a:lnTo>
                  <a:lnTo>
                    <a:pt x="78428" y="129334"/>
                  </a:lnTo>
                  <a:lnTo>
                    <a:pt x="78193" y="129190"/>
                  </a:lnTo>
                  <a:lnTo>
                    <a:pt x="77940" y="129064"/>
                  </a:lnTo>
                  <a:lnTo>
                    <a:pt x="78464" y="128702"/>
                  </a:lnTo>
                  <a:lnTo>
                    <a:pt x="78987" y="128305"/>
                  </a:lnTo>
                  <a:lnTo>
                    <a:pt x="79493" y="127908"/>
                  </a:lnTo>
                  <a:lnTo>
                    <a:pt x="79981" y="127511"/>
                  </a:lnTo>
                  <a:lnTo>
                    <a:pt x="80956" y="126662"/>
                  </a:lnTo>
                  <a:lnTo>
                    <a:pt x="81913" y="125813"/>
                  </a:lnTo>
                  <a:lnTo>
                    <a:pt x="82437" y="125344"/>
                  </a:lnTo>
                  <a:lnTo>
                    <a:pt x="82960" y="124892"/>
                  </a:lnTo>
                  <a:lnTo>
                    <a:pt x="83466" y="124423"/>
                  </a:lnTo>
                  <a:lnTo>
                    <a:pt x="83990" y="123935"/>
                  </a:lnTo>
                  <a:lnTo>
                    <a:pt x="84477" y="123429"/>
                  </a:lnTo>
                  <a:lnTo>
                    <a:pt x="84694" y="123177"/>
                  </a:lnTo>
                  <a:lnTo>
                    <a:pt x="84929" y="122906"/>
                  </a:lnTo>
                  <a:lnTo>
                    <a:pt x="85145" y="122635"/>
                  </a:lnTo>
                  <a:lnTo>
                    <a:pt x="85344" y="122346"/>
                  </a:lnTo>
                  <a:lnTo>
                    <a:pt x="85525" y="122057"/>
                  </a:lnTo>
                  <a:lnTo>
                    <a:pt x="85705" y="121750"/>
                  </a:lnTo>
                  <a:lnTo>
                    <a:pt x="85759" y="121605"/>
                  </a:lnTo>
                  <a:lnTo>
                    <a:pt x="85814" y="121461"/>
                  </a:lnTo>
                  <a:lnTo>
                    <a:pt x="85850" y="121298"/>
                  </a:lnTo>
                  <a:lnTo>
                    <a:pt x="85832" y="121136"/>
                  </a:lnTo>
                  <a:lnTo>
                    <a:pt x="85796" y="120991"/>
                  </a:lnTo>
                  <a:lnTo>
                    <a:pt x="85777" y="120937"/>
                  </a:lnTo>
                  <a:lnTo>
                    <a:pt x="85723" y="120883"/>
                  </a:lnTo>
                  <a:lnTo>
                    <a:pt x="85669" y="120829"/>
                  </a:lnTo>
                  <a:lnTo>
                    <a:pt x="85615" y="120793"/>
                  </a:lnTo>
                  <a:lnTo>
                    <a:pt x="85525" y="120775"/>
                  </a:lnTo>
                  <a:lnTo>
                    <a:pt x="85434" y="120775"/>
                  </a:lnTo>
                  <a:lnTo>
                    <a:pt x="85236" y="120811"/>
                  </a:lnTo>
                  <a:lnTo>
                    <a:pt x="85019" y="120847"/>
                  </a:lnTo>
                  <a:lnTo>
                    <a:pt x="84622" y="120955"/>
                  </a:lnTo>
                  <a:lnTo>
                    <a:pt x="84206" y="121046"/>
                  </a:lnTo>
                  <a:lnTo>
                    <a:pt x="84008" y="121100"/>
                  </a:lnTo>
                  <a:lnTo>
                    <a:pt x="83791" y="121118"/>
                  </a:lnTo>
                  <a:lnTo>
                    <a:pt x="82852" y="121208"/>
                  </a:lnTo>
                  <a:lnTo>
                    <a:pt x="81931" y="121262"/>
                  </a:lnTo>
                  <a:lnTo>
                    <a:pt x="80992" y="121317"/>
                  </a:lnTo>
                  <a:lnTo>
                    <a:pt x="80522" y="121353"/>
                  </a:lnTo>
                  <a:lnTo>
                    <a:pt x="80053" y="121407"/>
                  </a:lnTo>
                  <a:lnTo>
                    <a:pt x="80053" y="121407"/>
                  </a:lnTo>
                  <a:lnTo>
                    <a:pt x="80071" y="121226"/>
                  </a:lnTo>
                  <a:lnTo>
                    <a:pt x="80107" y="121064"/>
                  </a:lnTo>
                  <a:lnTo>
                    <a:pt x="80179" y="120901"/>
                  </a:lnTo>
                  <a:lnTo>
                    <a:pt x="80252" y="120757"/>
                  </a:lnTo>
                  <a:lnTo>
                    <a:pt x="80342" y="120612"/>
                  </a:lnTo>
                  <a:lnTo>
                    <a:pt x="80450" y="120468"/>
                  </a:lnTo>
                  <a:lnTo>
                    <a:pt x="80577" y="120359"/>
                  </a:lnTo>
                  <a:lnTo>
                    <a:pt x="80721" y="120233"/>
                  </a:lnTo>
                  <a:lnTo>
                    <a:pt x="81155" y="119890"/>
                  </a:lnTo>
                  <a:lnTo>
                    <a:pt x="81606" y="119529"/>
                  </a:lnTo>
                  <a:lnTo>
                    <a:pt x="82057" y="119204"/>
                  </a:lnTo>
                  <a:lnTo>
                    <a:pt x="82527" y="118879"/>
                  </a:lnTo>
                  <a:lnTo>
                    <a:pt x="82996" y="118572"/>
                  </a:lnTo>
                  <a:lnTo>
                    <a:pt x="83502" y="118301"/>
                  </a:lnTo>
                  <a:lnTo>
                    <a:pt x="84008" y="118048"/>
                  </a:lnTo>
                  <a:lnTo>
                    <a:pt x="84531" y="117813"/>
                  </a:lnTo>
                  <a:lnTo>
                    <a:pt x="85290" y="117506"/>
                  </a:lnTo>
                  <a:lnTo>
                    <a:pt x="85687" y="117380"/>
                  </a:lnTo>
                  <a:lnTo>
                    <a:pt x="86084" y="117271"/>
                  </a:lnTo>
                  <a:lnTo>
                    <a:pt x="86283" y="117235"/>
                  </a:lnTo>
                  <a:lnTo>
                    <a:pt x="86500" y="117199"/>
                  </a:lnTo>
                  <a:lnTo>
                    <a:pt x="86897" y="117199"/>
                  </a:lnTo>
                  <a:lnTo>
                    <a:pt x="87096" y="117217"/>
                  </a:lnTo>
                  <a:lnTo>
                    <a:pt x="87294" y="117253"/>
                  </a:lnTo>
                  <a:lnTo>
                    <a:pt x="87493" y="117326"/>
                  </a:lnTo>
                  <a:lnTo>
                    <a:pt x="87692" y="117416"/>
                  </a:lnTo>
                  <a:lnTo>
                    <a:pt x="87818" y="117470"/>
                  </a:lnTo>
                  <a:lnTo>
                    <a:pt x="87944" y="117560"/>
                  </a:lnTo>
                  <a:lnTo>
                    <a:pt x="88035" y="117651"/>
                  </a:lnTo>
                  <a:lnTo>
                    <a:pt x="88125" y="117741"/>
                  </a:lnTo>
                  <a:lnTo>
                    <a:pt x="88215" y="117849"/>
                  </a:lnTo>
                  <a:lnTo>
                    <a:pt x="88288" y="117958"/>
                  </a:lnTo>
                  <a:lnTo>
                    <a:pt x="88396" y="118210"/>
                  </a:lnTo>
                  <a:lnTo>
                    <a:pt x="88486" y="118481"/>
                  </a:lnTo>
                  <a:lnTo>
                    <a:pt x="88540" y="118752"/>
                  </a:lnTo>
                  <a:lnTo>
                    <a:pt x="88595" y="119041"/>
                  </a:lnTo>
                  <a:lnTo>
                    <a:pt x="88631" y="119312"/>
                  </a:lnTo>
                  <a:lnTo>
                    <a:pt x="88685" y="119926"/>
                  </a:lnTo>
                  <a:lnTo>
                    <a:pt x="88775" y="120540"/>
                  </a:lnTo>
                  <a:lnTo>
                    <a:pt x="88992" y="121750"/>
                  </a:lnTo>
                  <a:lnTo>
                    <a:pt x="89082" y="122364"/>
                  </a:lnTo>
                  <a:lnTo>
                    <a:pt x="89154" y="122978"/>
                  </a:lnTo>
                  <a:lnTo>
                    <a:pt x="89227" y="123592"/>
                  </a:lnTo>
                  <a:lnTo>
                    <a:pt x="89245" y="124206"/>
                  </a:lnTo>
                  <a:lnTo>
                    <a:pt x="89263" y="124693"/>
                  </a:lnTo>
                  <a:lnTo>
                    <a:pt x="89317" y="125181"/>
                  </a:lnTo>
                  <a:lnTo>
                    <a:pt x="89389" y="125669"/>
                  </a:lnTo>
                  <a:lnTo>
                    <a:pt x="89479" y="126156"/>
                  </a:lnTo>
                  <a:lnTo>
                    <a:pt x="89552" y="126391"/>
                  </a:lnTo>
                  <a:lnTo>
                    <a:pt x="89624" y="126626"/>
                  </a:lnTo>
                  <a:lnTo>
                    <a:pt x="89714" y="126860"/>
                  </a:lnTo>
                  <a:lnTo>
                    <a:pt x="89804" y="127077"/>
                  </a:lnTo>
                  <a:lnTo>
                    <a:pt x="89913" y="127294"/>
                  </a:lnTo>
                  <a:lnTo>
                    <a:pt x="90039" y="127511"/>
                  </a:lnTo>
                  <a:lnTo>
                    <a:pt x="90184" y="127709"/>
                  </a:lnTo>
                  <a:lnTo>
                    <a:pt x="90328" y="127908"/>
                  </a:lnTo>
                  <a:lnTo>
                    <a:pt x="90455" y="128052"/>
                  </a:lnTo>
                  <a:lnTo>
                    <a:pt x="90581" y="128197"/>
                  </a:lnTo>
                  <a:lnTo>
                    <a:pt x="90725" y="128341"/>
                  </a:lnTo>
                  <a:lnTo>
                    <a:pt x="90888" y="128450"/>
                  </a:lnTo>
                  <a:lnTo>
                    <a:pt x="91051" y="128576"/>
                  </a:lnTo>
                  <a:lnTo>
                    <a:pt x="91231" y="128666"/>
                  </a:lnTo>
                  <a:lnTo>
                    <a:pt x="91394" y="128757"/>
                  </a:lnTo>
                  <a:lnTo>
                    <a:pt x="91592" y="128829"/>
                  </a:lnTo>
                  <a:lnTo>
                    <a:pt x="91773" y="128883"/>
                  </a:lnTo>
                  <a:lnTo>
                    <a:pt x="91971" y="128919"/>
                  </a:lnTo>
                  <a:lnTo>
                    <a:pt x="92152" y="128955"/>
                  </a:lnTo>
                  <a:lnTo>
                    <a:pt x="92351" y="128955"/>
                  </a:lnTo>
                  <a:lnTo>
                    <a:pt x="92549" y="128937"/>
                  </a:lnTo>
                  <a:lnTo>
                    <a:pt x="92748" y="128919"/>
                  </a:lnTo>
                  <a:lnTo>
                    <a:pt x="92929" y="128865"/>
                  </a:lnTo>
                  <a:lnTo>
                    <a:pt x="93109" y="128811"/>
                  </a:lnTo>
                  <a:lnTo>
                    <a:pt x="93488" y="128648"/>
                  </a:lnTo>
                  <a:lnTo>
                    <a:pt x="93850" y="128486"/>
                  </a:lnTo>
                  <a:lnTo>
                    <a:pt x="94193" y="128305"/>
                  </a:lnTo>
                  <a:lnTo>
                    <a:pt x="94536" y="128106"/>
                  </a:lnTo>
                  <a:lnTo>
                    <a:pt x="94879" y="127908"/>
                  </a:lnTo>
                  <a:lnTo>
                    <a:pt x="95204" y="127691"/>
                  </a:lnTo>
                  <a:lnTo>
                    <a:pt x="95529" y="127456"/>
                  </a:lnTo>
                  <a:lnTo>
                    <a:pt x="95854" y="127222"/>
                  </a:lnTo>
                  <a:lnTo>
                    <a:pt x="96161" y="126969"/>
                  </a:lnTo>
                  <a:lnTo>
                    <a:pt x="96468" y="126716"/>
                  </a:lnTo>
                  <a:lnTo>
                    <a:pt x="96757" y="126445"/>
                  </a:lnTo>
                  <a:lnTo>
                    <a:pt x="97046" y="126174"/>
                  </a:lnTo>
                  <a:lnTo>
                    <a:pt x="97317" y="125885"/>
                  </a:lnTo>
                  <a:lnTo>
                    <a:pt x="97570" y="125578"/>
                  </a:lnTo>
                  <a:lnTo>
                    <a:pt x="97840" y="125289"/>
                  </a:lnTo>
                  <a:lnTo>
                    <a:pt x="98075" y="124982"/>
                  </a:lnTo>
                  <a:lnTo>
                    <a:pt x="98274" y="124693"/>
                  </a:lnTo>
                  <a:lnTo>
                    <a:pt x="98436" y="124423"/>
                  </a:lnTo>
                  <a:lnTo>
                    <a:pt x="98581" y="124116"/>
                  </a:lnTo>
                  <a:lnTo>
                    <a:pt x="98725" y="123827"/>
                  </a:lnTo>
                  <a:lnTo>
                    <a:pt x="98834" y="123502"/>
                  </a:lnTo>
                  <a:lnTo>
                    <a:pt x="98942" y="123195"/>
                  </a:lnTo>
                  <a:lnTo>
                    <a:pt x="99141" y="122563"/>
                  </a:lnTo>
                  <a:lnTo>
                    <a:pt x="99357" y="121931"/>
                  </a:lnTo>
                  <a:lnTo>
                    <a:pt x="99448" y="121624"/>
                  </a:lnTo>
                  <a:lnTo>
                    <a:pt x="99574" y="121317"/>
                  </a:lnTo>
                  <a:lnTo>
                    <a:pt x="99700" y="121010"/>
                  </a:lnTo>
                  <a:lnTo>
                    <a:pt x="99845" y="120703"/>
                  </a:lnTo>
                  <a:lnTo>
                    <a:pt x="100007" y="120432"/>
                  </a:lnTo>
                  <a:lnTo>
                    <a:pt x="100206" y="120143"/>
                  </a:lnTo>
                  <a:lnTo>
                    <a:pt x="100387" y="119872"/>
                  </a:lnTo>
                  <a:lnTo>
                    <a:pt x="100585" y="119619"/>
                  </a:lnTo>
                  <a:lnTo>
                    <a:pt x="100983" y="119113"/>
                  </a:lnTo>
                  <a:lnTo>
                    <a:pt x="101181" y="118861"/>
                  </a:lnTo>
                  <a:lnTo>
                    <a:pt x="101362" y="118590"/>
                  </a:lnTo>
                  <a:lnTo>
                    <a:pt x="101524" y="118301"/>
                  </a:lnTo>
                  <a:lnTo>
                    <a:pt x="101579" y="118156"/>
                  </a:lnTo>
                  <a:lnTo>
                    <a:pt x="101633" y="117994"/>
                  </a:lnTo>
                  <a:lnTo>
                    <a:pt x="101669" y="117849"/>
                  </a:lnTo>
                  <a:lnTo>
                    <a:pt x="101705" y="117687"/>
                  </a:lnTo>
                  <a:lnTo>
                    <a:pt x="101723" y="117380"/>
                  </a:lnTo>
                  <a:lnTo>
                    <a:pt x="101705" y="117073"/>
                  </a:lnTo>
                  <a:lnTo>
                    <a:pt x="101669" y="116766"/>
                  </a:lnTo>
                  <a:lnTo>
                    <a:pt x="101597" y="116477"/>
                  </a:lnTo>
                  <a:lnTo>
                    <a:pt x="101506" y="116170"/>
                  </a:lnTo>
                  <a:lnTo>
                    <a:pt x="101308" y="115574"/>
                  </a:lnTo>
                  <a:lnTo>
                    <a:pt x="101488" y="115213"/>
                  </a:lnTo>
                  <a:lnTo>
                    <a:pt x="101669" y="114870"/>
                  </a:lnTo>
                  <a:lnTo>
                    <a:pt x="102066" y="114274"/>
                  </a:lnTo>
                  <a:lnTo>
                    <a:pt x="102265" y="113967"/>
                  </a:lnTo>
                  <a:lnTo>
                    <a:pt x="102445" y="113642"/>
                  </a:lnTo>
                  <a:lnTo>
                    <a:pt x="103348" y="113407"/>
                  </a:lnTo>
                  <a:lnTo>
                    <a:pt x="104269" y="113208"/>
                  </a:lnTo>
                  <a:lnTo>
                    <a:pt x="106093" y="112847"/>
                  </a:lnTo>
                  <a:lnTo>
                    <a:pt x="105822" y="113299"/>
                  </a:lnTo>
                  <a:lnTo>
                    <a:pt x="105551" y="113732"/>
                  </a:lnTo>
                  <a:lnTo>
                    <a:pt x="105281" y="114165"/>
                  </a:lnTo>
                  <a:lnTo>
                    <a:pt x="105010" y="114617"/>
                  </a:lnTo>
                  <a:lnTo>
                    <a:pt x="104955" y="114635"/>
                  </a:lnTo>
                  <a:lnTo>
                    <a:pt x="104685" y="115122"/>
                  </a:lnTo>
                  <a:lnTo>
                    <a:pt x="104378" y="115592"/>
                  </a:lnTo>
                  <a:lnTo>
                    <a:pt x="104107" y="116098"/>
                  </a:lnTo>
                  <a:lnTo>
                    <a:pt x="103962" y="116134"/>
                  </a:lnTo>
                  <a:lnTo>
                    <a:pt x="104035" y="116477"/>
                  </a:lnTo>
                  <a:lnTo>
                    <a:pt x="104035" y="116477"/>
                  </a:lnTo>
                  <a:lnTo>
                    <a:pt x="103764" y="116441"/>
                  </a:lnTo>
                  <a:lnTo>
                    <a:pt x="103836" y="116838"/>
                  </a:lnTo>
                  <a:lnTo>
                    <a:pt x="103547" y="116784"/>
                  </a:lnTo>
                  <a:lnTo>
                    <a:pt x="103655" y="117019"/>
                  </a:lnTo>
                  <a:lnTo>
                    <a:pt x="103421" y="117073"/>
                  </a:lnTo>
                  <a:lnTo>
                    <a:pt x="103493" y="117380"/>
                  </a:lnTo>
                  <a:lnTo>
                    <a:pt x="103222" y="117398"/>
                  </a:lnTo>
                  <a:lnTo>
                    <a:pt x="103294" y="117759"/>
                  </a:lnTo>
                  <a:lnTo>
                    <a:pt x="103023" y="117741"/>
                  </a:lnTo>
                  <a:lnTo>
                    <a:pt x="103132" y="118138"/>
                  </a:lnTo>
                  <a:lnTo>
                    <a:pt x="102843" y="118102"/>
                  </a:lnTo>
                  <a:lnTo>
                    <a:pt x="102843" y="118102"/>
                  </a:lnTo>
                  <a:lnTo>
                    <a:pt x="102969" y="118481"/>
                  </a:lnTo>
                  <a:lnTo>
                    <a:pt x="102698" y="118481"/>
                  </a:lnTo>
                  <a:lnTo>
                    <a:pt x="102608" y="118698"/>
                  </a:lnTo>
                  <a:lnTo>
                    <a:pt x="102554" y="118806"/>
                  </a:lnTo>
                  <a:lnTo>
                    <a:pt x="102536" y="119240"/>
                  </a:lnTo>
                  <a:lnTo>
                    <a:pt x="102698" y="119041"/>
                  </a:lnTo>
                  <a:lnTo>
                    <a:pt x="102843" y="118843"/>
                  </a:lnTo>
                  <a:lnTo>
                    <a:pt x="102969" y="118626"/>
                  </a:lnTo>
                  <a:lnTo>
                    <a:pt x="103095" y="118391"/>
                  </a:lnTo>
                  <a:lnTo>
                    <a:pt x="103312" y="117940"/>
                  </a:lnTo>
                  <a:lnTo>
                    <a:pt x="103439" y="117705"/>
                  </a:lnTo>
                  <a:lnTo>
                    <a:pt x="103583" y="117488"/>
                  </a:lnTo>
                  <a:lnTo>
                    <a:pt x="104053" y="116639"/>
                  </a:lnTo>
                  <a:lnTo>
                    <a:pt x="104125" y="116639"/>
                  </a:lnTo>
                  <a:lnTo>
                    <a:pt x="104612" y="115736"/>
                  </a:lnTo>
                  <a:lnTo>
                    <a:pt x="104685" y="115718"/>
                  </a:lnTo>
                  <a:lnTo>
                    <a:pt x="104883" y="115357"/>
                  </a:lnTo>
                  <a:lnTo>
                    <a:pt x="105497" y="114400"/>
                  </a:lnTo>
                  <a:lnTo>
                    <a:pt x="106111" y="113443"/>
                  </a:lnTo>
                  <a:lnTo>
                    <a:pt x="106292" y="113190"/>
                  </a:lnTo>
                  <a:lnTo>
                    <a:pt x="106382" y="113064"/>
                  </a:lnTo>
                  <a:lnTo>
                    <a:pt x="106472" y="112937"/>
                  </a:lnTo>
                  <a:lnTo>
                    <a:pt x="106581" y="112829"/>
                  </a:lnTo>
                  <a:lnTo>
                    <a:pt x="106707" y="112757"/>
                  </a:lnTo>
                  <a:lnTo>
                    <a:pt x="106852" y="112703"/>
                  </a:lnTo>
                  <a:lnTo>
                    <a:pt x="106924" y="112685"/>
                  </a:lnTo>
                  <a:lnTo>
                    <a:pt x="107014" y="112685"/>
                  </a:lnTo>
                  <a:lnTo>
                    <a:pt x="107339" y="112630"/>
                  </a:lnTo>
                  <a:lnTo>
                    <a:pt x="107682" y="112558"/>
                  </a:lnTo>
                  <a:lnTo>
                    <a:pt x="108350" y="112432"/>
                  </a:lnTo>
                  <a:lnTo>
                    <a:pt x="108694" y="112396"/>
                  </a:lnTo>
                  <a:lnTo>
                    <a:pt x="109019" y="112378"/>
                  </a:lnTo>
                  <a:lnTo>
                    <a:pt x="109181" y="112396"/>
                  </a:lnTo>
                  <a:lnTo>
                    <a:pt x="109362" y="112414"/>
                  </a:lnTo>
                  <a:lnTo>
                    <a:pt x="109524" y="112432"/>
                  </a:lnTo>
                  <a:lnTo>
                    <a:pt x="109687" y="112468"/>
                  </a:lnTo>
                  <a:lnTo>
                    <a:pt x="109651" y="112251"/>
                  </a:lnTo>
                  <a:lnTo>
                    <a:pt x="110517" y="112071"/>
                  </a:lnTo>
                  <a:lnTo>
                    <a:pt x="111384" y="111908"/>
                  </a:lnTo>
                  <a:lnTo>
                    <a:pt x="112251" y="111746"/>
                  </a:lnTo>
                  <a:lnTo>
                    <a:pt x="113100" y="111583"/>
                  </a:lnTo>
                  <a:close/>
                  <a:moveTo>
                    <a:pt x="153930" y="128558"/>
                  </a:moveTo>
                  <a:lnTo>
                    <a:pt x="153515" y="129660"/>
                  </a:lnTo>
                  <a:lnTo>
                    <a:pt x="153099" y="130743"/>
                  </a:lnTo>
                  <a:lnTo>
                    <a:pt x="152666" y="131845"/>
                  </a:lnTo>
                  <a:lnTo>
                    <a:pt x="152269" y="132946"/>
                  </a:lnTo>
                  <a:lnTo>
                    <a:pt x="151618" y="132621"/>
                  </a:lnTo>
                  <a:lnTo>
                    <a:pt x="150860" y="132459"/>
                  </a:lnTo>
                  <a:lnTo>
                    <a:pt x="150120" y="132296"/>
                  </a:lnTo>
                  <a:lnTo>
                    <a:pt x="149740" y="132224"/>
                  </a:lnTo>
                  <a:lnTo>
                    <a:pt x="149361" y="132170"/>
                  </a:lnTo>
                  <a:lnTo>
                    <a:pt x="148982" y="132134"/>
                  </a:lnTo>
                  <a:lnTo>
                    <a:pt x="148585" y="132134"/>
                  </a:lnTo>
                  <a:lnTo>
                    <a:pt x="148585" y="131845"/>
                  </a:lnTo>
                  <a:lnTo>
                    <a:pt x="149144" y="131538"/>
                  </a:lnTo>
                  <a:lnTo>
                    <a:pt x="149686" y="131213"/>
                  </a:lnTo>
                  <a:lnTo>
                    <a:pt x="150770" y="130544"/>
                  </a:lnTo>
                  <a:lnTo>
                    <a:pt x="151817" y="129840"/>
                  </a:lnTo>
                  <a:lnTo>
                    <a:pt x="152864" y="129118"/>
                  </a:lnTo>
                  <a:lnTo>
                    <a:pt x="153117" y="128955"/>
                  </a:lnTo>
                  <a:lnTo>
                    <a:pt x="153388" y="128811"/>
                  </a:lnTo>
                  <a:lnTo>
                    <a:pt x="153930" y="128558"/>
                  </a:lnTo>
                  <a:close/>
                  <a:moveTo>
                    <a:pt x="176864" y="116928"/>
                  </a:moveTo>
                  <a:lnTo>
                    <a:pt x="177099" y="116946"/>
                  </a:lnTo>
                  <a:lnTo>
                    <a:pt x="177334" y="116983"/>
                  </a:lnTo>
                  <a:lnTo>
                    <a:pt x="177550" y="117055"/>
                  </a:lnTo>
                  <a:lnTo>
                    <a:pt x="177767" y="117127"/>
                  </a:lnTo>
                  <a:lnTo>
                    <a:pt x="177966" y="117235"/>
                  </a:lnTo>
                  <a:lnTo>
                    <a:pt x="178164" y="117380"/>
                  </a:lnTo>
                  <a:lnTo>
                    <a:pt x="178327" y="117524"/>
                  </a:lnTo>
                  <a:lnTo>
                    <a:pt x="178489" y="117705"/>
                  </a:lnTo>
                  <a:lnTo>
                    <a:pt x="178634" y="117903"/>
                  </a:lnTo>
                  <a:lnTo>
                    <a:pt x="178706" y="118120"/>
                  </a:lnTo>
                  <a:lnTo>
                    <a:pt x="178760" y="118337"/>
                  </a:lnTo>
                  <a:lnTo>
                    <a:pt x="178814" y="118536"/>
                  </a:lnTo>
                  <a:lnTo>
                    <a:pt x="178832" y="118770"/>
                  </a:lnTo>
                  <a:lnTo>
                    <a:pt x="178832" y="118987"/>
                  </a:lnTo>
                  <a:lnTo>
                    <a:pt x="178814" y="119204"/>
                  </a:lnTo>
                  <a:lnTo>
                    <a:pt x="178796" y="119420"/>
                  </a:lnTo>
                  <a:lnTo>
                    <a:pt x="178742" y="119637"/>
                  </a:lnTo>
                  <a:lnTo>
                    <a:pt x="178634" y="120070"/>
                  </a:lnTo>
                  <a:lnTo>
                    <a:pt x="178489" y="120486"/>
                  </a:lnTo>
                  <a:lnTo>
                    <a:pt x="178309" y="120901"/>
                  </a:lnTo>
                  <a:lnTo>
                    <a:pt x="178128" y="121298"/>
                  </a:lnTo>
                  <a:lnTo>
                    <a:pt x="177984" y="121587"/>
                  </a:lnTo>
                  <a:lnTo>
                    <a:pt x="177821" y="121858"/>
                  </a:lnTo>
                  <a:lnTo>
                    <a:pt x="177641" y="122111"/>
                  </a:lnTo>
                  <a:lnTo>
                    <a:pt x="177460" y="122382"/>
                  </a:lnTo>
                  <a:lnTo>
                    <a:pt x="177063" y="122870"/>
                  </a:lnTo>
                  <a:lnTo>
                    <a:pt x="176647" y="123339"/>
                  </a:lnTo>
                  <a:lnTo>
                    <a:pt x="175781" y="124278"/>
                  </a:lnTo>
                  <a:lnTo>
                    <a:pt x="175347" y="124748"/>
                  </a:lnTo>
                  <a:lnTo>
                    <a:pt x="174950" y="125235"/>
                  </a:lnTo>
                  <a:lnTo>
                    <a:pt x="174498" y="125741"/>
                  </a:lnTo>
                  <a:lnTo>
                    <a:pt x="174047" y="126246"/>
                  </a:lnTo>
                  <a:lnTo>
                    <a:pt x="173108" y="127240"/>
                  </a:lnTo>
                  <a:lnTo>
                    <a:pt x="172187" y="128233"/>
                  </a:lnTo>
                  <a:lnTo>
                    <a:pt x="171754" y="128739"/>
                  </a:lnTo>
                  <a:lnTo>
                    <a:pt x="171320" y="129262"/>
                  </a:lnTo>
                  <a:lnTo>
                    <a:pt x="170508" y="130201"/>
                  </a:lnTo>
                  <a:lnTo>
                    <a:pt x="170110" y="130671"/>
                  </a:lnTo>
                  <a:lnTo>
                    <a:pt x="169695" y="131140"/>
                  </a:lnTo>
                  <a:lnTo>
                    <a:pt x="169261" y="131574"/>
                  </a:lnTo>
                  <a:lnTo>
                    <a:pt x="168810" y="131989"/>
                  </a:lnTo>
                  <a:lnTo>
                    <a:pt x="168575" y="132188"/>
                  </a:lnTo>
                  <a:lnTo>
                    <a:pt x="168322" y="132386"/>
                  </a:lnTo>
                  <a:lnTo>
                    <a:pt x="168070" y="132549"/>
                  </a:lnTo>
                  <a:lnTo>
                    <a:pt x="167817" y="132729"/>
                  </a:lnTo>
                  <a:lnTo>
                    <a:pt x="167636" y="132874"/>
                  </a:lnTo>
                  <a:lnTo>
                    <a:pt x="167438" y="133018"/>
                  </a:lnTo>
                  <a:lnTo>
                    <a:pt x="167221" y="133145"/>
                  </a:lnTo>
                  <a:lnTo>
                    <a:pt x="167004" y="133253"/>
                  </a:lnTo>
                  <a:lnTo>
                    <a:pt x="166787" y="133361"/>
                  </a:lnTo>
                  <a:lnTo>
                    <a:pt x="166571" y="133452"/>
                  </a:lnTo>
                  <a:lnTo>
                    <a:pt x="166336" y="133524"/>
                  </a:lnTo>
                  <a:lnTo>
                    <a:pt x="166101" y="133578"/>
                  </a:lnTo>
                  <a:lnTo>
                    <a:pt x="165867" y="133632"/>
                  </a:lnTo>
                  <a:lnTo>
                    <a:pt x="165632" y="133650"/>
                  </a:lnTo>
                  <a:lnTo>
                    <a:pt x="165397" y="133668"/>
                  </a:lnTo>
                  <a:lnTo>
                    <a:pt x="165144" y="133668"/>
                  </a:lnTo>
                  <a:lnTo>
                    <a:pt x="164909" y="133632"/>
                  </a:lnTo>
                  <a:lnTo>
                    <a:pt x="164675" y="133596"/>
                  </a:lnTo>
                  <a:lnTo>
                    <a:pt x="164440" y="133524"/>
                  </a:lnTo>
                  <a:lnTo>
                    <a:pt x="164223" y="133434"/>
                  </a:lnTo>
                  <a:lnTo>
                    <a:pt x="164043" y="133343"/>
                  </a:lnTo>
                  <a:lnTo>
                    <a:pt x="163880" y="133235"/>
                  </a:lnTo>
                  <a:lnTo>
                    <a:pt x="163736" y="133109"/>
                  </a:lnTo>
                  <a:lnTo>
                    <a:pt x="163591" y="132964"/>
                  </a:lnTo>
                  <a:lnTo>
                    <a:pt x="163483" y="132820"/>
                  </a:lnTo>
                  <a:lnTo>
                    <a:pt x="163374" y="132657"/>
                  </a:lnTo>
                  <a:lnTo>
                    <a:pt x="163284" y="132477"/>
                  </a:lnTo>
                  <a:lnTo>
                    <a:pt x="163212" y="132296"/>
                  </a:lnTo>
                  <a:lnTo>
                    <a:pt x="163284" y="132007"/>
                  </a:lnTo>
                  <a:lnTo>
                    <a:pt x="163374" y="131718"/>
                  </a:lnTo>
                  <a:lnTo>
                    <a:pt x="163483" y="131447"/>
                  </a:lnTo>
                  <a:lnTo>
                    <a:pt x="163609" y="131176"/>
                  </a:lnTo>
                  <a:lnTo>
                    <a:pt x="163736" y="130906"/>
                  </a:lnTo>
                  <a:lnTo>
                    <a:pt x="163898" y="130653"/>
                  </a:lnTo>
                  <a:lnTo>
                    <a:pt x="164061" y="130418"/>
                  </a:lnTo>
                  <a:lnTo>
                    <a:pt x="164241" y="130165"/>
                  </a:lnTo>
                  <a:lnTo>
                    <a:pt x="164639" y="129714"/>
                  </a:lnTo>
                  <a:lnTo>
                    <a:pt x="165036" y="129262"/>
                  </a:lnTo>
                  <a:lnTo>
                    <a:pt x="165867" y="128395"/>
                  </a:lnTo>
                  <a:lnTo>
                    <a:pt x="166318" y="127926"/>
                  </a:lnTo>
                  <a:lnTo>
                    <a:pt x="166787" y="127493"/>
                  </a:lnTo>
                  <a:lnTo>
                    <a:pt x="167745" y="126626"/>
                  </a:lnTo>
                  <a:lnTo>
                    <a:pt x="168214" y="126174"/>
                  </a:lnTo>
                  <a:lnTo>
                    <a:pt x="168684" y="125741"/>
                  </a:lnTo>
                  <a:lnTo>
                    <a:pt x="169135" y="125271"/>
                  </a:lnTo>
                  <a:lnTo>
                    <a:pt x="169568" y="124784"/>
                  </a:lnTo>
                  <a:lnTo>
                    <a:pt x="169785" y="124531"/>
                  </a:lnTo>
                  <a:lnTo>
                    <a:pt x="169984" y="124278"/>
                  </a:lnTo>
                  <a:lnTo>
                    <a:pt x="170381" y="123754"/>
                  </a:lnTo>
                  <a:lnTo>
                    <a:pt x="170760" y="123231"/>
                  </a:lnTo>
                  <a:lnTo>
                    <a:pt x="171158" y="122707"/>
                  </a:lnTo>
                  <a:lnTo>
                    <a:pt x="171410" y="122418"/>
                  </a:lnTo>
                  <a:lnTo>
                    <a:pt x="171627" y="122111"/>
                  </a:lnTo>
                  <a:lnTo>
                    <a:pt x="171844" y="121804"/>
                  </a:lnTo>
                  <a:lnTo>
                    <a:pt x="172061" y="121479"/>
                  </a:lnTo>
                  <a:lnTo>
                    <a:pt x="172458" y="120829"/>
                  </a:lnTo>
                  <a:lnTo>
                    <a:pt x="172656" y="120504"/>
                  </a:lnTo>
                  <a:lnTo>
                    <a:pt x="172873" y="120197"/>
                  </a:lnTo>
                  <a:lnTo>
                    <a:pt x="173144" y="119818"/>
                  </a:lnTo>
                  <a:lnTo>
                    <a:pt x="173433" y="119457"/>
                  </a:lnTo>
                  <a:lnTo>
                    <a:pt x="173740" y="119095"/>
                  </a:lnTo>
                  <a:lnTo>
                    <a:pt x="174047" y="118734"/>
                  </a:lnTo>
                  <a:lnTo>
                    <a:pt x="174679" y="118048"/>
                  </a:lnTo>
                  <a:lnTo>
                    <a:pt x="175311" y="117362"/>
                  </a:lnTo>
                  <a:lnTo>
                    <a:pt x="175510" y="117253"/>
                  </a:lnTo>
                  <a:lnTo>
                    <a:pt x="175726" y="117145"/>
                  </a:lnTo>
                  <a:lnTo>
                    <a:pt x="175943" y="117055"/>
                  </a:lnTo>
                  <a:lnTo>
                    <a:pt x="176160" y="117001"/>
                  </a:lnTo>
                  <a:lnTo>
                    <a:pt x="176395" y="116946"/>
                  </a:lnTo>
                  <a:lnTo>
                    <a:pt x="176629" y="116928"/>
                  </a:lnTo>
                  <a:close/>
                  <a:moveTo>
                    <a:pt x="214064" y="118066"/>
                  </a:moveTo>
                  <a:lnTo>
                    <a:pt x="213974" y="119980"/>
                  </a:lnTo>
                  <a:lnTo>
                    <a:pt x="213884" y="121876"/>
                  </a:lnTo>
                  <a:lnTo>
                    <a:pt x="213830" y="122833"/>
                  </a:lnTo>
                  <a:lnTo>
                    <a:pt x="213739" y="123791"/>
                  </a:lnTo>
                  <a:lnTo>
                    <a:pt x="213613" y="124730"/>
                  </a:lnTo>
                  <a:lnTo>
                    <a:pt x="213468" y="125669"/>
                  </a:lnTo>
                  <a:lnTo>
                    <a:pt x="213306" y="126879"/>
                  </a:lnTo>
                  <a:lnTo>
                    <a:pt x="213107" y="128070"/>
                  </a:lnTo>
                  <a:lnTo>
                    <a:pt x="212854" y="129262"/>
                  </a:lnTo>
                  <a:lnTo>
                    <a:pt x="212602" y="130436"/>
                  </a:lnTo>
                  <a:lnTo>
                    <a:pt x="212295" y="131610"/>
                  </a:lnTo>
                  <a:lnTo>
                    <a:pt x="211988" y="132784"/>
                  </a:lnTo>
                  <a:lnTo>
                    <a:pt x="211645" y="133939"/>
                  </a:lnTo>
                  <a:lnTo>
                    <a:pt x="211265" y="135095"/>
                  </a:lnTo>
                  <a:lnTo>
                    <a:pt x="211392" y="133380"/>
                  </a:lnTo>
                  <a:lnTo>
                    <a:pt x="211536" y="131664"/>
                  </a:lnTo>
                  <a:lnTo>
                    <a:pt x="211681" y="129948"/>
                  </a:lnTo>
                  <a:lnTo>
                    <a:pt x="211861" y="128233"/>
                  </a:lnTo>
                  <a:lnTo>
                    <a:pt x="211988" y="127420"/>
                  </a:lnTo>
                  <a:lnTo>
                    <a:pt x="212114" y="126626"/>
                  </a:lnTo>
                  <a:lnTo>
                    <a:pt x="212385" y="125037"/>
                  </a:lnTo>
                  <a:lnTo>
                    <a:pt x="212692" y="123447"/>
                  </a:lnTo>
                  <a:lnTo>
                    <a:pt x="212981" y="121858"/>
                  </a:lnTo>
                  <a:lnTo>
                    <a:pt x="213071" y="121425"/>
                  </a:lnTo>
                  <a:lnTo>
                    <a:pt x="213180" y="121010"/>
                  </a:lnTo>
                  <a:lnTo>
                    <a:pt x="213378" y="120161"/>
                  </a:lnTo>
                  <a:lnTo>
                    <a:pt x="213468" y="119727"/>
                  </a:lnTo>
                  <a:lnTo>
                    <a:pt x="213541" y="119294"/>
                  </a:lnTo>
                  <a:lnTo>
                    <a:pt x="213577" y="118879"/>
                  </a:lnTo>
                  <a:lnTo>
                    <a:pt x="213595" y="118445"/>
                  </a:lnTo>
                  <a:lnTo>
                    <a:pt x="214064" y="118066"/>
                  </a:lnTo>
                  <a:close/>
                  <a:moveTo>
                    <a:pt x="147808" y="132314"/>
                  </a:moveTo>
                  <a:lnTo>
                    <a:pt x="148097" y="132332"/>
                  </a:lnTo>
                  <a:lnTo>
                    <a:pt x="148368" y="132368"/>
                  </a:lnTo>
                  <a:lnTo>
                    <a:pt x="148910" y="132459"/>
                  </a:lnTo>
                  <a:lnTo>
                    <a:pt x="149451" y="132549"/>
                  </a:lnTo>
                  <a:lnTo>
                    <a:pt x="150011" y="132657"/>
                  </a:lnTo>
                  <a:lnTo>
                    <a:pt x="150463" y="132748"/>
                  </a:lnTo>
                  <a:lnTo>
                    <a:pt x="150932" y="132820"/>
                  </a:lnTo>
                  <a:lnTo>
                    <a:pt x="151293" y="132910"/>
                  </a:lnTo>
                  <a:lnTo>
                    <a:pt x="151673" y="133000"/>
                  </a:lnTo>
                  <a:lnTo>
                    <a:pt x="152232" y="133163"/>
                  </a:lnTo>
                  <a:lnTo>
                    <a:pt x="151980" y="133849"/>
                  </a:lnTo>
                  <a:lnTo>
                    <a:pt x="151727" y="134535"/>
                  </a:lnTo>
                  <a:lnTo>
                    <a:pt x="151203" y="135872"/>
                  </a:lnTo>
                  <a:lnTo>
                    <a:pt x="150679" y="135799"/>
                  </a:lnTo>
                  <a:lnTo>
                    <a:pt x="150156" y="135583"/>
                  </a:lnTo>
                  <a:lnTo>
                    <a:pt x="149596" y="135420"/>
                  </a:lnTo>
                  <a:lnTo>
                    <a:pt x="149036" y="135222"/>
                  </a:lnTo>
                  <a:lnTo>
                    <a:pt x="148494" y="135041"/>
                  </a:lnTo>
                  <a:lnTo>
                    <a:pt x="147935" y="134860"/>
                  </a:lnTo>
                  <a:lnTo>
                    <a:pt x="147591" y="134734"/>
                  </a:lnTo>
                  <a:lnTo>
                    <a:pt x="147248" y="134626"/>
                  </a:lnTo>
                  <a:lnTo>
                    <a:pt x="146905" y="134553"/>
                  </a:lnTo>
                  <a:lnTo>
                    <a:pt x="146725" y="134535"/>
                  </a:lnTo>
                  <a:lnTo>
                    <a:pt x="146544" y="134517"/>
                  </a:lnTo>
                  <a:lnTo>
                    <a:pt x="146670" y="134355"/>
                  </a:lnTo>
                  <a:lnTo>
                    <a:pt x="146002" y="134391"/>
                  </a:lnTo>
                  <a:lnTo>
                    <a:pt x="146093" y="134192"/>
                  </a:lnTo>
                  <a:lnTo>
                    <a:pt x="145551" y="134192"/>
                  </a:lnTo>
                  <a:lnTo>
                    <a:pt x="146074" y="133668"/>
                  </a:lnTo>
                  <a:lnTo>
                    <a:pt x="146327" y="133398"/>
                  </a:lnTo>
                  <a:lnTo>
                    <a:pt x="146598" y="133127"/>
                  </a:lnTo>
                  <a:lnTo>
                    <a:pt x="146869" y="132892"/>
                  </a:lnTo>
                  <a:lnTo>
                    <a:pt x="147158" y="132675"/>
                  </a:lnTo>
                  <a:lnTo>
                    <a:pt x="147483" y="132477"/>
                  </a:lnTo>
                  <a:lnTo>
                    <a:pt x="147646" y="132386"/>
                  </a:lnTo>
                  <a:lnTo>
                    <a:pt x="147808" y="132314"/>
                  </a:lnTo>
                  <a:close/>
                  <a:moveTo>
                    <a:pt x="193351" y="102030"/>
                  </a:moveTo>
                  <a:lnTo>
                    <a:pt x="193406" y="102391"/>
                  </a:lnTo>
                  <a:lnTo>
                    <a:pt x="193875" y="102355"/>
                  </a:lnTo>
                  <a:lnTo>
                    <a:pt x="193965" y="102536"/>
                  </a:lnTo>
                  <a:lnTo>
                    <a:pt x="194092" y="102698"/>
                  </a:lnTo>
                  <a:lnTo>
                    <a:pt x="194236" y="102825"/>
                  </a:lnTo>
                  <a:lnTo>
                    <a:pt x="194399" y="102933"/>
                  </a:lnTo>
                  <a:lnTo>
                    <a:pt x="194579" y="103005"/>
                  </a:lnTo>
                  <a:lnTo>
                    <a:pt x="194760" y="103096"/>
                  </a:lnTo>
                  <a:lnTo>
                    <a:pt x="195139" y="103222"/>
                  </a:lnTo>
                  <a:lnTo>
                    <a:pt x="195121" y="103529"/>
                  </a:lnTo>
                  <a:lnTo>
                    <a:pt x="195067" y="103836"/>
                  </a:lnTo>
                  <a:lnTo>
                    <a:pt x="194941" y="104450"/>
                  </a:lnTo>
                  <a:lnTo>
                    <a:pt x="194471" y="104287"/>
                  </a:lnTo>
                  <a:lnTo>
                    <a:pt x="193983" y="104143"/>
                  </a:lnTo>
                  <a:lnTo>
                    <a:pt x="193839" y="103926"/>
                  </a:lnTo>
                  <a:lnTo>
                    <a:pt x="193749" y="104342"/>
                  </a:lnTo>
                  <a:lnTo>
                    <a:pt x="194020" y="104504"/>
                  </a:lnTo>
                  <a:lnTo>
                    <a:pt x="194290" y="104649"/>
                  </a:lnTo>
                  <a:lnTo>
                    <a:pt x="194543" y="104793"/>
                  </a:lnTo>
                  <a:lnTo>
                    <a:pt x="194796" y="104974"/>
                  </a:lnTo>
                  <a:lnTo>
                    <a:pt x="194615" y="105678"/>
                  </a:lnTo>
                  <a:lnTo>
                    <a:pt x="194435" y="106364"/>
                  </a:lnTo>
                  <a:lnTo>
                    <a:pt x="194038" y="106256"/>
                  </a:lnTo>
                  <a:lnTo>
                    <a:pt x="193839" y="106220"/>
                  </a:lnTo>
                  <a:lnTo>
                    <a:pt x="193658" y="106202"/>
                  </a:lnTo>
                  <a:lnTo>
                    <a:pt x="193911" y="106346"/>
                  </a:lnTo>
                  <a:lnTo>
                    <a:pt x="194182" y="106472"/>
                  </a:lnTo>
                  <a:lnTo>
                    <a:pt x="194110" y="106653"/>
                  </a:lnTo>
                  <a:lnTo>
                    <a:pt x="194381" y="106563"/>
                  </a:lnTo>
                  <a:lnTo>
                    <a:pt x="194381" y="106563"/>
                  </a:lnTo>
                  <a:lnTo>
                    <a:pt x="193983" y="108224"/>
                  </a:lnTo>
                  <a:lnTo>
                    <a:pt x="193713" y="108134"/>
                  </a:lnTo>
                  <a:lnTo>
                    <a:pt x="193424" y="108062"/>
                  </a:lnTo>
                  <a:lnTo>
                    <a:pt x="193279" y="108044"/>
                  </a:lnTo>
                  <a:lnTo>
                    <a:pt x="193153" y="108044"/>
                  </a:lnTo>
                  <a:lnTo>
                    <a:pt x="193008" y="108080"/>
                  </a:lnTo>
                  <a:lnTo>
                    <a:pt x="192882" y="108152"/>
                  </a:lnTo>
                  <a:lnTo>
                    <a:pt x="193243" y="108224"/>
                  </a:lnTo>
                  <a:lnTo>
                    <a:pt x="193261" y="108387"/>
                  </a:lnTo>
                  <a:lnTo>
                    <a:pt x="193875" y="108640"/>
                  </a:lnTo>
                  <a:lnTo>
                    <a:pt x="193532" y="109922"/>
                  </a:lnTo>
                  <a:lnTo>
                    <a:pt x="193044" y="109777"/>
                  </a:lnTo>
                  <a:lnTo>
                    <a:pt x="192792" y="109723"/>
                  </a:lnTo>
                  <a:lnTo>
                    <a:pt x="192665" y="109705"/>
                  </a:lnTo>
                  <a:lnTo>
                    <a:pt x="192539" y="109705"/>
                  </a:lnTo>
                  <a:lnTo>
                    <a:pt x="192792" y="109904"/>
                  </a:lnTo>
                  <a:lnTo>
                    <a:pt x="192846" y="109976"/>
                  </a:lnTo>
                  <a:lnTo>
                    <a:pt x="192918" y="110048"/>
                  </a:lnTo>
                  <a:lnTo>
                    <a:pt x="192990" y="110120"/>
                  </a:lnTo>
                  <a:lnTo>
                    <a:pt x="193081" y="110174"/>
                  </a:lnTo>
                  <a:lnTo>
                    <a:pt x="193261" y="110265"/>
                  </a:lnTo>
                  <a:lnTo>
                    <a:pt x="193442" y="110337"/>
                  </a:lnTo>
                  <a:lnTo>
                    <a:pt x="193369" y="110536"/>
                  </a:lnTo>
                  <a:lnTo>
                    <a:pt x="193333" y="110716"/>
                  </a:lnTo>
                  <a:lnTo>
                    <a:pt x="193243" y="111132"/>
                  </a:lnTo>
                  <a:lnTo>
                    <a:pt x="193189" y="111312"/>
                  </a:lnTo>
                  <a:lnTo>
                    <a:pt x="193117" y="111493"/>
                  </a:lnTo>
                  <a:lnTo>
                    <a:pt x="193062" y="111583"/>
                  </a:lnTo>
                  <a:lnTo>
                    <a:pt x="193008" y="111655"/>
                  </a:lnTo>
                  <a:lnTo>
                    <a:pt x="192936" y="111727"/>
                  </a:lnTo>
                  <a:lnTo>
                    <a:pt x="192846" y="111782"/>
                  </a:lnTo>
                  <a:lnTo>
                    <a:pt x="192918" y="112269"/>
                  </a:lnTo>
                  <a:lnTo>
                    <a:pt x="192846" y="112468"/>
                  </a:lnTo>
                  <a:lnTo>
                    <a:pt x="192792" y="112685"/>
                  </a:lnTo>
                  <a:lnTo>
                    <a:pt x="192683" y="113136"/>
                  </a:lnTo>
                  <a:lnTo>
                    <a:pt x="192611" y="113335"/>
                  </a:lnTo>
                  <a:lnTo>
                    <a:pt x="192503" y="113533"/>
                  </a:lnTo>
                  <a:lnTo>
                    <a:pt x="192448" y="113624"/>
                  </a:lnTo>
                  <a:lnTo>
                    <a:pt x="192376" y="113696"/>
                  </a:lnTo>
                  <a:lnTo>
                    <a:pt x="192286" y="113768"/>
                  </a:lnTo>
                  <a:lnTo>
                    <a:pt x="192196" y="113840"/>
                  </a:lnTo>
                  <a:lnTo>
                    <a:pt x="192015" y="113371"/>
                  </a:lnTo>
                  <a:lnTo>
                    <a:pt x="191979" y="113479"/>
                  </a:lnTo>
                  <a:lnTo>
                    <a:pt x="191997" y="113588"/>
                  </a:lnTo>
                  <a:lnTo>
                    <a:pt x="192015" y="113678"/>
                  </a:lnTo>
                  <a:lnTo>
                    <a:pt x="192069" y="113750"/>
                  </a:lnTo>
                  <a:lnTo>
                    <a:pt x="192141" y="113822"/>
                  </a:lnTo>
                  <a:lnTo>
                    <a:pt x="192232" y="113876"/>
                  </a:lnTo>
                  <a:lnTo>
                    <a:pt x="192430" y="113967"/>
                  </a:lnTo>
                  <a:lnTo>
                    <a:pt x="192214" y="114779"/>
                  </a:lnTo>
                  <a:lnTo>
                    <a:pt x="192015" y="115592"/>
                  </a:lnTo>
                  <a:lnTo>
                    <a:pt x="191853" y="116405"/>
                  </a:lnTo>
                  <a:lnTo>
                    <a:pt x="191690" y="117235"/>
                  </a:lnTo>
                  <a:lnTo>
                    <a:pt x="190968" y="117127"/>
                  </a:lnTo>
                  <a:lnTo>
                    <a:pt x="190643" y="116964"/>
                  </a:lnTo>
                  <a:lnTo>
                    <a:pt x="190300" y="116820"/>
                  </a:lnTo>
                  <a:lnTo>
                    <a:pt x="190480" y="116946"/>
                  </a:lnTo>
                  <a:lnTo>
                    <a:pt x="190661" y="117055"/>
                  </a:lnTo>
                  <a:lnTo>
                    <a:pt x="190859" y="117145"/>
                  </a:lnTo>
                  <a:lnTo>
                    <a:pt x="191058" y="117235"/>
                  </a:lnTo>
                  <a:lnTo>
                    <a:pt x="191076" y="117344"/>
                  </a:lnTo>
                  <a:lnTo>
                    <a:pt x="191690" y="117362"/>
                  </a:lnTo>
                  <a:lnTo>
                    <a:pt x="191437" y="118716"/>
                  </a:lnTo>
                  <a:lnTo>
                    <a:pt x="191094" y="118608"/>
                  </a:lnTo>
                  <a:lnTo>
                    <a:pt x="190751" y="118481"/>
                  </a:lnTo>
                  <a:lnTo>
                    <a:pt x="190498" y="118536"/>
                  </a:lnTo>
                  <a:lnTo>
                    <a:pt x="190697" y="118626"/>
                  </a:lnTo>
                  <a:lnTo>
                    <a:pt x="190914" y="118680"/>
                  </a:lnTo>
                  <a:lnTo>
                    <a:pt x="190841" y="118843"/>
                  </a:lnTo>
                  <a:lnTo>
                    <a:pt x="190841" y="118843"/>
                  </a:lnTo>
                  <a:lnTo>
                    <a:pt x="191437" y="118806"/>
                  </a:lnTo>
                  <a:lnTo>
                    <a:pt x="191383" y="119222"/>
                  </a:lnTo>
                  <a:lnTo>
                    <a:pt x="191347" y="119655"/>
                  </a:lnTo>
                  <a:lnTo>
                    <a:pt x="191311" y="120486"/>
                  </a:lnTo>
                  <a:lnTo>
                    <a:pt x="190354" y="120468"/>
                  </a:lnTo>
                  <a:lnTo>
                    <a:pt x="190227" y="120396"/>
                  </a:lnTo>
                  <a:lnTo>
                    <a:pt x="190101" y="120341"/>
                  </a:lnTo>
                  <a:lnTo>
                    <a:pt x="189956" y="120323"/>
                  </a:lnTo>
                  <a:lnTo>
                    <a:pt x="189812" y="120305"/>
                  </a:lnTo>
                  <a:lnTo>
                    <a:pt x="189523" y="120323"/>
                  </a:lnTo>
                  <a:lnTo>
                    <a:pt x="189234" y="120359"/>
                  </a:lnTo>
                  <a:lnTo>
                    <a:pt x="189487" y="120414"/>
                  </a:lnTo>
                  <a:lnTo>
                    <a:pt x="189722" y="120450"/>
                  </a:lnTo>
                  <a:lnTo>
                    <a:pt x="190209" y="120504"/>
                  </a:lnTo>
                  <a:lnTo>
                    <a:pt x="190083" y="120648"/>
                  </a:lnTo>
                  <a:lnTo>
                    <a:pt x="191311" y="120666"/>
                  </a:lnTo>
                  <a:lnTo>
                    <a:pt x="191184" y="121407"/>
                  </a:lnTo>
                  <a:lnTo>
                    <a:pt x="191094" y="122165"/>
                  </a:lnTo>
                  <a:lnTo>
                    <a:pt x="190625" y="122129"/>
                  </a:lnTo>
                  <a:lnTo>
                    <a:pt x="190137" y="122111"/>
                  </a:lnTo>
                  <a:lnTo>
                    <a:pt x="189667" y="122111"/>
                  </a:lnTo>
                  <a:lnTo>
                    <a:pt x="189180" y="122129"/>
                  </a:lnTo>
                  <a:lnTo>
                    <a:pt x="189126" y="121822"/>
                  </a:lnTo>
                  <a:lnTo>
                    <a:pt x="189017" y="122310"/>
                  </a:lnTo>
                  <a:lnTo>
                    <a:pt x="189631" y="122292"/>
                  </a:lnTo>
                  <a:lnTo>
                    <a:pt x="189577" y="122472"/>
                  </a:lnTo>
                  <a:lnTo>
                    <a:pt x="191022" y="122490"/>
                  </a:lnTo>
                  <a:lnTo>
                    <a:pt x="190805" y="123195"/>
                  </a:lnTo>
                  <a:lnTo>
                    <a:pt x="190697" y="123556"/>
                  </a:lnTo>
                  <a:lnTo>
                    <a:pt x="190552" y="123899"/>
                  </a:lnTo>
                  <a:lnTo>
                    <a:pt x="189162" y="123989"/>
                  </a:lnTo>
                  <a:lnTo>
                    <a:pt x="190426" y="124188"/>
                  </a:lnTo>
                  <a:lnTo>
                    <a:pt x="190336" y="124585"/>
                  </a:lnTo>
                  <a:lnTo>
                    <a:pt x="190227" y="124982"/>
                  </a:lnTo>
                  <a:lnTo>
                    <a:pt x="189974" y="125759"/>
                  </a:lnTo>
                  <a:lnTo>
                    <a:pt x="189451" y="127312"/>
                  </a:lnTo>
                  <a:lnTo>
                    <a:pt x="189361" y="127673"/>
                  </a:lnTo>
                  <a:lnTo>
                    <a:pt x="189270" y="128034"/>
                  </a:lnTo>
                  <a:lnTo>
                    <a:pt x="189072" y="128757"/>
                  </a:lnTo>
                  <a:lnTo>
                    <a:pt x="188801" y="128702"/>
                  </a:lnTo>
                  <a:lnTo>
                    <a:pt x="188927" y="129298"/>
                  </a:lnTo>
                  <a:lnTo>
                    <a:pt x="188747" y="129768"/>
                  </a:lnTo>
                  <a:lnTo>
                    <a:pt x="188656" y="129985"/>
                  </a:lnTo>
                  <a:lnTo>
                    <a:pt x="188530" y="130219"/>
                  </a:lnTo>
                  <a:lnTo>
                    <a:pt x="188512" y="130436"/>
                  </a:lnTo>
                  <a:lnTo>
                    <a:pt x="188476" y="130653"/>
                  </a:lnTo>
                  <a:lnTo>
                    <a:pt x="188421" y="130869"/>
                  </a:lnTo>
                  <a:lnTo>
                    <a:pt x="188367" y="131068"/>
                  </a:lnTo>
                  <a:lnTo>
                    <a:pt x="188277" y="131285"/>
                  </a:lnTo>
                  <a:lnTo>
                    <a:pt x="188187" y="131483"/>
                  </a:lnTo>
                  <a:lnTo>
                    <a:pt x="187988" y="131863"/>
                  </a:lnTo>
                  <a:lnTo>
                    <a:pt x="187988" y="132043"/>
                  </a:lnTo>
                  <a:lnTo>
                    <a:pt x="187970" y="132206"/>
                  </a:lnTo>
                  <a:lnTo>
                    <a:pt x="187934" y="132368"/>
                  </a:lnTo>
                  <a:lnTo>
                    <a:pt x="187898" y="132531"/>
                  </a:lnTo>
                  <a:lnTo>
                    <a:pt x="187844" y="132693"/>
                  </a:lnTo>
                  <a:lnTo>
                    <a:pt x="187771" y="132856"/>
                  </a:lnTo>
                  <a:lnTo>
                    <a:pt x="187627" y="133163"/>
                  </a:lnTo>
                  <a:lnTo>
                    <a:pt x="187500" y="133632"/>
                  </a:lnTo>
                  <a:lnTo>
                    <a:pt x="187446" y="133867"/>
                  </a:lnTo>
                  <a:lnTo>
                    <a:pt x="187356" y="134084"/>
                  </a:lnTo>
                  <a:lnTo>
                    <a:pt x="187266" y="134319"/>
                  </a:lnTo>
                  <a:lnTo>
                    <a:pt x="187157" y="134517"/>
                  </a:lnTo>
                  <a:lnTo>
                    <a:pt x="187013" y="134716"/>
                  </a:lnTo>
                  <a:lnTo>
                    <a:pt x="186850" y="134896"/>
                  </a:lnTo>
                  <a:lnTo>
                    <a:pt x="185966" y="134896"/>
                  </a:lnTo>
                  <a:lnTo>
                    <a:pt x="185243" y="134517"/>
                  </a:lnTo>
                  <a:lnTo>
                    <a:pt x="185333" y="134680"/>
                  </a:lnTo>
                  <a:lnTo>
                    <a:pt x="185442" y="134824"/>
                  </a:lnTo>
                  <a:lnTo>
                    <a:pt x="185514" y="134896"/>
                  </a:lnTo>
                  <a:lnTo>
                    <a:pt x="185586" y="134951"/>
                  </a:lnTo>
                  <a:lnTo>
                    <a:pt x="185659" y="134987"/>
                  </a:lnTo>
                  <a:lnTo>
                    <a:pt x="185767" y="135005"/>
                  </a:lnTo>
                  <a:lnTo>
                    <a:pt x="185695" y="135131"/>
                  </a:lnTo>
                  <a:lnTo>
                    <a:pt x="186002" y="135185"/>
                  </a:lnTo>
                  <a:lnTo>
                    <a:pt x="186309" y="135240"/>
                  </a:lnTo>
                  <a:lnTo>
                    <a:pt x="186616" y="135240"/>
                  </a:lnTo>
                  <a:lnTo>
                    <a:pt x="186778" y="135203"/>
                  </a:lnTo>
                  <a:lnTo>
                    <a:pt x="186923" y="135167"/>
                  </a:lnTo>
                  <a:lnTo>
                    <a:pt x="186760" y="135547"/>
                  </a:lnTo>
                  <a:lnTo>
                    <a:pt x="186598" y="135926"/>
                  </a:lnTo>
                  <a:lnTo>
                    <a:pt x="186507" y="136106"/>
                  </a:lnTo>
                  <a:lnTo>
                    <a:pt x="186399" y="136287"/>
                  </a:lnTo>
                  <a:lnTo>
                    <a:pt x="186291" y="136449"/>
                  </a:lnTo>
                  <a:lnTo>
                    <a:pt x="186146" y="136612"/>
                  </a:lnTo>
                  <a:lnTo>
                    <a:pt x="185929" y="136648"/>
                  </a:lnTo>
                  <a:lnTo>
                    <a:pt x="185695" y="136648"/>
                  </a:lnTo>
                  <a:lnTo>
                    <a:pt x="185460" y="136630"/>
                  </a:lnTo>
                  <a:lnTo>
                    <a:pt x="185243" y="136594"/>
                  </a:lnTo>
                  <a:lnTo>
                    <a:pt x="184774" y="136486"/>
                  </a:lnTo>
                  <a:lnTo>
                    <a:pt x="184557" y="136449"/>
                  </a:lnTo>
                  <a:lnTo>
                    <a:pt x="184322" y="136431"/>
                  </a:lnTo>
                  <a:lnTo>
                    <a:pt x="184431" y="135854"/>
                  </a:lnTo>
                  <a:lnTo>
                    <a:pt x="184557" y="135312"/>
                  </a:lnTo>
                  <a:lnTo>
                    <a:pt x="184828" y="134192"/>
                  </a:lnTo>
                  <a:lnTo>
                    <a:pt x="185117" y="133091"/>
                  </a:lnTo>
                  <a:lnTo>
                    <a:pt x="185261" y="132531"/>
                  </a:lnTo>
                  <a:lnTo>
                    <a:pt x="185370" y="131971"/>
                  </a:lnTo>
                  <a:lnTo>
                    <a:pt x="185442" y="131700"/>
                  </a:lnTo>
                  <a:lnTo>
                    <a:pt x="185496" y="131411"/>
                  </a:lnTo>
                  <a:lnTo>
                    <a:pt x="185604" y="130851"/>
                  </a:lnTo>
                  <a:lnTo>
                    <a:pt x="185731" y="130310"/>
                  </a:lnTo>
                  <a:lnTo>
                    <a:pt x="185803" y="130021"/>
                  </a:lnTo>
                  <a:lnTo>
                    <a:pt x="185893" y="129750"/>
                  </a:lnTo>
                  <a:lnTo>
                    <a:pt x="186002" y="129822"/>
                  </a:lnTo>
                  <a:lnTo>
                    <a:pt x="186092" y="129876"/>
                  </a:lnTo>
                  <a:lnTo>
                    <a:pt x="186309" y="129948"/>
                  </a:lnTo>
                  <a:lnTo>
                    <a:pt x="186543" y="130003"/>
                  </a:lnTo>
                  <a:lnTo>
                    <a:pt x="186778" y="130003"/>
                  </a:lnTo>
                  <a:lnTo>
                    <a:pt x="186580" y="129840"/>
                  </a:lnTo>
                  <a:lnTo>
                    <a:pt x="186381" y="129696"/>
                  </a:lnTo>
                  <a:lnTo>
                    <a:pt x="186254" y="129641"/>
                  </a:lnTo>
                  <a:lnTo>
                    <a:pt x="186146" y="129587"/>
                  </a:lnTo>
                  <a:lnTo>
                    <a:pt x="186020" y="129569"/>
                  </a:lnTo>
                  <a:lnTo>
                    <a:pt x="185893" y="129551"/>
                  </a:lnTo>
                  <a:lnTo>
                    <a:pt x="186164" y="128919"/>
                  </a:lnTo>
                  <a:lnTo>
                    <a:pt x="186868" y="128901"/>
                  </a:lnTo>
                  <a:lnTo>
                    <a:pt x="186941" y="129172"/>
                  </a:lnTo>
                  <a:lnTo>
                    <a:pt x="187013" y="128883"/>
                  </a:lnTo>
                  <a:lnTo>
                    <a:pt x="187356" y="128811"/>
                  </a:lnTo>
                  <a:lnTo>
                    <a:pt x="186941" y="128720"/>
                  </a:lnTo>
                  <a:lnTo>
                    <a:pt x="186507" y="128648"/>
                  </a:lnTo>
                  <a:lnTo>
                    <a:pt x="186760" y="128125"/>
                  </a:lnTo>
                  <a:lnTo>
                    <a:pt x="186977" y="127583"/>
                  </a:lnTo>
                  <a:lnTo>
                    <a:pt x="187717" y="127583"/>
                  </a:lnTo>
                  <a:lnTo>
                    <a:pt x="187230" y="127366"/>
                  </a:lnTo>
                  <a:lnTo>
                    <a:pt x="187085" y="127023"/>
                  </a:lnTo>
                  <a:lnTo>
                    <a:pt x="187121" y="126662"/>
                  </a:lnTo>
                  <a:lnTo>
                    <a:pt x="187139" y="126319"/>
                  </a:lnTo>
                  <a:lnTo>
                    <a:pt x="187157" y="125614"/>
                  </a:lnTo>
                  <a:lnTo>
                    <a:pt x="188114" y="125596"/>
                  </a:lnTo>
                  <a:lnTo>
                    <a:pt x="187699" y="125380"/>
                  </a:lnTo>
                  <a:lnTo>
                    <a:pt x="187284" y="125181"/>
                  </a:lnTo>
                  <a:lnTo>
                    <a:pt x="187356" y="124386"/>
                  </a:lnTo>
                  <a:lnTo>
                    <a:pt x="188440" y="124296"/>
                  </a:lnTo>
                  <a:lnTo>
                    <a:pt x="187446" y="124061"/>
                  </a:lnTo>
                  <a:lnTo>
                    <a:pt x="187717" y="123086"/>
                  </a:lnTo>
                  <a:lnTo>
                    <a:pt x="188440" y="122978"/>
                  </a:lnTo>
                  <a:lnTo>
                    <a:pt x="188114" y="122888"/>
                  </a:lnTo>
                  <a:lnTo>
                    <a:pt x="187789" y="122779"/>
                  </a:lnTo>
                  <a:lnTo>
                    <a:pt x="188114" y="121786"/>
                  </a:lnTo>
                  <a:lnTo>
                    <a:pt x="188259" y="121298"/>
                  </a:lnTo>
                  <a:lnTo>
                    <a:pt x="188385" y="120793"/>
                  </a:lnTo>
                  <a:lnTo>
                    <a:pt x="188494" y="120287"/>
                  </a:lnTo>
                  <a:lnTo>
                    <a:pt x="188584" y="119782"/>
                  </a:lnTo>
                  <a:lnTo>
                    <a:pt x="188638" y="119258"/>
                  </a:lnTo>
                  <a:lnTo>
                    <a:pt x="188692" y="118734"/>
                  </a:lnTo>
                  <a:lnTo>
                    <a:pt x="188656" y="118301"/>
                  </a:lnTo>
                  <a:lnTo>
                    <a:pt x="188620" y="117867"/>
                  </a:lnTo>
                  <a:lnTo>
                    <a:pt x="189270" y="117958"/>
                  </a:lnTo>
                  <a:lnTo>
                    <a:pt x="189180" y="118120"/>
                  </a:lnTo>
                  <a:lnTo>
                    <a:pt x="189180" y="118120"/>
                  </a:lnTo>
                  <a:lnTo>
                    <a:pt x="189667" y="118066"/>
                  </a:lnTo>
                  <a:lnTo>
                    <a:pt x="189523" y="117813"/>
                  </a:lnTo>
                  <a:lnTo>
                    <a:pt x="188801" y="117470"/>
                  </a:lnTo>
                  <a:lnTo>
                    <a:pt x="188891" y="117181"/>
                  </a:lnTo>
                  <a:lnTo>
                    <a:pt x="188981" y="116910"/>
                  </a:lnTo>
                  <a:lnTo>
                    <a:pt x="189198" y="116387"/>
                  </a:lnTo>
                  <a:lnTo>
                    <a:pt x="189740" y="116423"/>
                  </a:lnTo>
                  <a:lnTo>
                    <a:pt x="190263" y="116459"/>
                  </a:lnTo>
                  <a:lnTo>
                    <a:pt x="190336" y="116098"/>
                  </a:lnTo>
                  <a:lnTo>
                    <a:pt x="189469" y="116025"/>
                  </a:lnTo>
                  <a:lnTo>
                    <a:pt x="189956" y="115177"/>
                  </a:lnTo>
                  <a:lnTo>
                    <a:pt x="190625" y="115195"/>
                  </a:lnTo>
                  <a:lnTo>
                    <a:pt x="190534" y="115159"/>
                  </a:lnTo>
                  <a:lnTo>
                    <a:pt x="190480" y="115122"/>
                  </a:lnTo>
                  <a:lnTo>
                    <a:pt x="190426" y="115068"/>
                  </a:lnTo>
                  <a:lnTo>
                    <a:pt x="190372" y="115014"/>
                  </a:lnTo>
                  <a:lnTo>
                    <a:pt x="190336" y="114942"/>
                  </a:lnTo>
                  <a:lnTo>
                    <a:pt x="190318" y="114888"/>
                  </a:lnTo>
                  <a:lnTo>
                    <a:pt x="190300" y="114725"/>
                  </a:lnTo>
                  <a:lnTo>
                    <a:pt x="190318" y="114581"/>
                  </a:lnTo>
                  <a:lnTo>
                    <a:pt x="190372" y="114418"/>
                  </a:lnTo>
                  <a:lnTo>
                    <a:pt x="190462" y="114256"/>
                  </a:lnTo>
                  <a:lnTo>
                    <a:pt x="190552" y="114129"/>
                  </a:lnTo>
                  <a:lnTo>
                    <a:pt x="191076" y="114075"/>
                  </a:lnTo>
                  <a:lnTo>
                    <a:pt x="191329" y="114039"/>
                  </a:lnTo>
                  <a:lnTo>
                    <a:pt x="191582" y="113985"/>
                  </a:lnTo>
                  <a:lnTo>
                    <a:pt x="190733" y="113840"/>
                  </a:lnTo>
                  <a:lnTo>
                    <a:pt x="191094" y="113262"/>
                  </a:lnTo>
                  <a:lnTo>
                    <a:pt x="191455" y="112667"/>
                  </a:lnTo>
                  <a:lnTo>
                    <a:pt x="191618" y="112360"/>
                  </a:lnTo>
                  <a:lnTo>
                    <a:pt x="191762" y="112053"/>
                  </a:lnTo>
                  <a:lnTo>
                    <a:pt x="191907" y="111727"/>
                  </a:lnTo>
                  <a:lnTo>
                    <a:pt x="192015" y="111402"/>
                  </a:lnTo>
                  <a:lnTo>
                    <a:pt x="192123" y="111041"/>
                  </a:lnTo>
                  <a:lnTo>
                    <a:pt x="192196" y="110698"/>
                  </a:lnTo>
                  <a:lnTo>
                    <a:pt x="192268" y="110337"/>
                  </a:lnTo>
                  <a:lnTo>
                    <a:pt x="192322" y="109958"/>
                  </a:lnTo>
                  <a:lnTo>
                    <a:pt x="192376" y="109597"/>
                  </a:lnTo>
                  <a:lnTo>
                    <a:pt x="192412" y="109235"/>
                  </a:lnTo>
                  <a:lnTo>
                    <a:pt x="192430" y="108495"/>
                  </a:lnTo>
                  <a:lnTo>
                    <a:pt x="192448" y="108242"/>
                  </a:lnTo>
                  <a:lnTo>
                    <a:pt x="192485" y="107989"/>
                  </a:lnTo>
                  <a:lnTo>
                    <a:pt x="192575" y="107484"/>
                  </a:lnTo>
                  <a:lnTo>
                    <a:pt x="192810" y="106472"/>
                  </a:lnTo>
                  <a:lnTo>
                    <a:pt x="192900" y="105967"/>
                  </a:lnTo>
                  <a:lnTo>
                    <a:pt x="192936" y="105714"/>
                  </a:lnTo>
                  <a:lnTo>
                    <a:pt x="192954" y="105461"/>
                  </a:lnTo>
                  <a:lnTo>
                    <a:pt x="192954" y="105208"/>
                  </a:lnTo>
                  <a:lnTo>
                    <a:pt x="192936" y="104956"/>
                  </a:lnTo>
                  <a:lnTo>
                    <a:pt x="192882" y="104703"/>
                  </a:lnTo>
                  <a:lnTo>
                    <a:pt x="192828" y="104450"/>
                  </a:lnTo>
                  <a:lnTo>
                    <a:pt x="192792" y="104305"/>
                  </a:lnTo>
                  <a:lnTo>
                    <a:pt x="192792" y="104161"/>
                  </a:lnTo>
                  <a:lnTo>
                    <a:pt x="192792" y="104017"/>
                  </a:lnTo>
                  <a:lnTo>
                    <a:pt x="192810" y="103854"/>
                  </a:lnTo>
                  <a:lnTo>
                    <a:pt x="192864" y="103565"/>
                  </a:lnTo>
                  <a:lnTo>
                    <a:pt x="192918" y="103276"/>
                  </a:lnTo>
                  <a:lnTo>
                    <a:pt x="193333" y="103240"/>
                  </a:lnTo>
                  <a:lnTo>
                    <a:pt x="193731" y="103186"/>
                  </a:lnTo>
                  <a:lnTo>
                    <a:pt x="192954" y="103078"/>
                  </a:lnTo>
                  <a:lnTo>
                    <a:pt x="192990" y="102807"/>
                  </a:lnTo>
                  <a:lnTo>
                    <a:pt x="193062" y="102518"/>
                  </a:lnTo>
                  <a:lnTo>
                    <a:pt x="193117" y="102391"/>
                  </a:lnTo>
                  <a:lnTo>
                    <a:pt x="193189" y="102265"/>
                  </a:lnTo>
                  <a:lnTo>
                    <a:pt x="193261" y="102157"/>
                  </a:lnTo>
                  <a:lnTo>
                    <a:pt x="193351" y="102030"/>
                  </a:lnTo>
                  <a:close/>
                  <a:moveTo>
                    <a:pt x="170435" y="133921"/>
                  </a:moveTo>
                  <a:lnTo>
                    <a:pt x="170219" y="134282"/>
                  </a:lnTo>
                  <a:lnTo>
                    <a:pt x="170020" y="134644"/>
                  </a:lnTo>
                  <a:lnTo>
                    <a:pt x="169623" y="135384"/>
                  </a:lnTo>
                  <a:lnTo>
                    <a:pt x="169243" y="136124"/>
                  </a:lnTo>
                  <a:lnTo>
                    <a:pt x="169045" y="136486"/>
                  </a:lnTo>
                  <a:lnTo>
                    <a:pt x="168846" y="136847"/>
                  </a:lnTo>
                  <a:lnTo>
                    <a:pt x="168900" y="136594"/>
                  </a:lnTo>
                  <a:lnTo>
                    <a:pt x="168936" y="136359"/>
                  </a:lnTo>
                  <a:lnTo>
                    <a:pt x="168954" y="136124"/>
                  </a:lnTo>
                  <a:lnTo>
                    <a:pt x="168954" y="135872"/>
                  </a:lnTo>
                  <a:lnTo>
                    <a:pt x="168918" y="135637"/>
                  </a:lnTo>
                  <a:lnTo>
                    <a:pt x="168882" y="135384"/>
                  </a:lnTo>
                  <a:lnTo>
                    <a:pt x="168810" y="135149"/>
                  </a:lnTo>
                  <a:lnTo>
                    <a:pt x="168720" y="134915"/>
                  </a:lnTo>
                  <a:lnTo>
                    <a:pt x="168954" y="134842"/>
                  </a:lnTo>
                  <a:lnTo>
                    <a:pt x="169189" y="134734"/>
                  </a:lnTo>
                  <a:lnTo>
                    <a:pt x="169406" y="134608"/>
                  </a:lnTo>
                  <a:lnTo>
                    <a:pt x="169623" y="134481"/>
                  </a:lnTo>
                  <a:lnTo>
                    <a:pt x="170038" y="134210"/>
                  </a:lnTo>
                  <a:lnTo>
                    <a:pt x="170435" y="133921"/>
                  </a:lnTo>
                  <a:close/>
                  <a:moveTo>
                    <a:pt x="145406" y="133560"/>
                  </a:moveTo>
                  <a:lnTo>
                    <a:pt x="145117" y="133777"/>
                  </a:lnTo>
                  <a:lnTo>
                    <a:pt x="144810" y="133994"/>
                  </a:lnTo>
                  <a:lnTo>
                    <a:pt x="144540" y="134391"/>
                  </a:lnTo>
                  <a:lnTo>
                    <a:pt x="144251" y="134770"/>
                  </a:lnTo>
                  <a:lnTo>
                    <a:pt x="143691" y="135565"/>
                  </a:lnTo>
                  <a:lnTo>
                    <a:pt x="143402" y="135944"/>
                  </a:lnTo>
                  <a:lnTo>
                    <a:pt x="143131" y="136359"/>
                  </a:lnTo>
                  <a:lnTo>
                    <a:pt x="142878" y="136756"/>
                  </a:lnTo>
                  <a:lnTo>
                    <a:pt x="142643" y="137190"/>
                  </a:lnTo>
                  <a:lnTo>
                    <a:pt x="141975" y="136991"/>
                  </a:lnTo>
                  <a:lnTo>
                    <a:pt x="141271" y="136720"/>
                  </a:lnTo>
                  <a:lnTo>
                    <a:pt x="140892" y="136612"/>
                  </a:lnTo>
                  <a:lnTo>
                    <a:pt x="140531" y="136522"/>
                  </a:lnTo>
                  <a:lnTo>
                    <a:pt x="140603" y="136377"/>
                  </a:lnTo>
                  <a:lnTo>
                    <a:pt x="140603" y="136377"/>
                  </a:lnTo>
                  <a:lnTo>
                    <a:pt x="140025" y="136395"/>
                  </a:lnTo>
                  <a:lnTo>
                    <a:pt x="140043" y="136197"/>
                  </a:lnTo>
                  <a:lnTo>
                    <a:pt x="139339" y="136215"/>
                  </a:lnTo>
                  <a:lnTo>
                    <a:pt x="140007" y="135926"/>
                  </a:lnTo>
                  <a:lnTo>
                    <a:pt x="140657" y="135619"/>
                  </a:lnTo>
                  <a:lnTo>
                    <a:pt x="141957" y="135023"/>
                  </a:lnTo>
                  <a:lnTo>
                    <a:pt x="142607" y="134716"/>
                  </a:lnTo>
                  <a:lnTo>
                    <a:pt x="143275" y="134445"/>
                  </a:lnTo>
                  <a:lnTo>
                    <a:pt x="143944" y="134192"/>
                  </a:lnTo>
                  <a:lnTo>
                    <a:pt x="144612" y="133975"/>
                  </a:lnTo>
                  <a:lnTo>
                    <a:pt x="144792" y="133831"/>
                  </a:lnTo>
                  <a:lnTo>
                    <a:pt x="144991" y="133723"/>
                  </a:lnTo>
                  <a:lnTo>
                    <a:pt x="145190" y="133632"/>
                  </a:lnTo>
                  <a:lnTo>
                    <a:pt x="145406" y="133560"/>
                  </a:lnTo>
                  <a:close/>
                  <a:moveTo>
                    <a:pt x="213216" y="118608"/>
                  </a:moveTo>
                  <a:lnTo>
                    <a:pt x="213053" y="119150"/>
                  </a:lnTo>
                  <a:lnTo>
                    <a:pt x="212891" y="119709"/>
                  </a:lnTo>
                  <a:lnTo>
                    <a:pt x="212746" y="120269"/>
                  </a:lnTo>
                  <a:lnTo>
                    <a:pt x="212620" y="120847"/>
                  </a:lnTo>
                  <a:lnTo>
                    <a:pt x="212511" y="121407"/>
                  </a:lnTo>
                  <a:lnTo>
                    <a:pt x="212403" y="121985"/>
                  </a:lnTo>
                  <a:lnTo>
                    <a:pt x="212313" y="122563"/>
                  </a:lnTo>
                  <a:lnTo>
                    <a:pt x="212241" y="123122"/>
                  </a:lnTo>
                  <a:lnTo>
                    <a:pt x="212150" y="123700"/>
                  </a:lnTo>
                  <a:lnTo>
                    <a:pt x="212060" y="124260"/>
                  </a:lnTo>
                  <a:lnTo>
                    <a:pt x="211861" y="125380"/>
                  </a:lnTo>
                  <a:lnTo>
                    <a:pt x="211410" y="127619"/>
                  </a:lnTo>
                  <a:lnTo>
                    <a:pt x="211283" y="128594"/>
                  </a:lnTo>
                  <a:lnTo>
                    <a:pt x="211175" y="129587"/>
                  </a:lnTo>
                  <a:lnTo>
                    <a:pt x="211085" y="130581"/>
                  </a:lnTo>
                  <a:lnTo>
                    <a:pt x="211013" y="131574"/>
                  </a:lnTo>
                  <a:lnTo>
                    <a:pt x="210940" y="132567"/>
                  </a:lnTo>
                  <a:lnTo>
                    <a:pt x="210886" y="133560"/>
                  </a:lnTo>
                  <a:lnTo>
                    <a:pt x="210814" y="135547"/>
                  </a:lnTo>
                  <a:lnTo>
                    <a:pt x="210904" y="135637"/>
                  </a:lnTo>
                  <a:lnTo>
                    <a:pt x="210958" y="135727"/>
                  </a:lnTo>
                  <a:lnTo>
                    <a:pt x="211013" y="135836"/>
                  </a:lnTo>
                  <a:lnTo>
                    <a:pt x="211031" y="135944"/>
                  </a:lnTo>
                  <a:lnTo>
                    <a:pt x="211049" y="136052"/>
                  </a:lnTo>
                  <a:lnTo>
                    <a:pt x="211031" y="136161"/>
                  </a:lnTo>
                  <a:lnTo>
                    <a:pt x="210994" y="136413"/>
                  </a:lnTo>
                  <a:lnTo>
                    <a:pt x="210850" y="136901"/>
                  </a:lnTo>
                  <a:lnTo>
                    <a:pt x="210796" y="137154"/>
                  </a:lnTo>
                  <a:lnTo>
                    <a:pt x="210778" y="137262"/>
                  </a:lnTo>
                  <a:lnTo>
                    <a:pt x="210778" y="137370"/>
                  </a:lnTo>
                  <a:lnTo>
                    <a:pt x="210687" y="136540"/>
                  </a:lnTo>
                  <a:lnTo>
                    <a:pt x="210615" y="135709"/>
                  </a:lnTo>
                  <a:lnTo>
                    <a:pt x="210543" y="134878"/>
                  </a:lnTo>
                  <a:lnTo>
                    <a:pt x="210507" y="134030"/>
                  </a:lnTo>
                  <a:lnTo>
                    <a:pt x="210507" y="133199"/>
                  </a:lnTo>
                  <a:lnTo>
                    <a:pt x="210507" y="132368"/>
                  </a:lnTo>
                  <a:lnTo>
                    <a:pt x="210525" y="131520"/>
                  </a:lnTo>
                  <a:lnTo>
                    <a:pt x="210561" y="130689"/>
                  </a:lnTo>
                  <a:lnTo>
                    <a:pt x="210615" y="129858"/>
                  </a:lnTo>
                  <a:lnTo>
                    <a:pt x="210687" y="129009"/>
                  </a:lnTo>
                  <a:lnTo>
                    <a:pt x="210778" y="128179"/>
                  </a:lnTo>
                  <a:lnTo>
                    <a:pt x="210868" y="127348"/>
                  </a:lnTo>
                  <a:lnTo>
                    <a:pt x="210994" y="126517"/>
                  </a:lnTo>
                  <a:lnTo>
                    <a:pt x="211121" y="125687"/>
                  </a:lnTo>
                  <a:lnTo>
                    <a:pt x="211265" y="124874"/>
                  </a:lnTo>
                  <a:lnTo>
                    <a:pt x="211428" y="124043"/>
                  </a:lnTo>
                  <a:lnTo>
                    <a:pt x="211807" y="121660"/>
                  </a:lnTo>
                  <a:lnTo>
                    <a:pt x="211988" y="120468"/>
                  </a:lnTo>
                  <a:lnTo>
                    <a:pt x="212060" y="119872"/>
                  </a:lnTo>
                  <a:lnTo>
                    <a:pt x="212132" y="119276"/>
                  </a:lnTo>
                  <a:lnTo>
                    <a:pt x="212674" y="118933"/>
                  </a:lnTo>
                  <a:lnTo>
                    <a:pt x="213216" y="118608"/>
                  </a:lnTo>
                  <a:close/>
                  <a:moveTo>
                    <a:pt x="70825" y="132856"/>
                  </a:moveTo>
                  <a:lnTo>
                    <a:pt x="70897" y="133055"/>
                  </a:lnTo>
                  <a:lnTo>
                    <a:pt x="70951" y="133253"/>
                  </a:lnTo>
                  <a:lnTo>
                    <a:pt x="70988" y="133452"/>
                  </a:lnTo>
                  <a:lnTo>
                    <a:pt x="70988" y="133668"/>
                  </a:lnTo>
                  <a:lnTo>
                    <a:pt x="70988" y="133867"/>
                  </a:lnTo>
                  <a:lnTo>
                    <a:pt x="70951" y="134084"/>
                  </a:lnTo>
                  <a:lnTo>
                    <a:pt x="70897" y="134282"/>
                  </a:lnTo>
                  <a:lnTo>
                    <a:pt x="70807" y="134463"/>
                  </a:lnTo>
                  <a:lnTo>
                    <a:pt x="70663" y="134716"/>
                  </a:lnTo>
                  <a:lnTo>
                    <a:pt x="70500" y="134951"/>
                  </a:lnTo>
                  <a:lnTo>
                    <a:pt x="70338" y="135185"/>
                  </a:lnTo>
                  <a:lnTo>
                    <a:pt x="70157" y="135420"/>
                  </a:lnTo>
                  <a:lnTo>
                    <a:pt x="69976" y="135619"/>
                  </a:lnTo>
                  <a:lnTo>
                    <a:pt x="69778" y="135836"/>
                  </a:lnTo>
                  <a:lnTo>
                    <a:pt x="69561" y="136016"/>
                  </a:lnTo>
                  <a:lnTo>
                    <a:pt x="69344" y="136215"/>
                  </a:lnTo>
                  <a:lnTo>
                    <a:pt x="69110" y="136377"/>
                  </a:lnTo>
                  <a:lnTo>
                    <a:pt x="68875" y="136540"/>
                  </a:lnTo>
                  <a:lnTo>
                    <a:pt x="68640" y="136702"/>
                  </a:lnTo>
                  <a:lnTo>
                    <a:pt x="68387" y="136829"/>
                  </a:lnTo>
                  <a:lnTo>
                    <a:pt x="68134" y="136973"/>
                  </a:lnTo>
                  <a:lnTo>
                    <a:pt x="67882" y="137082"/>
                  </a:lnTo>
                  <a:lnTo>
                    <a:pt x="67611" y="137190"/>
                  </a:lnTo>
                  <a:lnTo>
                    <a:pt x="67340" y="137280"/>
                  </a:lnTo>
                  <a:lnTo>
                    <a:pt x="67159" y="137334"/>
                  </a:lnTo>
                  <a:lnTo>
                    <a:pt x="66979" y="137370"/>
                  </a:lnTo>
                  <a:lnTo>
                    <a:pt x="66798" y="137407"/>
                  </a:lnTo>
                  <a:lnTo>
                    <a:pt x="66617" y="137425"/>
                  </a:lnTo>
                  <a:lnTo>
                    <a:pt x="66238" y="137425"/>
                  </a:lnTo>
                  <a:lnTo>
                    <a:pt x="65859" y="137389"/>
                  </a:lnTo>
                  <a:lnTo>
                    <a:pt x="65498" y="137334"/>
                  </a:lnTo>
                  <a:lnTo>
                    <a:pt x="65119" y="137280"/>
                  </a:lnTo>
                  <a:lnTo>
                    <a:pt x="64757" y="137226"/>
                  </a:lnTo>
                  <a:lnTo>
                    <a:pt x="64396" y="137172"/>
                  </a:lnTo>
                  <a:lnTo>
                    <a:pt x="65191" y="136630"/>
                  </a:lnTo>
                  <a:lnTo>
                    <a:pt x="65985" y="136070"/>
                  </a:lnTo>
                  <a:lnTo>
                    <a:pt x="67575" y="134951"/>
                  </a:lnTo>
                  <a:lnTo>
                    <a:pt x="68369" y="134409"/>
                  </a:lnTo>
                  <a:lnTo>
                    <a:pt x="69182" y="133867"/>
                  </a:lnTo>
                  <a:lnTo>
                    <a:pt x="69994" y="133343"/>
                  </a:lnTo>
                  <a:lnTo>
                    <a:pt x="70825" y="132856"/>
                  </a:lnTo>
                  <a:close/>
                  <a:moveTo>
                    <a:pt x="214335" y="128287"/>
                  </a:moveTo>
                  <a:lnTo>
                    <a:pt x="214227" y="129027"/>
                  </a:lnTo>
                  <a:lnTo>
                    <a:pt x="214173" y="129208"/>
                  </a:lnTo>
                  <a:lnTo>
                    <a:pt x="214137" y="129389"/>
                  </a:lnTo>
                  <a:lnTo>
                    <a:pt x="214064" y="129551"/>
                  </a:lnTo>
                  <a:lnTo>
                    <a:pt x="213974" y="129714"/>
                  </a:lnTo>
                  <a:lnTo>
                    <a:pt x="213956" y="130129"/>
                  </a:lnTo>
                  <a:lnTo>
                    <a:pt x="213902" y="130526"/>
                  </a:lnTo>
                  <a:lnTo>
                    <a:pt x="213396" y="130635"/>
                  </a:lnTo>
                  <a:lnTo>
                    <a:pt x="213830" y="130761"/>
                  </a:lnTo>
                  <a:lnTo>
                    <a:pt x="213595" y="131628"/>
                  </a:lnTo>
                  <a:lnTo>
                    <a:pt x="213378" y="132513"/>
                  </a:lnTo>
                  <a:lnTo>
                    <a:pt x="212854" y="132621"/>
                  </a:lnTo>
                  <a:lnTo>
                    <a:pt x="213324" y="132729"/>
                  </a:lnTo>
                  <a:lnTo>
                    <a:pt x="213252" y="132928"/>
                  </a:lnTo>
                  <a:lnTo>
                    <a:pt x="213198" y="133145"/>
                  </a:lnTo>
                  <a:lnTo>
                    <a:pt x="213161" y="133380"/>
                  </a:lnTo>
                  <a:lnTo>
                    <a:pt x="213107" y="133596"/>
                  </a:lnTo>
                  <a:lnTo>
                    <a:pt x="213035" y="133795"/>
                  </a:lnTo>
                  <a:lnTo>
                    <a:pt x="212981" y="133885"/>
                  </a:lnTo>
                  <a:lnTo>
                    <a:pt x="212909" y="133957"/>
                  </a:lnTo>
                  <a:lnTo>
                    <a:pt x="212836" y="134030"/>
                  </a:lnTo>
                  <a:lnTo>
                    <a:pt x="212746" y="134066"/>
                  </a:lnTo>
                  <a:lnTo>
                    <a:pt x="212638" y="134102"/>
                  </a:lnTo>
                  <a:lnTo>
                    <a:pt x="212511" y="134120"/>
                  </a:lnTo>
                  <a:lnTo>
                    <a:pt x="212945" y="134192"/>
                  </a:lnTo>
                  <a:lnTo>
                    <a:pt x="212656" y="135131"/>
                  </a:lnTo>
                  <a:lnTo>
                    <a:pt x="212277" y="135203"/>
                  </a:lnTo>
                  <a:lnTo>
                    <a:pt x="212674" y="135222"/>
                  </a:lnTo>
                  <a:lnTo>
                    <a:pt x="212566" y="135691"/>
                  </a:lnTo>
                  <a:lnTo>
                    <a:pt x="212457" y="136179"/>
                  </a:lnTo>
                  <a:lnTo>
                    <a:pt x="212150" y="136251"/>
                  </a:lnTo>
                  <a:lnTo>
                    <a:pt x="212024" y="136576"/>
                  </a:lnTo>
                  <a:lnTo>
                    <a:pt x="212385" y="136486"/>
                  </a:lnTo>
                  <a:lnTo>
                    <a:pt x="212277" y="137118"/>
                  </a:lnTo>
                  <a:lnTo>
                    <a:pt x="211681" y="137262"/>
                  </a:lnTo>
                  <a:lnTo>
                    <a:pt x="212241" y="137298"/>
                  </a:lnTo>
                  <a:lnTo>
                    <a:pt x="212222" y="137479"/>
                  </a:lnTo>
                  <a:lnTo>
                    <a:pt x="212186" y="137641"/>
                  </a:lnTo>
                  <a:lnTo>
                    <a:pt x="212150" y="137822"/>
                  </a:lnTo>
                  <a:lnTo>
                    <a:pt x="212096" y="137966"/>
                  </a:lnTo>
                  <a:lnTo>
                    <a:pt x="212006" y="138111"/>
                  </a:lnTo>
                  <a:lnTo>
                    <a:pt x="211897" y="138219"/>
                  </a:lnTo>
                  <a:lnTo>
                    <a:pt x="211771" y="138310"/>
                  </a:lnTo>
                  <a:lnTo>
                    <a:pt x="211590" y="138382"/>
                  </a:lnTo>
                  <a:lnTo>
                    <a:pt x="212024" y="138400"/>
                  </a:lnTo>
                  <a:lnTo>
                    <a:pt x="211952" y="139068"/>
                  </a:lnTo>
                  <a:lnTo>
                    <a:pt x="210760" y="139068"/>
                  </a:lnTo>
                  <a:lnTo>
                    <a:pt x="211157" y="137696"/>
                  </a:lnTo>
                  <a:lnTo>
                    <a:pt x="211572" y="136305"/>
                  </a:lnTo>
                  <a:lnTo>
                    <a:pt x="211988" y="134933"/>
                  </a:lnTo>
                  <a:lnTo>
                    <a:pt x="212403" y="133542"/>
                  </a:lnTo>
                  <a:lnTo>
                    <a:pt x="212764" y="132314"/>
                  </a:lnTo>
                  <a:lnTo>
                    <a:pt x="213107" y="131068"/>
                  </a:lnTo>
                  <a:lnTo>
                    <a:pt x="213270" y="130454"/>
                  </a:lnTo>
                  <a:lnTo>
                    <a:pt x="213414" y="129822"/>
                  </a:lnTo>
                  <a:lnTo>
                    <a:pt x="213541" y="129190"/>
                  </a:lnTo>
                  <a:lnTo>
                    <a:pt x="213649" y="128558"/>
                  </a:lnTo>
                  <a:lnTo>
                    <a:pt x="213992" y="128413"/>
                  </a:lnTo>
                  <a:lnTo>
                    <a:pt x="214335" y="128287"/>
                  </a:lnTo>
                  <a:close/>
                  <a:moveTo>
                    <a:pt x="145894" y="134319"/>
                  </a:moveTo>
                  <a:lnTo>
                    <a:pt x="145876" y="134571"/>
                  </a:lnTo>
                  <a:lnTo>
                    <a:pt x="146454" y="134553"/>
                  </a:lnTo>
                  <a:lnTo>
                    <a:pt x="146454" y="134734"/>
                  </a:lnTo>
                  <a:lnTo>
                    <a:pt x="146905" y="134770"/>
                  </a:lnTo>
                  <a:lnTo>
                    <a:pt x="147465" y="135005"/>
                  </a:lnTo>
                  <a:lnTo>
                    <a:pt x="148007" y="135167"/>
                  </a:lnTo>
                  <a:lnTo>
                    <a:pt x="148548" y="135402"/>
                  </a:lnTo>
                  <a:lnTo>
                    <a:pt x="149199" y="135529"/>
                  </a:lnTo>
                  <a:lnTo>
                    <a:pt x="149181" y="135673"/>
                  </a:lnTo>
                  <a:lnTo>
                    <a:pt x="149740" y="135673"/>
                  </a:lnTo>
                  <a:lnTo>
                    <a:pt x="149722" y="135872"/>
                  </a:lnTo>
                  <a:lnTo>
                    <a:pt x="150282" y="135854"/>
                  </a:lnTo>
                  <a:lnTo>
                    <a:pt x="150264" y="135998"/>
                  </a:lnTo>
                  <a:lnTo>
                    <a:pt x="150643" y="136106"/>
                  </a:lnTo>
                  <a:lnTo>
                    <a:pt x="151041" y="136233"/>
                  </a:lnTo>
                  <a:lnTo>
                    <a:pt x="150860" y="136684"/>
                  </a:lnTo>
                  <a:lnTo>
                    <a:pt x="150679" y="137154"/>
                  </a:lnTo>
                  <a:lnTo>
                    <a:pt x="150354" y="138111"/>
                  </a:lnTo>
                  <a:lnTo>
                    <a:pt x="150047" y="139050"/>
                  </a:lnTo>
                  <a:lnTo>
                    <a:pt x="149722" y="139989"/>
                  </a:lnTo>
                  <a:lnTo>
                    <a:pt x="149361" y="140097"/>
                  </a:lnTo>
                  <a:lnTo>
                    <a:pt x="149325" y="139826"/>
                  </a:lnTo>
                  <a:lnTo>
                    <a:pt x="149072" y="139844"/>
                  </a:lnTo>
                  <a:lnTo>
                    <a:pt x="148837" y="139700"/>
                  </a:lnTo>
                  <a:lnTo>
                    <a:pt x="148585" y="139592"/>
                  </a:lnTo>
                  <a:lnTo>
                    <a:pt x="148332" y="139483"/>
                  </a:lnTo>
                  <a:lnTo>
                    <a:pt x="148061" y="139429"/>
                  </a:lnTo>
                  <a:lnTo>
                    <a:pt x="148061" y="139267"/>
                  </a:lnTo>
                  <a:lnTo>
                    <a:pt x="147808" y="139285"/>
                  </a:lnTo>
                  <a:lnTo>
                    <a:pt x="147465" y="139158"/>
                  </a:lnTo>
                  <a:lnTo>
                    <a:pt x="147122" y="139068"/>
                  </a:lnTo>
                  <a:lnTo>
                    <a:pt x="147158" y="138887"/>
                  </a:lnTo>
                  <a:lnTo>
                    <a:pt x="146887" y="138942"/>
                  </a:lnTo>
                  <a:lnTo>
                    <a:pt x="146725" y="138851"/>
                  </a:lnTo>
                  <a:lnTo>
                    <a:pt x="146562" y="138797"/>
                  </a:lnTo>
                  <a:lnTo>
                    <a:pt x="146381" y="138743"/>
                  </a:lnTo>
                  <a:lnTo>
                    <a:pt x="146201" y="138707"/>
                  </a:lnTo>
                  <a:lnTo>
                    <a:pt x="146255" y="138508"/>
                  </a:lnTo>
                  <a:lnTo>
                    <a:pt x="145984" y="138580"/>
                  </a:lnTo>
                  <a:lnTo>
                    <a:pt x="145822" y="138490"/>
                  </a:lnTo>
                  <a:lnTo>
                    <a:pt x="145641" y="138418"/>
                  </a:lnTo>
                  <a:lnTo>
                    <a:pt x="145461" y="138382"/>
                  </a:lnTo>
                  <a:lnTo>
                    <a:pt x="145280" y="138346"/>
                  </a:lnTo>
                  <a:lnTo>
                    <a:pt x="145334" y="138165"/>
                  </a:lnTo>
                  <a:lnTo>
                    <a:pt x="145334" y="138165"/>
                  </a:lnTo>
                  <a:lnTo>
                    <a:pt x="145063" y="138219"/>
                  </a:lnTo>
                  <a:lnTo>
                    <a:pt x="144901" y="138129"/>
                  </a:lnTo>
                  <a:lnTo>
                    <a:pt x="144720" y="138057"/>
                  </a:lnTo>
                  <a:lnTo>
                    <a:pt x="144558" y="138021"/>
                  </a:lnTo>
                  <a:lnTo>
                    <a:pt x="144377" y="137984"/>
                  </a:lnTo>
                  <a:lnTo>
                    <a:pt x="144431" y="137876"/>
                  </a:lnTo>
                  <a:lnTo>
                    <a:pt x="144287" y="137840"/>
                  </a:lnTo>
                  <a:lnTo>
                    <a:pt x="144124" y="137786"/>
                  </a:lnTo>
                  <a:lnTo>
                    <a:pt x="143817" y="137732"/>
                  </a:lnTo>
                  <a:lnTo>
                    <a:pt x="143655" y="137677"/>
                  </a:lnTo>
                  <a:lnTo>
                    <a:pt x="143528" y="137623"/>
                  </a:lnTo>
                  <a:lnTo>
                    <a:pt x="143384" y="137551"/>
                  </a:lnTo>
                  <a:lnTo>
                    <a:pt x="143275" y="137443"/>
                  </a:lnTo>
                  <a:lnTo>
                    <a:pt x="143456" y="137100"/>
                  </a:lnTo>
                  <a:lnTo>
                    <a:pt x="143655" y="136756"/>
                  </a:lnTo>
                  <a:lnTo>
                    <a:pt x="143871" y="136413"/>
                  </a:lnTo>
                  <a:lnTo>
                    <a:pt x="144088" y="136088"/>
                  </a:lnTo>
                  <a:lnTo>
                    <a:pt x="144558" y="135456"/>
                  </a:lnTo>
                  <a:lnTo>
                    <a:pt x="145045" y="134824"/>
                  </a:lnTo>
                  <a:lnTo>
                    <a:pt x="145117" y="134716"/>
                  </a:lnTo>
                  <a:lnTo>
                    <a:pt x="145208" y="134626"/>
                  </a:lnTo>
                  <a:lnTo>
                    <a:pt x="145298" y="134535"/>
                  </a:lnTo>
                  <a:lnTo>
                    <a:pt x="145406" y="134463"/>
                  </a:lnTo>
                  <a:lnTo>
                    <a:pt x="145515" y="134409"/>
                  </a:lnTo>
                  <a:lnTo>
                    <a:pt x="145641" y="134373"/>
                  </a:lnTo>
                  <a:lnTo>
                    <a:pt x="145767" y="134337"/>
                  </a:lnTo>
                  <a:lnTo>
                    <a:pt x="145894" y="134319"/>
                  </a:lnTo>
                  <a:close/>
                  <a:moveTo>
                    <a:pt x="180927" y="122815"/>
                  </a:moveTo>
                  <a:lnTo>
                    <a:pt x="180981" y="123086"/>
                  </a:lnTo>
                  <a:lnTo>
                    <a:pt x="181036" y="123357"/>
                  </a:lnTo>
                  <a:lnTo>
                    <a:pt x="181072" y="123628"/>
                  </a:lnTo>
                  <a:lnTo>
                    <a:pt x="181090" y="123899"/>
                  </a:lnTo>
                  <a:lnTo>
                    <a:pt x="181090" y="124170"/>
                  </a:lnTo>
                  <a:lnTo>
                    <a:pt x="181072" y="124459"/>
                  </a:lnTo>
                  <a:lnTo>
                    <a:pt x="181036" y="125000"/>
                  </a:lnTo>
                  <a:lnTo>
                    <a:pt x="180945" y="125542"/>
                  </a:lnTo>
                  <a:lnTo>
                    <a:pt x="180837" y="126084"/>
                  </a:lnTo>
                  <a:lnTo>
                    <a:pt x="180711" y="126626"/>
                  </a:lnTo>
                  <a:lnTo>
                    <a:pt x="180566" y="127149"/>
                  </a:lnTo>
                  <a:lnTo>
                    <a:pt x="180494" y="127420"/>
                  </a:lnTo>
                  <a:lnTo>
                    <a:pt x="180404" y="127673"/>
                  </a:lnTo>
                  <a:lnTo>
                    <a:pt x="180277" y="127908"/>
                  </a:lnTo>
                  <a:lnTo>
                    <a:pt x="180133" y="128125"/>
                  </a:lnTo>
                  <a:lnTo>
                    <a:pt x="179970" y="128341"/>
                  </a:lnTo>
                  <a:lnTo>
                    <a:pt x="179808" y="128558"/>
                  </a:lnTo>
                  <a:lnTo>
                    <a:pt x="179464" y="128973"/>
                  </a:lnTo>
                  <a:lnTo>
                    <a:pt x="179157" y="129353"/>
                  </a:lnTo>
                  <a:lnTo>
                    <a:pt x="178814" y="129714"/>
                  </a:lnTo>
                  <a:lnTo>
                    <a:pt x="178128" y="130400"/>
                  </a:lnTo>
                  <a:lnTo>
                    <a:pt x="177785" y="130743"/>
                  </a:lnTo>
                  <a:lnTo>
                    <a:pt x="177442" y="131086"/>
                  </a:lnTo>
                  <a:lnTo>
                    <a:pt x="177117" y="131447"/>
                  </a:lnTo>
                  <a:lnTo>
                    <a:pt x="176810" y="131827"/>
                  </a:lnTo>
                  <a:lnTo>
                    <a:pt x="174860" y="133813"/>
                  </a:lnTo>
                  <a:lnTo>
                    <a:pt x="173884" y="134824"/>
                  </a:lnTo>
                  <a:lnTo>
                    <a:pt x="172945" y="135854"/>
                  </a:lnTo>
                  <a:lnTo>
                    <a:pt x="172693" y="136124"/>
                  </a:lnTo>
                  <a:lnTo>
                    <a:pt x="172440" y="136395"/>
                  </a:lnTo>
                  <a:lnTo>
                    <a:pt x="171952" y="136991"/>
                  </a:lnTo>
                  <a:lnTo>
                    <a:pt x="171501" y="137587"/>
                  </a:lnTo>
                  <a:lnTo>
                    <a:pt x="171067" y="138219"/>
                  </a:lnTo>
                  <a:lnTo>
                    <a:pt x="170237" y="139483"/>
                  </a:lnTo>
                  <a:lnTo>
                    <a:pt x="169821" y="140115"/>
                  </a:lnTo>
                  <a:lnTo>
                    <a:pt x="169388" y="140747"/>
                  </a:lnTo>
                  <a:lnTo>
                    <a:pt x="169731" y="140115"/>
                  </a:lnTo>
                  <a:lnTo>
                    <a:pt x="170074" y="139483"/>
                  </a:lnTo>
                  <a:lnTo>
                    <a:pt x="170706" y="138201"/>
                  </a:lnTo>
                  <a:lnTo>
                    <a:pt x="171031" y="137569"/>
                  </a:lnTo>
                  <a:lnTo>
                    <a:pt x="171356" y="136937"/>
                  </a:lnTo>
                  <a:lnTo>
                    <a:pt x="171699" y="136305"/>
                  </a:lnTo>
                  <a:lnTo>
                    <a:pt x="172079" y="135691"/>
                  </a:lnTo>
                  <a:lnTo>
                    <a:pt x="172368" y="135185"/>
                  </a:lnTo>
                  <a:lnTo>
                    <a:pt x="172656" y="134698"/>
                  </a:lnTo>
                  <a:lnTo>
                    <a:pt x="173270" y="133705"/>
                  </a:lnTo>
                  <a:lnTo>
                    <a:pt x="173921" y="132748"/>
                  </a:lnTo>
                  <a:lnTo>
                    <a:pt x="174553" y="131772"/>
                  </a:lnTo>
                  <a:lnTo>
                    <a:pt x="175203" y="130797"/>
                  </a:lnTo>
                  <a:lnTo>
                    <a:pt x="175817" y="129822"/>
                  </a:lnTo>
                  <a:lnTo>
                    <a:pt x="176124" y="129334"/>
                  </a:lnTo>
                  <a:lnTo>
                    <a:pt x="176413" y="128829"/>
                  </a:lnTo>
                  <a:lnTo>
                    <a:pt x="176702" y="128323"/>
                  </a:lnTo>
                  <a:lnTo>
                    <a:pt x="176972" y="127800"/>
                  </a:lnTo>
                  <a:lnTo>
                    <a:pt x="177478" y="126842"/>
                  </a:lnTo>
                  <a:lnTo>
                    <a:pt x="177749" y="126373"/>
                  </a:lnTo>
                  <a:lnTo>
                    <a:pt x="178056" y="125903"/>
                  </a:lnTo>
                  <a:lnTo>
                    <a:pt x="178381" y="125470"/>
                  </a:lnTo>
                  <a:lnTo>
                    <a:pt x="178544" y="125253"/>
                  </a:lnTo>
                  <a:lnTo>
                    <a:pt x="178724" y="125055"/>
                  </a:lnTo>
                  <a:lnTo>
                    <a:pt x="178905" y="124856"/>
                  </a:lnTo>
                  <a:lnTo>
                    <a:pt x="179103" y="124657"/>
                  </a:lnTo>
                  <a:lnTo>
                    <a:pt x="179320" y="124495"/>
                  </a:lnTo>
                  <a:lnTo>
                    <a:pt x="179537" y="124314"/>
                  </a:lnTo>
                  <a:lnTo>
                    <a:pt x="179735" y="124170"/>
                  </a:lnTo>
                  <a:lnTo>
                    <a:pt x="179934" y="123989"/>
                  </a:lnTo>
                  <a:lnTo>
                    <a:pt x="180115" y="123809"/>
                  </a:lnTo>
                  <a:lnTo>
                    <a:pt x="180295" y="123628"/>
                  </a:lnTo>
                  <a:lnTo>
                    <a:pt x="180602" y="123231"/>
                  </a:lnTo>
                  <a:lnTo>
                    <a:pt x="180927" y="122815"/>
                  </a:lnTo>
                  <a:close/>
                  <a:moveTo>
                    <a:pt x="143185" y="137623"/>
                  </a:moveTo>
                  <a:lnTo>
                    <a:pt x="143348" y="137750"/>
                  </a:lnTo>
                  <a:lnTo>
                    <a:pt x="143528" y="137840"/>
                  </a:lnTo>
                  <a:lnTo>
                    <a:pt x="143709" y="137876"/>
                  </a:lnTo>
                  <a:lnTo>
                    <a:pt x="143926" y="137894"/>
                  </a:lnTo>
                  <a:lnTo>
                    <a:pt x="143853" y="138111"/>
                  </a:lnTo>
                  <a:lnTo>
                    <a:pt x="144124" y="138039"/>
                  </a:lnTo>
                  <a:lnTo>
                    <a:pt x="144287" y="138129"/>
                  </a:lnTo>
                  <a:lnTo>
                    <a:pt x="144467" y="138201"/>
                  </a:lnTo>
                  <a:lnTo>
                    <a:pt x="144648" y="138237"/>
                  </a:lnTo>
                  <a:lnTo>
                    <a:pt x="144828" y="138273"/>
                  </a:lnTo>
                  <a:lnTo>
                    <a:pt x="144774" y="138472"/>
                  </a:lnTo>
                  <a:lnTo>
                    <a:pt x="145045" y="138400"/>
                  </a:lnTo>
                  <a:lnTo>
                    <a:pt x="145208" y="138490"/>
                  </a:lnTo>
                  <a:lnTo>
                    <a:pt x="145370" y="138562"/>
                  </a:lnTo>
                  <a:lnTo>
                    <a:pt x="145551" y="138617"/>
                  </a:lnTo>
                  <a:lnTo>
                    <a:pt x="145731" y="138653"/>
                  </a:lnTo>
                  <a:lnTo>
                    <a:pt x="145677" y="138833"/>
                  </a:lnTo>
                  <a:lnTo>
                    <a:pt x="145966" y="138779"/>
                  </a:lnTo>
                  <a:lnTo>
                    <a:pt x="146129" y="138851"/>
                  </a:lnTo>
                  <a:lnTo>
                    <a:pt x="146291" y="138923"/>
                  </a:lnTo>
                  <a:lnTo>
                    <a:pt x="146472" y="138978"/>
                  </a:lnTo>
                  <a:lnTo>
                    <a:pt x="146652" y="139014"/>
                  </a:lnTo>
                  <a:lnTo>
                    <a:pt x="146580" y="139212"/>
                  </a:lnTo>
                  <a:lnTo>
                    <a:pt x="146959" y="139086"/>
                  </a:lnTo>
                  <a:lnTo>
                    <a:pt x="146995" y="139303"/>
                  </a:lnTo>
                  <a:lnTo>
                    <a:pt x="147447" y="139429"/>
                  </a:lnTo>
                  <a:lnTo>
                    <a:pt x="147898" y="139574"/>
                  </a:lnTo>
                  <a:lnTo>
                    <a:pt x="147880" y="139754"/>
                  </a:lnTo>
                  <a:lnTo>
                    <a:pt x="148260" y="139664"/>
                  </a:lnTo>
                  <a:lnTo>
                    <a:pt x="148278" y="139899"/>
                  </a:lnTo>
                  <a:lnTo>
                    <a:pt x="148548" y="139899"/>
                  </a:lnTo>
                  <a:lnTo>
                    <a:pt x="148783" y="140025"/>
                  </a:lnTo>
                  <a:lnTo>
                    <a:pt x="149036" y="140151"/>
                  </a:lnTo>
                  <a:lnTo>
                    <a:pt x="149307" y="140242"/>
                  </a:lnTo>
                  <a:lnTo>
                    <a:pt x="149578" y="140314"/>
                  </a:lnTo>
                  <a:lnTo>
                    <a:pt x="149217" y="141578"/>
                  </a:lnTo>
                  <a:lnTo>
                    <a:pt x="149054" y="142228"/>
                  </a:lnTo>
                  <a:lnTo>
                    <a:pt x="148982" y="142553"/>
                  </a:lnTo>
                  <a:lnTo>
                    <a:pt x="148910" y="142878"/>
                  </a:lnTo>
                  <a:lnTo>
                    <a:pt x="148133" y="142517"/>
                  </a:lnTo>
                  <a:lnTo>
                    <a:pt x="147104" y="142048"/>
                  </a:lnTo>
                  <a:lnTo>
                    <a:pt x="146598" y="141813"/>
                  </a:lnTo>
                  <a:lnTo>
                    <a:pt x="146327" y="141704"/>
                  </a:lnTo>
                  <a:lnTo>
                    <a:pt x="146056" y="141614"/>
                  </a:lnTo>
                  <a:lnTo>
                    <a:pt x="146038" y="141470"/>
                  </a:lnTo>
                  <a:lnTo>
                    <a:pt x="145786" y="141488"/>
                  </a:lnTo>
                  <a:lnTo>
                    <a:pt x="145533" y="141361"/>
                  </a:lnTo>
                  <a:lnTo>
                    <a:pt x="145298" y="141235"/>
                  </a:lnTo>
                  <a:lnTo>
                    <a:pt x="145027" y="141145"/>
                  </a:lnTo>
                  <a:lnTo>
                    <a:pt x="144774" y="141072"/>
                  </a:lnTo>
                  <a:lnTo>
                    <a:pt x="144756" y="140910"/>
                  </a:lnTo>
                  <a:lnTo>
                    <a:pt x="144521" y="140946"/>
                  </a:lnTo>
                  <a:lnTo>
                    <a:pt x="144178" y="140802"/>
                  </a:lnTo>
                  <a:lnTo>
                    <a:pt x="143835" y="140711"/>
                  </a:lnTo>
                  <a:lnTo>
                    <a:pt x="143871" y="140621"/>
                  </a:lnTo>
                  <a:lnTo>
                    <a:pt x="143402" y="140495"/>
                  </a:lnTo>
                  <a:lnTo>
                    <a:pt x="142914" y="140368"/>
                  </a:lnTo>
                  <a:lnTo>
                    <a:pt x="142932" y="140296"/>
                  </a:lnTo>
                  <a:lnTo>
                    <a:pt x="142318" y="140097"/>
                  </a:lnTo>
                  <a:lnTo>
                    <a:pt x="141813" y="140061"/>
                  </a:lnTo>
                  <a:lnTo>
                    <a:pt x="142138" y="139447"/>
                  </a:lnTo>
                  <a:lnTo>
                    <a:pt x="142463" y="138815"/>
                  </a:lnTo>
                  <a:lnTo>
                    <a:pt x="142806" y="138201"/>
                  </a:lnTo>
                  <a:lnTo>
                    <a:pt x="142987" y="137912"/>
                  </a:lnTo>
                  <a:lnTo>
                    <a:pt x="143185" y="137623"/>
                  </a:lnTo>
                  <a:close/>
                  <a:moveTo>
                    <a:pt x="174932" y="111655"/>
                  </a:moveTo>
                  <a:lnTo>
                    <a:pt x="175130" y="111962"/>
                  </a:lnTo>
                  <a:lnTo>
                    <a:pt x="175293" y="112287"/>
                  </a:lnTo>
                  <a:lnTo>
                    <a:pt x="175419" y="112612"/>
                  </a:lnTo>
                  <a:lnTo>
                    <a:pt x="175528" y="112955"/>
                  </a:lnTo>
                  <a:lnTo>
                    <a:pt x="175582" y="113299"/>
                  </a:lnTo>
                  <a:lnTo>
                    <a:pt x="175600" y="113479"/>
                  </a:lnTo>
                  <a:lnTo>
                    <a:pt x="175618" y="113642"/>
                  </a:lnTo>
                  <a:lnTo>
                    <a:pt x="175600" y="113822"/>
                  </a:lnTo>
                  <a:lnTo>
                    <a:pt x="175582" y="114003"/>
                  </a:lnTo>
                  <a:lnTo>
                    <a:pt x="175564" y="114183"/>
                  </a:lnTo>
                  <a:lnTo>
                    <a:pt x="175510" y="114346"/>
                  </a:lnTo>
                  <a:lnTo>
                    <a:pt x="175112" y="114834"/>
                  </a:lnTo>
                  <a:lnTo>
                    <a:pt x="174914" y="115068"/>
                  </a:lnTo>
                  <a:lnTo>
                    <a:pt x="174733" y="115339"/>
                  </a:lnTo>
                  <a:lnTo>
                    <a:pt x="174535" y="115664"/>
                  </a:lnTo>
                  <a:lnTo>
                    <a:pt x="174282" y="115971"/>
                  </a:lnTo>
                  <a:lnTo>
                    <a:pt x="174029" y="116260"/>
                  </a:lnTo>
                  <a:lnTo>
                    <a:pt x="173776" y="116549"/>
                  </a:lnTo>
                  <a:lnTo>
                    <a:pt x="173252" y="117127"/>
                  </a:lnTo>
                  <a:lnTo>
                    <a:pt x="172982" y="117416"/>
                  </a:lnTo>
                  <a:lnTo>
                    <a:pt x="172747" y="117723"/>
                  </a:lnTo>
                  <a:lnTo>
                    <a:pt x="172476" y="118084"/>
                  </a:lnTo>
                  <a:lnTo>
                    <a:pt x="172241" y="118463"/>
                  </a:lnTo>
                  <a:lnTo>
                    <a:pt x="171772" y="119240"/>
                  </a:lnTo>
                  <a:lnTo>
                    <a:pt x="171320" y="120016"/>
                  </a:lnTo>
                  <a:lnTo>
                    <a:pt x="170887" y="120811"/>
                  </a:lnTo>
                  <a:lnTo>
                    <a:pt x="170020" y="122382"/>
                  </a:lnTo>
                  <a:lnTo>
                    <a:pt x="169587" y="123177"/>
                  </a:lnTo>
                  <a:lnTo>
                    <a:pt x="169117" y="123953"/>
                  </a:lnTo>
                  <a:lnTo>
                    <a:pt x="168918" y="124206"/>
                  </a:lnTo>
                  <a:lnTo>
                    <a:pt x="168720" y="124441"/>
                  </a:lnTo>
                  <a:lnTo>
                    <a:pt x="168503" y="124675"/>
                  </a:lnTo>
                  <a:lnTo>
                    <a:pt x="168268" y="124892"/>
                  </a:lnTo>
                  <a:lnTo>
                    <a:pt x="167817" y="125325"/>
                  </a:lnTo>
                  <a:lnTo>
                    <a:pt x="167329" y="125723"/>
                  </a:lnTo>
                  <a:lnTo>
                    <a:pt x="166336" y="126517"/>
                  </a:lnTo>
                  <a:lnTo>
                    <a:pt x="165867" y="126933"/>
                  </a:lnTo>
                  <a:lnTo>
                    <a:pt x="165415" y="127384"/>
                  </a:lnTo>
                  <a:lnTo>
                    <a:pt x="164584" y="128233"/>
                  </a:lnTo>
                  <a:lnTo>
                    <a:pt x="164187" y="128666"/>
                  </a:lnTo>
                  <a:lnTo>
                    <a:pt x="163808" y="129118"/>
                  </a:lnTo>
                  <a:lnTo>
                    <a:pt x="163447" y="129587"/>
                  </a:lnTo>
                  <a:lnTo>
                    <a:pt x="163122" y="130075"/>
                  </a:lnTo>
                  <a:lnTo>
                    <a:pt x="162977" y="130328"/>
                  </a:lnTo>
                  <a:lnTo>
                    <a:pt x="162833" y="130599"/>
                  </a:lnTo>
                  <a:lnTo>
                    <a:pt x="162706" y="130851"/>
                  </a:lnTo>
                  <a:lnTo>
                    <a:pt x="162580" y="131140"/>
                  </a:lnTo>
                  <a:lnTo>
                    <a:pt x="162490" y="131375"/>
                  </a:lnTo>
                  <a:lnTo>
                    <a:pt x="162435" y="131610"/>
                  </a:lnTo>
                  <a:lnTo>
                    <a:pt x="162327" y="132115"/>
                  </a:lnTo>
                  <a:lnTo>
                    <a:pt x="162273" y="132368"/>
                  </a:lnTo>
                  <a:lnTo>
                    <a:pt x="162183" y="132603"/>
                  </a:lnTo>
                  <a:lnTo>
                    <a:pt x="162128" y="132711"/>
                  </a:lnTo>
                  <a:lnTo>
                    <a:pt x="162074" y="132820"/>
                  </a:lnTo>
                  <a:lnTo>
                    <a:pt x="162002" y="132928"/>
                  </a:lnTo>
                  <a:lnTo>
                    <a:pt x="161912" y="133018"/>
                  </a:lnTo>
                  <a:lnTo>
                    <a:pt x="161514" y="133452"/>
                  </a:lnTo>
                  <a:lnTo>
                    <a:pt x="161153" y="133867"/>
                  </a:lnTo>
                  <a:lnTo>
                    <a:pt x="160774" y="134319"/>
                  </a:lnTo>
                  <a:lnTo>
                    <a:pt x="160413" y="134752"/>
                  </a:lnTo>
                  <a:lnTo>
                    <a:pt x="159709" y="135655"/>
                  </a:lnTo>
                  <a:lnTo>
                    <a:pt x="159004" y="136558"/>
                  </a:lnTo>
                  <a:lnTo>
                    <a:pt x="158463" y="137244"/>
                  </a:lnTo>
                  <a:lnTo>
                    <a:pt x="157921" y="137948"/>
                  </a:lnTo>
                  <a:lnTo>
                    <a:pt x="157397" y="138671"/>
                  </a:lnTo>
                  <a:lnTo>
                    <a:pt x="156873" y="139375"/>
                  </a:lnTo>
                  <a:lnTo>
                    <a:pt x="155862" y="140838"/>
                  </a:lnTo>
                  <a:lnTo>
                    <a:pt x="154887" y="142300"/>
                  </a:lnTo>
                  <a:lnTo>
                    <a:pt x="154634" y="142680"/>
                  </a:lnTo>
                  <a:lnTo>
                    <a:pt x="154363" y="143023"/>
                  </a:lnTo>
                  <a:lnTo>
                    <a:pt x="154074" y="143348"/>
                  </a:lnTo>
                  <a:lnTo>
                    <a:pt x="153767" y="143691"/>
                  </a:lnTo>
                  <a:lnTo>
                    <a:pt x="153171" y="144323"/>
                  </a:lnTo>
                  <a:lnTo>
                    <a:pt x="152557" y="144973"/>
                  </a:lnTo>
                  <a:lnTo>
                    <a:pt x="152557" y="144973"/>
                  </a:lnTo>
                  <a:lnTo>
                    <a:pt x="153081" y="143221"/>
                  </a:lnTo>
                  <a:lnTo>
                    <a:pt x="153623" y="141470"/>
                  </a:lnTo>
                  <a:lnTo>
                    <a:pt x="153894" y="140603"/>
                  </a:lnTo>
                  <a:lnTo>
                    <a:pt x="154201" y="139736"/>
                  </a:lnTo>
                  <a:lnTo>
                    <a:pt x="154526" y="138869"/>
                  </a:lnTo>
                  <a:lnTo>
                    <a:pt x="154869" y="138039"/>
                  </a:lnTo>
                  <a:lnTo>
                    <a:pt x="155104" y="137515"/>
                  </a:lnTo>
                  <a:lnTo>
                    <a:pt x="155302" y="137009"/>
                  </a:lnTo>
                  <a:lnTo>
                    <a:pt x="155501" y="136486"/>
                  </a:lnTo>
                  <a:lnTo>
                    <a:pt x="155682" y="135962"/>
                  </a:lnTo>
                  <a:lnTo>
                    <a:pt x="156007" y="134896"/>
                  </a:lnTo>
                  <a:lnTo>
                    <a:pt x="156332" y="133831"/>
                  </a:lnTo>
                  <a:lnTo>
                    <a:pt x="156440" y="133470"/>
                  </a:lnTo>
                  <a:lnTo>
                    <a:pt x="156566" y="133127"/>
                  </a:lnTo>
                  <a:lnTo>
                    <a:pt x="156711" y="132784"/>
                  </a:lnTo>
                  <a:lnTo>
                    <a:pt x="156873" y="132459"/>
                  </a:lnTo>
                  <a:lnTo>
                    <a:pt x="157072" y="132152"/>
                  </a:lnTo>
                  <a:lnTo>
                    <a:pt x="157253" y="131827"/>
                  </a:lnTo>
                  <a:lnTo>
                    <a:pt x="157469" y="131538"/>
                  </a:lnTo>
                  <a:lnTo>
                    <a:pt x="157686" y="131231"/>
                  </a:lnTo>
                  <a:lnTo>
                    <a:pt x="158138" y="130653"/>
                  </a:lnTo>
                  <a:lnTo>
                    <a:pt x="158607" y="130075"/>
                  </a:lnTo>
                  <a:lnTo>
                    <a:pt x="159058" y="129497"/>
                  </a:lnTo>
                  <a:lnTo>
                    <a:pt x="159492" y="128901"/>
                  </a:lnTo>
                  <a:lnTo>
                    <a:pt x="159817" y="128594"/>
                  </a:lnTo>
                  <a:lnTo>
                    <a:pt x="160106" y="128287"/>
                  </a:lnTo>
                  <a:lnTo>
                    <a:pt x="160377" y="127944"/>
                  </a:lnTo>
                  <a:lnTo>
                    <a:pt x="160630" y="127601"/>
                  </a:lnTo>
                  <a:lnTo>
                    <a:pt x="160846" y="127240"/>
                  </a:lnTo>
                  <a:lnTo>
                    <a:pt x="161063" y="126879"/>
                  </a:lnTo>
                  <a:lnTo>
                    <a:pt x="161262" y="126481"/>
                  </a:lnTo>
                  <a:lnTo>
                    <a:pt x="161442" y="126102"/>
                  </a:lnTo>
                  <a:lnTo>
                    <a:pt x="161785" y="125307"/>
                  </a:lnTo>
                  <a:lnTo>
                    <a:pt x="162110" y="124495"/>
                  </a:lnTo>
                  <a:lnTo>
                    <a:pt x="162417" y="123700"/>
                  </a:lnTo>
                  <a:lnTo>
                    <a:pt x="162760" y="122906"/>
                  </a:lnTo>
                  <a:lnTo>
                    <a:pt x="162760" y="123086"/>
                  </a:lnTo>
                  <a:lnTo>
                    <a:pt x="162760" y="123285"/>
                  </a:lnTo>
                  <a:lnTo>
                    <a:pt x="162760" y="123682"/>
                  </a:lnTo>
                  <a:lnTo>
                    <a:pt x="162779" y="123881"/>
                  </a:lnTo>
                  <a:lnTo>
                    <a:pt x="162815" y="124061"/>
                  </a:lnTo>
                  <a:lnTo>
                    <a:pt x="162851" y="124152"/>
                  </a:lnTo>
                  <a:lnTo>
                    <a:pt x="162905" y="124224"/>
                  </a:lnTo>
                  <a:lnTo>
                    <a:pt x="162959" y="124296"/>
                  </a:lnTo>
                  <a:lnTo>
                    <a:pt x="163031" y="124368"/>
                  </a:lnTo>
                  <a:lnTo>
                    <a:pt x="163122" y="124423"/>
                  </a:lnTo>
                  <a:lnTo>
                    <a:pt x="163194" y="124459"/>
                  </a:lnTo>
                  <a:lnTo>
                    <a:pt x="163266" y="124495"/>
                  </a:lnTo>
                  <a:lnTo>
                    <a:pt x="163356" y="124513"/>
                  </a:lnTo>
                  <a:lnTo>
                    <a:pt x="163519" y="124513"/>
                  </a:lnTo>
                  <a:lnTo>
                    <a:pt x="163699" y="124495"/>
                  </a:lnTo>
                  <a:lnTo>
                    <a:pt x="163862" y="124459"/>
                  </a:lnTo>
                  <a:lnTo>
                    <a:pt x="164043" y="124405"/>
                  </a:lnTo>
                  <a:lnTo>
                    <a:pt x="164368" y="124278"/>
                  </a:lnTo>
                  <a:lnTo>
                    <a:pt x="164675" y="124296"/>
                  </a:lnTo>
                  <a:lnTo>
                    <a:pt x="165704" y="123140"/>
                  </a:lnTo>
                  <a:lnTo>
                    <a:pt x="166715" y="121949"/>
                  </a:lnTo>
                  <a:lnTo>
                    <a:pt x="167745" y="120775"/>
                  </a:lnTo>
                  <a:lnTo>
                    <a:pt x="168774" y="119619"/>
                  </a:lnTo>
                  <a:lnTo>
                    <a:pt x="169153" y="119095"/>
                  </a:lnTo>
                  <a:lnTo>
                    <a:pt x="169514" y="118590"/>
                  </a:lnTo>
                  <a:lnTo>
                    <a:pt x="170219" y="117542"/>
                  </a:lnTo>
                  <a:lnTo>
                    <a:pt x="170923" y="116495"/>
                  </a:lnTo>
                  <a:lnTo>
                    <a:pt x="171627" y="115448"/>
                  </a:lnTo>
                  <a:lnTo>
                    <a:pt x="172006" y="114942"/>
                  </a:lnTo>
                  <a:lnTo>
                    <a:pt x="172368" y="114436"/>
                  </a:lnTo>
                  <a:lnTo>
                    <a:pt x="172765" y="113931"/>
                  </a:lnTo>
                  <a:lnTo>
                    <a:pt x="173162" y="113443"/>
                  </a:lnTo>
                  <a:lnTo>
                    <a:pt x="173577" y="112974"/>
                  </a:lnTo>
                  <a:lnTo>
                    <a:pt x="174011" y="112522"/>
                  </a:lnTo>
                  <a:lnTo>
                    <a:pt x="174462" y="112089"/>
                  </a:lnTo>
                  <a:lnTo>
                    <a:pt x="174932" y="111655"/>
                  </a:lnTo>
                  <a:close/>
                  <a:moveTo>
                    <a:pt x="141777" y="140151"/>
                  </a:moveTo>
                  <a:lnTo>
                    <a:pt x="142445" y="140224"/>
                  </a:lnTo>
                  <a:lnTo>
                    <a:pt x="142409" y="140458"/>
                  </a:lnTo>
                  <a:lnTo>
                    <a:pt x="142770" y="140350"/>
                  </a:lnTo>
                  <a:lnTo>
                    <a:pt x="142788" y="140567"/>
                  </a:lnTo>
                  <a:lnTo>
                    <a:pt x="143239" y="140693"/>
                  </a:lnTo>
                  <a:lnTo>
                    <a:pt x="143709" y="140838"/>
                  </a:lnTo>
                  <a:lnTo>
                    <a:pt x="143673" y="141018"/>
                  </a:lnTo>
                  <a:lnTo>
                    <a:pt x="143673" y="141018"/>
                  </a:lnTo>
                  <a:lnTo>
                    <a:pt x="143962" y="140964"/>
                  </a:lnTo>
                  <a:lnTo>
                    <a:pt x="144196" y="141109"/>
                  </a:lnTo>
                  <a:lnTo>
                    <a:pt x="144449" y="141235"/>
                  </a:lnTo>
                  <a:lnTo>
                    <a:pt x="144702" y="141325"/>
                  </a:lnTo>
                  <a:lnTo>
                    <a:pt x="144973" y="141398"/>
                  </a:lnTo>
                  <a:lnTo>
                    <a:pt x="144955" y="141578"/>
                  </a:lnTo>
                  <a:lnTo>
                    <a:pt x="145316" y="141488"/>
                  </a:lnTo>
                  <a:lnTo>
                    <a:pt x="145352" y="141650"/>
                  </a:lnTo>
                  <a:lnTo>
                    <a:pt x="145659" y="141777"/>
                  </a:lnTo>
                  <a:lnTo>
                    <a:pt x="145948" y="141903"/>
                  </a:lnTo>
                  <a:lnTo>
                    <a:pt x="146526" y="142174"/>
                  </a:lnTo>
                  <a:lnTo>
                    <a:pt x="147104" y="142445"/>
                  </a:lnTo>
                  <a:lnTo>
                    <a:pt x="147393" y="142571"/>
                  </a:lnTo>
                  <a:lnTo>
                    <a:pt x="147700" y="142698"/>
                  </a:lnTo>
                  <a:lnTo>
                    <a:pt x="147736" y="142842"/>
                  </a:lnTo>
                  <a:lnTo>
                    <a:pt x="148061" y="142788"/>
                  </a:lnTo>
                  <a:lnTo>
                    <a:pt x="148097" y="142969"/>
                  </a:lnTo>
                  <a:lnTo>
                    <a:pt x="148874" y="143239"/>
                  </a:lnTo>
                  <a:lnTo>
                    <a:pt x="148837" y="143619"/>
                  </a:lnTo>
                  <a:lnTo>
                    <a:pt x="148765" y="143998"/>
                  </a:lnTo>
                  <a:lnTo>
                    <a:pt x="148675" y="144377"/>
                  </a:lnTo>
                  <a:lnTo>
                    <a:pt x="148548" y="144756"/>
                  </a:lnTo>
                  <a:lnTo>
                    <a:pt x="148386" y="144377"/>
                  </a:lnTo>
                  <a:lnTo>
                    <a:pt x="148079" y="144467"/>
                  </a:lnTo>
                  <a:lnTo>
                    <a:pt x="148043" y="144215"/>
                  </a:lnTo>
                  <a:lnTo>
                    <a:pt x="147808" y="144233"/>
                  </a:lnTo>
                  <a:lnTo>
                    <a:pt x="147483" y="144088"/>
                  </a:lnTo>
                  <a:lnTo>
                    <a:pt x="147140" y="143998"/>
                  </a:lnTo>
                  <a:lnTo>
                    <a:pt x="147176" y="143926"/>
                  </a:lnTo>
                  <a:lnTo>
                    <a:pt x="146743" y="143781"/>
                  </a:lnTo>
                  <a:lnTo>
                    <a:pt x="146327" y="143655"/>
                  </a:lnTo>
                  <a:lnTo>
                    <a:pt x="146111" y="143583"/>
                  </a:lnTo>
                  <a:lnTo>
                    <a:pt x="145894" y="143528"/>
                  </a:lnTo>
                  <a:lnTo>
                    <a:pt x="145677" y="143492"/>
                  </a:lnTo>
                  <a:lnTo>
                    <a:pt x="145461" y="143474"/>
                  </a:lnTo>
                  <a:lnTo>
                    <a:pt x="145551" y="143312"/>
                  </a:lnTo>
                  <a:lnTo>
                    <a:pt x="144937" y="143348"/>
                  </a:lnTo>
                  <a:lnTo>
                    <a:pt x="144955" y="143167"/>
                  </a:lnTo>
                  <a:lnTo>
                    <a:pt x="144485" y="143149"/>
                  </a:lnTo>
                  <a:lnTo>
                    <a:pt x="143944" y="142987"/>
                  </a:lnTo>
                  <a:lnTo>
                    <a:pt x="143944" y="142987"/>
                  </a:lnTo>
                  <a:lnTo>
                    <a:pt x="144467" y="143258"/>
                  </a:lnTo>
                  <a:lnTo>
                    <a:pt x="145009" y="143492"/>
                  </a:lnTo>
                  <a:lnTo>
                    <a:pt x="145695" y="143727"/>
                  </a:lnTo>
                  <a:lnTo>
                    <a:pt x="146363" y="143962"/>
                  </a:lnTo>
                  <a:lnTo>
                    <a:pt x="146995" y="144124"/>
                  </a:lnTo>
                  <a:lnTo>
                    <a:pt x="146995" y="144233"/>
                  </a:lnTo>
                  <a:lnTo>
                    <a:pt x="147447" y="144359"/>
                  </a:lnTo>
                  <a:lnTo>
                    <a:pt x="147898" y="144504"/>
                  </a:lnTo>
                  <a:lnTo>
                    <a:pt x="147898" y="144684"/>
                  </a:lnTo>
                  <a:lnTo>
                    <a:pt x="148260" y="144594"/>
                  </a:lnTo>
                  <a:lnTo>
                    <a:pt x="148260" y="144811"/>
                  </a:lnTo>
                  <a:lnTo>
                    <a:pt x="148585" y="144829"/>
                  </a:lnTo>
                  <a:lnTo>
                    <a:pt x="148386" y="145641"/>
                  </a:lnTo>
                  <a:lnTo>
                    <a:pt x="148169" y="146436"/>
                  </a:lnTo>
                  <a:lnTo>
                    <a:pt x="147700" y="146201"/>
                  </a:lnTo>
                  <a:lnTo>
                    <a:pt x="147212" y="145966"/>
                  </a:lnTo>
                  <a:lnTo>
                    <a:pt x="146255" y="145551"/>
                  </a:lnTo>
                  <a:lnTo>
                    <a:pt x="145262" y="145136"/>
                  </a:lnTo>
                  <a:lnTo>
                    <a:pt x="144287" y="144720"/>
                  </a:lnTo>
                  <a:lnTo>
                    <a:pt x="143402" y="144341"/>
                  </a:lnTo>
                  <a:lnTo>
                    <a:pt x="142752" y="144070"/>
                  </a:lnTo>
                  <a:lnTo>
                    <a:pt x="142102" y="143799"/>
                  </a:lnTo>
                  <a:lnTo>
                    <a:pt x="141650" y="143619"/>
                  </a:lnTo>
                  <a:lnTo>
                    <a:pt x="141199" y="143402"/>
                  </a:lnTo>
                  <a:lnTo>
                    <a:pt x="140856" y="143330"/>
                  </a:lnTo>
                  <a:lnTo>
                    <a:pt x="140531" y="143276"/>
                  </a:lnTo>
                  <a:lnTo>
                    <a:pt x="140549" y="143059"/>
                  </a:lnTo>
                  <a:lnTo>
                    <a:pt x="140585" y="142860"/>
                  </a:lnTo>
                  <a:lnTo>
                    <a:pt x="140639" y="142644"/>
                  </a:lnTo>
                  <a:lnTo>
                    <a:pt x="140711" y="142445"/>
                  </a:lnTo>
                  <a:lnTo>
                    <a:pt x="140856" y="142066"/>
                  </a:lnTo>
                  <a:lnTo>
                    <a:pt x="141036" y="141686"/>
                  </a:lnTo>
                  <a:lnTo>
                    <a:pt x="141433" y="140928"/>
                  </a:lnTo>
                  <a:lnTo>
                    <a:pt x="141614" y="140549"/>
                  </a:lnTo>
                  <a:lnTo>
                    <a:pt x="141777" y="140151"/>
                  </a:lnTo>
                  <a:close/>
                  <a:moveTo>
                    <a:pt x="140260" y="143492"/>
                  </a:moveTo>
                  <a:lnTo>
                    <a:pt x="140765" y="143565"/>
                  </a:lnTo>
                  <a:lnTo>
                    <a:pt x="140783" y="143673"/>
                  </a:lnTo>
                  <a:lnTo>
                    <a:pt x="141379" y="143908"/>
                  </a:lnTo>
                  <a:lnTo>
                    <a:pt x="141975" y="144142"/>
                  </a:lnTo>
                  <a:lnTo>
                    <a:pt x="144540" y="145244"/>
                  </a:lnTo>
                  <a:lnTo>
                    <a:pt x="145424" y="145641"/>
                  </a:lnTo>
                  <a:lnTo>
                    <a:pt x="146309" y="146020"/>
                  </a:lnTo>
                  <a:lnTo>
                    <a:pt x="147176" y="146418"/>
                  </a:lnTo>
                  <a:lnTo>
                    <a:pt x="147628" y="146634"/>
                  </a:lnTo>
                  <a:lnTo>
                    <a:pt x="148061" y="146851"/>
                  </a:lnTo>
                  <a:lnTo>
                    <a:pt x="147916" y="147375"/>
                  </a:lnTo>
                  <a:lnTo>
                    <a:pt x="147772" y="147880"/>
                  </a:lnTo>
                  <a:lnTo>
                    <a:pt x="147628" y="148404"/>
                  </a:lnTo>
                  <a:lnTo>
                    <a:pt x="147501" y="148910"/>
                  </a:lnTo>
                  <a:lnTo>
                    <a:pt x="146869" y="148747"/>
                  </a:lnTo>
                  <a:lnTo>
                    <a:pt x="146309" y="148549"/>
                  </a:lnTo>
                  <a:lnTo>
                    <a:pt x="145767" y="148368"/>
                  </a:lnTo>
                  <a:lnTo>
                    <a:pt x="145226" y="148187"/>
                  </a:lnTo>
                  <a:lnTo>
                    <a:pt x="144666" y="147971"/>
                  </a:lnTo>
                  <a:lnTo>
                    <a:pt x="144052" y="147844"/>
                  </a:lnTo>
                  <a:lnTo>
                    <a:pt x="144034" y="147754"/>
                  </a:lnTo>
                  <a:lnTo>
                    <a:pt x="143348" y="147537"/>
                  </a:lnTo>
                  <a:lnTo>
                    <a:pt x="142661" y="147266"/>
                  </a:lnTo>
                  <a:lnTo>
                    <a:pt x="142336" y="147194"/>
                  </a:lnTo>
                  <a:lnTo>
                    <a:pt x="142011" y="147122"/>
                  </a:lnTo>
                  <a:lnTo>
                    <a:pt x="142047" y="147032"/>
                  </a:lnTo>
                  <a:lnTo>
                    <a:pt x="141181" y="146761"/>
                  </a:lnTo>
                  <a:lnTo>
                    <a:pt x="140856" y="146671"/>
                  </a:lnTo>
                  <a:lnTo>
                    <a:pt x="140531" y="146598"/>
                  </a:lnTo>
                  <a:lnTo>
                    <a:pt x="140567" y="146454"/>
                  </a:lnTo>
                  <a:lnTo>
                    <a:pt x="140567" y="146454"/>
                  </a:lnTo>
                  <a:lnTo>
                    <a:pt x="139917" y="146472"/>
                  </a:lnTo>
                  <a:lnTo>
                    <a:pt x="140404" y="146653"/>
                  </a:lnTo>
                  <a:lnTo>
                    <a:pt x="140874" y="146869"/>
                  </a:lnTo>
                  <a:lnTo>
                    <a:pt x="141199" y="146978"/>
                  </a:lnTo>
                  <a:lnTo>
                    <a:pt x="141524" y="147068"/>
                  </a:lnTo>
                  <a:lnTo>
                    <a:pt x="141470" y="147266"/>
                  </a:lnTo>
                  <a:lnTo>
                    <a:pt x="141740" y="147194"/>
                  </a:lnTo>
                  <a:lnTo>
                    <a:pt x="141903" y="147285"/>
                  </a:lnTo>
                  <a:lnTo>
                    <a:pt x="142066" y="147339"/>
                  </a:lnTo>
                  <a:lnTo>
                    <a:pt x="142246" y="147393"/>
                  </a:lnTo>
                  <a:lnTo>
                    <a:pt x="142427" y="147429"/>
                  </a:lnTo>
                  <a:lnTo>
                    <a:pt x="142373" y="147610"/>
                  </a:lnTo>
                  <a:lnTo>
                    <a:pt x="142661" y="147573"/>
                  </a:lnTo>
                  <a:lnTo>
                    <a:pt x="142987" y="147700"/>
                  </a:lnTo>
                  <a:lnTo>
                    <a:pt x="143330" y="147808"/>
                  </a:lnTo>
                  <a:lnTo>
                    <a:pt x="143312" y="147880"/>
                  </a:lnTo>
                  <a:lnTo>
                    <a:pt x="144178" y="148151"/>
                  </a:lnTo>
                  <a:lnTo>
                    <a:pt x="144702" y="148386"/>
                  </a:lnTo>
                  <a:lnTo>
                    <a:pt x="145316" y="148531"/>
                  </a:lnTo>
                  <a:lnTo>
                    <a:pt x="145334" y="148621"/>
                  </a:lnTo>
                  <a:lnTo>
                    <a:pt x="145858" y="148783"/>
                  </a:lnTo>
                  <a:lnTo>
                    <a:pt x="146381" y="148946"/>
                  </a:lnTo>
                  <a:lnTo>
                    <a:pt x="146905" y="149127"/>
                  </a:lnTo>
                  <a:lnTo>
                    <a:pt x="147429" y="149289"/>
                  </a:lnTo>
                  <a:lnTo>
                    <a:pt x="147104" y="150987"/>
                  </a:lnTo>
                  <a:lnTo>
                    <a:pt x="146941" y="151835"/>
                  </a:lnTo>
                  <a:lnTo>
                    <a:pt x="146797" y="152702"/>
                  </a:lnTo>
                  <a:lnTo>
                    <a:pt x="146129" y="152395"/>
                  </a:lnTo>
                  <a:lnTo>
                    <a:pt x="145208" y="152034"/>
                  </a:lnTo>
                  <a:lnTo>
                    <a:pt x="144666" y="151835"/>
                  </a:lnTo>
                  <a:lnTo>
                    <a:pt x="143203" y="151312"/>
                  </a:lnTo>
                  <a:lnTo>
                    <a:pt x="142661" y="151095"/>
                  </a:lnTo>
                  <a:lnTo>
                    <a:pt x="141632" y="150734"/>
                  </a:lnTo>
                  <a:lnTo>
                    <a:pt x="140621" y="150409"/>
                  </a:lnTo>
                  <a:lnTo>
                    <a:pt x="140079" y="150210"/>
                  </a:lnTo>
                  <a:lnTo>
                    <a:pt x="139537" y="150029"/>
                  </a:lnTo>
                  <a:lnTo>
                    <a:pt x="138616" y="149722"/>
                  </a:lnTo>
                  <a:lnTo>
                    <a:pt x="138147" y="149596"/>
                  </a:lnTo>
                  <a:lnTo>
                    <a:pt x="137677" y="149470"/>
                  </a:lnTo>
                  <a:lnTo>
                    <a:pt x="138345" y="147989"/>
                  </a:lnTo>
                  <a:lnTo>
                    <a:pt x="138978" y="146490"/>
                  </a:lnTo>
                  <a:lnTo>
                    <a:pt x="139610" y="144991"/>
                  </a:lnTo>
                  <a:lnTo>
                    <a:pt x="140260" y="143492"/>
                  </a:lnTo>
                  <a:close/>
                  <a:moveTo>
                    <a:pt x="73191" y="146598"/>
                  </a:moveTo>
                  <a:lnTo>
                    <a:pt x="73353" y="146616"/>
                  </a:lnTo>
                  <a:lnTo>
                    <a:pt x="73516" y="146653"/>
                  </a:lnTo>
                  <a:lnTo>
                    <a:pt x="73678" y="146707"/>
                  </a:lnTo>
                  <a:lnTo>
                    <a:pt x="73841" y="146779"/>
                  </a:lnTo>
                  <a:lnTo>
                    <a:pt x="74112" y="146923"/>
                  </a:lnTo>
                  <a:lnTo>
                    <a:pt x="74365" y="147104"/>
                  </a:lnTo>
                  <a:lnTo>
                    <a:pt x="74617" y="147285"/>
                  </a:lnTo>
                  <a:lnTo>
                    <a:pt x="74852" y="147501"/>
                  </a:lnTo>
                  <a:lnTo>
                    <a:pt x="75069" y="147718"/>
                  </a:lnTo>
                  <a:lnTo>
                    <a:pt x="75286" y="147953"/>
                  </a:lnTo>
                  <a:lnTo>
                    <a:pt x="75484" y="148187"/>
                  </a:lnTo>
                  <a:lnTo>
                    <a:pt x="75665" y="148440"/>
                  </a:lnTo>
                  <a:lnTo>
                    <a:pt x="75755" y="148567"/>
                  </a:lnTo>
                  <a:lnTo>
                    <a:pt x="75809" y="148693"/>
                  </a:lnTo>
                  <a:lnTo>
                    <a:pt x="75863" y="148820"/>
                  </a:lnTo>
                  <a:lnTo>
                    <a:pt x="75900" y="148964"/>
                  </a:lnTo>
                  <a:lnTo>
                    <a:pt x="75936" y="149090"/>
                  </a:lnTo>
                  <a:lnTo>
                    <a:pt x="75936" y="149235"/>
                  </a:lnTo>
                  <a:lnTo>
                    <a:pt x="75936" y="149524"/>
                  </a:lnTo>
                  <a:lnTo>
                    <a:pt x="75881" y="149813"/>
                  </a:lnTo>
                  <a:lnTo>
                    <a:pt x="75809" y="150084"/>
                  </a:lnTo>
                  <a:lnTo>
                    <a:pt x="75701" y="150354"/>
                  </a:lnTo>
                  <a:lnTo>
                    <a:pt x="75593" y="150607"/>
                  </a:lnTo>
                  <a:lnTo>
                    <a:pt x="75412" y="151023"/>
                  </a:lnTo>
                  <a:lnTo>
                    <a:pt x="75177" y="151420"/>
                  </a:lnTo>
                  <a:lnTo>
                    <a:pt x="74924" y="151799"/>
                  </a:lnTo>
                  <a:lnTo>
                    <a:pt x="74635" y="152160"/>
                  </a:lnTo>
                  <a:lnTo>
                    <a:pt x="74328" y="152485"/>
                  </a:lnTo>
                  <a:lnTo>
                    <a:pt x="74003" y="152810"/>
                  </a:lnTo>
                  <a:lnTo>
                    <a:pt x="73642" y="153099"/>
                  </a:lnTo>
                  <a:lnTo>
                    <a:pt x="73281" y="153370"/>
                  </a:lnTo>
                  <a:lnTo>
                    <a:pt x="73209" y="153677"/>
                  </a:lnTo>
                  <a:lnTo>
                    <a:pt x="72703" y="153677"/>
                  </a:lnTo>
                  <a:lnTo>
                    <a:pt x="72577" y="153659"/>
                  </a:lnTo>
                  <a:lnTo>
                    <a:pt x="72468" y="153605"/>
                  </a:lnTo>
                  <a:lnTo>
                    <a:pt x="72378" y="153533"/>
                  </a:lnTo>
                  <a:lnTo>
                    <a:pt x="72342" y="153479"/>
                  </a:lnTo>
                  <a:lnTo>
                    <a:pt x="72306" y="153406"/>
                  </a:lnTo>
                  <a:lnTo>
                    <a:pt x="72252" y="153208"/>
                  </a:lnTo>
                  <a:lnTo>
                    <a:pt x="72216" y="153009"/>
                  </a:lnTo>
                  <a:lnTo>
                    <a:pt x="72161" y="152594"/>
                  </a:lnTo>
                  <a:lnTo>
                    <a:pt x="72107" y="152178"/>
                  </a:lnTo>
                  <a:lnTo>
                    <a:pt x="72053" y="151962"/>
                  </a:lnTo>
                  <a:lnTo>
                    <a:pt x="71999" y="151763"/>
                  </a:lnTo>
                  <a:lnTo>
                    <a:pt x="71909" y="151619"/>
                  </a:lnTo>
                  <a:lnTo>
                    <a:pt x="71818" y="151474"/>
                  </a:lnTo>
                  <a:lnTo>
                    <a:pt x="71710" y="151330"/>
                  </a:lnTo>
                  <a:lnTo>
                    <a:pt x="71602" y="151203"/>
                  </a:lnTo>
                  <a:lnTo>
                    <a:pt x="71349" y="150968"/>
                  </a:lnTo>
                  <a:lnTo>
                    <a:pt x="71078" y="150734"/>
                  </a:lnTo>
                  <a:lnTo>
                    <a:pt x="70807" y="150517"/>
                  </a:lnTo>
                  <a:lnTo>
                    <a:pt x="70554" y="150300"/>
                  </a:lnTo>
                  <a:lnTo>
                    <a:pt x="70301" y="150047"/>
                  </a:lnTo>
                  <a:lnTo>
                    <a:pt x="70193" y="149921"/>
                  </a:lnTo>
                  <a:lnTo>
                    <a:pt x="70103" y="149777"/>
                  </a:lnTo>
                  <a:lnTo>
                    <a:pt x="70049" y="149596"/>
                  </a:lnTo>
                  <a:lnTo>
                    <a:pt x="70031" y="149397"/>
                  </a:lnTo>
                  <a:lnTo>
                    <a:pt x="70031" y="149217"/>
                  </a:lnTo>
                  <a:lnTo>
                    <a:pt x="70049" y="149036"/>
                  </a:lnTo>
                  <a:lnTo>
                    <a:pt x="70085" y="148856"/>
                  </a:lnTo>
                  <a:lnTo>
                    <a:pt x="70139" y="148675"/>
                  </a:lnTo>
                  <a:lnTo>
                    <a:pt x="70211" y="148513"/>
                  </a:lnTo>
                  <a:lnTo>
                    <a:pt x="70283" y="148332"/>
                  </a:lnTo>
                  <a:lnTo>
                    <a:pt x="70392" y="148169"/>
                  </a:lnTo>
                  <a:lnTo>
                    <a:pt x="70482" y="148007"/>
                  </a:lnTo>
                  <a:lnTo>
                    <a:pt x="70608" y="147862"/>
                  </a:lnTo>
                  <a:lnTo>
                    <a:pt x="70735" y="147718"/>
                  </a:lnTo>
                  <a:lnTo>
                    <a:pt x="70988" y="147447"/>
                  </a:lnTo>
                  <a:lnTo>
                    <a:pt x="71277" y="147212"/>
                  </a:lnTo>
                  <a:lnTo>
                    <a:pt x="71565" y="147032"/>
                  </a:lnTo>
                  <a:lnTo>
                    <a:pt x="71872" y="146887"/>
                  </a:lnTo>
                  <a:lnTo>
                    <a:pt x="72179" y="146743"/>
                  </a:lnTo>
                  <a:lnTo>
                    <a:pt x="72523" y="146653"/>
                  </a:lnTo>
                  <a:lnTo>
                    <a:pt x="72685" y="146616"/>
                  </a:lnTo>
                  <a:lnTo>
                    <a:pt x="72848" y="146598"/>
                  </a:lnTo>
                  <a:close/>
                  <a:moveTo>
                    <a:pt x="162165" y="133705"/>
                  </a:moveTo>
                  <a:lnTo>
                    <a:pt x="162165" y="133921"/>
                  </a:lnTo>
                  <a:lnTo>
                    <a:pt x="162201" y="134138"/>
                  </a:lnTo>
                  <a:lnTo>
                    <a:pt x="162237" y="134337"/>
                  </a:lnTo>
                  <a:lnTo>
                    <a:pt x="162327" y="134517"/>
                  </a:lnTo>
                  <a:lnTo>
                    <a:pt x="162417" y="134698"/>
                  </a:lnTo>
                  <a:lnTo>
                    <a:pt x="162526" y="134860"/>
                  </a:lnTo>
                  <a:lnTo>
                    <a:pt x="162670" y="135005"/>
                  </a:lnTo>
                  <a:lnTo>
                    <a:pt x="162815" y="135149"/>
                  </a:lnTo>
                  <a:lnTo>
                    <a:pt x="162977" y="135258"/>
                  </a:lnTo>
                  <a:lnTo>
                    <a:pt x="163158" y="135384"/>
                  </a:lnTo>
                  <a:lnTo>
                    <a:pt x="163338" y="135474"/>
                  </a:lnTo>
                  <a:lnTo>
                    <a:pt x="163537" y="135565"/>
                  </a:lnTo>
                  <a:lnTo>
                    <a:pt x="163934" y="135727"/>
                  </a:lnTo>
                  <a:lnTo>
                    <a:pt x="164313" y="135836"/>
                  </a:lnTo>
                  <a:lnTo>
                    <a:pt x="163934" y="136287"/>
                  </a:lnTo>
                  <a:lnTo>
                    <a:pt x="163573" y="136738"/>
                  </a:lnTo>
                  <a:lnTo>
                    <a:pt x="163248" y="137226"/>
                  </a:lnTo>
                  <a:lnTo>
                    <a:pt x="162923" y="137714"/>
                  </a:lnTo>
                  <a:lnTo>
                    <a:pt x="162634" y="138219"/>
                  </a:lnTo>
                  <a:lnTo>
                    <a:pt x="162345" y="138725"/>
                  </a:lnTo>
                  <a:lnTo>
                    <a:pt x="162092" y="139249"/>
                  </a:lnTo>
                  <a:lnTo>
                    <a:pt x="161821" y="139772"/>
                  </a:lnTo>
                  <a:lnTo>
                    <a:pt x="161334" y="140838"/>
                  </a:lnTo>
                  <a:lnTo>
                    <a:pt x="160864" y="141903"/>
                  </a:lnTo>
                  <a:lnTo>
                    <a:pt x="160395" y="142987"/>
                  </a:lnTo>
                  <a:lnTo>
                    <a:pt x="159889" y="144034"/>
                  </a:lnTo>
                  <a:lnTo>
                    <a:pt x="159943" y="143745"/>
                  </a:lnTo>
                  <a:lnTo>
                    <a:pt x="159979" y="143456"/>
                  </a:lnTo>
                  <a:lnTo>
                    <a:pt x="160070" y="142860"/>
                  </a:lnTo>
                  <a:lnTo>
                    <a:pt x="160106" y="142571"/>
                  </a:lnTo>
                  <a:lnTo>
                    <a:pt x="160178" y="142282"/>
                  </a:lnTo>
                  <a:lnTo>
                    <a:pt x="160250" y="142011"/>
                  </a:lnTo>
                  <a:lnTo>
                    <a:pt x="160359" y="141741"/>
                  </a:lnTo>
                  <a:lnTo>
                    <a:pt x="160575" y="141127"/>
                  </a:lnTo>
                  <a:lnTo>
                    <a:pt x="160792" y="140495"/>
                  </a:lnTo>
                  <a:lnTo>
                    <a:pt x="160882" y="140188"/>
                  </a:lnTo>
                  <a:lnTo>
                    <a:pt x="160955" y="139863"/>
                  </a:lnTo>
                  <a:lnTo>
                    <a:pt x="161009" y="139556"/>
                  </a:lnTo>
                  <a:lnTo>
                    <a:pt x="161027" y="139212"/>
                  </a:lnTo>
                  <a:lnTo>
                    <a:pt x="161027" y="139140"/>
                  </a:lnTo>
                  <a:lnTo>
                    <a:pt x="161027" y="139068"/>
                  </a:lnTo>
                  <a:lnTo>
                    <a:pt x="161009" y="138996"/>
                  </a:lnTo>
                  <a:lnTo>
                    <a:pt x="160973" y="138942"/>
                  </a:lnTo>
                  <a:lnTo>
                    <a:pt x="160900" y="138833"/>
                  </a:lnTo>
                  <a:lnTo>
                    <a:pt x="160774" y="138743"/>
                  </a:lnTo>
                  <a:lnTo>
                    <a:pt x="160648" y="138671"/>
                  </a:lnTo>
                  <a:lnTo>
                    <a:pt x="160503" y="138653"/>
                  </a:lnTo>
                  <a:lnTo>
                    <a:pt x="160359" y="138653"/>
                  </a:lnTo>
                  <a:lnTo>
                    <a:pt x="160305" y="138671"/>
                  </a:lnTo>
                  <a:lnTo>
                    <a:pt x="160232" y="138707"/>
                  </a:lnTo>
                  <a:lnTo>
                    <a:pt x="160124" y="138743"/>
                  </a:lnTo>
                  <a:lnTo>
                    <a:pt x="160034" y="138779"/>
                  </a:lnTo>
                  <a:lnTo>
                    <a:pt x="159961" y="138833"/>
                  </a:lnTo>
                  <a:lnTo>
                    <a:pt x="159889" y="138887"/>
                  </a:lnTo>
                  <a:lnTo>
                    <a:pt x="159763" y="139050"/>
                  </a:lnTo>
                  <a:lnTo>
                    <a:pt x="159654" y="139212"/>
                  </a:lnTo>
                  <a:lnTo>
                    <a:pt x="159564" y="139393"/>
                  </a:lnTo>
                  <a:lnTo>
                    <a:pt x="159492" y="139592"/>
                  </a:lnTo>
                  <a:lnTo>
                    <a:pt x="159347" y="139953"/>
                  </a:lnTo>
                  <a:lnTo>
                    <a:pt x="158896" y="141054"/>
                  </a:lnTo>
                  <a:lnTo>
                    <a:pt x="158661" y="141614"/>
                  </a:lnTo>
                  <a:lnTo>
                    <a:pt x="158408" y="142138"/>
                  </a:lnTo>
                  <a:lnTo>
                    <a:pt x="158192" y="142264"/>
                  </a:lnTo>
                  <a:lnTo>
                    <a:pt x="157993" y="142391"/>
                  </a:lnTo>
                  <a:lnTo>
                    <a:pt x="157632" y="142698"/>
                  </a:lnTo>
                  <a:lnTo>
                    <a:pt x="157271" y="143023"/>
                  </a:lnTo>
                  <a:lnTo>
                    <a:pt x="156946" y="143366"/>
                  </a:lnTo>
                  <a:lnTo>
                    <a:pt x="156657" y="143745"/>
                  </a:lnTo>
                  <a:lnTo>
                    <a:pt x="156404" y="144160"/>
                  </a:lnTo>
                  <a:lnTo>
                    <a:pt x="156169" y="144576"/>
                  </a:lnTo>
                  <a:lnTo>
                    <a:pt x="155970" y="145009"/>
                  </a:lnTo>
                  <a:lnTo>
                    <a:pt x="155645" y="145732"/>
                  </a:lnTo>
                  <a:lnTo>
                    <a:pt x="155302" y="146436"/>
                  </a:lnTo>
                  <a:lnTo>
                    <a:pt x="154959" y="147122"/>
                  </a:lnTo>
                  <a:lnTo>
                    <a:pt x="154598" y="147808"/>
                  </a:lnTo>
                  <a:lnTo>
                    <a:pt x="153858" y="149181"/>
                  </a:lnTo>
                  <a:lnTo>
                    <a:pt x="153117" y="150571"/>
                  </a:lnTo>
                  <a:lnTo>
                    <a:pt x="152774" y="151095"/>
                  </a:lnTo>
                  <a:lnTo>
                    <a:pt x="152413" y="151637"/>
                  </a:lnTo>
                  <a:lnTo>
                    <a:pt x="151691" y="152684"/>
                  </a:lnTo>
                  <a:lnTo>
                    <a:pt x="151348" y="153226"/>
                  </a:lnTo>
                  <a:lnTo>
                    <a:pt x="151004" y="153749"/>
                  </a:lnTo>
                  <a:lnTo>
                    <a:pt x="150679" y="154309"/>
                  </a:lnTo>
                  <a:lnTo>
                    <a:pt x="150372" y="154869"/>
                  </a:lnTo>
                  <a:lnTo>
                    <a:pt x="150571" y="154273"/>
                  </a:lnTo>
                  <a:lnTo>
                    <a:pt x="150770" y="153677"/>
                  </a:lnTo>
                  <a:lnTo>
                    <a:pt x="150860" y="153388"/>
                  </a:lnTo>
                  <a:lnTo>
                    <a:pt x="150932" y="153081"/>
                  </a:lnTo>
                  <a:lnTo>
                    <a:pt x="150986" y="152792"/>
                  </a:lnTo>
                  <a:lnTo>
                    <a:pt x="151041" y="152467"/>
                  </a:lnTo>
                  <a:lnTo>
                    <a:pt x="151059" y="152269"/>
                  </a:lnTo>
                  <a:lnTo>
                    <a:pt x="151077" y="152070"/>
                  </a:lnTo>
                  <a:lnTo>
                    <a:pt x="151095" y="151637"/>
                  </a:lnTo>
                  <a:lnTo>
                    <a:pt x="151113" y="151438"/>
                  </a:lnTo>
                  <a:lnTo>
                    <a:pt x="151167" y="151239"/>
                  </a:lnTo>
                  <a:lnTo>
                    <a:pt x="151239" y="151041"/>
                  </a:lnTo>
                  <a:lnTo>
                    <a:pt x="151275" y="150950"/>
                  </a:lnTo>
                  <a:lnTo>
                    <a:pt x="151348" y="150860"/>
                  </a:lnTo>
                  <a:lnTo>
                    <a:pt x="151492" y="150643"/>
                  </a:lnTo>
                  <a:lnTo>
                    <a:pt x="151600" y="150409"/>
                  </a:lnTo>
                  <a:lnTo>
                    <a:pt x="151709" y="150156"/>
                  </a:lnTo>
                  <a:lnTo>
                    <a:pt x="151799" y="149921"/>
                  </a:lnTo>
                  <a:lnTo>
                    <a:pt x="151980" y="149415"/>
                  </a:lnTo>
                  <a:lnTo>
                    <a:pt x="152070" y="149163"/>
                  </a:lnTo>
                  <a:lnTo>
                    <a:pt x="152178" y="148928"/>
                  </a:lnTo>
                  <a:lnTo>
                    <a:pt x="152431" y="148332"/>
                  </a:lnTo>
                  <a:lnTo>
                    <a:pt x="152702" y="147772"/>
                  </a:lnTo>
                  <a:lnTo>
                    <a:pt x="152991" y="147212"/>
                  </a:lnTo>
                  <a:lnTo>
                    <a:pt x="153298" y="146671"/>
                  </a:lnTo>
                  <a:lnTo>
                    <a:pt x="153623" y="146129"/>
                  </a:lnTo>
                  <a:lnTo>
                    <a:pt x="153966" y="145605"/>
                  </a:lnTo>
                  <a:lnTo>
                    <a:pt x="154688" y="144558"/>
                  </a:lnTo>
                  <a:lnTo>
                    <a:pt x="155429" y="143528"/>
                  </a:lnTo>
                  <a:lnTo>
                    <a:pt x="156169" y="142517"/>
                  </a:lnTo>
                  <a:lnTo>
                    <a:pt x="156891" y="141470"/>
                  </a:lnTo>
                  <a:lnTo>
                    <a:pt x="157235" y="140946"/>
                  </a:lnTo>
                  <a:lnTo>
                    <a:pt x="157578" y="140422"/>
                  </a:lnTo>
                  <a:lnTo>
                    <a:pt x="157903" y="139989"/>
                  </a:lnTo>
                  <a:lnTo>
                    <a:pt x="158210" y="139556"/>
                  </a:lnTo>
                  <a:lnTo>
                    <a:pt x="158354" y="139321"/>
                  </a:lnTo>
                  <a:lnTo>
                    <a:pt x="158481" y="139104"/>
                  </a:lnTo>
                  <a:lnTo>
                    <a:pt x="158607" y="138869"/>
                  </a:lnTo>
                  <a:lnTo>
                    <a:pt x="158715" y="138617"/>
                  </a:lnTo>
                  <a:lnTo>
                    <a:pt x="159600" y="137407"/>
                  </a:lnTo>
                  <a:lnTo>
                    <a:pt x="160485" y="136179"/>
                  </a:lnTo>
                  <a:lnTo>
                    <a:pt x="160919" y="135583"/>
                  </a:lnTo>
                  <a:lnTo>
                    <a:pt x="161352" y="134969"/>
                  </a:lnTo>
                  <a:lnTo>
                    <a:pt x="161767" y="134337"/>
                  </a:lnTo>
                  <a:lnTo>
                    <a:pt x="162165" y="133705"/>
                  </a:lnTo>
                  <a:close/>
                  <a:moveTo>
                    <a:pt x="138382" y="116369"/>
                  </a:moveTo>
                  <a:lnTo>
                    <a:pt x="138165" y="116639"/>
                  </a:lnTo>
                  <a:lnTo>
                    <a:pt x="137966" y="116910"/>
                  </a:lnTo>
                  <a:lnTo>
                    <a:pt x="137569" y="117488"/>
                  </a:lnTo>
                  <a:lnTo>
                    <a:pt x="137370" y="117849"/>
                  </a:lnTo>
                  <a:lnTo>
                    <a:pt x="137190" y="118229"/>
                  </a:lnTo>
                  <a:lnTo>
                    <a:pt x="136883" y="118445"/>
                  </a:lnTo>
                  <a:lnTo>
                    <a:pt x="136558" y="118662"/>
                  </a:lnTo>
                  <a:lnTo>
                    <a:pt x="136215" y="118879"/>
                  </a:lnTo>
                  <a:lnTo>
                    <a:pt x="135890" y="119095"/>
                  </a:lnTo>
                  <a:lnTo>
                    <a:pt x="135601" y="119348"/>
                  </a:lnTo>
                  <a:lnTo>
                    <a:pt x="135456" y="119475"/>
                  </a:lnTo>
                  <a:lnTo>
                    <a:pt x="135330" y="119619"/>
                  </a:lnTo>
                  <a:lnTo>
                    <a:pt x="135203" y="119763"/>
                  </a:lnTo>
                  <a:lnTo>
                    <a:pt x="135095" y="119926"/>
                  </a:lnTo>
                  <a:lnTo>
                    <a:pt x="135005" y="120107"/>
                  </a:lnTo>
                  <a:lnTo>
                    <a:pt x="134932" y="120287"/>
                  </a:lnTo>
                  <a:lnTo>
                    <a:pt x="134896" y="120377"/>
                  </a:lnTo>
                  <a:lnTo>
                    <a:pt x="134878" y="120486"/>
                  </a:lnTo>
                  <a:lnTo>
                    <a:pt x="134860" y="120576"/>
                  </a:lnTo>
                  <a:lnTo>
                    <a:pt x="134860" y="120666"/>
                  </a:lnTo>
                  <a:lnTo>
                    <a:pt x="134896" y="120829"/>
                  </a:lnTo>
                  <a:lnTo>
                    <a:pt x="134951" y="121010"/>
                  </a:lnTo>
                  <a:lnTo>
                    <a:pt x="135059" y="121154"/>
                  </a:lnTo>
                  <a:lnTo>
                    <a:pt x="135185" y="121298"/>
                  </a:lnTo>
                  <a:lnTo>
                    <a:pt x="135330" y="121425"/>
                  </a:lnTo>
                  <a:lnTo>
                    <a:pt x="135474" y="121533"/>
                  </a:lnTo>
                  <a:lnTo>
                    <a:pt x="136052" y="121533"/>
                  </a:lnTo>
                  <a:lnTo>
                    <a:pt x="136630" y="121569"/>
                  </a:lnTo>
                  <a:lnTo>
                    <a:pt x="137533" y="121371"/>
                  </a:lnTo>
                  <a:lnTo>
                    <a:pt x="138436" y="121154"/>
                  </a:lnTo>
                  <a:lnTo>
                    <a:pt x="139321" y="120919"/>
                  </a:lnTo>
                  <a:lnTo>
                    <a:pt x="140224" y="120684"/>
                  </a:lnTo>
                  <a:lnTo>
                    <a:pt x="141993" y="120179"/>
                  </a:lnTo>
                  <a:lnTo>
                    <a:pt x="143781" y="119655"/>
                  </a:lnTo>
                  <a:lnTo>
                    <a:pt x="144142" y="119565"/>
                  </a:lnTo>
                  <a:lnTo>
                    <a:pt x="144485" y="119457"/>
                  </a:lnTo>
                  <a:lnTo>
                    <a:pt x="145208" y="119258"/>
                  </a:lnTo>
                  <a:lnTo>
                    <a:pt x="145569" y="119150"/>
                  </a:lnTo>
                  <a:lnTo>
                    <a:pt x="145948" y="119077"/>
                  </a:lnTo>
                  <a:lnTo>
                    <a:pt x="146309" y="119023"/>
                  </a:lnTo>
                  <a:lnTo>
                    <a:pt x="146688" y="118987"/>
                  </a:lnTo>
                  <a:lnTo>
                    <a:pt x="146923" y="118861"/>
                  </a:lnTo>
                  <a:lnTo>
                    <a:pt x="147158" y="118752"/>
                  </a:lnTo>
                  <a:lnTo>
                    <a:pt x="147411" y="118680"/>
                  </a:lnTo>
                  <a:lnTo>
                    <a:pt x="147664" y="118608"/>
                  </a:lnTo>
                  <a:lnTo>
                    <a:pt x="148187" y="118481"/>
                  </a:lnTo>
                  <a:lnTo>
                    <a:pt x="148693" y="118355"/>
                  </a:lnTo>
                  <a:lnTo>
                    <a:pt x="149668" y="118138"/>
                  </a:lnTo>
                  <a:lnTo>
                    <a:pt x="150643" y="117922"/>
                  </a:lnTo>
                  <a:lnTo>
                    <a:pt x="151113" y="117813"/>
                  </a:lnTo>
                  <a:lnTo>
                    <a:pt x="151600" y="117723"/>
                  </a:lnTo>
                  <a:lnTo>
                    <a:pt x="152088" y="117651"/>
                  </a:lnTo>
                  <a:lnTo>
                    <a:pt x="152594" y="117578"/>
                  </a:lnTo>
                  <a:lnTo>
                    <a:pt x="152305" y="118084"/>
                  </a:lnTo>
                  <a:lnTo>
                    <a:pt x="152034" y="118590"/>
                  </a:lnTo>
                  <a:lnTo>
                    <a:pt x="151817" y="118933"/>
                  </a:lnTo>
                  <a:lnTo>
                    <a:pt x="151636" y="119330"/>
                  </a:lnTo>
                  <a:lnTo>
                    <a:pt x="151456" y="119745"/>
                  </a:lnTo>
                  <a:lnTo>
                    <a:pt x="151293" y="119782"/>
                  </a:lnTo>
                  <a:lnTo>
                    <a:pt x="151402" y="120107"/>
                  </a:lnTo>
                  <a:lnTo>
                    <a:pt x="151221" y="120179"/>
                  </a:lnTo>
                  <a:lnTo>
                    <a:pt x="151022" y="120233"/>
                  </a:lnTo>
                  <a:lnTo>
                    <a:pt x="150842" y="120269"/>
                  </a:lnTo>
                  <a:lnTo>
                    <a:pt x="150643" y="120305"/>
                  </a:lnTo>
                  <a:lnTo>
                    <a:pt x="150264" y="120323"/>
                  </a:lnTo>
                  <a:lnTo>
                    <a:pt x="149090" y="120323"/>
                  </a:lnTo>
                  <a:lnTo>
                    <a:pt x="148711" y="120341"/>
                  </a:lnTo>
                  <a:lnTo>
                    <a:pt x="148512" y="120377"/>
                  </a:lnTo>
                  <a:lnTo>
                    <a:pt x="148314" y="120396"/>
                  </a:lnTo>
                  <a:lnTo>
                    <a:pt x="149000" y="120450"/>
                  </a:lnTo>
                  <a:lnTo>
                    <a:pt x="151059" y="120450"/>
                  </a:lnTo>
                  <a:lnTo>
                    <a:pt x="150950" y="120973"/>
                  </a:lnTo>
                  <a:lnTo>
                    <a:pt x="150896" y="121154"/>
                  </a:lnTo>
                  <a:lnTo>
                    <a:pt x="150842" y="121335"/>
                  </a:lnTo>
                  <a:lnTo>
                    <a:pt x="150824" y="121533"/>
                  </a:lnTo>
                  <a:lnTo>
                    <a:pt x="150788" y="121732"/>
                  </a:lnTo>
                  <a:lnTo>
                    <a:pt x="151022" y="121244"/>
                  </a:lnTo>
                  <a:lnTo>
                    <a:pt x="151257" y="120757"/>
                  </a:lnTo>
                  <a:lnTo>
                    <a:pt x="151384" y="120612"/>
                  </a:lnTo>
                  <a:lnTo>
                    <a:pt x="151492" y="120450"/>
                  </a:lnTo>
                  <a:lnTo>
                    <a:pt x="151582" y="120287"/>
                  </a:lnTo>
                  <a:lnTo>
                    <a:pt x="151655" y="120125"/>
                  </a:lnTo>
                  <a:lnTo>
                    <a:pt x="151799" y="119782"/>
                  </a:lnTo>
                  <a:lnTo>
                    <a:pt x="151871" y="119601"/>
                  </a:lnTo>
                  <a:lnTo>
                    <a:pt x="151943" y="119438"/>
                  </a:lnTo>
                  <a:lnTo>
                    <a:pt x="152160" y="119095"/>
                  </a:lnTo>
                  <a:lnTo>
                    <a:pt x="152720" y="118174"/>
                  </a:lnTo>
                  <a:lnTo>
                    <a:pt x="153117" y="117524"/>
                  </a:lnTo>
                  <a:lnTo>
                    <a:pt x="153424" y="117488"/>
                  </a:lnTo>
                  <a:lnTo>
                    <a:pt x="153749" y="117452"/>
                  </a:lnTo>
                  <a:lnTo>
                    <a:pt x="154056" y="117434"/>
                  </a:lnTo>
                  <a:lnTo>
                    <a:pt x="154688" y="117434"/>
                  </a:lnTo>
                  <a:lnTo>
                    <a:pt x="155013" y="117452"/>
                  </a:lnTo>
                  <a:lnTo>
                    <a:pt x="155645" y="117524"/>
                  </a:lnTo>
                  <a:lnTo>
                    <a:pt x="156043" y="117488"/>
                  </a:lnTo>
                  <a:lnTo>
                    <a:pt x="156458" y="117488"/>
                  </a:lnTo>
                  <a:lnTo>
                    <a:pt x="156855" y="117506"/>
                  </a:lnTo>
                  <a:lnTo>
                    <a:pt x="157253" y="117542"/>
                  </a:lnTo>
                  <a:lnTo>
                    <a:pt x="157144" y="118156"/>
                  </a:lnTo>
                  <a:lnTo>
                    <a:pt x="157018" y="118770"/>
                  </a:lnTo>
                  <a:lnTo>
                    <a:pt x="156855" y="119366"/>
                  </a:lnTo>
                  <a:lnTo>
                    <a:pt x="156765" y="119673"/>
                  </a:lnTo>
                  <a:lnTo>
                    <a:pt x="156657" y="119962"/>
                  </a:lnTo>
                  <a:lnTo>
                    <a:pt x="156603" y="120089"/>
                  </a:lnTo>
                  <a:lnTo>
                    <a:pt x="156530" y="120197"/>
                  </a:lnTo>
                  <a:lnTo>
                    <a:pt x="156422" y="120287"/>
                  </a:lnTo>
                  <a:lnTo>
                    <a:pt x="156314" y="120359"/>
                  </a:lnTo>
                  <a:lnTo>
                    <a:pt x="156332" y="120504"/>
                  </a:lnTo>
                  <a:lnTo>
                    <a:pt x="156332" y="120648"/>
                  </a:lnTo>
                  <a:lnTo>
                    <a:pt x="156314" y="120793"/>
                  </a:lnTo>
                  <a:lnTo>
                    <a:pt x="156259" y="120937"/>
                  </a:lnTo>
                  <a:lnTo>
                    <a:pt x="156151" y="121208"/>
                  </a:lnTo>
                  <a:lnTo>
                    <a:pt x="156043" y="121479"/>
                  </a:lnTo>
                  <a:lnTo>
                    <a:pt x="155880" y="121912"/>
                  </a:lnTo>
                  <a:lnTo>
                    <a:pt x="155718" y="122364"/>
                  </a:lnTo>
                  <a:lnTo>
                    <a:pt x="155591" y="122815"/>
                  </a:lnTo>
                  <a:lnTo>
                    <a:pt x="155483" y="123267"/>
                  </a:lnTo>
                  <a:lnTo>
                    <a:pt x="155104" y="123249"/>
                  </a:lnTo>
                  <a:lnTo>
                    <a:pt x="154706" y="123213"/>
                  </a:lnTo>
                  <a:lnTo>
                    <a:pt x="153948" y="123104"/>
                  </a:lnTo>
                  <a:lnTo>
                    <a:pt x="153569" y="123050"/>
                  </a:lnTo>
                  <a:lnTo>
                    <a:pt x="153190" y="123014"/>
                  </a:lnTo>
                  <a:lnTo>
                    <a:pt x="152810" y="122996"/>
                  </a:lnTo>
                  <a:lnTo>
                    <a:pt x="152431" y="123014"/>
                  </a:lnTo>
                  <a:lnTo>
                    <a:pt x="152431" y="123014"/>
                  </a:lnTo>
                  <a:lnTo>
                    <a:pt x="152467" y="122888"/>
                  </a:lnTo>
                  <a:lnTo>
                    <a:pt x="151438" y="122833"/>
                  </a:lnTo>
                  <a:lnTo>
                    <a:pt x="150409" y="122833"/>
                  </a:lnTo>
                  <a:lnTo>
                    <a:pt x="150481" y="122689"/>
                  </a:lnTo>
                  <a:lnTo>
                    <a:pt x="149433" y="122653"/>
                  </a:lnTo>
                  <a:lnTo>
                    <a:pt x="148404" y="122653"/>
                  </a:lnTo>
                  <a:lnTo>
                    <a:pt x="148422" y="122526"/>
                  </a:lnTo>
                  <a:lnTo>
                    <a:pt x="147501" y="122490"/>
                  </a:lnTo>
                  <a:lnTo>
                    <a:pt x="146580" y="122472"/>
                  </a:lnTo>
                  <a:lnTo>
                    <a:pt x="145641" y="122472"/>
                  </a:lnTo>
                  <a:lnTo>
                    <a:pt x="144720" y="122490"/>
                  </a:lnTo>
                  <a:lnTo>
                    <a:pt x="144828" y="122310"/>
                  </a:lnTo>
                  <a:lnTo>
                    <a:pt x="142914" y="122310"/>
                  </a:lnTo>
                  <a:lnTo>
                    <a:pt x="141939" y="122328"/>
                  </a:lnTo>
                  <a:lnTo>
                    <a:pt x="141470" y="122346"/>
                  </a:lnTo>
                  <a:lnTo>
                    <a:pt x="140982" y="122364"/>
                  </a:lnTo>
                  <a:lnTo>
                    <a:pt x="141415" y="122418"/>
                  </a:lnTo>
                  <a:lnTo>
                    <a:pt x="141831" y="122436"/>
                  </a:lnTo>
                  <a:lnTo>
                    <a:pt x="142680" y="122472"/>
                  </a:lnTo>
                  <a:lnTo>
                    <a:pt x="144359" y="122508"/>
                  </a:lnTo>
                  <a:lnTo>
                    <a:pt x="144738" y="122581"/>
                  </a:lnTo>
                  <a:lnTo>
                    <a:pt x="145099" y="122635"/>
                  </a:lnTo>
                  <a:lnTo>
                    <a:pt x="145479" y="122671"/>
                  </a:lnTo>
                  <a:lnTo>
                    <a:pt x="145858" y="122689"/>
                  </a:lnTo>
                  <a:lnTo>
                    <a:pt x="147375" y="122689"/>
                  </a:lnTo>
                  <a:lnTo>
                    <a:pt x="147357" y="122815"/>
                  </a:lnTo>
                  <a:lnTo>
                    <a:pt x="148458" y="122870"/>
                  </a:lnTo>
                  <a:lnTo>
                    <a:pt x="149560" y="122870"/>
                  </a:lnTo>
                  <a:lnTo>
                    <a:pt x="149560" y="122996"/>
                  </a:lnTo>
                  <a:lnTo>
                    <a:pt x="150661" y="123050"/>
                  </a:lnTo>
                  <a:lnTo>
                    <a:pt x="151203" y="123068"/>
                  </a:lnTo>
                  <a:lnTo>
                    <a:pt x="151763" y="123068"/>
                  </a:lnTo>
                  <a:lnTo>
                    <a:pt x="151709" y="123195"/>
                  </a:lnTo>
                  <a:lnTo>
                    <a:pt x="153316" y="123267"/>
                  </a:lnTo>
                  <a:lnTo>
                    <a:pt x="153569" y="123339"/>
                  </a:lnTo>
                  <a:lnTo>
                    <a:pt x="153840" y="123393"/>
                  </a:lnTo>
                  <a:lnTo>
                    <a:pt x="154092" y="123411"/>
                  </a:lnTo>
                  <a:lnTo>
                    <a:pt x="154363" y="123429"/>
                  </a:lnTo>
                  <a:lnTo>
                    <a:pt x="154905" y="123429"/>
                  </a:lnTo>
                  <a:lnTo>
                    <a:pt x="155447" y="123411"/>
                  </a:lnTo>
                  <a:lnTo>
                    <a:pt x="155375" y="123917"/>
                  </a:lnTo>
                  <a:lnTo>
                    <a:pt x="155266" y="124405"/>
                  </a:lnTo>
                  <a:lnTo>
                    <a:pt x="155140" y="124892"/>
                  </a:lnTo>
                  <a:lnTo>
                    <a:pt x="154995" y="125362"/>
                  </a:lnTo>
                  <a:lnTo>
                    <a:pt x="154815" y="125849"/>
                  </a:lnTo>
                  <a:lnTo>
                    <a:pt x="154652" y="126319"/>
                  </a:lnTo>
                  <a:lnTo>
                    <a:pt x="154273" y="127240"/>
                  </a:lnTo>
                  <a:lnTo>
                    <a:pt x="154038" y="127474"/>
                  </a:lnTo>
                  <a:lnTo>
                    <a:pt x="153803" y="127709"/>
                  </a:lnTo>
                  <a:lnTo>
                    <a:pt x="153551" y="127944"/>
                  </a:lnTo>
                  <a:lnTo>
                    <a:pt x="153280" y="128143"/>
                  </a:lnTo>
                  <a:lnTo>
                    <a:pt x="153135" y="128233"/>
                  </a:lnTo>
                  <a:lnTo>
                    <a:pt x="152991" y="128305"/>
                  </a:lnTo>
                  <a:lnTo>
                    <a:pt x="152828" y="128377"/>
                  </a:lnTo>
                  <a:lnTo>
                    <a:pt x="152684" y="128432"/>
                  </a:lnTo>
                  <a:lnTo>
                    <a:pt x="152521" y="128468"/>
                  </a:lnTo>
                  <a:lnTo>
                    <a:pt x="152359" y="128486"/>
                  </a:lnTo>
                  <a:lnTo>
                    <a:pt x="152196" y="128504"/>
                  </a:lnTo>
                  <a:lnTo>
                    <a:pt x="152016" y="128486"/>
                  </a:lnTo>
                  <a:lnTo>
                    <a:pt x="150716" y="128486"/>
                  </a:lnTo>
                  <a:lnTo>
                    <a:pt x="149397" y="128504"/>
                  </a:lnTo>
                  <a:lnTo>
                    <a:pt x="146779" y="128558"/>
                  </a:lnTo>
                  <a:lnTo>
                    <a:pt x="146797" y="128684"/>
                  </a:lnTo>
                  <a:lnTo>
                    <a:pt x="143600" y="128684"/>
                  </a:lnTo>
                  <a:lnTo>
                    <a:pt x="141993" y="128720"/>
                  </a:lnTo>
                  <a:lnTo>
                    <a:pt x="141199" y="128739"/>
                  </a:lnTo>
                  <a:lnTo>
                    <a:pt x="140404" y="128793"/>
                  </a:lnTo>
                  <a:lnTo>
                    <a:pt x="141090" y="128847"/>
                  </a:lnTo>
                  <a:lnTo>
                    <a:pt x="141795" y="128901"/>
                  </a:lnTo>
                  <a:lnTo>
                    <a:pt x="142481" y="128919"/>
                  </a:lnTo>
                  <a:lnTo>
                    <a:pt x="143185" y="128919"/>
                  </a:lnTo>
                  <a:lnTo>
                    <a:pt x="144576" y="128901"/>
                  </a:lnTo>
                  <a:lnTo>
                    <a:pt x="145262" y="128901"/>
                  </a:lnTo>
                  <a:lnTo>
                    <a:pt x="145966" y="128919"/>
                  </a:lnTo>
                  <a:lnTo>
                    <a:pt x="149072" y="128901"/>
                  </a:lnTo>
                  <a:lnTo>
                    <a:pt x="152178" y="128883"/>
                  </a:lnTo>
                  <a:lnTo>
                    <a:pt x="152178" y="128883"/>
                  </a:lnTo>
                  <a:lnTo>
                    <a:pt x="149758" y="130255"/>
                  </a:lnTo>
                  <a:lnTo>
                    <a:pt x="147339" y="131592"/>
                  </a:lnTo>
                  <a:lnTo>
                    <a:pt x="147230" y="131646"/>
                  </a:lnTo>
                  <a:lnTo>
                    <a:pt x="147104" y="131700"/>
                  </a:lnTo>
                  <a:lnTo>
                    <a:pt x="146977" y="131736"/>
                  </a:lnTo>
                  <a:lnTo>
                    <a:pt x="146851" y="131754"/>
                  </a:lnTo>
                  <a:lnTo>
                    <a:pt x="146598" y="131772"/>
                  </a:lnTo>
                  <a:lnTo>
                    <a:pt x="146327" y="131790"/>
                  </a:lnTo>
                  <a:lnTo>
                    <a:pt x="145966" y="131700"/>
                  </a:lnTo>
                  <a:lnTo>
                    <a:pt x="145605" y="131628"/>
                  </a:lnTo>
                  <a:lnTo>
                    <a:pt x="145244" y="131574"/>
                  </a:lnTo>
                  <a:lnTo>
                    <a:pt x="144865" y="131520"/>
                  </a:lnTo>
                  <a:lnTo>
                    <a:pt x="144124" y="131465"/>
                  </a:lnTo>
                  <a:lnTo>
                    <a:pt x="143384" y="131411"/>
                  </a:lnTo>
                  <a:lnTo>
                    <a:pt x="143239" y="131357"/>
                  </a:lnTo>
                  <a:lnTo>
                    <a:pt x="143095" y="131321"/>
                  </a:lnTo>
                  <a:lnTo>
                    <a:pt x="142806" y="131285"/>
                  </a:lnTo>
                  <a:lnTo>
                    <a:pt x="142517" y="131267"/>
                  </a:lnTo>
                  <a:lnTo>
                    <a:pt x="142228" y="131267"/>
                  </a:lnTo>
                  <a:lnTo>
                    <a:pt x="141939" y="131249"/>
                  </a:lnTo>
                  <a:lnTo>
                    <a:pt x="141650" y="131231"/>
                  </a:lnTo>
                  <a:lnTo>
                    <a:pt x="141361" y="131194"/>
                  </a:lnTo>
                  <a:lnTo>
                    <a:pt x="141217" y="131158"/>
                  </a:lnTo>
                  <a:lnTo>
                    <a:pt x="141090" y="131104"/>
                  </a:lnTo>
                  <a:lnTo>
                    <a:pt x="141072" y="131194"/>
                  </a:lnTo>
                  <a:lnTo>
                    <a:pt x="141415" y="131303"/>
                  </a:lnTo>
                  <a:lnTo>
                    <a:pt x="141759" y="131429"/>
                  </a:lnTo>
                  <a:lnTo>
                    <a:pt x="142625" y="131465"/>
                  </a:lnTo>
                  <a:lnTo>
                    <a:pt x="142571" y="131610"/>
                  </a:lnTo>
                  <a:lnTo>
                    <a:pt x="143185" y="131646"/>
                  </a:lnTo>
                  <a:lnTo>
                    <a:pt x="143799" y="131682"/>
                  </a:lnTo>
                  <a:lnTo>
                    <a:pt x="143980" y="131736"/>
                  </a:lnTo>
                  <a:lnTo>
                    <a:pt x="144142" y="131772"/>
                  </a:lnTo>
                  <a:lnTo>
                    <a:pt x="144521" y="131827"/>
                  </a:lnTo>
                  <a:lnTo>
                    <a:pt x="145244" y="131881"/>
                  </a:lnTo>
                  <a:lnTo>
                    <a:pt x="145406" y="131935"/>
                  </a:lnTo>
                  <a:lnTo>
                    <a:pt x="145551" y="131971"/>
                  </a:lnTo>
                  <a:lnTo>
                    <a:pt x="145876" y="132007"/>
                  </a:lnTo>
                  <a:lnTo>
                    <a:pt x="146508" y="132061"/>
                  </a:lnTo>
                  <a:lnTo>
                    <a:pt x="145677" y="132459"/>
                  </a:lnTo>
                  <a:lnTo>
                    <a:pt x="144828" y="132856"/>
                  </a:lnTo>
                  <a:lnTo>
                    <a:pt x="143131" y="133614"/>
                  </a:lnTo>
                  <a:lnTo>
                    <a:pt x="141433" y="134373"/>
                  </a:lnTo>
                  <a:lnTo>
                    <a:pt x="140585" y="134770"/>
                  </a:lnTo>
                  <a:lnTo>
                    <a:pt x="139754" y="135185"/>
                  </a:lnTo>
                  <a:lnTo>
                    <a:pt x="139357" y="135384"/>
                  </a:lnTo>
                  <a:lnTo>
                    <a:pt x="139158" y="135474"/>
                  </a:lnTo>
                  <a:lnTo>
                    <a:pt x="138959" y="135565"/>
                  </a:lnTo>
                  <a:lnTo>
                    <a:pt x="138761" y="135637"/>
                  </a:lnTo>
                  <a:lnTo>
                    <a:pt x="138544" y="135673"/>
                  </a:lnTo>
                  <a:lnTo>
                    <a:pt x="138327" y="135691"/>
                  </a:lnTo>
                  <a:lnTo>
                    <a:pt x="138219" y="135673"/>
                  </a:lnTo>
                  <a:lnTo>
                    <a:pt x="138111" y="135655"/>
                  </a:lnTo>
                  <a:lnTo>
                    <a:pt x="138273" y="135890"/>
                  </a:lnTo>
                  <a:lnTo>
                    <a:pt x="137966" y="135781"/>
                  </a:lnTo>
                  <a:lnTo>
                    <a:pt x="137966" y="135781"/>
                  </a:lnTo>
                  <a:lnTo>
                    <a:pt x="138057" y="135998"/>
                  </a:lnTo>
                  <a:lnTo>
                    <a:pt x="137118" y="136449"/>
                  </a:lnTo>
                  <a:lnTo>
                    <a:pt x="136178" y="136847"/>
                  </a:lnTo>
                  <a:lnTo>
                    <a:pt x="135203" y="137226"/>
                  </a:lnTo>
                  <a:lnTo>
                    <a:pt x="134246" y="137587"/>
                  </a:lnTo>
                  <a:lnTo>
                    <a:pt x="133253" y="137894"/>
                  </a:lnTo>
                  <a:lnTo>
                    <a:pt x="132260" y="138183"/>
                  </a:lnTo>
                  <a:lnTo>
                    <a:pt x="131267" y="138454"/>
                  </a:lnTo>
                  <a:lnTo>
                    <a:pt x="130255" y="138689"/>
                  </a:lnTo>
                  <a:lnTo>
                    <a:pt x="129389" y="138833"/>
                  </a:lnTo>
                  <a:lnTo>
                    <a:pt x="128522" y="138978"/>
                  </a:lnTo>
                  <a:lnTo>
                    <a:pt x="126770" y="139249"/>
                  </a:lnTo>
                  <a:lnTo>
                    <a:pt x="125957" y="139303"/>
                  </a:lnTo>
                  <a:lnTo>
                    <a:pt x="125127" y="139375"/>
                  </a:lnTo>
                  <a:lnTo>
                    <a:pt x="124314" y="139483"/>
                  </a:lnTo>
                  <a:lnTo>
                    <a:pt x="123501" y="139610"/>
                  </a:lnTo>
                  <a:lnTo>
                    <a:pt x="122906" y="139682"/>
                  </a:lnTo>
                  <a:lnTo>
                    <a:pt x="122310" y="139754"/>
                  </a:lnTo>
                  <a:lnTo>
                    <a:pt x="121714" y="139863"/>
                  </a:lnTo>
                  <a:lnTo>
                    <a:pt x="121118" y="139971"/>
                  </a:lnTo>
                  <a:lnTo>
                    <a:pt x="120576" y="140043"/>
                  </a:lnTo>
                  <a:lnTo>
                    <a:pt x="120287" y="140097"/>
                  </a:lnTo>
                  <a:lnTo>
                    <a:pt x="120016" y="140151"/>
                  </a:lnTo>
                  <a:lnTo>
                    <a:pt x="119474" y="140224"/>
                  </a:lnTo>
                  <a:lnTo>
                    <a:pt x="119186" y="140278"/>
                  </a:lnTo>
                  <a:lnTo>
                    <a:pt x="118915" y="140332"/>
                  </a:lnTo>
                  <a:lnTo>
                    <a:pt x="118373" y="140404"/>
                  </a:lnTo>
                  <a:lnTo>
                    <a:pt x="118102" y="140458"/>
                  </a:lnTo>
                  <a:lnTo>
                    <a:pt x="117831" y="140513"/>
                  </a:lnTo>
                  <a:lnTo>
                    <a:pt x="117362" y="140585"/>
                  </a:lnTo>
                  <a:lnTo>
                    <a:pt x="116910" y="140693"/>
                  </a:lnTo>
                  <a:lnTo>
                    <a:pt x="116368" y="140802"/>
                  </a:lnTo>
                  <a:lnTo>
                    <a:pt x="115809" y="140946"/>
                  </a:lnTo>
                  <a:lnTo>
                    <a:pt x="115267" y="141091"/>
                  </a:lnTo>
                  <a:lnTo>
                    <a:pt x="114725" y="141253"/>
                  </a:lnTo>
                  <a:lnTo>
                    <a:pt x="114165" y="141416"/>
                  </a:lnTo>
                  <a:lnTo>
                    <a:pt x="113624" y="141614"/>
                  </a:lnTo>
                  <a:lnTo>
                    <a:pt x="112793" y="141903"/>
                  </a:lnTo>
                  <a:lnTo>
                    <a:pt x="112793" y="142030"/>
                  </a:lnTo>
                  <a:lnTo>
                    <a:pt x="112414" y="142102"/>
                  </a:lnTo>
                  <a:lnTo>
                    <a:pt x="112034" y="142156"/>
                  </a:lnTo>
                  <a:lnTo>
                    <a:pt x="111276" y="142228"/>
                  </a:lnTo>
                  <a:lnTo>
                    <a:pt x="110897" y="142282"/>
                  </a:lnTo>
                  <a:lnTo>
                    <a:pt x="110517" y="142337"/>
                  </a:lnTo>
                  <a:lnTo>
                    <a:pt x="110156" y="142409"/>
                  </a:lnTo>
                  <a:lnTo>
                    <a:pt x="109777" y="142499"/>
                  </a:lnTo>
                  <a:lnTo>
                    <a:pt x="109109" y="142734"/>
                  </a:lnTo>
                  <a:lnTo>
                    <a:pt x="108441" y="142987"/>
                  </a:lnTo>
                  <a:lnTo>
                    <a:pt x="107809" y="143294"/>
                  </a:lnTo>
                  <a:lnTo>
                    <a:pt x="107177" y="143601"/>
                  </a:lnTo>
                  <a:lnTo>
                    <a:pt x="106545" y="143944"/>
                  </a:lnTo>
                  <a:lnTo>
                    <a:pt x="105949" y="144305"/>
                  </a:lnTo>
                  <a:lnTo>
                    <a:pt x="105353" y="144684"/>
                  </a:lnTo>
                  <a:lnTo>
                    <a:pt x="104757" y="145081"/>
                  </a:lnTo>
                  <a:lnTo>
                    <a:pt x="104179" y="145497"/>
                  </a:lnTo>
                  <a:lnTo>
                    <a:pt x="103619" y="145930"/>
                  </a:lnTo>
                  <a:lnTo>
                    <a:pt x="103059" y="146364"/>
                  </a:lnTo>
                  <a:lnTo>
                    <a:pt x="102518" y="146833"/>
                  </a:lnTo>
                  <a:lnTo>
                    <a:pt x="101994" y="147303"/>
                  </a:lnTo>
                  <a:lnTo>
                    <a:pt x="101470" y="147772"/>
                  </a:lnTo>
                  <a:lnTo>
                    <a:pt x="100947" y="148260"/>
                  </a:lnTo>
                  <a:lnTo>
                    <a:pt x="100459" y="148747"/>
                  </a:lnTo>
                  <a:lnTo>
                    <a:pt x="99123" y="150138"/>
                  </a:lnTo>
                  <a:lnTo>
                    <a:pt x="97786" y="151510"/>
                  </a:lnTo>
                  <a:lnTo>
                    <a:pt x="97118" y="152178"/>
                  </a:lnTo>
                  <a:lnTo>
                    <a:pt x="96432" y="152865"/>
                  </a:lnTo>
                  <a:lnTo>
                    <a:pt x="95746" y="153533"/>
                  </a:lnTo>
                  <a:lnTo>
                    <a:pt x="95041" y="154183"/>
                  </a:lnTo>
                  <a:lnTo>
                    <a:pt x="95023" y="154255"/>
                  </a:lnTo>
                  <a:lnTo>
                    <a:pt x="94771" y="154418"/>
                  </a:lnTo>
                  <a:lnTo>
                    <a:pt x="93994" y="155140"/>
                  </a:lnTo>
                  <a:lnTo>
                    <a:pt x="93597" y="155483"/>
                  </a:lnTo>
                  <a:lnTo>
                    <a:pt x="93199" y="155826"/>
                  </a:lnTo>
                  <a:lnTo>
                    <a:pt x="92784" y="156151"/>
                  </a:lnTo>
                  <a:lnTo>
                    <a:pt x="92351" y="156458"/>
                  </a:lnTo>
                  <a:lnTo>
                    <a:pt x="91899" y="156729"/>
                  </a:lnTo>
                  <a:lnTo>
                    <a:pt x="91430" y="156982"/>
                  </a:lnTo>
                  <a:lnTo>
                    <a:pt x="91339" y="157036"/>
                  </a:lnTo>
                  <a:lnTo>
                    <a:pt x="91231" y="157054"/>
                  </a:lnTo>
                  <a:lnTo>
                    <a:pt x="91123" y="157090"/>
                  </a:lnTo>
                  <a:lnTo>
                    <a:pt x="91032" y="157090"/>
                  </a:lnTo>
                  <a:lnTo>
                    <a:pt x="90924" y="157072"/>
                  </a:lnTo>
                  <a:lnTo>
                    <a:pt x="90816" y="157054"/>
                  </a:lnTo>
                  <a:lnTo>
                    <a:pt x="90725" y="157018"/>
                  </a:lnTo>
                  <a:lnTo>
                    <a:pt x="90635" y="156946"/>
                  </a:lnTo>
                  <a:lnTo>
                    <a:pt x="91032" y="156910"/>
                  </a:lnTo>
                  <a:lnTo>
                    <a:pt x="90978" y="156675"/>
                  </a:lnTo>
                  <a:lnTo>
                    <a:pt x="91141" y="156711"/>
                  </a:lnTo>
                  <a:lnTo>
                    <a:pt x="91394" y="156440"/>
                  </a:lnTo>
                  <a:lnTo>
                    <a:pt x="91358" y="156314"/>
                  </a:lnTo>
                  <a:lnTo>
                    <a:pt x="91484" y="156296"/>
                  </a:lnTo>
                  <a:lnTo>
                    <a:pt x="91827" y="155916"/>
                  </a:lnTo>
                  <a:lnTo>
                    <a:pt x="92188" y="155519"/>
                  </a:lnTo>
                  <a:lnTo>
                    <a:pt x="92929" y="154761"/>
                  </a:lnTo>
                  <a:lnTo>
                    <a:pt x="93073" y="154490"/>
                  </a:lnTo>
                  <a:lnTo>
                    <a:pt x="93145" y="154490"/>
                  </a:lnTo>
                  <a:lnTo>
                    <a:pt x="94861" y="152612"/>
                  </a:lnTo>
                  <a:lnTo>
                    <a:pt x="95728" y="151691"/>
                  </a:lnTo>
                  <a:lnTo>
                    <a:pt x="96594" y="150770"/>
                  </a:lnTo>
                  <a:lnTo>
                    <a:pt x="97479" y="149867"/>
                  </a:lnTo>
                  <a:lnTo>
                    <a:pt x="98382" y="148982"/>
                  </a:lnTo>
                  <a:lnTo>
                    <a:pt x="99303" y="148115"/>
                  </a:lnTo>
                  <a:lnTo>
                    <a:pt x="100242" y="147266"/>
                  </a:lnTo>
                  <a:lnTo>
                    <a:pt x="101272" y="146327"/>
                  </a:lnTo>
                  <a:lnTo>
                    <a:pt x="102337" y="145443"/>
                  </a:lnTo>
                  <a:lnTo>
                    <a:pt x="103402" y="144576"/>
                  </a:lnTo>
                  <a:lnTo>
                    <a:pt x="104504" y="143727"/>
                  </a:lnTo>
                  <a:lnTo>
                    <a:pt x="105606" y="142896"/>
                  </a:lnTo>
                  <a:lnTo>
                    <a:pt x="106743" y="142084"/>
                  </a:lnTo>
                  <a:lnTo>
                    <a:pt x="109001" y="140477"/>
                  </a:lnTo>
                  <a:lnTo>
                    <a:pt x="110626" y="139357"/>
                  </a:lnTo>
                  <a:lnTo>
                    <a:pt x="112251" y="138273"/>
                  </a:lnTo>
                  <a:lnTo>
                    <a:pt x="112811" y="137912"/>
                  </a:lnTo>
                  <a:lnTo>
                    <a:pt x="113371" y="137551"/>
                  </a:lnTo>
                  <a:lnTo>
                    <a:pt x="113931" y="137172"/>
                  </a:lnTo>
                  <a:lnTo>
                    <a:pt x="114418" y="136901"/>
                  </a:lnTo>
                  <a:lnTo>
                    <a:pt x="114436" y="136829"/>
                  </a:lnTo>
                  <a:lnTo>
                    <a:pt x="114924" y="136540"/>
                  </a:lnTo>
                  <a:lnTo>
                    <a:pt x="115393" y="136251"/>
                  </a:lnTo>
                  <a:lnTo>
                    <a:pt x="115917" y="135980"/>
                  </a:lnTo>
                  <a:lnTo>
                    <a:pt x="115863" y="135817"/>
                  </a:lnTo>
                  <a:lnTo>
                    <a:pt x="116206" y="135872"/>
                  </a:lnTo>
                  <a:lnTo>
                    <a:pt x="116242" y="135691"/>
                  </a:lnTo>
                  <a:lnTo>
                    <a:pt x="116838" y="135456"/>
                  </a:lnTo>
                  <a:lnTo>
                    <a:pt x="116766" y="135258"/>
                  </a:lnTo>
                  <a:lnTo>
                    <a:pt x="117145" y="135348"/>
                  </a:lnTo>
                  <a:lnTo>
                    <a:pt x="117145" y="135077"/>
                  </a:lnTo>
                  <a:lnTo>
                    <a:pt x="117506" y="135149"/>
                  </a:lnTo>
                  <a:lnTo>
                    <a:pt x="117488" y="134878"/>
                  </a:lnTo>
                  <a:lnTo>
                    <a:pt x="117759" y="135005"/>
                  </a:lnTo>
                  <a:lnTo>
                    <a:pt x="117759" y="135005"/>
                  </a:lnTo>
                  <a:lnTo>
                    <a:pt x="117669" y="134698"/>
                  </a:lnTo>
                  <a:lnTo>
                    <a:pt x="117669" y="134698"/>
                  </a:lnTo>
                  <a:lnTo>
                    <a:pt x="118102" y="134806"/>
                  </a:lnTo>
                  <a:lnTo>
                    <a:pt x="118030" y="134589"/>
                  </a:lnTo>
                  <a:lnTo>
                    <a:pt x="118120" y="134571"/>
                  </a:lnTo>
                  <a:lnTo>
                    <a:pt x="118228" y="134553"/>
                  </a:lnTo>
                  <a:lnTo>
                    <a:pt x="118319" y="134517"/>
                  </a:lnTo>
                  <a:lnTo>
                    <a:pt x="118409" y="134481"/>
                  </a:lnTo>
                  <a:lnTo>
                    <a:pt x="118590" y="134355"/>
                  </a:lnTo>
                  <a:lnTo>
                    <a:pt x="118734" y="134228"/>
                  </a:lnTo>
                  <a:lnTo>
                    <a:pt x="118445" y="134391"/>
                  </a:lnTo>
                  <a:lnTo>
                    <a:pt x="117903" y="134391"/>
                  </a:lnTo>
                  <a:lnTo>
                    <a:pt x="117903" y="134626"/>
                  </a:lnTo>
                  <a:lnTo>
                    <a:pt x="117524" y="134481"/>
                  </a:lnTo>
                  <a:lnTo>
                    <a:pt x="117524" y="134481"/>
                  </a:lnTo>
                  <a:lnTo>
                    <a:pt x="117578" y="134680"/>
                  </a:lnTo>
                  <a:lnTo>
                    <a:pt x="117307" y="134752"/>
                  </a:lnTo>
                  <a:lnTo>
                    <a:pt x="117055" y="134842"/>
                  </a:lnTo>
                  <a:lnTo>
                    <a:pt x="116802" y="134951"/>
                  </a:lnTo>
                  <a:lnTo>
                    <a:pt x="116567" y="135077"/>
                  </a:lnTo>
                  <a:lnTo>
                    <a:pt x="115682" y="135529"/>
                  </a:lnTo>
                  <a:lnTo>
                    <a:pt x="115718" y="135691"/>
                  </a:lnTo>
                  <a:lnTo>
                    <a:pt x="115375" y="135601"/>
                  </a:lnTo>
                  <a:lnTo>
                    <a:pt x="115339" y="135854"/>
                  </a:lnTo>
                  <a:lnTo>
                    <a:pt x="115014" y="135817"/>
                  </a:lnTo>
                  <a:lnTo>
                    <a:pt x="114978" y="136034"/>
                  </a:lnTo>
                  <a:lnTo>
                    <a:pt x="114761" y="135980"/>
                  </a:lnTo>
                  <a:lnTo>
                    <a:pt x="114797" y="136233"/>
                  </a:lnTo>
                  <a:lnTo>
                    <a:pt x="114797" y="136233"/>
                  </a:lnTo>
                  <a:lnTo>
                    <a:pt x="114436" y="136161"/>
                  </a:lnTo>
                  <a:lnTo>
                    <a:pt x="114418" y="136323"/>
                  </a:lnTo>
                  <a:lnTo>
                    <a:pt x="113967" y="136558"/>
                  </a:lnTo>
                  <a:lnTo>
                    <a:pt x="113515" y="136793"/>
                  </a:lnTo>
                  <a:lnTo>
                    <a:pt x="113497" y="136883"/>
                  </a:lnTo>
                  <a:lnTo>
                    <a:pt x="112937" y="137136"/>
                  </a:lnTo>
                  <a:lnTo>
                    <a:pt x="112937" y="137208"/>
                  </a:lnTo>
                  <a:lnTo>
                    <a:pt x="112450" y="137497"/>
                  </a:lnTo>
                  <a:lnTo>
                    <a:pt x="111980" y="137804"/>
                  </a:lnTo>
                  <a:lnTo>
                    <a:pt x="111511" y="138075"/>
                  </a:lnTo>
                  <a:lnTo>
                    <a:pt x="111457" y="138147"/>
                  </a:lnTo>
                  <a:lnTo>
                    <a:pt x="110933" y="138472"/>
                  </a:lnTo>
                  <a:lnTo>
                    <a:pt x="110391" y="138815"/>
                  </a:lnTo>
                  <a:lnTo>
                    <a:pt x="110373" y="138869"/>
                  </a:lnTo>
                  <a:lnTo>
                    <a:pt x="109940" y="139140"/>
                  </a:lnTo>
                  <a:lnTo>
                    <a:pt x="109524" y="139411"/>
                  </a:lnTo>
                  <a:lnTo>
                    <a:pt x="108694" y="139989"/>
                  </a:lnTo>
                  <a:lnTo>
                    <a:pt x="108134" y="140350"/>
                  </a:lnTo>
                  <a:lnTo>
                    <a:pt x="106310" y="141632"/>
                  </a:lnTo>
                  <a:lnTo>
                    <a:pt x="105317" y="142337"/>
                  </a:lnTo>
                  <a:lnTo>
                    <a:pt x="104323" y="143059"/>
                  </a:lnTo>
                  <a:lnTo>
                    <a:pt x="103348" y="143799"/>
                  </a:lnTo>
                  <a:lnTo>
                    <a:pt x="102391" y="144540"/>
                  </a:lnTo>
                  <a:lnTo>
                    <a:pt x="101452" y="145316"/>
                  </a:lnTo>
                  <a:lnTo>
                    <a:pt x="100531" y="146111"/>
                  </a:lnTo>
                  <a:lnTo>
                    <a:pt x="99628" y="146941"/>
                  </a:lnTo>
                  <a:lnTo>
                    <a:pt x="98743" y="147772"/>
                  </a:lnTo>
                  <a:lnTo>
                    <a:pt x="98021" y="148494"/>
                  </a:lnTo>
                  <a:lnTo>
                    <a:pt x="97299" y="149217"/>
                  </a:lnTo>
                  <a:lnTo>
                    <a:pt x="96576" y="149939"/>
                  </a:lnTo>
                  <a:lnTo>
                    <a:pt x="95890" y="150680"/>
                  </a:lnTo>
                  <a:lnTo>
                    <a:pt x="94500" y="152178"/>
                  </a:lnTo>
                  <a:lnTo>
                    <a:pt x="93145" y="153695"/>
                  </a:lnTo>
                  <a:lnTo>
                    <a:pt x="92604" y="154345"/>
                  </a:lnTo>
                  <a:lnTo>
                    <a:pt x="92026" y="154959"/>
                  </a:lnTo>
                  <a:lnTo>
                    <a:pt x="91881" y="155230"/>
                  </a:lnTo>
                  <a:lnTo>
                    <a:pt x="91809" y="155248"/>
                  </a:lnTo>
                  <a:lnTo>
                    <a:pt x="91285" y="155844"/>
                  </a:lnTo>
                  <a:lnTo>
                    <a:pt x="90762" y="156422"/>
                  </a:lnTo>
                  <a:lnTo>
                    <a:pt x="90599" y="156711"/>
                  </a:lnTo>
                  <a:lnTo>
                    <a:pt x="90545" y="156711"/>
                  </a:lnTo>
                  <a:lnTo>
                    <a:pt x="90238" y="157072"/>
                  </a:lnTo>
                  <a:lnTo>
                    <a:pt x="90075" y="157271"/>
                  </a:lnTo>
                  <a:lnTo>
                    <a:pt x="89913" y="157433"/>
                  </a:lnTo>
                  <a:lnTo>
                    <a:pt x="89732" y="157596"/>
                  </a:lnTo>
                  <a:lnTo>
                    <a:pt x="89534" y="157722"/>
                  </a:lnTo>
                  <a:lnTo>
                    <a:pt x="89443" y="157776"/>
                  </a:lnTo>
                  <a:lnTo>
                    <a:pt x="89335" y="157813"/>
                  </a:lnTo>
                  <a:lnTo>
                    <a:pt x="89209" y="157849"/>
                  </a:lnTo>
                  <a:lnTo>
                    <a:pt x="89100" y="157867"/>
                  </a:lnTo>
                  <a:lnTo>
                    <a:pt x="88956" y="157849"/>
                  </a:lnTo>
                  <a:lnTo>
                    <a:pt x="88811" y="157813"/>
                  </a:lnTo>
                  <a:lnTo>
                    <a:pt x="88685" y="157758"/>
                  </a:lnTo>
                  <a:lnTo>
                    <a:pt x="88577" y="157704"/>
                  </a:lnTo>
                  <a:lnTo>
                    <a:pt x="88486" y="157614"/>
                  </a:lnTo>
                  <a:lnTo>
                    <a:pt x="88378" y="157524"/>
                  </a:lnTo>
                  <a:lnTo>
                    <a:pt x="88215" y="157307"/>
                  </a:lnTo>
                  <a:lnTo>
                    <a:pt x="88071" y="157072"/>
                  </a:lnTo>
                  <a:lnTo>
                    <a:pt x="87944" y="156819"/>
                  </a:lnTo>
                  <a:lnTo>
                    <a:pt x="87818" y="156585"/>
                  </a:lnTo>
                  <a:lnTo>
                    <a:pt x="87674" y="156350"/>
                  </a:lnTo>
                  <a:lnTo>
                    <a:pt x="87475" y="156025"/>
                  </a:lnTo>
                  <a:lnTo>
                    <a:pt x="87294" y="155682"/>
                  </a:lnTo>
                  <a:lnTo>
                    <a:pt x="86951" y="154995"/>
                  </a:lnTo>
                  <a:lnTo>
                    <a:pt x="86771" y="154652"/>
                  </a:lnTo>
                  <a:lnTo>
                    <a:pt x="86590" y="154327"/>
                  </a:lnTo>
                  <a:lnTo>
                    <a:pt x="86373" y="154002"/>
                  </a:lnTo>
                  <a:lnTo>
                    <a:pt x="86247" y="153858"/>
                  </a:lnTo>
                  <a:lnTo>
                    <a:pt x="86121" y="153713"/>
                  </a:lnTo>
                  <a:lnTo>
                    <a:pt x="85958" y="153515"/>
                  </a:lnTo>
                  <a:lnTo>
                    <a:pt x="85777" y="153334"/>
                  </a:lnTo>
                  <a:lnTo>
                    <a:pt x="85597" y="153135"/>
                  </a:lnTo>
                  <a:lnTo>
                    <a:pt x="85434" y="152937"/>
                  </a:lnTo>
                  <a:lnTo>
                    <a:pt x="85272" y="152738"/>
                  </a:lnTo>
                  <a:lnTo>
                    <a:pt x="85145" y="152521"/>
                  </a:lnTo>
                  <a:lnTo>
                    <a:pt x="85037" y="152287"/>
                  </a:lnTo>
                  <a:lnTo>
                    <a:pt x="85001" y="152160"/>
                  </a:lnTo>
                  <a:lnTo>
                    <a:pt x="84983" y="152034"/>
                  </a:lnTo>
                  <a:lnTo>
                    <a:pt x="85145" y="151727"/>
                  </a:lnTo>
                  <a:lnTo>
                    <a:pt x="85344" y="151420"/>
                  </a:lnTo>
                  <a:lnTo>
                    <a:pt x="85543" y="151131"/>
                  </a:lnTo>
                  <a:lnTo>
                    <a:pt x="85759" y="150860"/>
                  </a:lnTo>
                  <a:lnTo>
                    <a:pt x="85994" y="150589"/>
                  </a:lnTo>
                  <a:lnTo>
                    <a:pt x="86247" y="150336"/>
                  </a:lnTo>
                  <a:lnTo>
                    <a:pt x="86482" y="150084"/>
                  </a:lnTo>
                  <a:lnTo>
                    <a:pt x="86753" y="149849"/>
                  </a:lnTo>
                  <a:lnTo>
                    <a:pt x="87276" y="149379"/>
                  </a:lnTo>
                  <a:lnTo>
                    <a:pt x="87818" y="148928"/>
                  </a:lnTo>
                  <a:lnTo>
                    <a:pt x="88920" y="148025"/>
                  </a:lnTo>
                  <a:lnTo>
                    <a:pt x="89497" y="147573"/>
                  </a:lnTo>
                  <a:lnTo>
                    <a:pt x="90075" y="147122"/>
                  </a:lnTo>
                  <a:lnTo>
                    <a:pt x="91195" y="146183"/>
                  </a:lnTo>
                  <a:lnTo>
                    <a:pt x="92297" y="145226"/>
                  </a:lnTo>
                  <a:lnTo>
                    <a:pt x="93416" y="144287"/>
                  </a:lnTo>
                  <a:lnTo>
                    <a:pt x="93850" y="143908"/>
                  </a:lnTo>
                  <a:lnTo>
                    <a:pt x="94301" y="143510"/>
                  </a:lnTo>
                  <a:lnTo>
                    <a:pt x="94518" y="143330"/>
                  </a:lnTo>
                  <a:lnTo>
                    <a:pt x="94752" y="143149"/>
                  </a:lnTo>
                  <a:lnTo>
                    <a:pt x="94987" y="142987"/>
                  </a:lnTo>
                  <a:lnTo>
                    <a:pt x="95240" y="142860"/>
                  </a:lnTo>
                  <a:lnTo>
                    <a:pt x="95601" y="142770"/>
                  </a:lnTo>
                  <a:lnTo>
                    <a:pt x="95962" y="142662"/>
                  </a:lnTo>
                  <a:lnTo>
                    <a:pt x="96324" y="142553"/>
                  </a:lnTo>
                  <a:lnTo>
                    <a:pt x="96667" y="142427"/>
                  </a:lnTo>
                  <a:lnTo>
                    <a:pt x="97353" y="142156"/>
                  </a:lnTo>
                  <a:lnTo>
                    <a:pt x="98021" y="141849"/>
                  </a:lnTo>
                  <a:lnTo>
                    <a:pt x="98671" y="141524"/>
                  </a:lnTo>
                  <a:lnTo>
                    <a:pt x="99339" y="141199"/>
                  </a:lnTo>
                  <a:lnTo>
                    <a:pt x="99989" y="140856"/>
                  </a:lnTo>
                  <a:lnTo>
                    <a:pt x="100658" y="140549"/>
                  </a:lnTo>
                  <a:lnTo>
                    <a:pt x="101344" y="140206"/>
                  </a:lnTo>
                  <a:lnTo>
                    <a:pt x="102012" y="139844"/>
                  </a:lnTo>
                  <a:lnTo>
                    <a:pt x="103348" y="139104"/>
                  </a:lnTo>
                  <a:lnTo>
                    <a:pt x="104016" y="138743"/>
                  </a:lnTo>
                  <a:lnTo>
                    <a:pt x="104685" y="138382"/>
                  </a:lnTo>
                  <a:lnTo>
                    <a:pt x="105353" y="138021"/>
                  </a:lnTo>
                  <a:lnTo>
                    <a:pt x="106057" y="137714"/>
                  </a:lnTo>
                  <a:lnTo>
                    <a:pt x="106906" y="137316"/>
                  </a:lnTo>
                  <a:lnTo>
                    <a:pt x="107755" y="136883"/>
                  </a:lnTo>
                  <a:lnTo>
                    <a:pt x="108585" y="136431"/>
                  </a:lnTo>
                  <a:lnTo>
                    <a:pt x="109001" y="136197"/>
                  </a:lnTo>
                  <a:lnTo>
                    <a:pt x="109398" y="135926"/>
                  </a:lnTo>
                  <a:lnTo>
                    <a:pt x="110030" y="135510"/>
                  </a:lnTo>
                  <a:lnTo>
                    <a:pt x="110644" y="135095"/>
                  </a:lnTo>
                  <a:lnTo>
                    <a:pt x="110969" y="134896"/>
                  </a:lnTo>
                  <a:lnTo>
                    <a:pt x="111294" y="134698"/>
                  </a:lnTo>
                  <a:lnTo>
                    <a:pt x="111619" y="134517"/>
                  </a:lnTo>
                  <a:lnTo>
                    <a:pt x="111962" y="134355"/>
                  </a:lnTo>
                  <a:lnTo>
                    <a:pt x="112594" y="134102"/>
                  </a:lnTo>
                  <a:lnTo>
                    <a:pt x="113226" y="133903"/>
                  </a:lnTo>
                  <a:lnTo>
                    <a:pt x="113894" y="133723"/>
                  </a:lnTo>
                  <a:lnTo>
                    <a:pt x="114545" y="133578"/>
                  </a:lnTo>
                  <a:lnTo>
                    <a:pt x="115213" y="133470"/>
                  </a:lnTo>
                  <a:lnTo>
                    <a:pt x="115899" y="133380"/>
                  </a:lnTo>
                  <a:lnTo>
                    <a:pt x="116567" y="133325"/>
                  </a:lnTo>
                  <a:lnTo>
                    <a:pt x="117235" y="133271"/>
                  </a:lnTo>
                  <a:lnTo>
                    <a:pt x="118138" y="133163"/>
                  </a:lnTo>
                  <a:lnTo>
                    <a:pt x="119041" y="133073"/>
                  </a:lnTo>
                  <a:lnTo>
                    <a:pt x="120847" y="132910"/>
                  </a:lnTo>
                  <a:lnTo>
                    <a:pt x="121750" y="132802"/>
                  </a:lnTo>
                  <a:lnTo>
                    <a:pt x="122201" y="132748"/>
                  </a:lnTo>
                  <a:lnTo>
                    <a:pt x="122635" y="132675"/>
                  </a:lnTo>
                  <a:lnTo>
                    <a:pt x="123086" y="132585"/>
                  </a:lnTo>
                  <a:lnTo>
                    <a:pt x="123520" y="132477"/>
                  </a:lnTo>
                  <a:lnTo>
                    <a:pt x="123971" y="132368"/>
                  </a:lnTo>
                  <a:lnTo>
                    <a:pt x="124404" y="132242"/>
                  </a:lnTo>
                  <a:lnTo>
                    <a:pt x="124982" y="132043"/>
                  </a:lnTo>
                  <a:lnTo>
                    <a:pt x="125560" y="131845"/>
                  </a:lnTo>
                  <a:lnTo>
                    <a:pt x="126120" y="131610"/>
                  </a:lnTo>
                  <a:lnTo>
                    <a:pt x="126662" y="131339"/>
                  </a:lnTo>
                  <a:lnTo>
                    <a:pt x="127203" y="131050"/>
                  </a:lnTo>
                  <a:lnTo>
                    <a:pt x="127727" y="130743"/>
                  </a:lnTo>
                  <a:lnTo>
                    <a:pt x="128233" y="130400"/>
                  </a:lnTo>
                  <a:lnTo>
                    <a:pt x="128702" y="130021"/>
                  </a:lnTo>
                  <a:lnTo>
                    <a:pt x="128955" y="129804"/>
                  </a:lnTo>
                  <a:lnTo>
                    <a:pt x="129208" y="129569"/>
                  </a:lnTo>
                  <a:lnTo>
                    <a:pt x="129659" y="129100"/>
                  </a:lnTo>
                  <a:lnTo>
                    <a:pt x="130111" y="128594"/>
                  </a:lnTo>
                  <a:lnTo>
                    <a:pt x="130526" y="128088"/>
                  </a:lnTo>
                  <a:lnTo>
                    <a:pt x="131375" y="127059"/>
                  </a:lnTo>
                  <a:lnTo>
                    <a:pt x="131808" y="126553"/>
                  </a:lnTo>
                  <a:lnTo>
                    <a:pt x="132242" y="126066"/>
                  </a:lnTo>
                  <a:lnTo>
                    <a:pt x="133072" y="125235"/>
                  </a:lnTo>
                  <a:lnTo>
                    <a:pt x="133921" y="124405"/>
                  </a:lnTo>
                  <a:lnTo>
                    <a:pt x="134770" y="123592"/>
                  </a:lnTo>
                  <a:lnTo>
                    <a:pt x="135619" y="122797"/>
                  </a:lnTo>
                  <a:lnTo>
                    <a:pt x="135637" y="122653"/>
                  </a:lnTo>
                  <a:lnTo>
                    <a:pt x="135835" y="122689"/>
                  </a:lnTo>
                  <a:lnTo>
                    <a:pt x="135799" y="122526"/>
                  </a:lnTo>
                  <a:lnTo>
                    <a:pt x="136088" y="122400"/>
                  </a:lnTo>
                  <a:lnTo>
                    <a:pt x="136576" y="121894"/>
                  </a:lnTo>
                  <a:lnTo>
                    <a:pt x="136576" y="121894"/>
                  </a:lnTo>
                  <a:lnTo>
                    <a:pt x="135835" y="121931"/>
                  </a:lnTo>
                  <a:lnTo>
                    <a:pt x="135799" y="122039"/>
                  </a:lnTo>
                  <a:lnTo>
                    <a:pt x="134698" y="122960"/>
                  </a:lnTo>
                  <a:lnTo>
                    <a:pt x="133596" y="123881"/>
                  </a:lnTo>
                  <a:lnTo>
                    <a:pt x="133054" y="124368"/>
                  </a:lnTo>
                  <a:lnTo>
                    <a:pt x="132531" y="124838"/>
                  </a:lnTo>
                  <a:lnTo>
                    <a:pt x="132007" y="125344"/>
                  </a:lnTo>
                  <a:lnTo>
                    <a:pt x="131483" y="125849"/>
                  </a:lnTo>
                  <a:lnTo>
                    <a:pt x="131104" y="126246"/>
                  </a:lnTo>
                  <a:lnTo>
                    <a:pt x="130707" y="126662"/>
                  </a:lnTo>
                  <a:lnTo>
                    <a:pt x="129966" y="127511"/>
                  </a:lnTo>
                  <a:lnTo>
                    <a:pt x="129605" y="127944"/>
                  </a:lnTo>
                  <a:lnTo>
                    <a:pt x="129226" y="128359"/>
                  </a:lnTo>
                  <a:lnTo>
                    <a:pt x="128829" y="128775"/>
                  </a:lnTo>
                  <a:lnTo>
                    <a:pt x="128413" y="129154"/>
                  </a:lnTo>
                  <a:lnTo>
                    <a:pt x="128142" y="129371"/>
                  </a:lnTo>
                  <a:lnTo>
                    <a:pt x="127872" y="129587"/>
                  </a:lnTo>
                  <a:lnTo>
                    <a:pt x="127583" y="129786"/>
                  </a:lnTo>
                  <a:lnTo>
                    <a:pt x="127294" y="129985"/>
                  </a:lnTo>
                  <a:lnTo>
                    <a:pt x="126987" y="130165"/>
                  </a:lnTo>
                  <a:lnTo>
                    <a:pt x="126698" y="130328"/>
                  </a:lnTo>
                  <a:lnTo>
                    <a:pt x="126066" y="130653"/>
                  </a:lnTo>
                  <a:lnTo>
                    <a:pt x="125434" y="130924"/>
                  </a:lnTo>
                  <a:lnTo>
                    <a:pt x="124784" y="131176"/>
                  </a:lnTo>
                  <a:lnTo>
                    <a:pt x="124134" y="131393"/>
                  </a:lnTo>
                  <a:lnTo>
                    <a:pt x="123465" y="131592"/>
                  </a:lnTo>
                  <a:lnTo>
                    <a:pt x="122887" y="131736"/>
                  </a:lnTo>
                  <a:lnTo>
                    <a:pt x="122310" y="131863"/>
                  </a:lnTo>
                  <a:lnTo>
                    <a:pt x="121732" y="131953"/>
                  </a:lnTo>
                  <a:lnTo>
                    <a:pt x="121154" y="132025"/>
                  </a:lnTo>
                  <a:lnTo>
                    <a:pt x="119980" y="132170"/>
                  </a:lnTo>
                  <a:lnTo>
                    <a:pt x="119402" y="132224"/>
                  </a:lnTo>
                  <a:lnTo>
                    <a:pt x="118824" y="132296"/>
                  </a:lnTo>
                  <a:lnTo>
                    <a:pt x="117994" y="132404"/>
                  </a:lnTo>
                  <a:lnTo>
                    <a:pt x="117163" y="132513"/>
                  </a:lnTo>
                  <a:lnTo>
                    <a:pt x="116332" y="132603"/>
                  </a:lnTo>
                  <a:lnTo>
                    <a:pt x="115502" y="132711"/>
                  </a:lnTo>
                  <a:lnTo>
                    <a:pt x="114671" y="132838"/>
                  </a:lnTo>
                  <a:lnTo>
                    <a:pt x="114256" y="132910"/>
                  </a:lnTo>
                  <a:lnTo>
                    <a:pt x="113858" y="132982"/>
                  </a:lnTo>
                  <a:lnTo>
                    <a:pt x="113443" y="133091"/>
                  </a:lnTo>
                  <a:lnTo>
                    <a:pt x="113046" y="133199"/>
                  </a:lnTo>
                  <a:lnTo>
                    <a:pt x="112648" y="133325"/>
                  </a:lnTo>
                  <a:lnTo>
                    <a:pt x="112251" y="133470"/>
                  </a:lnTo>
                  <a:lnTo>
                    <a:pt x="111980" y="133560"/>
                  </a:lnTo>
                  <a:lnTo>
                    <a:pt x="111727" y="133668"/>
                  </a:lnTo>
                  <a:lnTo>
                    <a:pt x="111222" y="133903"/>
                  </a:lnTo>
                  <a:lnTo>
                    <a:pt x="110752" y="134174"/>
                  </a:lnTo>
                  <a:lnTo>
                    <a:pt x="110265" y="134481"/>
                  </a:lnTo>
                  <a:lnTo>
                    <a:pt x="109344" y="135077"/>
                  </a:lnTo>
                  <a:lnTo>
                    <a:pt x="108874" y="135384"/>
                  </a:lnTo>
                  <a:lnTo>
                    <a:pt x="108405" y="135673"/>
                  </a:lnTo>
                  <a:lnTo>
                    <a:pt x="107755" y="136016"/>
                  </a:lnTo>
                  <a:lnTo>
                    <a:pt x="107104" y="136359"/>
                  </a:lnTo>
                  <a:lnTo>
                    <a:pt x="105786" y="136973"/>
                  </a:lnTo>
                  <a:lnTo>
                    <a:pt x="105118" y="137280"/>
                  </a:lnTo>
                  <a:lnTo>
                    <a:pt x="104468" y="137605"/>
                  </a:lnTo>
                  <a:lnTo>
                    <a:pt x="103818" y="137948"/>
                  </a:lnTo>
                  <a:lnTo>
                    <a:pt x="103186" y="138310"/>
                  </a:lnTo>
                  <a:lnTo>
                    <a:pt x="102319" y="138815"/>
                  </a:lnTo>
                  <a:lnTo>
                    <a:pt x="101434" y="139303"/>
                  </a:lnTo>
                  <a:lnTo>
                    <a:pt x="100549" y="139772"/>
                  </a:lnTo>
                  <a:lnTo>
                    <a:pt x="99664" y="140224"/>
                  </a:lnTo>
                  <a:lnTo>
                    <a:pt x="97859" y="141127"/>
                  </a:lnTo>
                  <a:lnTo>
                    <a:pt x="96071" y="142030"/>
                  </a:lnTo>
                  <a:lnTo>
                    <a:pt x="95655" y="142084"/>
                  </a:lnTo>
                  <a:lnTo>
                    <a:pt x="96125" y="141795"/>
                  </a:lnTo>
                  <a:lnTo>
                    <a:pt x="96143" y="141379"/>
                  </a:lnTo>
                  <a:lnTo>
                    <a:pt x="96143" y="140964"/>
                  </a:lnTo>
                  <a:lnTo>
                    <a:pt x="95728" y="140982"/>
                  </a:lnTo>
                  <a:lnTo>
                    <a:pt x="95330" y="141018"/>
                  </a:lnTo>
                  <a:lnTo>
                    <a:pt x="94590" y="141325"/>
                  </a:lnTo>
                  <a:lnTo>
                    <a:pt x="93868" y="141668"/>
                  </a:lnTo>
                  <a:lnTo>
                    <a:pt x="93145" y="142048"/>
                  </a:lnTo>
                  <a:lnTo>
                    <a:pt x="92441" y="142427"/>
                  </a:lnTo>
                  <a:lnTo>
                    <a:pt x="91051" y="143221"/>
                  </a:lnTo>
                  <a:lnTo>
                    <a:pt x="90346" y="143601"/>
                  </a:lnTo>
                  <a:lnTo>
                    <a:pt x="89642" y="143998"/>
                  </a:lnTo>
                  <a:lnTo>
                    <a:pt x="89172" y="144233"/>
                  </a:lnTo>
                  <a:lnTo>
                    <a:pt x="88703" y="144449"/>
                  </a:lnTo>
                  <a:lnTo>
                    <a:pt x="87746" y="144847"/>
                  </a:lnTo>
                  <a:lnTo>
                    <a:pt x="86789" y="145244"/>
                  </a:lnTo>
                  <a:lnTo>
                    <a:pt x="85832" y="145641"/>
                  </a:lnTo>
                  <a:lnTo>
                    <a:pt x="85236" y="145840"/>
                  </a:lnTo>
                  <a:lnTo>
                    <a:pt x="84947" y="145948"/>
                  </a:lnTo>
                  <a:lnTo>
                    <a:pt x="84640" y="146020"/>
                  </a:lnTo>
                  <a:lnTo>
                    <a:pt x="84333" y="146075"/>
                  </a:lnTo>
                  <a:lnTo>
                    <a:pt x="84026" y="146075"/>
                  </a:lnTo>
                  <a:lnTo>
                    <a:pt x="83881" y="146057"/>
                  </a:lnTo>
                  <a:lnTo>
                    <a:pt x="83737" y="146039"/>
                  </a:lnTo>
                  <a:lnTo>
                    <a:pt x="83574" y="145984"/>
                  </a:lnTo>
                  <a:lnTo>
                    <a:pt x="83430" y="145930"/>
                  </a:lnTo>
                  <a:lnTo>
                    <a:pt x="83159" y="145786"/>
                  </a:lnTo>
                  <a:lnTo>
                    <a:pt x="82870" y="145623"/>
                  </a:lnTo>
                  <a:lnTo>
                    <a:pt x="82744" y="145533"/>
                  </a:lnTo>
                  <a:lnTo>
                    <a:pt x="82617" y="145443"/>
                  </a:lnTo>
                  <a:lnTo>
                    <a:pt x="82509" y="145334"/>
                  </a:lnTo>
                  <a:lnTo>
                    <a:pt x="82401" y="145208"/>
                  </a:lnTo>
                  <a:lnTo>
                    <a:pt x="82274" y="144648"/>
                  </a:lnTo>
                  <a:lnTo>
                    <a:pt x="82166" y="144088"/>
                  </a:lnTo>
                  <a:lnTo>
                    <a:pt x="82075" y="143510"/>
                  </a:lnTo>
                  <a:lnTo>
                    <a:pt x="82003" y="142951"/>
                  </a:lnTo>
                  <a:lnTo>
                    <a:pt x="82401" y="143005"/>
                  </a:lnTo>
                  <a:lnTo>
                    <a:pt x="82401" y="142734"/>
                  </a:lnTo>
                  <a:lnTo>
                    <a:pt x="82653" y="142860"/>
                  </a:lnTo>
                  <a:lnTo>
                    <a:pt x="82563" y="142553"/>
                  </a:lnTo>
                  <a:lnTo>
                    <a:pt x="82563" y="142553"/>
                  </a:lnTo>
                  <a:lnTo>
                    <a:pt x="82942" y="142662"/>
                  </a:lnTo>
                  <a:lnTo>
                    <a:pt x="82942" y="142463"/>
                  </a:lnTo>
                  <a:lnTo>
                    <a:pt x="83376" y="142282"/>
                  </a:lnTo>
                  <a:lnTo>
                    <a:pt x="83881" y="142011"/>
                  </a:lnTo>
                  <a:lnTo>
                    <a:pt x="83863" y="141831"/>
                  </a:lnTo>
                  <a:lnTo>
                    <a:pt x="83863" y="141831"/>
                  </a:lnTo>
                  <a:lnTo>
                    <a:pt x="84206" y="141921"/>
                  </a:lnTo>
                  <a:lnTo>
                    <a:pt x="84242" y="141741"/>
                  </a:lnTo>
                  <a:lnTo>
                    <a:pt x="84893" y="141416"/>
                  </a:lnTo>
                  <a:lnTo>
                    <a:pt x="85543" y="141091"/>
                  </a:lnTo>
                  <a:lnTo>
                    <a:pt x="85525" y="140928"/>
                  </a:lnTo>
                  <a:lnTo>
                    <a:pt x="85868" y="141018"/>
                  </a:lnTo>
                  <a:lnTo>
                    <a:pt x="85886" y="140747"/>
                  </a:lnTo>
                  <a:lnTo>
                    <a:pt x="86229" y="140838"/>
                  </a:lnTo>
                  <a:lnTo>
                    <a:pt x="86247" y="140567"/>
                  </a:lnTo>
                  <a:lnTo>
                    <a:pt x="86590" y="140639"/>
                  </a:lnTo>
                  <a:lnTo>
                    <a:pt x="86626" y="140386"/>
                  </a:lnTo>
                  <a:lnTo>
                    <a:pt x="86951" y="140458"/>
                  </a:lnTo>
                  <a:lnTo>
                    <a:pt x="86987" y="140206"/>
                  </a:lnTo>
                  <a:lnTo>
                    <a:pt x="87330" y="140278"/>
                  </a:lnTo>
                  <a:lnTo>
                    <a:pt x="87349" y="140025"/>
                  </a:lnTo>
                  <a:lnTo>
                    <a:pt x="87692" y="140097"/>
                  </a:lnTo>
                  <a:lnTo>
                    <a:pt x="87728" y="139844"/>
                  </a:lnTo>
                  <a:lnTo>
                    <a:pt x="88071" y="139917"/>
                  </a:lnTo>
                  <a:lnTo>
                    <a:pt x="88089" y="139664"/>
                  </a:lnTo>
                  <a:lnTo>
                    <a:pt x="88432" y="139736"/>
                  </a:lnTo>
                  <a:lnTo>
                    <a:pt x="88450" y="139574"/>
                  </a:lnTo>
                  <a:lnTo>
                    <a:pt x="89136" y="139303"/>
                  </a:lnTo>
                  <a:lnTo>
                    <a:pt x="90111" y="138815"/>
                  </a:lnTo>
                  <a:lnTo>
                    <a:pt x="91105" y="138328"/>
                  </a:lnTo>
                  <a:lnTo>
                    <a:pt x="93073" y="137352"/>
                  </a:lnTo>
                  <a:lnTo>
                    <a:pt x="93434" y="137154"/>
                  </a:lnTo>
                  <a:lnTo>
                    <a:pt x="94554" y="136612"/>
                  </a:lnTo>
                  <a:lnTo>
                    <a:pt x="95403" y="136197"/>
                  </a:lnTo>
                  <a:lnTo>
                    <a:pt x="95836" y="135980"/>
                  </a:lnTo>
                  <a:lnTo>
                    <a:pt x="96269" y="135799"/>
                  </a:lnTo>
                  <a:lnTo>
                    <a:pt x="96324" y="135637"/>
                  </a:lnTo>
                  <a:lnTo>
                    <a:pt x="96649" y="135691"/>
                  </a:lnTo>
                  <a:lnTo>
                    <a:pt x="96685" y="135456"/>
                  </a:lnTo>
                  <a:lnTo>
                    <a:pt x="97028" y="135529"/>
                  </a:lnTo>
                  <a:lnTo>
                    <a:pt x="97046" y="135276"/>
                  </a:lnTo>
                  <a:lnTo>
                    <a:pt x="97407" y="135366"/>
                  </a:lnTo>
                  <a:lnTo>
                    <a:pt x="97407" y="135185"/>
                  </a:lnTo>
                  <a:lnTo>
                    <a:pt x="97768" y="135059"/>
                  </a:lnTo>
                  <a:lnTo>
                    <a:pt x="98111" y="134915"/>
                  </a:lnTo>
                  <a:lnTo>
                    <a:pt x="98436" y="134752"/>
                  </a:lnTo>
                  <a:lnTo>
                    <a:pt x="98761" y="134571"/>
                  </a:lnTo>
                  <a:lnTo>
                    <a:pt x="99032" y="134589"/>
                  </a:lnTo>
                  <a:lnTo>
                    <a:pt x="99068" y="134337"/>
                  </a:lnTo>
                  <a:lnTo>
                    <a:pt x="99412" y="134445"/>
                  </a:lnTo>
                  <a:lnTo>
                    <a:pt x="99412" y="134264"/>
                  </a:lnTo>
                  <a:lnTo>
                    <a:pt x="99719" y="134156"/>
                  </a:lnTo>
                  <a:lnTo>
                    <a:pt x="100044" y="134030"/>
                  </a:lnTo>
                  <a:lnTo>
                    <a:pt x="100676" y="133777"/>
                  </a:lnTo>
                  <a:lnTo>
                    <a:pt x="100712" y="133614"/>
                  </a:lnTo>
                  <a:lnTo>
                    <a:pt x="101055" y="133705"/>
                  </a:lnTo>
                  <a:lnTo>
                    <a:pt x="101055" y="133542"/>
                  </a:lnTo>
                  <a:lnTo>
                    <a:pt x="101308" y="133452"/>
                  </a:lnTo>
                  <a:lnTo>
                    <a:pt x="101579" y="133361"/>
                  </a:lnTo>
                  <a:lnTo>
                    <a:pt x="101831" y="133235"/>
                  </a:lnTo>
                  <a:lnTo>
                    <a:pt x="102066" y="133109"/>
                  </a:lnTo>
                  <a:lnTo>
                    <a:pt x="102319" y="133127"/>
                  </a:lnTo>
                  <a:lnTo>
                    <a:pt x="102355" y="132874"/>
                  </a:lnTo>
                  <a:lnTo>
                    <a:pt x="102716" y="133000"/>
                  </a:lnTo>
                  <a:lnTo>
                    <a:pt x="102680" y="132802"/>
                  </a:lnTo>
                  <a:lnTo>
                    <a:pt x="103023" y="132693"/>
                  </a:lnTo>
                  <a:lnTo>
                    <a:pt x="103204" y="132639"/>
                  </a:lnTo>
                  <a:lnTo>
                    <a:pt x="103366" y="132567"/>
                  </a:lnTo>
                  <a:lnTo>
                    <a:pt x="103619" y="132585"/>
                  </a:lnTo>
                  <a:lnTo>
                    <a:pt x="103619" y="132422"/>
                  </a:lnTo>
                  <a:lnTo>
                    <a:pt x="104071" y="132278"/>
                  </a:lnTo>
                  <a:lnTo>
                    <a:pt x="104522" y="132152"/>
                  </a:lnTo>
                  <a:lnTo>
                    <a:pt x="104540" y="131953"/>
                  </a:lnTo>
                  <a:lnTo>
                    <a:pt x="104919" y="132079"/>
                  </a:lnTo>
                  <a:lnTo>
                    <a:pt x="104865" y="131827"/>
                  </a:lnTo>
                  <a:lnTo>
                    <a:pt x="105443" y="131827"/>
                  </a:lnTo>
                  <a:lnTo>
                    <a:pt x="105443" y="131682"/>
                  </a:lnTo>
                  <a:lnTo>
                    <a:pt x="105895" y="131556"/>
                  </a:lnTo>
                  <a:lnTo>
                    <a:pt x="106364" y="131411"/>
                  </a:lnTo>
                  <a:lnTo>
                    <a:pt x="106346" y="131303"/>
                  </a:lnTo>
                  <a:lnTo>
                    <a:pt x="106834" y="131194"/>
                  </a:lnTo>
                  <a:lnTo>
                    <a:pt x="107321" y="131050"/>
                  </a:lnTo>
                  <a:lnTo>
                    <a:pt x="107249" y="130887"/>
                  </a:lnTo>
                  <a:lnTo>
                    <a:pt x="107863" y="130924"/>
                  </a:lnTo>
                  <a:lnTo>
                    <a:pt x="107791" y="130707"/>
                  </a:lnTo>
                  <a:lnTo>
                    <a:pt x="108405" y="130725"/>
                  </a:lnTo>
                  <a:lnTo>
                    <a:pt x="108332" y="130526"/>
                  </a:lnTo>
                  <a:lnTo>
                    <a:pt x="108964" y="130544"/>
                  </a:lnTo>
                  <a:lnTo>
                    <a:pt x="108892" y="130328"/>
                  </a:lnTo>
                  <a:lnTo>
                    <a:pt x="108892" y="130328"/>
                  </a:lnTo>
                  <a:lnTo>
                    <a:pt x="109524" y="130382"/>
                  </a:lnTo>
                  <a:lnTo>
                    <a:pt x="109416" y="130165"/>
                  </a:lnTo>
                  <a:lnTo>
                    <a:pt x="110084" y="130183"/>
                  </a:lnTo>
                  <a:lnTo>
                    <a:pt x="109958" y="129967"/>
                  </a:lnTo>
                  <a:lnTo>
                    <a:pt x="110644" y="130003"/>
                  </a:lnTo>
                  <a:lnTo>
                    <a:pt x="110481" y="129804"/>
                  </a:lnTo>
                  <a:lnTo>
                    <a:pt x="111059" y="129768"/>
                  </a:lnTo>
                  <a:lnTo>
                    <a:pt x="111330" y="129714"/>
                  </a:lnTo>
                  <a:lnTo>
                    <a:pt x="111619" y="129678"/>
                  </a:lnTo>
                  <a:lnTo>
                    <a:pt x="111005" y="129660"/>
                  </a:lnTo>
                  <a:lnTo>
                    <a:pt x="110409" y="129660"/>
                  </a:lnTo>
                  <a:lnTo>
                    <a:pt x="110463" y="129822"/>
                  </a:lnTo>
                  <a:lnTo>
                    <a:pt x="109651" y="129822"/>
                  </a:lnTo>
                  <a:lnTo>
                    <a:pt x="109723" y="130021"/>
                  </a:lnTo>
                  <a:lnTo>
                    <a:pt x="109073" y="129967"/>
                  </a:lnTo>
                  <a:lnTo>
                    <a:pt x="109073" y="129967"/>
                  </a:lnTo>
                  <a:lnTo>
                    <a:pt x="109181" y="130147"/>
                  </a:lnTo>
                  <a:lnTo>
                    <a:pt x="108946" y="130165"/>
                  </a:lnTo>
                  <a:lnTo>
                    <a:pt x="108712" y="130183"/>
                  </a:lnTo>
                  <a:lnTo>
                    <a:pt x="108603" y="130201"/>
                  </a:lnTo>
                  <a:lnTo>
                    <a:pt x="108477" y="130237"/>
                  </a:lnTo>
                  <a:lnTo>
                    <a:pt x="108387" y="130292"/>
                  </a:lnTo>
                  <a:lnTo>
                    <a:pt x="108278" y="130382"/>
                  </a:lnTo>
                  <a:lnTo>
                    <a:pt x="107989" y="130255"/>
                  </a:lnTo>
                  <a:lnTo>
                    <a:pt x="108080" y="130526"/>
                  </a:lnTo>
                  <a:lnTo>
                    <a:pt x="107285" y="130544"/>
                  </a:lnTo>
                  <a:lnTo>
                    <a:pt x="107321" y="130671"/>
                  </a:lnTo>
                  <a:lnTo>
                    <a:pt x="106996" y="130743"/>
                  </a:lnTo>
                  <a:lnTo>
                    <a:pt x="106671" y="130851"/>
                  </a:lnTo>
                  <a:lnTo>
                    <a:pt x="106238" y="130996"/>
                  </a:lnTo>
                  <a:lnTo>
                    <a:pt x="105804" y="131122"/>
                  </a:lnTo>
                  <a:lnTo>
                    <a:pt x="105858" y="131267"/>
                  </a:lnTo>
                  <a:lnTo>
                    <a:pt x="105281" y="131267"/>
                  </a:lnTo>
                  <a:lnTo>
                    <a:pt x="105299" y="131411"/>
                  </a:lnTo>
                  <a:lnTo>
                    <a:pt x="104829" y="131538"/>
                  </a:lnTo>
                  <a:lnTo>
                    <a:pt x="104360" y="131664"/>
                  </a:lnTo>
                  <a:lnTo>
                    <a:pt x="104378" y="131863"/>
                  </a:lnTo>
                  <a:lnTo>
                    <a:pt x="104378" y="131863"/>
                  </a:lnTo>
                  <a:lnTo>
                    <a:pt x="103980" y="131736"/>
                  </a:lnTo>
                  <a:lnTo>
                    <a:pt x="104035" y="131935"/>
                  </a:lnTo>
                  <a:lnTo>
                    <a:pt x="103691" y="132025"/>
                  </a:lnTo>
                  <a:lnTo>
                    <a:pt x="103366" y="132115"/>
                  </a:lnTo>
                  <a:lnTo>
                    <a:pt x="102969" y="132278"/>
                  </a:lnTo>
                  <a:lnTo>
                    <a:pt x="102554" y="132422"/>
                  </a:lnTo>
                  <a:lnTo>
                    <a:pt x="102518" y="132585"/>
                  </a:lnTo>
                  <a:lnTo>
                    <a:pt x="102174" y="132477"/>
                  </a:lnTo>
                  <a:lnTo>
                    <a:pt x="102174" y="132477"/>
                  </a:lnTo>
                  <a:lnTo>
                    <a:pt x="102193" y="132675"/>
                  </a:lnTo>
                  <a:lnTo>
                    <a:pt x="101723" y="132802"/>
                  </a:lnTo>
                  <a:lnTo>
                    <a:pt x="101272" y="132946"/>
                  </a:lnTo>
                  <a:lnTo>
                    <a:pt x="101254" y="133145"/>
                  </a:lnTo>
                  <a:lnTo>
                    <a:pt x="100892" y="133036"/>
                  </a:lnTo>
                  <a:lnTo>
                    <a:pt x="100910" y="133217"/>
                  </a:lnTo>
                  <a:lnTo>
                    <a:pt x="100640" y="133289"/>
                  </a:lnTo>
                  <a:lnTo>
                    <a:pt x="100387" y="133380"/>
                  </a:lnTo>
                  <a:lnTo>
                    <a:pt x="100134" y="133506"/>
                  </a:lnTo>
                  <a:lnTo>
                    <a:pt x="99881" y="133632"/>
                  </a:lnTo>
                  <a:lnTo>
                    <a:pt x="99628" y="133614"/>
                  </a:lnTo>
                  <a:lnTo>
                    <a:pt x="99610" y="133849"/>
                  </a:lnTo>
                  <a:lnTo>
                    <a:pt x="99249" y="133759"/>
                  </a:lnTo>
                  <a:lnTo>
                    <a:pt x="99249" y="133939"/>
                  </a:lnTo>
                  <a:lnTo>
                    <a:pt x="98996" y="134012"/>
                  </a:lnTo>
                  <a:lnTo>
                    <a:pt x="98743" y="134120"/>
                  </a:lnTo>
                  <a:lnTo>
                    <a:pt x="98491" y="134228"/>
                  </a:lnTo>
                  <a:lnTo>
                    <a:pt x="98238" y="134373"/>
                  </a:lnTo>
                  <a:lnTo>
                    <a:pt x="97985" y="134355"/>
                  </a:lnTo>
                  <a:lnTo>
                    <a:pt x="97967" y="134589"/>
                  </a:lnTo>
                  <a:lnTo>
                    <a:pt x="97624" y="134517"/>
                  </a:lnTo>
                  <a:lnTo>
                    <a:pt x="97588" y="134770"/>
                  </a:lnTo>
                  <a:lnTo>
                    <a:pt x="97245" y="134680"/>
                  </a:lnTo>
                  <a:lnTo>
                    <a:pt x="97226" y="134842"/>
                  </a:lnTo>
                  <a:lnTo>
                    <a:pt x="96883" y="134969"/>
                  </a:lnTo>
                  <a:lnTo>
                    <a:pt x="96540" y="135113"/>
                  </a:lnTo>
                  <a:lnTo>
                    <a:pt x="96197" y="135276"/>
                  </a:lnTo>
                  <a:lnTo>
                    <a:pt x="95872" y="135456"/>
                  </a:lnTo>
                  <a:lnTo>
                    <a:pt x="95619" y="135456"/>
                  </a:lnTo>
                  <a:lnTo>
                    <a:pt x="95583" y="135673"/>
                  </a:lnTo>
                  <a:lnTo>
                    <a:pt x="95240" y="135619"/>
                  </a:lnTo>
                  <a:lnTo>
                    <a:pt x="95222" y="135854"/>
                  </a:lnTo>
                  <a:lnTo>
                    <a:pt x="94879" y="135799"/>
                  </a:lnTo>
                  <a:lnTo>
                    <a:pt x="94843" y="136034"/>
                  </a:lnTo>
                  <a:lnTo>
                    <a:pt x="94500" y="135980"/>
                  </a:lnTo>
                  <a:lnTo>
                    <a:pt x="94482" y="136233"/>
                  </a:lnTo>
                  <a:lnTo>
                    <a:pt x="94138" y="136142"/>
                  </a:lnTo>
                  <a:lnTo>
                    <a:pt x="94120" y="136323"/>
                  </a:lnTo>
                  <a:lnTo>
                    <a:pt x="93741" y="136449"/>
                  </a:lnTo>
                  <a:lnTo>
                    <a:pt x="93380" y="136576"/>
                  </a:lnTo>
                  <a:lnTo>
                    <a:pt x="93380" y="136666"/>
                  </a:lnTo>
                  <a:lnTo>
                    <a:pt x="92766" y="136937"/>
                  </a:lnTo>
                  <a:lnTo>
                    <a:pt x="92170" y="137208"/>
                  </a:lnTo>
                  <a:lnTo>
                    <a:pt x="90978" y="137804"/>
                  </a:lnTo>
                  <a:lnTo>
                    <a:pt x="89804" y="138418"/>
                  </a:lnTo>
                  <a:lnTo>
                    <a:pt x="89209" y="138707"/>
                  </a:lnTo>
                  <a:lnTo>
                    <a:pt x="88613" y="138996"/>
                  </a:lnTo>
                  <a:lnTo>
                    <a:pt x="88613" y="139050"/>
                  </a:lnTo>
                  <a:lnTo>
                    <a:pt x="88251" y="139194"/>
                  </a:lnTo>
                  <a:lnTo>
                    <a:pt x="87890" y="139375"/>
                  </a:lnTo>
                  <a:lnTo>
                    <a:pt x="87168" y="139718"/>
                  </a:lnTo>
                  <a:lnTo>
                    <a:pt x="87168" y="139881"/>
                  </a:lnTo>
                  <a:lnTo>
                    <a:pt x="86807" y="139826"/>
                  </a:lnTo>
                  <a:lnTo>
                    <a:pt x="86807" y="140079"/>
                  </a:lnTo>
                  <a:lnTo>
                    <a:pt x="86464" y="139989"/>
                  </a:lnTo>
                  <a:lnTo>
                    <a:pt x="86446" y="140260"/>
                  </a:lnTo>
                  <a:lnTo>
                    <a:pt x="86103" y="140188"/>
                  </a:lnTo>
                  <a:lnTo>
                    <a:pt x="86084" y="140368"/>
                  </a:lnTo>
                  <a:lnTo>
                    <a:pt x="85651" y="140513"/>
                  </a:lnTo>
                  <a:lnTo>
                    <a:pt x="85308" y="140747"/>
                  </a:lnTo>
                  <a:lnTo>
                    <a:pt x="84766" y="140982"/>
                  </a:lnTo>
                  <a:lnTo>
                    <a:pt x="84820" y="141163"/>
                  </a:lnTo>
                  <a:lnTo>
                    <a:pt x="84441" y="141109"/>
                  </a:lnTo>
                  <a:lnTo>
                    <a:pt x="84441" y="141271"/>
                  </a:lnTo>
                  <a:lnTo>
                    <a:pt x="84008" y="141470"/>
                  </a:lnTo>
                  <a:lnTo>
                    <a:pt x="83502" y="141741"/>
                  </a:lnTo>
                  <a:lnTo>
                    <a:pt x="83520" y="141939"/>
                  </a:lnTo>
                  <a:lnTo>
                    <a:pt x="83213" y="141831"/>
                  </a:lnTo>
                  <a:lnTo>
                    <a:pt x="83159" y="142102"/>
                  </a:lnTo>
                  <a:lnTo>
                    <a:pt x="82924" y="142011"/>
                  </a:lnTo>
                  <a:lnTo>
                    <a:pt x="82996" y="142300"/>
                  </a:lnTo>
                  <a:lnTo>
                    <a:pt x="82653" y="142192"/>
                  </a:lnTo>
                  <a:lnTo>
                    <a:pt x="82599" y="142481"/>
                  </a:lnTo>
                  <a:lnTo>
                    <a:pt x="82346" y="142373"/>
                  </a:lnTo>
                  <a:lnTo>
                    <a:pt x="82346" y="142373"/>
                  </a:lnTo>
                  <a:lnTo>
                    <a:pt x="82473" y="142644"/>
                  </a:lnTo>
                  <a:lnTo>
                    <a:pt x="81823" y="142625"/>
                  </a:lnTo>
                  <a:lnTo>
                    <a:pt x="81714" y="142337"/>
                  </a:lnTo>
                  <a:lnTo>
                    <a:pt x="81588" y="142066"/>
                  </a:lnTo>
                  <a:lnTo>
                    <a:pt x="81281" y="141524"/>
                  </a:lnTo>
                  <a:lnTo>
                    <a:pt x="81136" y="141253"/>
                  </a:lnTo>
                  <a:lnTo>
                    <a:pt x="80992" y="140964"/>
                  </a:lnTo>
                  <a:lnTo>
                    <a:pt x="80866" y="140693"/>
                  </a:lnTo>
                  <a:lnTo>
                    <a:pt x="80757" y="140404"/>
                  </a:lnTo>
                  <a:lnTo>
                    <a:pt x="80595" y="140025"/>
                  </a:lnTo>
                  <a:lnTo>
                    <a:pt x="80432" y="139646"/>
                  </a:lnTo>
                  <a:lnTo>
                    <a:pt x="80288" y="139267"/>
                  </a:lnTo>
                  <a:lnTo>
                    <a:pt x="80234" y="139068"/>
                  </a:lnTo>
                  <a:lnTo>
                    <a:pt x="80179" y="138869"/>
                  </a:lnTo>
                  <a:lnTo>
                    <a:pt x="80306" y="138653"/>
                  </a:lnTo>
                  <a:lnTo>
                    <a:pt x="80432" y="138436"/>
                  </a:lnTo>
                  <a:lnTo>
                    <a:pt x="80613" y="138237"/>
                  </a:lnTo>
                  <a:lnTo>
                    <a:pt x="80793" y="138057"/>
                  </a:lnTo>
                  <a:lnTo>
                    <a:pt x="80992" y="137876"/>
                  </a:lnTo>
                  <a:lnTo>
                    <a:pt x="81191" y="137714"/>
                  </a:lnTo>
                  <a:lnTo>
                    <a:pt x="81606" y="137407"/>
                  </a:lnTo>
                  <a:lnTo>
                    <a:pt x="82274" y="136937"/>
                  </a:lnTo>
                  <a:lnTo>
                    <a:pt x="82978" y="136486"/>
                  </a:lnTo>
                  <a:lnTo>
                    <a:pt x="83683" y="136052"/>
                  </a:lnTo>
                  <a:lnTo>
                    <a:pt x="84405" y="135619"/>
                  </a:lnTo>
                  <a:lnTo>
                    <a:pt x="85832" y="134770"/>
                  </a:lnTo>
                  <a:lnTo>
                    <a:pt x="86536" y="134337"/>
                  </a:lnTo>
                  <a:lnTo>
                    <a:pt x="87222" y="133885"/>
                  </a:lnTo>
                  <a:lnTo>
                    <a:pt x="87457" y="133723"/>
                  </a:lnTo>
                  <a:lnTo>
                    <a:pt x="87692" y="133596"/>
                  </a:lnTo>
                  <a:lnTo>
                    <a:pt x="87944" y="133488"/>
                  </a:lnTo>
                  <a:lnTo>
                    <a:pt x="88197" y="133398"/>
                  </a:lnTo>
                  <a:lnTo>
                    <a:pt x="88721" y="133253"/>
                  </a:lnTo>
                  <a:lnTo>
                    <a:pt x="89245" y="133091"/>
                  </a:lnTo>
                  <a:lnTo>
                    <a:pt x="89895" y="132856"/>
                  </a:lnTo>
                  <a:lnTo>
                    <a:pt x="90545" y="132621"/>
                  </a:lnTo>
                  <a:lnTo>
                    <a:pt x="91845" y="132097"/>
                  </a:lnTo>
                  <a:lnTo>
                    <a:pt x="93127" y="131574"/>
                  </a:lnTo>
                  <a:lnTo>
                    <a:pt x="94409" y="131050"/>
                  </a:lnTo>
                  <a:lnTo>
                    <a:pt x="95800" y="130472"/>
                  </a:lnTo>
                  <a:lnTo>
                    <a:pt x="97208" y="129894"/>
                  </a:lnTo>
                  <a:lnTo>
                    <a:pt x="98599" y="129353"/>
                  </a:lnTo>
                  <a:lnTo>
                    <a:pt x="100007" y="128811"/>
                  </a:lnTo>
                  <a:lnTo>
                    <a:pt x="101416" y="128287"/>
                  </a:lnTo>
                  <a:lnTo>
                    <a:pt x="102843" y="127781"/>
                  </a:lnTo>
                  <a:lnTo>
                    <a:pt x="104251" y="127276"/>
                  </a:lnTo>
                  <a:lnTo>
                    <a:pt x="105678" y="126788"/>
                  </a:lnTo>
                  <a:lnTo>
                    <a:pt x="105678" y="127149"/>
                  </a:lnTo>
                  <a:lnTo>
                    <a:pt x="105714" y="127041"/>
                  </a:lnTo>
                  <a:lnTo>
                    <a:pt x="105750" y="126933"/>
                  </a:lnTo>
                  <a:lnTo>
                    <a:pt x="105822" y="126842"/>
                  </a:lnTo>
                  <a:lnTo>
                    <a:pt x="105895" y="126752"/>
                  </a:lnTo>
                  <a:lnTo>
                    <a:pt x="105967" y="126698"/>
                  </a:lnTo>
                  <a:lnTo>
                    <a:pt x="106075" y="126644"/>
                  </a:lnTo>
                  <a:lnTo>
                    <a:pt x="106183" y="126590"/>
                  </a:lnTo>
                  <a:lnTo>
                    <a:pt x="106292" y="126572"/>
                  </a:lnTo>
                  <a:lnTo>
                    <a:pt x="115447" y="123484"/>
                  </a:lnTo>
                  <a:lnTo>
                    <a:pt x="116820" y="123032"/>
                  </a:lnTo>
                  <a:lnTo>
                    <a:pt x="118192" y="122617"/>
                  </a:lnTo>
                  <a:lnTo>
                    <a:pt x="119565" y="122165"/>
                  </a:lnTo>
                  <a:lnTo>
                    <a:pt x="120251" y="121931"/>
                  </a:lnTo>
                  <a:lnTo>
                    <a:pt x="120919" y="121696"/>
                  </a:lnTo>
                  <a:lnTo>
                    <a:pt x="121930" y="121335"/>
                  </a:lnTo>
                  <a:lnTo>
                    <a:pt x="122924" y="120991"/>
                  </a:lnTo>
                  <a:lnTo>
                    <a:pt x="123935" y="120666"/>
                  </a:lnTo>
                  <a:lnTo>
                    <a:pt x="124946" y="120377"/>
                  </a:lnTo>
                  <a:lnTo>
                    <a:pt x="125975" y="120089"/>
                  </a:lnTo>
                  <a:lnTo>
                    <a:pt x="127005" y="119836"/>
                  </a:lnTo>
                  <a:lnTo>
                    <a:pt x="128034" y="119583"/>
                  </a:lnTo>
                  <a:lnTo>
                    <a:pt x="129063" y="119366"/>
                  </a:lnTo>
                  <a:lnTo>
                    <a:pt x="129063" y="119366"/>
                  </a:lnTo>
                  <a:lnTo>
                    <a:pt x="128775" y="119637"/>
                  </a:lnTo>
                  <a:lnTo>
                    <a:pt x="128522" y="119962"/>
                  </a:lnTo>
                  <a:lnTo>
                    <a:pt x="128088" y="120847"/>
                  </a:lnTo>
                  <a:lnTo>
                    <a:pt x="127926" y="120901"/>
                  </a:lnTo>
                  <a:lnTo>
                    <a:pt x="127980" y="121208"/>
                  </a:lnTo>
                  <a:lnTo>
                    <a:pt x="127727" y="121353"/>
                  </a:lnTo>
                  <a:lnTo>
                    <a:pt x="127456" y="121479"/>
                  </a:lnTo>
                  <a:lnTo>
                    <a:pt x="127167" y="121605"/>
                  </a:lnTo>
                  <a:lnTo>
                    <a:pt x="126896" y="121732"/>
                  </a:lnTo>
                  <a:lnTo>
                    <a:pt x="126626" y="121894"/>
                  </a:lnTo>
                  <a:lnTo>
                    <a:pt x="126517" y="121985"/>
                  </a:lnTo>
                  <a:lnTo>
                    <a:pt x="126409" y="122075"/>
                  </a:lnTo>
                  <a:lnTo>
                    <a:pt x="126319" y="122183"/>
                  </a:lnTo>
                  <a:lnTo>
                    <a:pt x="126228" y="122310"/>
                  </a:lnTo>
                  <a:lnTo>
                    <a:pt x="126156" y="122454"/>
                  </a:lnTo>
                  <a:lnTo>
                    <a:pt x="126102" y="122599"/>
                  </a:lnTo>
                  <a:lnTo>
                    <a:pt x="126120" y="122779"/>
                  </a:lnTo>
                  <a:lnTo>
                    <a:pt x="126156" y="122960"/>
                  </a:lnTo>
                  <a:lnTo>
                    <a:pt x="126192" y="123140"/>
                  </a:lnTo>
                  <a:lnTo>
                    <a:pt x="126246" y="123321"/>
                  </a:lnTo>
                  <a:lnTo>
                    <a:pt x="126319" y="123502"/>
                  </a:lnTo>
                  <a:lnTo>
                    <a:pt x="126391" y="123682"/>
                  </a:lnTo>
                  <a:lnTo>
                    <a:pt x="126499" y="123845"/>
                  </a:lnTo>
                  <a:lnTo>
                    <a:pt x="126608" y="123989"/>
                  </a:lnTo>
                  <a:lnTo>
                    <a:pt x="126716" y="124134"/>
                  </a:lnTo>
                  <a:lnTo>
                    <a:pt x="126842" y="124278"/>
                  </a:lnTo>
                  <a:lnTo>
                    <a:pt x="126987" y="124386"/>
                  </a:lnTo>
                  <a:lnTo>
                    <a:pt x="127131" y="124495"/>
                  </a:lnTo>
                  <a:lnTo>
                    <a:pt x="127294" y="124585"/>
                  </a:lnTo>
                  <a:lnTo>
                    <a:pt x="127474" y="124657"/>
                  </a:lnTo>
                  <a:lnTo>
                    <a:pt x="127655" y="124712"/>
                  </a:lnTo>
                  <a:lnTo>
                    <a:pt x="127835" y="124748"/>
                  </a:lnTo>
                  <a:lnTo>
                    <a:pt x="128179" y="124766"/>
                  </a:lnTo>
                  <a:lnTo>
                    <a:pt x="128522" y="124748"/>
                  </a:lnTo>
                  <a:lnTo>
                    <a:pt x="128865" y="124693"/>
                  </a:lnTo>
                  <a:lnTo>
                    <a:pt x="129190" y="124639"/>
                  </a:lnTo>
                  <a:lnTo>
                    <a:pt x="129533" y="124549"/>
                  </a:lnTo>
                  <a:lnTo>
                    <a:pt x="129858" y="124441"/>
                  </a:lnTo>
                  <a:lnTo>
                    <a:pt x="130165" y="124296"/>
                  </a:lnTo>
                  <a:lnTo>
                    <a:pt x="130472" y="124152"/>
                  </a:lnTo>
                  <a:lnTo>
                    <a:pt x="130689" y="123736"/>
                  </a:lnTo>
                  <a:lnTo>
                    <a:pt x="130779" y="123520"/>
                  </a:lnTo>
                  <a:lnTo>
                    <a:pt x="130833" y="123303"/>
                  </a:lnTo>
                  <a:lnTo>
                    <a:pt x="130869" y="123068"/>
                  </a:lnTo>
                  <a:lnTo>
                    <a:pt x="130869" y="122960"/>
                  </a:lnTo>
                  <a:lnTo>
                    <a:pt x="130869" y="122851"/>
                  </a:lnTo>
                  <a:lnTo>
                    <a:pt x="130851" y="122743"/>
                  </a:lnTo>
                  <a:lnTo>
                    <a:pt x="130815" y="122635"/>
                  </a:lnTo>
                  <a:lnTo>
                    <a:pt x="130779" y="122526"/>
                  </a:lnTo>
                  <a:lnTo>
                    <a:pt x="130707" y="122418"/>
                  </a:lnTo>
                  <a:lnTo>
                    <a:pt x="130635" y="122219"/>
                  </a:lnTo>
                  <a:lnTo>
                    <a:pt x="130526" y="122057"/>
                  </a:lnTo>
                  <a:lnTo>
                    <a:pt x="130400" y="121894"/>
                  </a:lnTo>
                  <a:lnTo>
                    <a:pt x="130273" y="121768"/>
                  </a:lnTo>
                  <a:lnTo>
                    <a:pt x="130129" y="121642"/>
                  </a:lnTo>
                  <a:lnTo>
                    <a:pt x="129984" y="121533"/>
                  </a:lnTo>
                  <a:lnTo>
                    <a:pt x="129804" y="121443"/>
                  </a:lnTo>
                  <a:lnTo>
                    <a:pt x="129641" y="121353"/>
                  </a:lnTo>
                  <a:lnTo>
                    <a:pt x="129461" y="121298"/>
                  </a:lnTo>
                  <a:lnTo>
                    <a:pt x="129262" y="121244"/>
                  </a:lnTo>
                  <a:lnTo>
                    <a:pt x="129082" y="121226"/>
                  </a:lnTo>
                  <a:lnTo>
                    <a:pt x="128883" y="121208"/>
                  </a:lnTo>
                  <a:lnTo>
                    <a:pt x="128684" y="121208"/>
                  </a:lnTo>
                  <a:lnTo>
                    <a:pt x="128486" y="121226"/>
                  </a:lnTo>
                  <a:lnTo>
                    <a:pt x="128305" y="121262"/>
                  </a:lnTo>
                  <a:lnTo>
                    <a:pt x="128106" y="121298"/>
                  </a:lnTo>
                  <a:lnTo>
                    <a:pt x="128359" y="120901"/>
                  </a:lnTo>
                  <a:lnTo>
                    <a:pt x="128576" y="120486"/>
                  </a:lnTo>
                  <a:lnTo>
                    <a:pt x="128630" y="120486"/>
                  </a:lnTo>
                  <a:lnTo>
                    <a:pt x="128973" y="119908"/>
                  </a:lnTo>
                  <a:lnTo>
                    <a:pt x="129316" y="119348"/>
                  </a:lnTo>
                  <a:lnTo>
                    <a:pt x="129659" y="119240"/>
                  </a:lnTo>
                  <a:lnTo>
                    <a:pt x="130021" y="119168"/>
                  </a:lnTo>
                  <a:lnTo>
                    <a:pt x="130761" y="119023"/>
                  </a:lnTo>
                  <a:lnTo>
                    <a:pt x="131483" y="118879"/>
                  </a:lnTo>
                  <a:lnTo>
                    <a:pt x="131844" y="118806"/>
                  </a:lnTo>
                  <a:lnTo>
                    <a:pt x="132206" y="118698"/>
                  </a:lnTo>
                  <a:lnTo>
                    <a:pt x="133000" y="118463"/>
                  </a:lnTo>
                  <a:lnTo>
                    <a:pt x="133777" y="118210"/>
                  </a:lnTo>
                  <a:lnTo>
                    <a:pt x="134571" y="117958"/>
                  </a:lnTo>
                  <a:lnTo>
                    <a:pt x="135348" y="117687"/>
                  </a:lnTo>
                  <a:lnTo>
                    <a:pt x="136124" y="117380"/>
                  </a:lnTo>
                  <a:lnTo>
                    <a:pt x="136883" y="117073"/>
                  </a:lnTo>
                  <a:lnTo>
                    <a:pt x="137641" y="116730"/>
                  </a:lnTo>
                  <a:lnTo>
                    <a:pt x="138382" y="116369"/>
                  </a:lnTo>
                  <a:close/>
                  <a:moveTo>
                    <a:pt x="137533" y="149831"/>
                  </a:moveTo>
                  <a:lnTo>
                    <a:pt x="138382" y="150066"/>
                  </a:lnTo>
                  <a:lnTo>
                    <a:pt x="139212" y="150336"/>
                  </a:lnTo>
                  <a:lnTo>
                    <a:pt x="140874" y="150914"/>
                  </a:lnTo>
                  <a:lnTo>
                    <a:pt x="141415" y="151113"/>
                  </a:lnTo>
                  <a:lnTo>
                    <a:pt x="141975" y="151312"/>
                  </a:lnTo>
                  <a:lnTo>
                    <a:pt x="143438" y="151835"/>
                  </a:lnTo>
                  <a:lnTo>
                    <a:pt x="144901" y="152395"/>
                  </a:lnTo>
                  <a:lnTo>
                    <a:pt x="145822" y="152738"/>
                  </a:lnTo>
                  <a:lnTo>
                    <a:pt x="146725" y="153117"/>
                  </a:lnTo>
                  <a:lnTo>
                    <a:pt x="146580" y="153695"/>
                  </a:lnTo>
                  <a:lnTo>
                    <a:pt x="146418" y="154291"/>
                  </a:lnTo>
                  <a:lnTo>
                    <a:pt x="146273" y="154869"/>
                  </a:lnTo>
                  <a:lnTo>
                    <a:pt x="146111" y="155447"/>
                  </a:lnTo>
                  <a:lnTo>
                    <a:pt x="145298" y="155375"/>
                  </a:lnTo>
                  <a:lnTo>
                    <a:pt x="145334" y="155212"/>
                  </a:lnTo>
                  <a:lnTo>
                    <a:pt x="144756" y="155212"/>
                  </a:lnTo>
                  <a:lnTo>
                    <a:pt x="144774" y="155050"/>
                  </a:lnTo>
                  <a:lnTo>
                    <a:pt x="144305" y="154995"/>
                  </a:lnTo>
                  <a:lnTo>
                    <a:pt x="144106" y="154923"/>
                  </a:lnTo>
                  <a:lnTo>
                    <a:pt x="143889" y="154869"/>
                  </a:lnTo>
                  <a:lnTo>
                    <a:pt x="143673" y="154833"/>
                  </a:lnTo>
                  <a:lnTo>
                    <a:pt x="143474" y="154815"/>
                  </a:lnTo>
                  <a:lnTo>
                    <a:pt x="143528" y="154670"/>
                  </a:lnTo>
                  <a:lnTo>
                    <a:pt x="143023" y="154652"/>
                  </a:lnTo>
                  <a:lnTo>
                    <a:pt x="142824" y="154562"/>
                  </a:lnTo>
                  <a:lnTo>
                    <a:pt x="142607" y="154508"/>
                  </a:lnTo>
                  <a:lnTo>
                    <a:pt x="142391" y="154472"/>
                  </a:lnTo>
                  <a:lnTo>
                    <a:pt x="142174" y="154454"/>
                  </a:lnTo>
                  <a:lnTo>
                    <a:pt x="142228" y="154309"/>
                  </a:lnTo>
                  <a:lnTo>
                    <a:pt x="141433" y="154309"/>
                  </a:lnTo>
                  <a:lnTo>
                    <a:pt x="141524" y="154111"/>
                  </a:lnTo>
                  <a:lnTo>
                    <a:pt x="140693" y="154129"/>
                  </a:lnTo>
                  <a:lnTo>
                    <a:pt x="140801" y="153930"/>
                  </a:lnTo>
                  <a:lnTo>
                    <a:pt x="140801" y="153930"/>
                  </a:lnTo>
                  <a:lnTo>
                    <a:pt x="139971" y="153966"/>
                  </a:lnTo>
                  <a:lnTo>
                    <a:pt x="140043" y="153786"/>
                  </a:lnTo>
                  <a:lnTo>
                    <a:pt x="139375" y="153768"/>
                  </a:lnTo>
                  <a:lnTo>
                    <a:pt x="139032" y="153623"/>
                  </a:lnTo>
                  <a:lnTo>
                    <a:pt x="139285" y="153768"/>
                  </a:lnTo>
                  <a:lnTo>
                    <a:pt x="139537" y="153876"/>
                  </a:lnTo>
                  <a:lnTo>
                    <a:pt x="140079" y="154093"/>
                  </a:lnTo>
                  <a:lnTo>
                    <a:pt x="140531" y="154165"/>
                  </a:lnTo>
                  <a:lnTo>
                    <a:pt x="140729" y="154237"/>
                  </a:lnTo>
                  <a:lnTo>
                    <a:pt x="140928" y="154291"/>
                  </a:lnTo>
                  <a:lnTo>
                    <a:pt x="141361" y="154345"/>
                  </a:lnTo>
                  <a:lnTo>
                    <a:pt x="141289" y="154508"/>
                  </a:lnTo>
                  <a:lnTo>
                    <a:pt x="142102" y="154508"/>
                  </a:lnTo>
                  <a:lnTo>
                    <a:pt x="141975" y="154689"/>
                  </a:lnTo>
                  <a:lnTo>
                    <a:pt x="142625" y="154670"/>
                  </a:lnTo>
                  <a:lnTo>
                    <a:pt x="142589" y="154815"/>
                  </a:lnTo>
                  <a:lnTo>
                    <a:pt x="143239" y="154977"/>
                  </a:lnTo>
                  <a:lnTo>
                    <a:pt x="143564" y="155050"/>
                  </a:lnTo>
                  <a:lnTo>
                    <a:pt x="143907" y="155104"/>
                  </a:lnTo>
                  <a:lnTo>
                    <a:pt x="143835" y="155230"/>
                  </a:lnTo>
                  <a:lnTo>
                    <a:pt x="144341" y="155266"/>
                  </a:lnTo>
                  <a:lnTo>
                    <a:pt x="144919" y="155483"/>
                  </a:lnTo>
                  <a:lnTo>
                    <a:pt x="145984" y="155826"/>
                  </a:lnTo>
                  <a:lnTo>
                    <a:pt x="145858" y="156242"/>
                  </a:lnTo>
                  <a:lnTo>
                    <a:pt x="145731" y="156639"/>
                  </a:lnTo>
                  <a:lnTo>
                    <a:pt x="145587" y="157018"/>
                  </a:lnTo>
                  <a:lnTo>
                    <a:pt x="145442" y="157415"/>
                  </a:lnTo>
                  <a:lnTo>
                    <a:pt x="145099" y="158192"/>
                  </a:lnTo>
                  <a:lnTo>
                    <a:pt x="144738" y="158932"/>
                  </a:lnTo>
                  <a:lnTo>
                    <a:pt x="144160" y="158589"/>
                  </a:lnTo>
                  <a:lnTo>
                    <a:pt x="143564" y="158246"/>
                  </a:lnTo>
                  <a:lnTo>
                    <a:pt x="142968" y="157921"/>
                  </a:lnTo>
                  <a:lnTo>
                    <a:pt x="142354" y="157596"/>
                  </a:lnTo>
                  <a:lnTo>
                    <a:pt x="141145" y="157000"/>
                  </a:lnTo>
                  <a:lnTo>
                    <a:pt x="139899" y="156404"/>
                  </a:lnTo>
                  <a:lnTo>
                    <a:pt x="139086" y="156043"/>
                  </a:lnTo>
                  <a:lnTo>
                    <a:pt x="138273" y="155682"/>
                  </a:lnTo>
                  <a:lnTo>
                    <a:pt x="136991" y="155140"/>
                  </a:lnTo>
                  <a:lnTo>
                    <a:pt x="136594" y="154959"/>
                  </a:lnTo>
                  <a:lnTo>
                    <a:pt x="136197" y="154815"/>
                  </a:lnTo>
                  <a:lnTo>
                    <a:pt x="135799" y="154670"/>
                  </a:lnTo>
                  <a:lnTo>
                    <a:pt x="135601" y="154616"/>
                  </a:lnTo>
                  <a:lnTo>
                    <a:pt x="135384" y="154580"/>
                  </a:lnTo>
                  <a:lnTo>
                    <a:pt x="135438" y="154400"/>
                  </a:lnTo>
                  <a:lnTo>
                    <a:pt x="135492" y="154219"/>
                  </a:lnTo>
                  <a:lnTo>
                    <a:pt x="135637" y="153876"/>
                  </a:lnTo>
                  <a:lnTo>
                    <a:pt x="135980" y="153208"/>
                  </a:lnTo>
                  <a:lnTo>
                    <a:pt x="136377" y="152359"/>
                  </a:lnTo>
                  <a:lnTo>
                    <a:pt x="136774" y="151528"/>
                  </a:lnTo>
                  <a:lnTo>
                    <a:pt x="137533" y="149831"/>
                  </a:lnTo>
                  <a:close/>
                  <a:moveTo>
                    <a:pt x="212060" y="139537"/>
                  </a:moveTo>
                  <a:lnTo>
                    <a:pt x="212078" y="140206"/>
                  </a:lnTo>
                  <a:lnTo>
                    <a:pt x="212114" y="140892"/>
                  </a:lnTo>
                  <a:lnTo>
                    <a:pt x="212168" y="141560"/>
                  </a:lnTo>
                  <a:lnTo>
                    <a:pt x="212241" y="142228"/>
                  </a:lnTo>
                  <a:lnTo>
                    <a:pt x="212331" y="142914"/>
                  </a:lnTo>
                  <a:lnTo>
                    <a:pt x="212439" y="143583"/>
                  </a:lnTo>
                  <a:lnTo>
                    <a:pt x="212548" y="144251"/>
                  </a:lnTo>
                  <a:lnTo>
                    <a:pt x="212674" y="144901"/>
                  </a:lnTo>
                  <a:lnTo>
                    <a:pt x="212963" y="146237"/>
                  </a:lnTo>
                  <a:lnTo>
                    <a:pt x="213288" y="147555"/>
                  </a:lnTo>
                  <a:lnTo>
                    <a:pt x="213613" y="148874"/>
                  </a:lnTo>
                  <a:lnTo>
                    <a:pt x="213956" y="150174"/>
                  </a:lnTo>
                  <a:lnTo>
                    <a:pt x="214353" y="151655"/>
                  </a:lnTo>
                  <a:lnTo>
                    <a:pt x="214570" y="152395"/>
                  </a:lnTo>
                  <a:lnTo>
                    <a:pt x="214805" y="153135"/>
                  </a:lnTo>
                  <a:lnTo>
                    <a:pt x="215040" y="153858"/>
                  </a:lnTo>
                  <a:lnTo>
                    <a:pt x="215292" y="154598"/>
                  </a:lnTo>
                  <a:lnTo>
                    <a:pt x="215563" y="155321"/>
                  </a:lnTo>
                  <a:lnTo>
                    <a:pt x="215852" y="156025"/>
                  </a:lnTo>
                  <a:lnTo>
                    <a:pt x="216159" y="156729"/>
                  </a:lnTo>
                  <a:lnTo>
                    <a:pt x="216484" y="157433"/>
                  </a:lnTo>
                  <a:lnTo>
                    <a:pt x="216827" y="158102"/>
                  </a:lnTo>
                  <a:lnTo>
                    <a:pt x="217207" y="158788"/>
                  </a:lnTo>
                  <a:lnTo>
                    <a:pt x="217586" y="159438"/>
                  </a:lnTo>
                  <a:lnTo>
                    <a:pt x="218001" y="160088"/>
                  </a:lnTo>
                  <a:lnTo>
                    <a:pt x="218435" y="160720"/>
                  </a:lnTo>
                  <a:lnTo>
                    <a:pt x="218904" y="161334"/>
                  </a:lnTo>
                  <a:lnTo>
                    <a:pt x="219482" y="162092"/>
                  </a:lnTo>
                  <a:lnTo>
                    <a:pt x="219771" y="162472"/>
                  </a:lnTo>
                  <a:lnTo>
                    <a:pt x="220060" y="162869"/>
                  </a:lnTo>
                  <a:lnTo>
                    <a:pt x="219915" y="162815"/>
                  </a:lnTo>
                  <a:lnTo>
                    <a:pt x="219789" y="162761"/>
                  </a:lnTo>
                  <a:lnTo>
                    <a:pt x="219536" y="162616"/>
                  </a:lnTo>
                  <a:lnTo>
                    <a:pt x="219319" y="162436"/>
                  </a:lnTo>
                  <a:lnTo>
                    <a:pt x="219121" y="162237"/>
                  </a:lnTo>
                  <a:lnTo>
                    <a:pt x="218922" y="162020"/>
                  </a:lnTo>
                  <a:lnTo>
                    <a:pt x="218760" y="161804"/>
                  </a:lnTo>
                  <a:lnTo>
                    <a:pt x="218416" y="161352"/>
                  </a:lnTo>
                  <a:lnTo>
                    <a:pt x="217839" y="160485"/>
                  </a:lnTo>
                  <a:lnTo>
                    <a:pt x="217279" y="159618"/>
                  </a:lnTo>
                  <a:lnTo>
                    <a:pt x="217008" y="159185"/>
                  </a:lnTo>
                  <a:lnTo>
                    <a:pt x="216737" y="158734"/>
                  </a:lnTo>
                  <a:lnTo>
                    <a:pt x="216484" y="158282"/>
                  </a:lnTo>
                  <a:lnTo>
                    <a:pt x="216249" y="157813"/>
                  </a:lnTo>
                  <a:lnTo>
                    <a:pt x="215924" y="157126"/>
                  </a:lnTo>
                  <a:lnTo>
                    <a:pt x="215617" y="156422"/>
                  </a:lnTo>
                  <a:lnTo>
                    <a:pt x="215347" y="155700"/>
                  </a:lnTo>
                  <a:lnTo>
                    <a:pt x="215112" y="154977"/>
                  </a:lnTo>
                  <a:lnTo>
                    <a:pt x="214877" y="154255"/>
                  </a:lnTo>
                  <a:lnTo>
                    <a:pt x="214660" y="153515"/>
                  </a:lnTo>
                  <a:lnTo>
                    <a:pt x="214227" y="152052"/>
                  </a:lnTo>
                  <a:lnTo>
                    <a:pt x="214028" y="151312"/>
                  </a:lnTo>
                  <a:lnTo>
                    <a:pt x="213812" y="150571"/>
                  </a:lnTo>
                  <a:lnTo>
                    <a:pt x="213378" y="149108"/>
                  </a:lnTo>
                  <a:lnTo>
                    <a:pt x="212945" y="147646"/>
                  </a:lnTo>
                  <a:lnTo>
                    <a:pt x="212728" y="146923"/>
                  </a:lnTo>
                  <a:lnTo>
                    <a:pt x="212529" y="146183"/>
                  </a:lnTo>
                  <a:lnTo>
                    <a:pt x="212096" y="144558"/>
                  </a:lnTo>
                  <a:lnTo>
                    <a:pt x="211681" y="142914"/>
                  </a:lnTo>
                  <a:lnTo>
                    <a:pt x="211247" y="141289"/>
                  </a:lnTo>
                  <a:lnTo>
                    <a:pt x="210796" y="139682"/>
                  </a:lnTo>
                  <a:lnTo>
                    <a:pt x="212060" y="139537"/>
                  </a:lnTo>
                  <a:close/>
                  <a:moveTo>
                    <a:pt x="135312" y="154833"/>
                  </a:moveTo>
                  <a:lnTo>
                    <a:pt x="135691" y="155032"/>
                  </a:lnTo>
                  <a:lnTo>
                    <a:pt x="136088" y="155230"/>
                  </a:lnTo>
                  <a:lnTo>
                    <a:pt x="136648" y="155447"/>
                  </a:lnTo>
                  <a:lnTo>
                    <a:pt x="137208" y="155682"/>
                  </a:lnTo>
                  <a:lnTo>
                    <a:pt x="139068" y="156530"/>
                  </a:lnTo>
                  <a:lnTo>
                    <a:pt x="140007" y="156946"/>
                  </a:lnTo>
                  <a:lnTo>
                    <a:pt x="140928" y="157397"/>
                  </a:lnTo>
                  <a:lnTo>
                    <a:pt x="141849" y="157849"/>
                  </a:lnTo>
                  <a:lnTo>
                    <a:pt x="142752" y="158318"/>
                  </a:lnTo>
                  <a:lnTo>
                    <a:pt x="143637" y="158806"/>
                  </a:lnTo>
                  <a:lnTo>
                    <a:pt x="144521" y="159330"/>
                  </a:lnTo>
                  <a:lnTo>
                    <a:pt x="144305" y="159853"/>
                  </a:lnTo>
                  <a:lnTo>
                    <a:pt x="144070" y="160359"/>
                  </a:lnTo>
                  <a:lnTo>
                    <a:pt x="143835" y="160846"/>
                  </a:lnTo>
                  <a:lnTo>
                    <a:pt x="143619" y="161352"/>
                  </a:lnTo>
                  <a:lnTo>
                    <a:pt x="143185" y="161190"/>
                  </a:lnTo>
                  <a:lnTo>
                    <a:pt x="142752" y="161045"/>
                  </a:lnTo>
                  <a:lnTo>
                    <a:pt x="142734" y="160864"/>
                  </a:lnTo>
                  <a:lnTo>
                    <a:pt x="142481" y="160919"/>
                  </a:lnTo>
                  <a:lnTo>
                    <a:pt x="142102" y="160684"/>
                  </a:lnTo>
                  <a:lnTo>
                    <a:pt x="141415" y="160359"/>
                  </a:lnTo>
                  <a:lnTo>
                    <a:pt x="140747" y="160034"/>
                  </a:lnTo>
                  <a:lnTo>
                    <a:pt x="140368" y="159853"/>
                  </a:lnTo>
                  <a:lnTo>
                    <a:pt x="139610" y="159510"/>
                  </a:lnTo>
                  <a:lnTo>
                    <a:pt x="138761" y="159185"/>
                  </a:lnTo>
                  <a:lnTo>
                    <a:pt x="138345" y="159004"/>
                  </a:lnTo>
                  <a:lnTo>
                    <a:pt x="137930" y="158860"/>
                  </a:lnTo>
                  <a:lnTo>
                    <a:pt x="137930" y="158860"/>
                  </a:lnTo>
                  <a:lnTo>
                    <a:pt x="138273" y="159041"/>
                  </a:lnTo>
                  <a:lnTo>
                    <a:pt x="138634" y="159221"/>
                  </a:lnTo>
                  <a:lnTo>
                    <a:pt x="138996" y="159384"/>
                  </a:lnTo>
                  <a:lnTo>
                    <a:pt x="139375" y="159528"/>
                  </a:lnTo>
                  <a:lnTo>
                    <a:pt x="140440" y="160016"/>
                  </a:lnTo>
                  <a:lnTo>
                    <a:pt x="141343" y="160485"/>
                  </a:lnTo>
                  <a:lnTo>
                    <a:pt x="142102" y="160846"/>
                  </a:lnTo>
                  <a:lnTo>
                    <a:pt x="142463" y="161063"/>
                  </a:lnTo>
                  <a:lnTo>
                    <a:pt x="142842" y="161262"/>
                  </a:lnTo>
                  <a:lnTo>
                    <a:pt x="143149" y="161226"/>
                  </a:lnTo>
                  <a:lnTo>
                    <a:pt x="143149" y="161226"/>
                  </a:lnTo>
                  <a:lnTo>
                    <a:pt x="143131" y="161497"/>
                  </a:lnTo>
                  <a:lnTo>
                    <a:pt x="143131" y="161497"/>
                  </a:lnTo>
                  <a:lnTo>
                    <a:pt x="143564" y="161388"/>
                  </a:lnTo>
                  <a:lnTo>
                    <a:pt x="143348" y="162092"/>
                  </a:lnTo>
                  <a:lnTo>
                    <a:pt x="143149" y="162797"/>
                  </a:lnTo>
                  <a:lnTo>
                    <a:pt x="143041" y="163158"/>
                  </a:lnTo>
                  <a:lnTo>
                    <a:pt x="142968" y="163501"/>
                  </a:lnTo>
                  <a:lnTo>
                    <a:pt x="142896" y="163862"/>
                  </a:lnTo>
                  <a:lnTo>
                    <a:pt x="142860" y="164241"/>
                  </a:lnTo>
                  <a:lnTo>
                    <a:pt x="142011" y="163898"/>
                  </a:lnTo>
                  <a:lnTo>
                    <a:pt x="141199" y="163555"/>
                  </a:lnTo>
                  <a:lnTo>
                    <a:pt x="140278" y="163176"/>
                  </a:lnTo>
                  <a:lnTo>
                    <a:pt x="139357" y="162833"/>
                  </a:lnTo>
                  <a:lnTo>
                    <a:pt x="138815" y="162634"/>
                  </a:lnTo>
                  <a:lnTo>
                    <a:pt x="137352" y="162092"/>
                  </a:lnTo>
                  <a:lnTo>
                    <a:pt x="136811" y="161894"/>
                  </a:lnTo>
                  <a:lnTo>
                    <a:pt x="136269" y="161695"/>
                  </a:lnTo>
                  <a:lnTo>
                    <a:pt x="135655" y="161551"/>
                  </a:lnTo>
                  <a:lnTo>
                    <a:pt x="135619" y="161478"/>
                  </a:lnTo>
                  <a:lnTo>
                    <a:pt x="134951" y="161262"/>
                  </a:lnTo>
                  <a:lnTo>
                    <a:pt x="134300" y="161045"/>
                  </a:lnTo>
                  <a:lnTo>
                    <a:pt x="133632" y="160828"/>
                  </a:lnTo>
                  <a:lnTo>
                    <a:pt x="132964" y="160612"/>
                  </a:lnTo>
                  <a:lnTo>
                    <a:pt x="132404" y="160449"/>
                  </a:lnTo>
                  <a:lnTo>
                    <a:pt x="131935" y="160305"/>
                  </a:lnTo>
                  <a:lnTo>
                    <a:pt x="132007" y="160052"/>
                  </a:lnTo>
                  <a:lnTo>
                    <a:pt x="133452" y="157722"/>
                  </a:lnTo>
                  <a:lnTo>
                    <a:pt x="134156" y="156549"/>
                  </a:lnTo>
                  <a:lnTo>
                    <a:pt x="134842" y="155357"/>
                  </a:lnTo>
                  <a:lnTo>
                    <a:pt x="134932" y="155212"/>
                  </a:lnTo>
                  <a:lnTo>
                    <a:pt x="135041" y="155068"/>
                  </a:lnTo>
                  <a:lnTo>
                    <a:pt x="135167" y="154941"/>
                  </a:lnTo>
                  <a:lnTo>
                    <a:pt x="135312" y="154833"/>
                  </a:lnTo>
                  <a:close/>
                  <a:moveTo>
                    <a:pt x="164711" y="148206"/>
                  </a:moveTo>
                  <a:lnTo>
                    <a:pt x="164025" y="149759"/>
                  </a:lnTo>
                  <a:lnTo>
                    <a:pt x="163338" y="151294"/>
                  </a:lnTo>
                  <a:lnTo>
                    <a:pt x="162977" y="152052"/>
                  </a:lnTo>
                  <a:lnTo>
                    <a:pt x="162598" y="152810"/>
                  </a:lnTo>
                  <a:lnTo>
                    <a:pt x="162201" y="153551"/>
                  </a:lnTo>
                  <a:lnTo>
                    <a:pt x="161803" y="154291"/>
                  </a:lnTo>
                  <a:lnTo>
                    <a:pt x="161460" y="154923"/>
                  </a:lnTo>
                  <a:lnTo>
                    <a:pt x="161171" y="155573"/>
                  </a:lnTo>
                  <a:lnTo>
                    <a:pt x="160882" y="156223"/>
                  </a:lnTo>
                  <a:lnTo>
                    <a:pt x="160612" y="156874"/>
                  </a:lnTo>
                  <a:lnTo>
                    <a:pt x="160359" y="157542"/>
                  </a:lnTo>
                  <a:lnTo>
                    <a:pt x="160070" y="158192"/>
                  </a:lnTo>
                  <a:lnTo>
                    <a:pt x="159781" y="158842"/>
                  </a:lnTo>
                  <a:lnTo>
                    <a:pt x="159456" y="159474"/>
                  </a:lnTo>
                  <a:lnTo>
                    <a:pt x="159113" y="160160"/>
                  </a:lnTo>
                  <a:lnTo>
                    <a:pt x="158788" y="160864"/>
                  </a:lnTo>
                  <a:lnTo>
                    <a:pt x="158463" y="161551"/>
                  </a:lnTo>
                  <a:lnTo>
                    <a:pt x="158138" y="162255"/>
                  </a:lnTo>
                  <a:lnTo>
                    <a:pt x="157885" y="162743"/>
                  </a:lnTo>
                  <a:lnTo>
                    <a:pt x="157614" y="163212"/>
                  </a:lnTo>
                  <a:lnTo>
                    <a:pt x="157325" y="163682"/>
                  </a:lnTo>
                  <a:lnTo>
                    <a:pt x="157018" y="164133"/>
                  </a:lnTo>
                  <a:lnTo>
                    <a:pt x="156422" y="165036"/>
                  </a:lnTo>
                  <a:lnTo>
                    <a:pt x="156133" y="165506"/>
                  </a:lnTo>
                  <a:lnTo>
                    <a:pt x="155862" y="165975"/>
                  </a:lnTo>
                  <a:lnTo>
                    <a:pt x="156332" y="164801"/>
                  </a:lnTo>
                  <a:lnTo>
                    <a:pt x="156783" y="163609"/>
                  </a:lnTo>
                  <a:lnTo>
                    <a:pt x="157650" y="161226"/>
                  </a:lnTo>
                  <a:lnTo>
                    <a:pt x="158101" y="160034"/>
                  </a:lnTo>
                  <a:lnTo>
                    <a:pt x="158571" y="158860"/>
                  </a:lnTo>
                  <a:lnTo>
                    <a:pt x="158824" y="158264"/>
                  </a:lnTo>
                  <a:lnTo>
                    <a:pt x="159077" y="157686"/>
                  </a:lnTo>
                  <a:lnTo>
                    <a:pt x="159347" y="157108"/>
                  </a:lnTo>
                  <a:lnTo>
                    <a:pt x="159636" y="156549"/>
                  </a:lnTo>
                  <a:lnTo>
                    <a:pt x="160106" y="155609"/>
                  </a:lnTo>
                  <a:lnTo>
                    <a:pt x="160593" y="154689"/>
                  </a:lnTo>
                  <a:lnTo>
                    <a:pt x="161117" y="153786"/>
                  </a:lnTo>
                  <a:lnTo>
                    <a:pt x="161641" y="152883"/>
                  </a:lnTo>
                  <a:lnTo>
                    <a:pt x="162688" y="151095"/>
                  </a:lnTo>
                  <a:lnTo>
                    <a:pt x="163212" y="150192"/>
                  </a:lnTo>
                  <a:lnTo>
                    <a:pt x="163736" y="149289"/>
                  </a:lnTo>
                  <a:lnTo>
                    <a:pt x="163826" y="149127"/>
                  </a:lnTo>
                  <a:lnTo>
                    <a:pt x="163916" y="148964"/>
                  </a:lnTo>
                  <a:lnTo>
                    <a:pt x="164006" y="148783"/>
                  </a:lnTo>
                  <a:lnTo>
                    <a:pt x="164115" y="148621"/>
                  </a:lnTo>
                  <a:lnTo>
                    <a:pt x="164223" y="148476"/>
                  </a:lnTo>
                  <a:lnTo>
                    <a:pt x="164350" y="148350"/>
                  </a:lnTo>
                  <a:lnTo>
                    <a:pt x="164422" y="148314"/>
                  </a:lnTo>
                  <a:lnTo>
                    <a:pt x="164512" y="148260"/>
                  </a:lnTo>
                  <a:lnTo>
                    <a:pt x="164602" y="148224"/>
                  </a:lnTo>
                  <a:lnTo>
                    <a:pt x="164711" y="148206"/>
                  </a:lnTo>
                  <a:close/>
                  <a:moveTo>
                    <a:pt x="81191" y="158734"/>
                  </a:moveTo>
                  <a:lnTo>
                    <a:pt x="81335" y="158770"/>
                  </a:lnTo>
                  <a:lnTo>
                    <a:pt x="81498" y="158806"/>
                  </a:lnTo>
                  <a:lnTo>
                    <a:pt x="81660" y="158842"/>
                  </a:lnTo>
                  <a:lnTo>
                    <a:pt x="81967" y="158968"/>
                  </a:lnTo>
                  <a:lnTo>
                    <a:pt x="82256" y="159131"/>
                  </a:lnTo>
                  <a:lnTo>
                    <a:pt x="82509" y="159330"/>
                  </a:lnTo>
                  <a:lnTo>
                    <a:pt x="82762" y="159546"/>
                  </a:lnTo>
                  <a:lnTo>
                    <a:pt x="82996" y="159781"/>
                  </a:lnTo>
                  <a:lnTo>
                    <a:pt x="83213" y="160052"/>
                  </a:lnTo>
                  <a:lnTo>
                    <a:pt x="83430" y="160341"/>
                  </a:lnTo>
                  <a:lnTo>
                    <a:pt x="83647" y="160630"/>
                  </a:lnTo>
                  <a:lnTo>
                    <a:pt x="83827" y="160937"/>
                  </a:lnTo>
                  <a:lnTo>
                    <a:pt x="83990" y="161244"/>
                  </a:lnTo>
                  <a:lnTo>
                    <a:pt x="84062" y="161406"/>
                  </a:lnTo>
                  <a:lnTo>
                    <a:pt x="84116" y="161569"/>
                  </a:lnTo>
                  <a:lnTo>
                    <a:pt x="84152" y="161749"/>
                  </a:lnTo>
                  <a:lnTo>
                    <a:pt x="84188" y="161930"/>
                  </a:lnTo>
                  <a:lnTo>
                    <a:pt x="84188" y="162092"/>
                  </a:lnTo>
                  <a:lnTo>
                    <a:pt x="84188" y="162273"/>
                  </a:lnTo>
                  <a:lnTo>
                    <a:pt x="84206" y="162436"/>
                  </a:lnTo>
                  <a:lnTo>
                    <a:pt x="84224" y="162580"/>
                  </a:lnTo>
                  <a:lnTo>
                    <a:pt x="84206" y="162725"/>
                  </a:lnTo>
                  <a:lnTo>
                    <a:pt x="84188" y="162869"/>
                  </a:lnTo>
                  <a:lnTo>
                    <a:pt x="84116" y="163140"/>
                  </a:lnTo>
                  <a:lnTo>
                    <a:pt x="84026" y="163411"/>
                  </a:lnTo>
                  <a:lnTo>
                    <a:pt x="83809" y="163952"/>
                  </a:lnTo>
                  <a:lnTo>
                    <a:pt x="83719" y="164241"/>
                  </a:lnTo>
                  <a:lnTo>
                    <a:pt x="83647" y="164512"/>
                  </a:lnTo>
                  <a:lnTo>
                    <a:pt x="83592" y="164783"/>
                  </a:lnTo>
                  <a:lnTo>
                    <a:pt x="83484" y="165036"/>
                  </a:lnTo>
                  <a:lnTo>
                    <a:pt x="83376" y="165289"/>
                  </a:lnTo>
                  <a:lnTo>
                    <a:pt x="83231" y="165524"/>
                  </a:lnTo>
                  <a:lnTo>
                    <a:pt x="83087" y="165758"/>
                  </a:lnTo>
                  <a:lnTo>
                    <a:pt x="82924" y="165975"/>
                  </a:lnTo>
                  <a:lnTo>
                    <a:pt x="82581" y="166408"/>
                  </a:lnTo>
                  <a:lnTo>
                    <a:pt x="82581" y="166535"/>
                  </a:lnTo>
                  <a:lnTo>
                    <a:pt x="82581" y="166661"/>
                  </a:lnTo>
                  <a:lnTo>
                    <a:pt x="82545" y="166770"/>
                  </a:lnTo>
                  <a:lnTo>
                    <a:pt x="82509" y="166878"/>
                  </a:lnTo>
                  <a:lnTo>
                    <a:pt x="82473" y="166986"/>
                  </a:lnTo>
                  <a:lnTo>
                    <a:pt x="82401" y="167095"/>
                  </a:lnTo>
                  <a:lnTo>
                    <a:pt x="82256" y="167275"/>
                  </a:lnTo>
                  <a:lnTo>
                    <a:pt x="82094" y="167456"/>
                  </a:lnTo>
                  <a:lnTo>
                    <a:pt x="81895" y="167618"/>
                  </a:lnTo>
                  <a:lnTo>
                    <a:pt x="81534" y="167907"/>
                  </a:lnTo>
                  <a:lnTo>
                    <a:pt x="81353" y="168016"/>
                  </a:lnTo>
                  <a:lnTo>
                    <a:pt x="81155" y="168124"/>
                  </a:lnTo>
                  <a:lnTo>
                    <a:pt x="80956" y="168214"/>
                  </a:lnTo>
                  <a:lnTo>
                    <a:pt x="80757" y="168268"/>
                  </a:lnTo>
                  <a:lnTo>
                    <a:pt x="80649" y="168305"/>
                  </a:lnTo>
                  <a:lnTo>
                    <a:pt x="80450" y="168305"/>
                  </a:lnTo>
                  <a:lnTo>
                    <a:pt x="80342" y="168286"/>
                  </a:lnTo>
                  <a:lnTo>
                    <a:pt x="80252" y="168268"/>
                  </a:lnTo>
                  <a:lnTo>
                    <a:pt x="80161" y="168214"/>
                  </a:lnTo>
                  <a:lnTo>
                    <a:pt x="80071" y="168142"/>
                  </a:lnTo>
                  <a:lnTo>
                    <a:pt x="79999" y="168070"/>
                  </a:lnTo>
                  <a:lnTo>
                    <a:pt x="79872" y="167853"/>
                  </a:lnTo>
                  <a:lnTo>
                    <a:pt x="79746" y="167636"/>
                  </a:lnTo>
                  <a:lnTo>
                    <a:pt x="79511" y="167185"/>
                  </a:lnTo>
                  <a:lnTo>
                    <a:pt x="79294" y="166733"/>
                  </a:lnTo>
                  <a:lnTo>
                    <a:pt x="79168" y="166517"/>
                  </a:lnTo>
                  <a:lnTo>
                    <a:pt x="79042" y="166300"/>
                  </a:lnTo>
                  <a:lnTo>
                    <a:pt x="78861" y="166011"/>
                  </a:lnTo>
                  <a:lnTo>
                    <a:pt x="78680" y="165704"/>
                  </a:lnTo>
                  <a:lnTo>
                    <a:pt x="78337" y="165108"/>
                  </a:lnTo>
                  <a:lnTo>
                    <a:pt x="78157" y="164801"/>
                  </a:lnTo>
                  <a:lnTo>
                    <a:pt x="77958" y="164512"/>
                  </a:lnTo>
                  <a:lnTo>
                    <a:pt x="77741" y="164241"/>
                  </a:lnTo>
                  <a:lnTo>
                    <a:pt x="77507" y="163989"/>
                  </a:lnTo>
                  <a:lnTo>
                    <a:pt x="77290" y="163754"/>
                  </a:lnTo>
                  <a:lnTo>
                    <a:pt x="77091" y="163465"/>
                  </a:lnTo>
                  <a:lnTo>
                    <a:pt x="76929" y="163176"/>
                  </a:lnTo>
                  <a:lnTo>
                    <a:pt x="76875" y="163031"/>
                  </a:lnTo>
                  <a:lnTo>
                    <a:pt x="76820" y="162869"/>
                  </a:lnTo>
                  <a:lnTo>
                    <a:pt x="76766" y="162706"/>
                  </a:lnTo>
                  <a:lnTo>
                    <a:pt x="76730" y="162544"/>
                  </a:lnTo>
                  <a:lnTo>
                    <a:pt x="76712" y="162381"/>
                  </a:lnTo>
                  <a:lnTo>
                    <a:pt x="76712" y="162219"/>
                  </a:lnTo>
                  <a:lnTo>
                    <a:pt x="76730" y="162056"/>
                  </a:lnTo>
                  <a:lnTo>
                    <a:pt x="76766" y="161894"/>
                  </a:lnTo>
                  <a:lnTo>
                    <a:pt x="76802" y="161731"/>
                  </a:lnTo>
                  <a:lnTo>
                    <a:pt x="76875" y="161587"/>
                  </a:lnTo>
                  <a:lnTo>
                    <a:pt x="77019" y="161298"/>
                  </a:lnTo>
                  <a:lnTo>
                    <a:pt x="77164" y="161027"/>
                  </a:lnTo>
                  <a:lnTo>
                    <a:pt x="77344" y="160774"/>
                  </a:lnTo>
                  <a:lnTo>
                    <a:pt x="77525" y="160521"/>
                  </a:lnTo>
                  <a:lnTo>
                    <a:pt x="77723" y="160287"/>
                  </a:lnTo>
                  <a:lnTo>
                    <a:pt x="77940" y="160070"/>
                  </a:lnTo>
                  <a:lnTo>
                    <a:pt x="78175" y="159871"/>
                  </a:lnTo>
                  <a:lnTo>
                    <a:pt x="78410" y="159673"/>
                  </a:lnTo>
                  <a:lnTo>
                    <a:pt x="78662" y="159492"/>
                  </a:lnTo>
                  <a:lnTo>
                    <a:pt x="78933" y="159330"/>
                  </a:lnTo>
                  <a:lnTo>
                    <a:pt x="79204" y="159185"/>
                  </a:lnTo>
                  <a:lnTo>
                    <a:pt x="79493" y="159059"/>
                  </a:lnTo>
                  <a:lnTo>
                    <a:pt x="79782" y="158950"/>
                  </a:lnTo>
                  <a:lnTo>
                    <a:pt x="80071" y="158860"/>
                  </a:lnTo>
                  <a:lnTo>
                    <a:pt x="80378" y="158788"/>
                  </a:lnTo>
                  <a:lnTo>
                    <a:pt x="80685" y="158734"/>
                  </a:lnTo>
                  <a:close/>
                  <a:moveTo>
                    <a:pt x="157235" y="150878"/>
                  </a:moveTo>
                  <a:lnTo>
                    <a:pt x="157271" y="151402"/>
                  </a:lnTo>
                  <a:lnTo>
                    <a:pt x="157307" y="151908"/>
                  </a:lnTo>
                  <a:lnTo>
                    <a:pt x="157415" y="152937"/>
                  </a:lnTo>
                  <a:lnTo>
                    <a:pt x="157198" y="153984"/>
                  </a:lnTo>
                  <a:lnTo>
                    <a:pt x="157054" y="154526"/>
                  </a:lnTo>
                  <a:lnTo>
                    <a:pt x="156910" y="155032"/>
                  </a:lnTo>
                  <a:lnTo>
                    <a:pt x="156747" y="155555"/>
                  </a:lnTo>
                  <a:lnTo>
                    <a:pt x="156548" y="156061"/>
                  </a:lnTo>
                  <a:lnTo>
                    <a:pt x="156332" y="156549"/>
                  </a:lnTo>
                  <a:lnTo>
                    <a:pt x="156061" y="157036"/>
                  </a:lnTo>
                  <a:lnTo>
                    <a:pt x="155627" y="157831"/>
                  </a:lnTo>
                  <a:lnTo>
                    <a:pt x="155212" y="158661"/>
                  </a:lnTo>
                  <a:lnTo>
                    <a:pt x="154833" y="159492"/>
                  </a:lnTo>
                  <a:lnTo>
                    <a:pt x="154436" y="160323"/>
                  </a:lnTo>
                  <a:lnTo>
                    <a:pt x="154056" y="161171"/>
                  </a:lnTo>
                  <a:lnTo>
                    <a:pt x="153677" y="162002"/>
                  </a:lnTo>
                  <a:lnTo>
                    <a:pt x="153262" y="162833"/>
                  </a:lnTo>
                  <a:lnTo>
                    <a:pt x="152828" y="163645"/>
                  </a:lnTo>
                  <a:lnTo>
                    <a:pt x="151131" y="166517"/>
                  </a:lnTo>
                  <a:lnTo>
                    <a:pt x="150300" y="167980"/>
                  </a:lnTo>
                  <a:lnTo>
                    <a:pt x="149488" y="169442"/>
                  </a:lnTo>
                  <a:lnTo>
                    <a:pt x="149632" y="168955"/>
                  </a:lnTo>
                  <a:lnTo>
                    <a:pt x="149758" y="168449"/>
                  </a:lnTo>
                  <a:lnTo>
                    <a:pt x="149849" y="167961"/>
                  </a:lnTo>
                  <a:lnTo>
                    <a:pt x="149921" y="167456"/>
                  </a:lnTo>
                  <a:lnTo>
                    <a:pt x="149957" y="166932"/>
                  </a:lnTo>
                  <a:lnTo>
                    <a:pt x="149957" y="166426"/>
                  </a:lnTo>
                  <a:lnTo>
                    <a:pt x="149921" y="165921"/>
                  </a:lnTo>
                  <a:lnTo>
                    <a:pt x="149885" y="165668"/>
                  </a:lnTo>
                  <a:lnTo>
                    <a:pt x="149849" y="165415"/>
                  </a:lnTo>
                  <a:lnTo>
                    <a:pt x="150409" y="164259"/>
                  </a:lnTo>
                  <a:lnTo>
                    <a:pt x="151004" y="163104"/>
                  </a:lnTo>
                  <a:lnTo>
                    <a:pt x="152178" y="160810"/>
                  </a:lnTo>
                  <a:lnTo>
                    <a:pt x="153370" y="158499"/>
                  </a:lnTo>
                  <a:lnTo>
                    <a:pt x="153948" y="157343"/>
                  </a:lnTo>
                  <a:lnTo>
                    <a:pt x="154508" y="156187"/>
                  </a:lnTo>
                  <a:lnTo>
                    <a:pt x="155194" y="154851"/>
                  </a:lnTo>
                  <a:lnTo>
                    <a:pt x="155880" y="153533"/>
                  </a:lnTo>
                  <a:lnTo>
                    <a:pt x="156566" y="152214"/>
                  </a:lnTo>
                  <a:lnTo>
                    <a:pt x="157235" y="150878"/>
                  </a:lnTo>
                  <a:close/>
                  <a:moveTo>
                    <a:pt x="131682" y="160666"/>
                  </a:moveTo>
                  <a:lnTo>
                    <a:pt x="132260" y="160774"/>
                  </a:lnTo>
                  <a:lnTo>
                    <a:pt x="132820" y="160991"/>
                  </a:lnTo>
                  <a:lnTo>
                    <a:pt x="133379" y="161153"/>
                  </a:lnTo>
                  <a:lnTo>
                    <a:pt x="133921" y="161352"/>
                  </a:lnTo>
                  <a:lnTo>
                    <a:pt x="134481" y="161533"/>
                  </a:lnTo>
                  <a:lnTo>
                    <a:pt x="135023" y="161713"/>
                  </a:lnTo>
                  <a:lnTo>
                    <a:pt x="135564" y="161930"/>
                  </a:lnTo>
                  <a:lnTo>
                    <a:pt x="136178" y="162056"/>
                  </a:lnTo>
                  <a:lnTo>
                    <a:pt x="136197" y="162147"/>
                  </a:lnTo>
                  <a:lnTo>
                    <a:pt x="136901" y="162381"/>
                  </a:lnTo>
                  <a:lnTo>
                    <a:pt x="137587" y="162634"/>
                  </a:lnTo>
                  <a:lnTo>
                    <a:pt x="139050" y="163176"/>
                  </a:lnTo>
                  <a:lnTo>
                    <a:pt x="139953" y="163537"/>
                  </a:lnTo>
                  <a:lnTo>
                    <a:pt x="140657" y="163826"/>
                  </a:lnTo>
                  <a:lnTo>
                    <a:pt x="141343" y="164115"/>
                  </a:lnTo>
                  <a:lnTo>
                    <a:pt x="142029" y="164404"/>
                  </a:lnTo>
                  <a:lnTo>
                    <a:pt x="142734" y="164675"/>
                  </a:lnTo>
                  <a:lnTo>
                    <a:pt x="142625" y="165343"/>
                  </a:lnTo>
                  <a:lnTo>
                    <a:pt x="142499" y="166011"/>
                  </a:lnTo>
                  <a:lnTo>
                    <a:pt x="142373" y="166679"/>
                  </a:lnTo>
                  <a:lnTo>
                    <a:pt x="142210" y="167329"/>
                  </a:lnTo>
                  <a:lnTo>
                    <a:pt x="141560" y="167004"/>
                  </a:lnTo>
                  <a:lnTo>
                    <a:pt x="140946" y="166878"/>
                  </a:lnTo>
                  <a:lnTo>
                    <a:pt x="140928" y="166752"/>
                  </a:lnTo>
                  <a:lnTo>
                    <a:pt x="140476" y="166625"/>
                  </a:lnTo>
                  <a:lnTo>
                    <a:pt x="140025" y="166499"/>
                  </a:lnTo>
                  <a:lnTo>
                    <a:pt x="140007" y="166390"/>
                  </a:lnTo>
                  <a:lnTo>
                    <a:pt x="139555" y="166264"/>
                  </a:lnTo>
                  <a:lnTo>
                    <a:pt x="139104" y="166138"/>
                  </a:lnTo>
                  <a:lnTo>
                    <a:pt x="139086" y="166065"/>
                  </a:lnTo>
                  <a:lnTo>
                    <a:pt x="138273" y="165758"/>
                  </a:lnTo>
                  <a:lnTo>
                    <a:pt x="137948" y="165668"/>
                  </a:lnTo>
                  <a:lnTo>
                    <a:pt x="137623" y="165596"/>
                  </a:lnTo>
                  <a:lnTo>
                    <a:pt x="137641" y="165451"/>
                  </a:lnTo>
                  <a:lnTo>
                    <a:pt x="137063" y="165469"/>
                  </a:lnTo>
                  <a:lnTo>
                    <a:pt x="137118" y="165271"/>
                  </a:lnTo>
                  <a:lnTo>
                    <a:pt x="137118" y="165271"/>
                  </a:lnTo>
                  <a:lnTo>
                    <a:pt x="136504" y="165289"/>
                  </a:lnTo>
                  <a:lnTo>
                    <a:pt x="136504" y="165289"/>
                  </a:lnTo>
                  <a:lnTo>
                    <a:pt x="136576" y="165072"/>
                  </a:lnTo>
                  <a:lnTo>
                    <a:pt x="136576" y="165072"/>
                  </a:lnTo>
                  <a:lnTo>
                    <a:pt x="135944" y="165108"/>
                  </a:lnTo>
                  <a:lnTo>
                    <a:pt x="136034" y="164910"/>
                  </a:lnTo>
                  <a:lnTo>
                    <a:pt x="135402" y="164928"/>
                  </a:lnTo>
                  <a:lnTo>
                    <a:pt x="135474" y="164783"/>
                  </a:lnTo>
                  <a:lnTo>
                    <a:pt x="135149" y="164729"/>
                  </a:lnTo>
                  <a:lnTo>
                    <a:pt x="134842" y="164657"/>
                  </a:lnTo>
                  <a:lnTo>
                    <a:pt x="134535" y="164585"/>
                  </a:lnTo>
                  <a:lnTo>
                    <a:pt x="134228" y="164512"/>
                  </a:lnTo>
                  <a:lnTo>
                    <a:pt x="133777" y="164368"/>
                  </a:lnTo>
                  <a:lnTo>
                    <a:pt x="133343" y="164241"/>
                  </a:lnTo>
                  <a:lnTo>
                    <a:pt x="133000" y="164241"/>
                  </a:lnTo>
                  <a:lnTo>
                    <a:pt x="133668" y="164458"/>
                  </a:lnTo>
                  <a:lnTo>
                    <a:pt x="134228" y="164711"/>
                  </a:lnTo>
                  <a:lnTo>
                    <a:pt x="134680" y="164765"/>
                  </a:lnTo>
                  <a:lnTo>
                    <a:pt x="135221" y="164964"/>
                  </a:lnTo>
                  <a:lnTo>
                    <a:pt x="135763" y="165162"/>
                  </a:lnTo>
                  <a:lnTo>
                    <a:pt x="136305" y="165343"/>
                  </a:lnTo>
                  <a:lnTo>
                    <a:pt x="136847" y="165542"/>
                  </a:lnTo>
                  <a:lnTo>
                    <a:pt x="137172" y="165632"/>
                  </a:lnTo>
                  <a:lnTo>
                    <a:pt x="137497" y="165704"/>
                  </a:lnTo>
                  <a:lnTo>
                    <a:pt x="137461" y="165849"/>
                  </a:lnTo>
                  <a:lnTo>
                    <a:pt x="138057" y="165849"/>
                  </a:lnTo>
                  <a:lnTo>
                    <a:pt x="138002" y="166083"/>
                  </a:lnTo>
                  <a:lnTo>
                    <a:pt x="138273" y="166029"/>
                  </a:lnTo>
                  <a:lnTo>
                    <a:pt x="138598" y="166174"/>
                  </a:lnTo>
                  <a:lnTo>
                    <a:pt x="138959" y="166282"/>
                  </a:lnTo>
                  <a:lnTo>
                    <a:pt x="138923" y="166445"/>
                  </a:lnTo>
                  <a:lnTo>
                    <a:pt x="138923" y="166445"/>
                  </a:lnTo>
                  <a:lnTo>
                    <a:pt x="139212" y="166390"/>
                  </a:lnTo>
                  <a:lnTo>
                    <a:pt x="139754" y="166679"/>
                  </a:lnTo>
                  <a:lnTo>
                    <a:pt x="140151" y="166806"/>
                  </a:lnTo>
                  <a:lnTo>
                    <a:pt x="141054" y="167221"/>
                  </a:lnTo>
                  <a:lnTo>
                    <a:pt x="141578" y="167402"/>
                  </a:lnTo>
                  <a:lnTo>
                    <a:pt x="142102" y="167582"/>
                  </a:lnTo>
                  <a:lnTo>
                    <a:pt x="141993" y="168178"/>
                  </a:lnTo>
                  <a:lnTo>
                    <a:pt x="141849" y="168756"/>
                  </a:lnTo>
                  <a:lnTo>
                    <a:pt x="141668" y="169334"/>
                  </a:lnTo>
                  <a:lnTo>
                    <a:pt x="141470" y="169912"/>
                  </a:lnTo>
                  <a:lnTo>
                    <a:pt x="141271" y="169894"/>
                  </a:lnTo>
                  <a:lnTo>
                    <a:pt x="141054" y="169858"/>
                  </a:lnTo>
                  <a:lnTo>
                    <a:pt x="140657" y="169785"/>
                  </a:lnTo>
                  <a:lnTo>
                    <a:pt x="140296" y="169659"/>
                  </a:lnTo>
                  <a:lnTo>
                    <a:pt x="139935" y="169551"/>
                  </a:lnTo>
                  <a:lnTo>
                    <a:pt x="139194" y="169370"/>
                  </a:lnTo>
                  <a:lnTo>
                    <a:pt x="137713" y="169027"/>
                  </a:lnTo>
                  <a:lnTo>
                    <a:pt x="137479" y="168973"/>
                  </a:lnTo>
                  <a:lnTo>
                    <a:pt x="137226" y="168937"/>
                  </a:lnTo>
                  <a:lnTo>
                    <a:pt x="136738" y="168882"/>
                  </a:lnTo>
                  <a:lnTo>
                    <a:pt x="136738" y="168377"/>
                  </a:lnTo>
                  <a:lnTo>
                    <a:pt x="136937" y="168395"/>
                  </a:lnTo>
                  <a:lnTo>
                    <a:pt x="136919" y="167817"/>
                  </a:lnTo>
                  <a:lnTo>
                    <a:pt x="136919" y="167817"/>
                  </a:lnTo>
                  <a:lnTo>
                    <a:pt x="137099" y="167853"/>
                  </a:lnTo>
                  <a:lnTo>
                    <a:pt x="137099" y="167853"/>
                  </a:lnTo>
                  <a:lnTo>
                    <a:pt x="137081" y="167077"/>
                  </a:lnTo>
                  <a:lnTo>
                    <a:pt x="137406" y="167004"/>
                  </a:lnTo>
                  <a:lnTo>
                    <a:pt x="137280" y="166968"/>
                  </a:lnTo>
                  <a:lnTo>
                    <a:pt x="137226" y="166950"/>
                  </a:lnTo>
                  <a:lnTo>
                    <a:pt x="137172" y="166968"/>
                  </a:lnTo>
                  <a:lnTo>
                    <a:pt x="137063" y="167004"/>
                  </a:lnTo>
                  <a:lnTo>
                    <a:pt x="136991" y="167077"/>
                  </a:lnTo>
                  <a:lnTo>
                    <a:pt x="136937" y="167167"/>
                  </a:lnTo>
                  <a:lnTo>
                    <a:pt x="136901" y="167293"/>
                  </a:lnTo>
                  <a:lnTo>
                    <a:pt x="136883" y="167420"/>
                  </a:lnTo>
                  <a:lnTo>
                    <a:pt x="136883" y="167546"/>
                  </a:lnTo>
                  <a:lnTo>
                    <a:pt x="136774" y="167438"/>
                  </a:lnTo>
                  <a:lnTo>
                    <a:pt x="136522" y="167980"/>
                  </a:lnTo>
                  <a:lnTo>
                    <a:pt x="136287" y="168521"/>
                  </a:lnTo>
                  <a:lnTo>
                    <a:pt x="135944" y="168738"/>
                  </a:lnTo>
                  <a:lnTo>
                    <a:pt x="135799" y="168666"/>
                  </a:lnTo>
                  <a:lnTo>
                    <a:pt x="135637" y="168630"/>
                  </a:lnTo>
                  <a:lnTo>
                    <a:pt x="135492" y="168593"/>
                  </a:lnTo>
                  <a:lnTo>
                    <a:pt x="135330" y="168557"/>
                  </a:lnTo>
                  <a:lnTo>
                    <a:pt x="135005" y="168539"/>
                  </a:lnTo>
                  <a:lnTo>
                    <a:pt x="134680" y="168539"/>
                  </a:lnTo>
                  <a:lnTo>
                    <a:pt x="134752" y="168395"/>
                  </a:lnTo>
                  <a:lnTo>
                    <a:pt x="133885" y="168341"/>
                  </a:lnTo>
                  <a:lnTo>
                    <a:pt x="133000" y="168160"/>
                  </a:lnTo>
                  <a:lnTo>
                    <a:pt x="132097" y="167998"/>
                  </a:lnTo>
                  <a:lnTo>
                    <a:pt x="131646" y="167925"/>
                  </a:lnTo>
                  <a:lnTo>
                    <a:pt x="131194" y="167871"/>
                  </a:lnTo>
                  <a:lnTo>
                    <a:pt x="130743" y="167835"/>
                  </a:lnTo>
                  <a:lnTo>
                    <a:pt x="130291" y="167817"/>
                  </a:lnTo>
                  <a:lnTo>
                    <a:pt x="130346" y="167673"/>
                  </a:lnTo>
                  <a:lnTo>
                    <a:pt x="129569" y="167654"/>
                  </a:lnTo>
                  <a:lnTo>
                    <a:pt x="128793" y="167636"/>
                  </a:lnTo>
                  <a:lnTo>
                    <a:pt x="129045" y="166950"/>
                  </a:lnTo>
                  <a:lnTo>
                    <a:pt x="129298" y="166264"/>
                  </a:lnTo>
                  <a:lnTo>
                    <a:pt x="129497" y="165722"/>
                  </a:lnTo>
                  <a:lnTo>
                    <a:pt x="129696" y="165162"/>
                  </a:lnTo>
                  <a:lnTo>
                    <a:pt x="129876" y="164621"/>
                  </a:lnTo>
                  <a:lnTo>
                    <a:pt x="129948" y="164350"/>
                  </a:lnTo>
                  <a:lnTo>
                    <a:pt x="130021" y="164097"/>
                  </a:lnTo>
                  <a:lnTo>
                    <a:pt x="130201" y="163573"/>
                  </a:lnTo>
                  <a:lnTo>
                    <a:pt x="130400" y="163068"/>
                  </a:lnTo>
                  <a:lnTo>
                    <a:pt x="130635" y="162580"/>
                  </a:lnTo>
                  <a:lnTo>
                    <a:pt x="130887" y="162092"/>
                  </a:lnTo>
                  <a:lnTo>
                    <a:pt x="131158" y="161623"/>
                  </a:lnTo>
                  <a:lnTo>
                    <a:pt x="131682" y="160666"/>
                  </a:lnTo>
                  <a:close/>
                  <a:moveTo>
                    <a:pt x="136792" y="169153"/>
                  </a:moveTo>
                  <a:lnTo>
                    <a:pt x="136901" y="169207"/>
                  </a:lnTo>
                  <a:lnTo>
                    <a:pt x="137027" y="169244"/>
                  </a:lnTo>
                  <a:lnTo>
                    <a:pt x="137298" y="169316"/>
                  </a:lnTo>
                  <a:lnTo>
                    <a:pt x="137569" y="169352"/>
                  </a:lnTo>
                  <a:lnTo>
                    <a:pt x="137840" y="169370"/>
                  </a:lnTo>
                  <a:lnTo>
                    <a:pt x="137822" y="169478"/>
                  </a:lnTo>
                  <a:lnTo>
                    <a:pt x="138472" y="169569"/>
                  </a:lnTo>
                  <a:lnTo>
                    <a:pt x="138851" y="169677"/>
                  </a:lnTo>
                  <a:lnTo>
                    <a:pt x="139230" y="169767"/>
                  </a:lnTo>
                  <a:lnTo>
                    <a:pt x="139953" y="169948"/>
                  </a:lnTo>
                  <a:lnTo>
                    <a:pt x="140675" y="170147"/>
                  </a:lnTo>
                  <a:lnTo>
                    <a:pt x="141325" y="170291"/>
                  </a:lnTo>
                  <a:lnTo>
                    <a:pt x="140928" y="171356"/>
                  </a:lnTo>
                  <a:lnTo>
                    <a:pt x="140747" y="171880"/>
                  </a:lnTo>
                  <a:lnTo>
                    <a:pt x="140567" y="172422"/>
                  </a:lnTo>
                  <a:lnTo>
                    <a:pt x="139610" y="172404"/>
                  </a:lnTo>
                  <a:lnTo>
                    <a:pt x="139682" y="172241"/>
                  </a:lnTo>
                  <a:lnTo>
                    <a:pt x="139104" y="172223"/>
                  </a:lnTo>
                  <a:lnTo>
                    <a:pt x="138526" y="172223"/>
                  </a:lnTo>
                  <a:lnTo>
                    <a:pt x="138562" y="172061"/>
                  </a:lnTo>
                  <a:lnTo>
                    <a:pt x="138002" y="172043"/>
                  </a:lnTo>
                  <a:lnTo>
                    <a:pt x="137425" y="172043"/>
                  </a:lnTo>
                  <a:lnTo>
                    <a:pt x="137479" y="171880"/>
                  </a:lnTo>
                  <a:lnTo>
                    <a:pt x="136901" y="171862"/>
                  </a:lnTo>
                  <a:lnTo>
                    <a:pt x="136323" y="171862"/>
                  </a:lnTo>
                  <a:lnTo>
                    <a:pt x="136377" y="171700"/>
                  </a:lnTo>
                  <a:lnTo>
                    <a:pt x="135420" y="171663"/>
                  </a:lnTo>
                  <a:lnTo>
                    <a:pt x="135709" y="171086"/>
                  </a:lnTo>
                  <a:lnTo>
                    <a:pt x="135962" y="170508"/>
                  </a:lnTo>
                  <a:lnTo>
                    <a:pt x="136215" y="169912"/>
                  </a:lnTo>
                  <a:lnTo>
                    <a:pt x="136341" y="169623"/>
                  </a:lnTo>
                  <a:lnTo>
                    <a:pt x="136431" y="169316"/>
                  </a:lnTo>
                  <a:lnTo>
                    <a:pt x="136792" y="169153"/>
                  </a:lnTo>
                  <a:close/>
                  <a:moveTo>
                    <a:pt x="130707" y="139158"/>
                  </a:moveTo>
                  <a:lnTo>
                    <a:pt x="130183" y="139537"/>
                  </a:lnTo>
                  <a:lnTo>
                    <a:pt x="129696" y="139935"/>
                  </a:lnTo>
                  <a:lnTo>
                    <a:pt x="129208" y="140350"/>
                  </a:lnTo>
                  <a:lnTo>
                    <a:pt x="128738" y="140784"/>
                  </a:lnTo>
                  <a:lnTo>
                    <a:pt x="128287" y="141217"/>
                  </a:lnTo>
                  <a:lnTo>
                    <a:pt x="127854" y="141668"/>
                  </a:lnTo>
                  <a:lnTo>
                    <a:pt x="127420" y="142138"/>
                  </a:lnTo>
                  <a:lnTo>
                    <a:pt x="126987" y="142607"/>
                  </a:lnTo>
                  <a:lnTo>
                    <a:pt x="126571" y="143095"/>
                  </a:lnTo>
                  <a:lnTo>
                    <a:pt x="126174" y="143583"/>
                  </a:lnTo>
                  <a:lnTo>
                    <a:pt x="125398" y="144576"/>
                  </a:lnTo>
                  <a:lnTo>
                    <a:pt x="124639" y="145587"/>
                  </a:lnTo>
                  <a:lnTo>
                    <a:pt x="123899" y="146616"/>
                  </a:lnTo>
                  <a:lnTo>
                    <a:pt x="123194" y="147610"/>
                  </a:lnTo>
                  <a:lnTo>
                    <a:pt x="122526" y="148603"/>
                  </a:lnTo>
                  <a:lnTo>
                    <a:pt x="121172" y="150625"/>
                  </a:lnTo>
                  <a:lnTo>
                    <a:pt x="120504" y="151637"/>
                  </a:lnTo>
                  <a:lnTo>
                    <a:pt x="119818" y="152630"/>
                  </a:lnTo>
                  <a:lnTo>
                    <a:pt x="119113" y="153623"/>
                  </a:lnTo>
                  <a:lnTo>
                    <a:pt x="118391" y="154580"/>
                  </a:lnTo>
                  <a:lnTo>
                    <a:pt x="117705" y="155483"/>
                  </a:lnTo>
                  <a:lnTo>
                    <a:pt x="117019" y="156368"/>
                  </a:lnTo>
                  <a:lnTo>
                    <a:pt x="115610" y="158138"/>
                  </a:lnTo>
                  <a:lnTo>
                    <a:pt x="114201" y="159889"/>
                  </a:lnTo>
                  <a:lnTo>
                    <a:pt x="112793" y="161641"/>
                  </a:lnTo>
                  <a:lnTo>
                    <a:pt x="112648" y="161641"/>
                  </a:lnTo>
                  <a:lnTo>
                    <a:pt x="112504" y="161623"/>
                  </a:lnTo>
                  <a:lnTo>
                    <a:pt x="112197" y="161605"/>
                  </a:lnTo>
                  <a:lnTo>
                    <a:pt x="112034" y="161587"/>
                  </a:lnTo>
                  <a:lnTo>
                    <a:pt x="111890" y="161623"/>
                  </a:lnTo>
                  <a:lnTo>
                    <a:pt x="111764" y="161659"/>
                  </a:lnTo>
                  <a:lnTo>
                    <a:pt x="111619" y="161749"/>
                  </a:lnTo>
                  <a:lnTo>
                    <a:pt x="111312" y="162002"/>
                  </a:lnTo>
                  <a:lnTo>
                    <a:pt x="111005" y="162273"/>
                  </a:lnTo>
                  <a:lnTo>
                    <a:pt x="110716" y="162544"/>
                  </a:lnTo>
                  <a:lnTo>
                    <a:pt x="110445" y="162851"/>
                  </a:lnTo>
                  <a:lnTo>
                    <a:pt x="110174" y="163158"/>
                  </a:lnTo>
                  <a:lnTo>
                    <a:pt x="109922" y="163465"/>
                  </a:lnTo>
                  <a:lnTo>
                    <a:pt x="109416" y="164097"/>
                  </a:lnTo>
                  <a:lnTo>
                    <a:pt x="109019" y="164621"/>
                  </a:lnTo>
                  <a:lnTo>
                    <a:pt x="108639" y="165162"/>
                  </a:lnTo>
                  <a:lnTo>
                    <a:pt x="107917" y="166264"/>
                  </a:lnTo>
                  <a:lnTo>
                    <a:pt x="106472" y="168467"/>
                  </a:lnTo>
                  <a:lnTo>
                    <a:pt x="105750" y="169569"/>
                  </a:lnTo>
                  <a:lnTo>
                    <a:pt x="105371" y="170110"/>
                  </a:lnTo>
                  <a:lnTo>
                    <a:pt x="104992" y="170634"/>
                  </a:lnTo>
                  <a:lnTo>
                    <a:pt x="104594" y="171176"/>
                  </a:lnTo>
                  <a:lnTo>
                    <a:pt x="104197" y="171681"/>
                  </a:lnTo>
                  <a:lnTo>
                    <a:pt x="103782" y="172187"/>
                  </a:lnTo>
                  <a:lnTo>
                    <a:pt x="103348" y="172693"/>
                  </a:lnTo>
                  <a:lnTo>
                    <a:pt x="103132" y="172891"/>
                  </a:lnTo>
                  <a:lnTo>
                    <a:pt x="102897" y="173072"/>
                  </a:lnTo>
                  <a:lnTo>
                    <a:pt x="102662" y="173216"/>
                  </a:lnTo>
                  <a:lnTo>
                    <a:pt x="102409" y="173361"/>
                  </a:lnTo>
                  <a:lnTo>
                    <a:pt x="102373" y="173018"/>
                  </a:lnTo>
                  <a:lnTo>
                    <a:pt x="102355" y="172657"/>
                  </a:lnTo>
                  <a:lnTo>
                    <a:pt x="102337" y="171970"/>
                  </a:lnTo>
                  <a:lnTo>
                    <a:pt x="102373" y="171266"/>
                  </a:lnTo>
                  <a:lnTo>
                    <a:pt x="102409" y="170562"/>
                  </a:lnTo>
                  <a:lnTo>
                    <a:pt x="102445" y="169858"/>
                  </a:lnTo>
                  <a:lnTo>
                    <a:pt x="102463" y="169153"/>
                  </a:lnTo>
                  <a:lnTo>
                    <a:pt x="102463" y="168810"/>
                  </a:lnTo>
                  <a:lnTo>
                    <a:pt x="102463" y="168449"/>
                  </a:lnTo>
                  <a:lnTo>
                    <a:pt x="102445" y="168106"/>
                  </a:lnTo>
                  <a:lnTo>
                    <a:pt x="102391" y="167763"/>
                  </a:lnTo>
                  <a:lnTo>
                    <a:pt x="102355" y="167221"/>
                  </a:lnTo>
                  <a:lnTo>
                    <a:pt x="102265" y="166697"/>
                  </a:lnTo>
                  <a:lnTo>
                    <a:pt x="102211" y="166445"/>
                  </a:lnTo>
                  <a:lnTo>
                    <a:pt x="102138" y="166174"/>
                  </a:lnTo>
                  <a:lnTo>
                    <a:pt x="102048" y="165921"/>
                  </a:lnTo>
                  <a:lnTo>
                    <a:pt x="101958" y="165686"/>
                  </a:lnTo>
                  <a:lnTo>
                    <a:pt x="101831" y="165433"/>
                  </a:lnTo>
                  <a:lnTo>
                    <a:pt x="101705" y="165199"/>
                  </a:lnTo>
                  <a:lnTo>
                    <a:pt x="101579" y="164982"/>
                  </a:lnTo>
                  <a:lnTo>
                    <a:pt x="101416" y="164765"/>
                  </a:lnTo>
                  <a:lnTo>
                    <a:pt x="101254" y="164566"/>
                  </a:lnTo>
                  <a:lnTo>
                    <a:pt x="101055" y="164386"/>
                  </a:lnTo>
                  <a:lnTo>
                    <a:pt x="100856" y="164205"/>
                  </a:lnTo>
                  <a:lnTo>
                    <a:pt x="100640" y="164061"/>
                  </a:lnTo>
                  <a:lnTo>
                    <a:pt x="100874" y="163555"/>
                  </a:lnTo>
                  <a:lnTo>
                    <a:pt x="101145" y="163050"/>
                  </a:lnTo>
                  <a:lnTo>
                    <a:pt x="101687" y="162056"/>
                  </a:lnTo>
                  <a:lnTo>
                    <a:pt x="102102" y="161316"/>
                  </a:lnTo>
                  <a:lnTo>
                    <a:pt x="102554" y="160576"/>
                  </a:lnTo>
                  <a:lnTo>
                    <a:pt x="103023" y="159853"/>
                  </a:lnTo>
                  <a:lnTo>
                    <a:pt x="103493" y="159149"/>
                  </a:lnTo>
                  <a:lnTo>
                    <a:pt x="103980" y="158445"/>
                  </a:lnTo>
                  <a:lnTo>
                    <a:pt x="104486" y="157740"/>
                  </a:lnTo>
                  <a:lnTo>
                    <a:pt x="105515" y="156386"/>
                  </a:lnTo>
                  <a:lnTo>
                    <a:pt x="106075" y="155664"/>
                  </a:lnTo>
                  <a:lnTo>
                    <a:pt x="106436" y="155212"/>
                  </a:lnTo>
                  <a:lnTo>
                    <a:pt x="106816" y="154761"/>
                  </a:lnTo>
                  <a:lnTo>
                    <a:pt x="106960" y="154526"/>
                  </a:lnTo>
                  <a:lnTo>
                    <a:pt x="107899" y="153479"/>
                  </a:lnTo>
                  <a:lnTo>
                    <a:pt x="108062" y="153244"/>
                  </a:lnTo>
                  <a:lnTo>
                    <a:pt x="108712" y="152540"/>
                  </a:lnTo>
                  <a:lnTo>
                    <a:pt x="109380" y="151835"/>
                  </a:lnTo>
                  <a:lnTo>
                    <a:pt x="109723" y="151474"/>
                  </a:lnTo>
                  <a:lnTo>
                    <a:pt x="109922" y="151275"/>
                  </a:lnTo>
                  <a:lnTo>
                    <a:pt x="110283" y="150932"/>
                  </a:lnTo>
                  <a:lnTo>
                    <a:pt x="110463" y="150716"/>
                  </a:lnTo>
                  <a:lnTo>
                    <a:pt x="110861" y="150391"/>
                  </a:lnTo>
                  <a:lnTo>
                    <a:pt x="111131" y="150102"/>
                  </a:lnTo>
                  <a:lnTo>
                    <a:pt x="111402" y="149831"/>
                  </a:lnTo>
                  <a:lnTo>
                    <a:pt x="111529" y="149722"/>
                  </a:lnTo>
                  <a:lnTo>
                    <a:pt x="111619" y="149614"/>
                  </a:lnTo>
                  <a:lnTo>
                    <a:pt x="111691" y="149488"/>
                  </a:lnTo>
                  <a:lnTo>
                    <a:pt x="111745" y="149343"/>
                  </a:lnTo>
                  <a:lnTo>
                    <a:pt x="111908" y="149361"/>
                  </a:lnTo>
                  <a:lnTo>
                    <a:pt x="112089" y="149217"/>
                  </a:lnTo>
                  <a:lnTo>
                    <a:pt x="112287" y="149072"/>
                  </a:lnTo>
                  <a:lnTo>
                    <a:pt x="112468" y="148928"/>
                  </a:lnTo>
                  <a:lnTo>
                    <a:pt x="112558" y="148838"/>
                  </a:lnTo>
                  <a:lnTo>
                    <a:pt x="112648" y="148747"/>
                  </a:lnTo>
                  <a:lnTo>
                    <a:pt x="112359" y="148621"/>
                  </a:lnTo>
                  <a:lnTo>
                    <a:pt x="112287" y="148693"/>
                  </a:lnTo>
                  <a:lnTo>
                    <a:pt x="112143" y="148874"/>
                  </a:lnTo>
                  <a:lnTo>
                    <a:pt x="112089" y="148964"/>
                  </a:lnTo>
                  <a:lnTo>
                    <a:pt x="112034" y="149036"/>
                  </a:lnTo>
                  <a:lnTo>
                    <a:pt x="111962" y="149090"/>
                  </a:lnTo>
                  <a:lnTo>
                    <a:pt x="111872" y="149145"/>
                  </a:lnTo>
                  <a:lnTo>
                    <a:pt x="111709" y="149217"/>
                  </a:lnTo>
                  <a:lnTo>
                    <a:pt x="111529" y="149253"/>
                  </a:lnTo>
                  <a:lnTo>
                    <a:pt x="111547" y="149343"/>
                  </a:lnTo>
                  <a:lnTo>
                    <a:pt x="111258" y="149506"/>
                  </a:lnTo>
                  <a:lnTo>
                    <a:pt x="110391" y="150174"/>
                  </a:lnTo>
                  <a:lnTo>
                    <a:pt x="110427" y="150228"/>
                  </a:lnTo>
                  <a:lnTo>
                    <a:pt x="110138" y="150499"/>
                  </a:lnTo>
                  <a:lnTo>
                    <a:pt x="109994" y="150427"/>
                  </a:lnTo>
                  <a:lnTo>
                    <a:pt x="109994" y="150427"/>
                  </a:lnTo>
                  <a:lnTo>
                    <a:pt x="110030" y="150571"/>
                  </a:lnTo>
                  <a:lnTo>
                    <a:pt x="109578" y="150932"/>
                  </a:lnTo>
                  <a:lnTo>
                    <a:pt x="108820" y="151673"/>
                  </a:lnTo>
                  <a:lnTo>
                    <a:pt x="108459" y="152052"/>
                  </a:lnTo>
                  <a:lnTo>
                    <a:pt x="108116" y="152449"/>
                  </a:lnTo>
                  <a:lnTo>
                    <a:pt x="108062" y="152467"/>
                  </a:lnTo>
                  <a:lnTo>
                    <a:pt x="107809" y="152720"/>
                  </a:lnTo>
                  <a:lnTo>
                    <a:pt x="107863" y="152865"/>
                  </a:lnTo>
                  <a:lnTo>
                    <a:pt x="107718" y="152865"/>
                  </a:lnTo>
                  <a:lnTo>
                    <a:pt x="107195" y="153461"/>
                  </a:lnTo>
                  <a:lnTo>
                    <a:pt x="106671" y="154056"/>
                  </a:lnTo>
                  <a:lnTo>
                    <a:pt x="106220" y="154616"/>
                  </a:lnTo>
                  <a:lnTo>
                    <a:pt x="105768" y="155158"/>
                  </a:lnTo>
                  <a:lnTo>
                    <a:pt x="105479" y="155555"/>
                  </a:lnTo>
                  <a:lnTo>
                    <a:pt x="105190" y="155935"/>
                  </a:lnTo>
                  <a:lnTo>
                    <a:pt x="105064" y="155935"/>
                  </a:lnTo>
                  <a:lnTo>
                    <a:pt x="105082" y="156097"/>
                  </a:lnTo>
                  <a:lnTo>
                    <a:pt x="104775" y="156440"/>
                  </a:lnTo>
                  <a:lnTo>
                    <a:pt x="104486" y="156801"/>
                  </a:lnTo>
                  <a:lnTo>
                    <a:pt x="103601" y="158011"/>
                  </a:lnTo>
                  <a:lnTo>
                    <a:pt x="102752" y="159221"/>
                  </a:lnTo>
                  <a:lnTo>
                    <a:pt x="102337" y="159835"/>
                  </a:lnTo>
                  <a:lnTo>
                    <a:pt x="101922" y="160467"/>
                  </a:lnTo>
                  <a:lnTo>
                    <a:pt x="101542" y="161099"/>
                  </a:lnTo>
                  <a:lnTo>
                    <a:pt x="101181" y="161749"/>
                  </a:lnTo>
                  <a:lnTo>
                    <a:pt x="100928" y="162219"/>
                  </a:lnTo>
                  <a:lnTo>
                    <a:pt x="100658" y="162706"/>
                  </a:lnTo>
                  <a:lnTo>
                    <a:pt x="100423" y="163194"/>
                  </a:lnTo>
                  <a:lnTo>
                    <a:pt x="100314" y="163447"/>
                  </a:lnTo>
                  <a:lnTo>
                    <a:pt x="100224" y="163700"/>
                  </a:lnTo>
                  <a:lnTo>
                    <a:pt x="99664" y="163645"/>
                  </a:lnTo>
                  <a:lnTo>
                    <a:pt x="99123" y="163609"/>
                  </a:lnTo>
                  <a:lnTo>
                    <a:pt x="98581" y="163627"/>
                  </a:lnTo>
                  <a:lnTo>
                    <a:pt x="98039" y="163664"/>
                  </a:lnTo>
                  <a:lnTo>
                    <a:pt x="97497" y="163736"/>
                  </a:lnTo>
                  <a:lnTo>
                    <a:pt x="96956" y="163844"/>
                  </a:lnTo>
                  <a:lnTo>
                    <a:pt x="96414" y="163952"/>
                  </a:lnTo>
                  <a:lnTo>
                    <a:pt x="95890" y="164097"/>
                  </a:lnTo>
                  <a:lnTo>
                    <a:pt x="95421" y="164187"/>
                  </a:lnTo>
                  <a:lnTo>
                    <a:pt x="94969" y="164296"/>
                  </a:lnTo>
                  <a:lnTo>
                    <a:pt x="94157" y="164332"/>
                  </a:lnTo>
                  <a:lnTo>
                    <a:pt x="93958" y="164241"/>
                  </a:lnTo>
                  <a:lnTo>
                    <a:pt x="93795" y="164115"/>
                  </a:lnTo>
                  <a:lnTo>
                    <a:pt x="93669" y="163971"/>
                  </a:lnTo>
                  <a:lnTo>
                    <a:pt x="93579" y="163808"/>
                  </a:lnTo>
                  <a:lnTo>
                    <a:pt x="93506" y="163645"/>
                  </a:lnTo>
                  <a:lnTo>
                    <a:pt x="93470" y="163465"/>
                  </a:lnTo>
                  <a:lnTo>
                    <a:pt x="93434" y="163266"/>
                  </a:lnTo>
                  <a:lnTo>
                    <a:pt x="93434" y="163068"/>
                  </a:lnTo>
                  <a:lnTo>
                    <a:pt x="93452" y="162869"/>
                  </a:lnTo>
                  <a:lnTo>
                    <a:pt x="93488" y="162670"/>
                  </a:lnTo>
                  <a:lnTo>
                    <a:pt x="93579" y="162255"/>
                  </a:lnTo>
                  <a:lnTo>
                    <a:pt x="93705" y="161876"/>
                  </a:lnTo>
                  <a:lnTo>
                    <a:pt x="93832" y="161515"/>
                  </a:lnTo>
                  <a:lnTo>
                    <a:pt x="94157" y="160756"/>
                  </a:lnTo>
                  <a:lnTo>
                    <a:pt x="94500" y="160016"/>
                  </a:lnTo>
                  <a:lnTo>
                    <a:pt x="94897" y="159293"/>
                  </a:lnTo>
                  <a:lnTo>
                    <a:pt x="95294" y="158589"/>
                  </a:lnTo>
                  <a:lnTo>
                    <a:pt x="95746" y="157903"/>
                  </a:lnTo>
                  <a:lnTo>
                    <a:pt x="96197" y="157217"/>
                  </a:lnTo>
                  <a:lnTo>
                    <a:pt x="96685" y="156567"/>
                  </a:lnTo>
                  <a:lnTo>
                    <a:pt x="97190" y="155916"/>
                  </a:lnTo>
                  <a:lnTo>
                    <a:pt x="97588" y="155447"/>
                  </a:lnTo>
                  <a:lnTo>
                    <a:pt x="97985" y="154977"/>
                  </a:lnTo>
                  <a:lnTo>
                    <a:pt x="98761" y="154002"/>
                  </a:lnTo>
                  <a:lnTo>
                    <a:pt x="99502" y="153027"/>
                  </a:lnTo>
                  <a:lnTo>
                    <a:pt x="100260" y="152034"/>
                  </a:lnTo>
                  <a:lnTo>
                    <a:pt x="101001" y="151059"/>
                  </a:lnTo>
                  <a:lnTo>
                    <a:pt x="101759" y="150084"/>
                  </a:lnTo>
                  <a:lnTo>
                    <a:pt x="102536" y="149127"/>
                  </a:lnTo>
                  <a:lnTo>
                    <a:pt x="102951" y="148657"/>
                  </a:lnTo>
                  <a:lnTo>
                    <a:pt x="103366" y="148206"/>
                  </a:lnTo>
                  <a:lnTo>
                    <a:pt x="103691" y="147862"/>
                  </a:lnTo>
                  <a:lnTo>
                    <a:pt x="104016" y="147519"/>
                  </a:lnTo>
                  <a:lnTo>
                    <a:pt x="104342" y="147176"/>
                  </a:lnTo>
                  <a:lnTo>
                    <a:pt x="104685" y="146833"/>
                  </a:lnTo>
                  <a:lnTo>
                    <a:pt x="105046" y="146508"/>
                  </a:lnTo>
                  <a:lnTo>
                    <a:pt x="105407" y="146219"/>
                  </a:lnTo>
                  <a:lnTo>
                    <a:pt x="105606" y="146093"/>
                  </a:lnTo>
                  <a:lnTo>
                    <a:pt x="105804" y="145966"/>
                  </a:lnTo>
                  <a:lnTo>
                    <a:pt x="106021" y="145858"/>
                  </a:lnTo>
                  <a:lnTo>
                    <a:pt x="106238" y="145768"/>
                  </a:lnTo>
                  <a:lnTo>
                    <a:pt x="106490" y="145713"/>
                  </a:lnTo>
                  <a:lnTo>
                    <a:pt x="106743" y="145695"/>
                  </a:lnTo>
                  <a:lnTo>
                    <a:pt x="107231" y="145695"/>
                  </a:lnTo>
                  <a:lnTo>
                    <a:pt x="107466" y="145732"/>
                  </a:lnTo>
                  <a:lnTo>
                    <a:pt x="107718" y="145768"/>
                  </a:lnTo>
                  <a:lnTo>
                    <a:pt x="108206" y="145876"/>
                  </a:lnTo>
                  <a:lnTo>
                    <a:pt x="108694" y="146002"/>
                  </a:lnTo>
                  <a:lnTo>
                    <a:pt x="109181" y="146147"/>
                  </a:lnTo>
                  <a:lnTo>
                    <a:pt x="109651" y="146273"/>
                  </a:lnTo>
                  <a:lnTo>
                    <a:pt x="110138" y="146364"/>
                  </a:lnTo>
                  <a:lnTo>
                    <a:pt x="110716" y="146508"/>
                  </a:lnTo>
                  <a:lnTo>
                    <a:pt x="111312" y="146616"/>
                  </a:lnTo>
                  <a:lnTo>
                    <a:pt x="111908" y="146689"/>
                  </a:lnTo>
                  <a:lnTo>
                    <a:pt x="112504" y="146743"/>
                  </a:lnTo>
                  <a:lnTo>
                    <a:pt x="112865" y="146725"/>
                  </a:lnTo>
                  <a:lnTo>
                    <a:pt x="113226" y="146689"/>
                  </a:lnTo>
                  <a:lnTo>
                    <a:pt x="113569" y="146634"/>
                  </a:lnTo>
                  <a:lnTo>
                    <a:pt x="113931" y="146562"/>
                  </a:lnTo>
                  <a:lnTo>
                    <a:pt x="114274" y="146472"/>
                  </a:lnTo>
                  <a:lnTo>
                    <a:pt x="114617" y="146346"/>
                  </a:lnTo>
                  <a:lnTo>
                    <a:pt x="114924" y="146183"/>
                  </a:lnTo>
                  <a:lnTo>
                    <a:pt x="115086" y="146093"/>
                  </a:lnTo>
                  <a:lnTo>
                    <a:pt x="115231" y="145984"/>
                  </a:lnTo>
                  <a:lnTo>
                    <a:pt x="115321" y="145894"/>
                  </a:lnTo>
                  <a:lnTo>
                    <a:pt x="115393" y="145804"/>
                  </a:lnTo>
                  <a:lnTo>
                    <a:pt x="115538" y="145605"/>
                  </a:lnTo>
                  <a:lnTo>
                    <a:pt x="115646" y="145388"/>
                  </a:lnTo>
                  <a:lnTo>
                    <a:pt x="115700" y="145172"/>
                  </a:lnTo>
                  <a:lnTo>
                    <a:pt x="115736" y="144919"/>
                  </a:lnTo>
                  <a:lnTo>
                    <a:pt x="115718" y="144684"/>
                  </a:lnTo>
                  <a:lnTo>
                    <a:pt x="115700" y="144576"/>
                  </a:lnTo>
                  <a:lnTo>
                    <a:pt x="115664" y="144449"/>
                  </a:lnTo>
                  <a:lnTo>
                    <a:pt x="115610" y="144341"/>
                  </a:lnTo>
                  <a:lnTo>
                    <a:pt x="115556" y="144233"/>
                  </a:lnTo>
                  <a:lnTo>
                    <a:pt x="115339" y="143926"/>
                  </a:lnTo>
                  <a:lnTo>
                    <a:pt x="115104" y="143655"/>
                  </a:lnTo>
                  <a:lnTo>
                    <a:pt x="114851" y="143402"/>
                  </a:lnTo>
                  <a:lnTo>
                    <a:pt x="114563" y="143167"/>
                  </a:lnTo>
                  <a:lnTo>
                    <a:pt x="114256" y="142969"/>
                  </a:lnTo>
                  <a:lnTo>
                    <a:pt x="113949" y="142770"/>
                  </a:lnTo>
                  <a:lnTo>
                    <a:pt x="113605" y="142625"/>
                  </a:lnTo>
                  <a:lnTo>
                    <a:pt x="113280" y="142481"/>
                  </a:lnTo>
                  <a:lnTo>
                    <a:pt x="113317" y="142066"/>
                  </a:lnTo>
                  <a:lnTo>
                    <a:pt x="113894" y="142084"/>
                  </a:lnTo>
                  <a:lnTo>
                    <a:pt x="113858" y="141939"/>
                  </a:lnTo>
                  <a:lnTo>
                    <a:pt x="114201" y="141885"/>
                  </a:lnTo>
                  <a:lnTo>
                    <a:pt x="114545" y="141795"/>
                  </a:lnTo>
                  <a:lnTo>
                    <a:pt x="114888" y="141704"/>
                  </a:lnTo>
                  <a:lnTo>
                    <a:pt x="115231" y="141596"/>
                  </a:lnTo>
                  <a:lnTo>
                    <a:pt x="115953" y="141416"/>
                  </a:lnTo>
                  <a:lnTo>
                    <a:pt x="116639" y="141271"/>
                  </a:lnTo>
                  <a:lnTo>
                    <a:pt x="117326" y="141127"/>
                  </a:lnTo>
                  <a:lnTo>
                    <a:pt x="118698" y="140856"/>
                  </a:lnTo>
                  <a:lnTo>
                    <a:pt x="119258" y="140784"/>
                  </a:lnTo>
                  <a:lnTo>
                    <a:pt x="119818" y="140711"/>
                  </a:lnTo>
                  <a:lnTo>
                    <a:pt x="120901" y="140495"/>
                  </a:lnTo>
                  <a:lnTo>
                    <a:pt x="121461" y="140422"/>
                  </a:lnTo>
                  <a:lnTo>
                    <a:pt x="121732" y="140368"/>
                  </a:lnTo>
                  <a:lnTo>
                    <a:pt x="122003" y="140314"/>
                  </a:lnTo>
                  <a:lnTo>
                    <a:pt x="122562" y="140242"/>
                  </a:lnTo>
                  <a:lnTo>
                    <a:pt x="122833" y="140188"/>
                  </a:lnTo>
                  <a:lnTo>
                    <a:pt x="123104" y="140115"/>
                  </a:lnTo>
                  <a:lnTo>
                    <a:pt x="123881" y="140025"/>
                  </a:lnTo>
                  <a:lnTo>
                    <a:pt x="124657" y="139953"/>
                  </a:lnTo>
                  <a:lnTo>
                    <a:pt x="125434" y="139863"/>
                  </a:lnTo>
                  <a:lnTo>
                    <a:pt x="126210" y="139754"/>
                  </a:lnTo>
                  <a:lnTo>
                    <a:pt x="127041" y="139700"/>
                  </a:lnTo>
                  <a:lnTo>
                    <a:pt x="127456" y="139664"/>
                  </a:lnTo>
                  <a:lnTo>
                    <a:pt x="127655" y="139628"/>
                  </a:lnTo>
                  <a:lnTo>
                    <a:pt x="127854" y="139574"/>
                  </a:lnTo>
                  <a:lnTo>
                    <a:pt x="128576" y="139501"/>
                  </a:lnTo>
                  <a:lnTo>
                    <a:pt x="129280" y="139411"/>
                  </a:lnTo>
                  <a:lnTo>
                    <a:pt x="130707" y="139158"/>
                  </a:lnTo>
                  <a:close/>
                  <a:moveTo>
                    <a:pt x="128630" y="167853"/>
                  </a:moveTo>
                  <a:lnTo>
                    <a:pt x="129045" y="167889"/>
                  </a:lnTo>
                  <a:lnTo>
                    <a:pt x="129479" y="167925"/>
                  </a:lnTo>
                  <a:lnTo>
                    <a:pt x="130309" y="168070"/>
                  </a:lnTo>
                  <a:lnTo>
                    <a:pt x="130743" y="168124"/>
                  </a:lnTo>
                  <a:lnTo>
                    <a:pt x="131158" y="168196"/>
                  </a:lnTo>
                  <a:lnTo>
                    <a:pt x="131574" y="168232"/>
                  </a:lnTo>
                  <a:lnTo>
                    <a:pt x="132007" y="168250"/>
                  </a:lnTo>
                  <a:lnTo>
                    <a:pt x="131971" y="168377"/>
                  </a:lnTo>
                  <a:lnTo>
                    <a:pt x="133090" y="168431"/>
                  </a:lnTo>
                  <a:lnTo>
                    <a:pt x="133072" y="168539"/>
                  </a:lnTo>
                  <a:lnTo>
                    <a:pt x="133325" y="168557"/>
                  </a:lnTo>
                  <a:lnTo>
                    <a:pt x="133578" y="168593"/>
                  </a:lnTo>
                  <a:lnTo>
                    <a:pt x="134084" y="168684"/>
                  </a:lnTo>
                  <a:lnTo>
                    <a:pt x="134589" y="168774"/>
                  </a:lnTo>
                  <a:lnTo>
                    <a:pt x="134842" y="168792"/>
                  </a:lnTo>
                  <a:lnTo>
                    <a:pt x="135113" y="168810"/>
                  </a:lnTo>
                  <a:lnTo>
                    <a:pt x="135095" y="168937"/>
                  </a:lnTo>
                  <a:lnTo>
                    <a:pt x="135998" y="168991"/>
                  </a:lnTo>
                  <a:lnTo>
                    <a:pt x="135871" y="169316"/>
                  </a:lnTo>
                  <a:lnTo>
                    <a:pt x="135745" y="169659"/>
                  </a:lnTo>
                  <a:lnTo>
                    <a:pt x="135673" y="169713"/>
                  </a:lnTo>
                  <a:lnTo>
                    <a:pt x="135330" y="170472"/>
                  </a:lnTo>
                  <a:lnTo>
                    <a:pt x="134987" y="171230"/>
                  </a:lnTo>
                  <a:lnTo>
                    <a:pt x="134896" y="171302"/>
                  </a:lnTo>
                  <a:lnTo>
                    <a:pt x="134824" y="171393"/>
                  </a:lnTo>
                  <a:lnTo>
                    <a:pt x="134770" y="171483"/>
                  </a:lnTo>
                  <a:lnTo>
                    <a:pt x="134716" y="171591"/>
                  </a:lnTo>
                  <a:lnTo>
                    <a:pt x="134680" y="171681"/>
                  </a:lnTo>
                  <a:lnTo>
                    <a:pt x="134662" y="171790"/>
                  </a:lnTo>
                  <a:lnTo>
                    <a:pt x="134644" y="172025"/>
                  </a:lnTo>
                  <a:lnTo>
                    <a:pt x="134553" y="172079"/>
                  </a:lnTo>
                  <a:lnTo>
                    <a:pt x="134300" y="172657"/>
                  </a:lnTo>
                  <a:lnTo>
                    <a:pt x="134030" y="173235"/>
                  </a:lnTo>
                  <a:lnTo>
                    <a:pt x="133777" y="173812"/>
                  </a:lnTo>
                  <a:lnTo>
                    <a:pt x="133506" y="174390"/>
                  </a:lnTo>
                  <a:lnTo>
                    <a:pt x="132422" y="174390"/>
                  </a:lnTo>
                  <a:lnTo>
                    <a:pt x="132025" y="174300"/>
                  </a:lnTo>
                  <a:lnTo>
                    <a:pt x="131628" y="174246"/>
                  </a:lnTo>
                  <a:lnTo>
                    <a:pt x="131212" y="174228"/>
                  </a:lnTo>
                  <a:lnTo>
                    <a:pt x="130815" y="174210"/>
                  </a:lnTo>
                  <a:lnTo>
                    <a:pt x="130003" y="174228"/>
                  </a:lnTo>
                  <a:lnTo>
                    <a:pt x="129190" y="174228"/>
                  </a:lnTo>
                  <a:lnTo>
                    <a:pt x="129262" y="174083"/>
                  </a:lnTo>
                  <a:lnTo>
                    <a:pt x="127691" y="174065"/>
                  </a:lnTo>
                  <a:lnTo>
                    <a:pt x="126896" y="174083"/>
                  </a:lnTo>
                  <a:lnTo>
                    <a:pt x="126120" y="174101"/>
                  </a:lnTo>
                  <a:lnTo>
                    <a:pt x="126391" y="173451"/>
                  </a:lnTo>
                  <a:lnTo>
                    <a:pt x="126662" y="172783"/>
                  </a:lnTo>
                  <a:lnTo>
                    <a:pt x="127167" y="171465"/>
                  </a:lnTo>
                  <a:lnTo>
                    <a:pt x="127673" y="170147"/>
                  </a:lnTo>
                  <a:lnTo>
                    <a:pt x="127944" y="169478"/>
                  </a:lnTo>
                  <a:lnTo>
                    <a:pt x="128215" y="168828"/>
                  </a:lnTo>
                  <a:lnTo>
                    <a:pt x="128630" y="167853"/>
                  </a:lnTo>
                  <a:close/>
                  <a:moveTo>
                    <a:pt x="170255" y="157722"/>
                  </a:moveTo>
                  <a:lnTo>
                    <a:pt x="170345" y="157831"/>
                  </a:lnTo>
                  <a:lnTo>
                    <a:pt x="170435" y="157957"/>
                  </a:lnTo>
                  <a:lnTo>
                    <a:pt x="170489" y="158083"/>
                  </a:lnTo>
                  <a:lnTo>
                    <a:pt x="170544" y="158210"/>
                  </a:lnTo>
                  <a:lnTo>
                    <a:pt x="170580" y="158354"/>
                  </a:lnTo>
                  <a:lnTo>
                    <a:pt x="170598" y="158499"/>
                  </a:lnTo>
                  <a:lnTo>
                    <a:pt x="170598" y="158643"/>
                  </a:lnTo>
                  <a:lnTo>
                    <a:pt x="170580" y="158788"/>
                  </a:lnTo>
                  <a:lnTo>
                    <a:pt x="170923" y="158553"/>
                  </a:lnTo>
                  <a:lnTo>
                    <a:pt x="171212" y="158986"/>
                  </a:lnTo>
                  <a:lnTo>
                    <a:pt x="171158" y="159185"/>
                  </a:lnTo>
                  <a:lnTo>
                    <a:pt x="171122" y="159384"/>
                  </a:lnTo>
                  <a:lnTo>
                    <a:pt x="171122" y="159474"/>
                  </a:lnTo>
                  <a:lnTo>
                    <a:pt x="171140" y="159582"/>
                  </a:lnTo>
                  <a:lnTo>
                    <a:pt x="171158" y="159673"/>
                  </a:lnTo>
                  <a:lnTo>
                    <a:pt x="171194" y="159781"/>
                  </a:lnTo>
                  <a:lnTo>
                    <a:pt x="171374" y="159185"/>
                  </a:lnTo>
                  <a:lnTo>
                    <a:pt x="171735" y="159745"/>
                  </a:lnTo>
                  <a:lnTo>
                    <a:pt x="171988" y="159980"/>
                  </a:lnTo>
                  <a:lnTo>
                    <a:pt x="172223" y="160250"/>
                  </a:lnTo>
                  <a:lnTo>
                    <a:pt x="172440" y="160539"/>
                  </a:lnTo>
                  <a:lnTo>
                    <a:pt x="172512" y="160684"/>
                  </a:lnTo>
                  <a:lnTo>
                    <a:pt x="172602" y="160846"/>
                  </a:lnTo>
                  <a:lnTo>
                    <a:pt x="172711" y="160901"/>
                  </a:lnTo>
                  <a:lnTo>
                    <a:pt x="172801" y="160973"/>
                  </a:lnTo>
                  <a:lnTo>
                    <a:pt x="172891" y="161045"/>
                  </a:lnTo>
                  <a:lnTo>
                    <a:pt x="172963" y="161153"/>
                  </a:lnTo>
                  <a:lnTo>
                    <a:pt x="173090" y="161352"/>
                  </a:lnTo>
                  <a:lnTo>
                    <a:pt x="173198" y="161569"/>
                  </a:lnTo>
                  <a:lnTo>
                    <a:pt x="173325" y="161641"/>
                  </a:lnTo>
                  <a:lnTo>
                    <a:pt x="173451" y="161749"/>
                  </a:lnTo>
                  <a:lnTo>
                    <a:pt x="173668" y="161948"/>
                  </a:lnTo>
                  <a:lnTo>
                    <a:pt x="173866" y="162201"/>
                  </a:lnTo>
                  <a:lnTo>
                    <a:pt x="174029" y="162454"/>
                  </a:lnTo>
                  <a:lnTo>
                    <a:pt x="173848" y="163122"/>
                  </a:lnTo>
                  <a:lnTo>
                    <a:pt x="173523" y="163194"/>
                  </a:lnTo>
                  <a:lnTo>
                    <a:pt x="173614" y="163230"/>
                  </a:lnTo>
                  <a:lnTo>
                    <a:pt x="173686" y="163266"/>
                  </a:lnTo>
                  <a:lnTo>
                    <a:pt x="173740" y="163266"/>
                  </a:lnTo>
                  <a:lnTo>
                    <a:pt x="173794" y="163248"/>
                  </a:lnTo>
                  <a:lnTo>
                    <a:pt x="173848" y="163230"/>
                  </a:lnTo>
                  <a:lnTo>
                    <a:pt x="173884" y="163194"/>
                  </a:lnTo>
                  <a:lnTo>
                    <a:pt x="173957" y="163104"/>
                  </a:lnTo>
                  <a:lnTo>
                    <a:pt x="174011" y="162977"/>
                  </a:lnTo>
                  <a:lnTo>
                    <a:pt x="174065" y="162851"/>
                  </a:lnTo>
                  <a:lnTo>
                    <a:pt x="174119" y="162580"/>
                  </a:lnTo>
                  <a:lnTo>
                    <a:pt x="174336" y="162779"/>
                  </a:lnTo>
                  <a:lnTo>
                    <a:pt x="174535" y="162977"/>
                  </a:lnTo>
                  <a:lnTo>
                    <a:pt x="174643" y="163086"/>
                  </a:lnTo>
                  <a:lnTo>
                    <a:pt x="174715" y="163212"/>
                  </a:lnTo>
                  <a:lnTo>
                    <a:pt x="174805" y="163338"/>
                  </a:lnTo>
                  <a:lnTo>
                    <a:pt x="174860" y="163465"/>
                  </a:lnTo>
                  <a:lnTo>
                    <a:pt x="175004" y="163411"/>
                  </a:lnTo>
                  <a:lnTo>
                    <a:pt x="174950" y="163555"/>
                  </a:lnTo>
                  <a:lnTo>
                    <a:pt x="175257" y="163790"/>
                  </a:lnTo>
                  <a:lnTo>
                    <a:pt x="175528" y="164043"/>
                  </a:lnTo>
                  <a:lnTo>
                    <a:pt x="175311" y="164512"/>
                  </a:lnTo>
                  <a:lnTo>
                    <a:pt x="175112" y="164964"/>
                  </a:lnTo>
                  <a:lnTo>
                    <a:pt x="175275" y="164783"/>
                  </a:lnTo>
                  <a:lnTo>
                    <a:pt x="175401" y="164585"/>
                  </a:lnTo>
                  <a:lnTo>
                    <a:pt x="175510" y="164368"/>
                  </a:lnTo>
                  <a:lnTo>
                    <a:pt x="175546" y="164241"/>
                  </a:lnTo>
                  <a:lnTo>
                    <a:pt x="175582" y="164115"/>
                  </a:lnTo>
                  <a:lnTo>
                    <a:pt x="176250" y="164819"/>
                  </a:lnTo>
                  <a:lnTo>
                    <a:pt x="176033" y="165271"/>
                  </a:lnTo>
                  <a:lnTo>
                    <a:pt x="175889" y="165506"/>
                  </a:lnTo>
                  <a:lnTo>
                    <a:pt x="175763" y="165740"/>
                  </a:lnTo>
                  <a:lnTo>
                    <a:pt x="175961" y="165560"/>
                  </a:lnTo>
                  <a:lnTo>
                    <a:pt x="176124" y="165361"/>
                  </a:lnTo>
                  <a:lnTo>
                    <a:pt x="176178" y="165253"/>
                  </a:lnTo>
                  <a:lnTo>
                    <a:pt x="176232" y="165126"/>
                  </a:lnTo>
                  <a:lnTo>
                    <a:pt x="176286" y="165018"/>
                  </a:lnTo>
                  <a:lnTo>
                    <a:pt x="176304" y="164873"/>
                  </a:lnTo>
                  <a:lnTo>
                    <a:pt x="176792" y="165379"/>
                  </a:lnTo>
                  <a:lnTo>
                    <a:pt x="176557" y="165812"/>
                  </a:lnTo>
                  <a:lnTo>
                    <a:pt x="176485" y="166065"/>
                  </a:lnTo>
                  <a:lnTo>
                    <a:pt x="176431" y="166318"/>
                  </a:lnTo>
                  <a:lnTo>
                    <a:pt x="176864" y="165433"/>
                  </a:lnTo>
                  <a:lnTo>
                    <a:pt x="177225" y="165849"/>
                  </a:lnTo>
                  <a:lnTo>
                    <a:pt x="177586" y="166264"/>
                  </a:lnTo>
                  <a:lnTo>
                    <a:pt x="177225" y="166679"/>
                  </a:lnTo>
                  <a:lnTo>
                    <a:pt x="177063" y="166914"/>
                  </a:lnTo>
                  <a:lnTo>
                    <a:pt x="176900" y="167149"/>
                  </a:lnTo>
                  <a:lnTo>
                    <a:pt x="176900" y="167149"/>
                  </a:lnTo>
                  <a:lnTo>
                    <a:pt x="177117" y="166950"/>
                  </a:lnTo>
                  <a:lnTo>
                    <a:pt x="177316" y="166752"/>
                  </a:lnTo>
                  <a:lnTo>
                    <a:pt x="177514" y="166553"/>
                  </a:lnTo>
                  <a:lnTo>
                    <a:pt x="177677" y="166318"/>
                  </a:lnTo>
                  <a:lnTo>
                    <a:pt x="177803" y="166499"/>
                  </a:lnTo>
                  <a:lnTo>
                    <a:pt x="177930" y="166661"/>
                  </a:lnTo>
                  <a:lnTo>
                    <a:pt x="178038" y="166842"/>
                  </a:lnTo>
                  <a:lnTo>
                    <a:pt x="178128" y="167040"/>
                  </a:lnTo>
                  <a:lnTo>
                    <a:pt x="178255" y="167095"/>
                  </a:lnTo>
                  <a:lnTo>
                    <a:pt x="178345" y="167167"/>
                  </a:lnTo>
                  <a:lnTo>
                    <a:pt x="178435" y="167239"/>
                  </a:lnTo>
                  <a:lnTo>
                    <a:pt x="178507" y="167329"/>
                  </a:lnTo>
                  <a:lnTo>
                    <a:pt x="178562" y="167438"/>
                  </a:lnTo>
                  <a:lnTo>
                    <a:pt x="178616" y="167546"/>
                  </a:lnTo>
                  <a:lnTo>
                    <a:pt x="178634" y="167673"/>
                  </a:lnTo>
                  <a:lnTo>
                    <a:pt x="178652" y="167799"/>
                  </a:lnTo>
                  <a:lnTo>
                    <a:pt x="178760" y="167817"/>
                  </a:lnTo>
                  <a:lnTo>
                    <a:pt x="178851" y="167871"/>
                  </a:lnTo>
                  <a:lnTo>
                    <a:pt x="178941" y="167925"/>
                  </a:lnTo>
                  <a:lnTo>
                    <a:pt x="179013" y="167980"/>
                  </a:lnTo>
                  <a:lnTo>
                    <a:pt x="179176" y="168142"/>
                  </a:lnTo>
                  <a:lnTo>
                    <a:pt x="179320" y="168286"/>
                  </a:lnTo>
                  <a:lnTo>
                    <a:pt x="178742" y="168792"/>
                  </a:lnTo>
                  <a:lnTo>
                    <a:pt x="178742" y="168792"/>
                  </a:lnTo>
                  <a:lnTo>
                    <a:pt x="178905" y="168702"/>
                  </a:lnTo>
                  <a:lnTo>
                    <a:pt x="179067" y="168593"/>
                  </a:lnTo>
                  <a:lnTo>
                    <a:pt x="179392" y="168377"/>
                  </a:lnTo>
                  <a:lnTo>
                    <a:pt x="179826" y="169027"/>
                  </a:lnTo>
                  <a:lnTo>
                    <a:pt x="179537" y="169334"/>
                  </a:lnTo>
                  <a:lnTo>
                    <a:pt x="179266" y="169659"/>
                  </a:lnTo>
                  <a:lnTo>
                    <a:pt x="179266" y="169659"/>
                  </a:lnTo>
                  <a:lnTo>
                    <a:pt x="179446" y="169514"/>
                  </a:lnTo>
                  <a:lnTo>
                    <a:pt x="179609" y="169370"/>
                  </a:lnTo>
                  <a:lnTo>
                    <a:pt x="179952" y="169045"/>
                  </a:lnTo>
                  <a:lnTo>
                    <a:pt x="180331" y="169803"/>
                  </a:lnTo>
                  <a:lnTo>
                    <a:pt x="180530" y="169966"/>
                  </a:lnTo>
                  <a:lnTo>
                    <a:pt x="180711" y="170165"/>
                  </a:lnTo>
                  <a:lnTo>
                    <a:pt x="180855" y="170381"/>
                  </a:lnTo>
                  <a:lnTo>
                    <a:pt x="180999" y="170616"/>
                  </a:lnTo>
                  <a:lnTo>
                    <a:pt x="180927" y="170779"/>
                  </a:lnTo>
                  <a:lnTo>
                    <a:pt x="180873" y="170941"/>
                  </a:lnTo>
                  <a:lnTo>
                    <a:pt x="180837" y="171104"/>
                  </a:lnTo>
                  <a:lnTo>
                    <a:pt x="180855" y="171194"/>
                  </a:lnTo>
                  <a:lnTo>
                    <a:pt x="180873" y="171284"/>
                  </a:lnTo>
                  <a:lnTo>
                    <a:pt x="181036" y="170706"/>
                  </a:lnTo>
                  <a:lnTo>
                    <a:pt x="181632" y="171356"/>
                  </a:lnTo>
                  <a:lnTo>
                    <a:pt x="181559" y="171681"/>
                  </a:lnTo>
                  <a:lnTo>
                    <a:pt x="181541" y="171844"/>
                  </a:lnTo>
                  <a:lnTo>
                    <a:pt x="181523" y="172025"/>
                  </a:lnTo>
                  <a:lnTo>
                    <a:pt x="181072" y="172205"/>
                  </a:lnTo>
                  <a:lnTo>
                    <a:pt x="181397" y="172133"/>
                  </a:lnTo>
                  <a:lnTo>
                    <a:pt x="181722" y="172061"/>
                  </a:lnTo>
                  <a:lnTo>
                    <a:pt x="181776" y="171609"/>
                  </a:lnTo>
                  <a:lnTo>
                    <a:pt x="182282" y="172295"/>
                  </a:lnTo>
                  <a:lnTo>
                    <a:pt x="182209" y="172404"/>
                  </a:lnTo>
                  <a:lnTo>
                    <a:pt x="182101" y="172530"/>
                  </a:lnTo>
                  <a:lnTo>
                    <a:pt x="182065" y="172602"/>
                  </a:lnTo>
                  <a:lnTo>
                    <a:pt x="182047" y="172657"/>
                  </a:lnTo>
                  <a:lnTo>
                    <a:pt x="182047" y="172729"/>
                  </a:lnTo>
                  <a:lnTo>
                    <a:pt x="182065" y="172801"/>
                  </a:lnTo>
                  <a:lnTo>
                    <a:pt x="182137" y="172819"/>
                  </a:lnTo>
                  <a:lnTo>
                    <a:pt x="182191" y="172819"/>
                  </a:lnTo>
                  <a:lnTo>
                    <a:pt x="182264" y="172801"/>
                  </a:lnTo>
                  <a:lnTo>
                    <a:pt x="182318" y="172765"/>
                  </a:lnTo>
                  <a:lnTo>
                    <a:pt x="182444" y="172693"/>
                  </a:lnTo>
                  <a:lnTo>
                    <a:pt x="182571" y="172639"/>
                  </a:lnTo>
                  <a:lnTo>
                    <a:pt x="182932" y="173235"/>
                  </a:lnTo>
                  <a:lnTo>
                    <a:pt x="182823" y="173343"/>
                  </a:lnTo>
                  <a:lnTo>
                    <a:pt x="182715" y="173451"/>
                  </a:lnTo>
                  <a:lnTo>
                    <a:pt x="182516" y="173686"/>
                  </a:lnTo>
                  <a:lnTo>
                    <a:pt x="182841" y="173686"/>
                  </a:lnTo>
                  <a:lnTo>
                    <a:pt x="182950" y="173614"/>
                  </a:lnTo>
                  <a:lnTo>
                    <a:pt x="183004" y="173578"/>
                  </a:lnTo>
                  <a:lnTo>
                    <a:pt x="183058" y="173542"/>
                  </a:lnTo>
                  <a:lnTo>
                    <a:pt x="183112" y="173523"/>
                  </a:lnTo>
                  <a:lnTo>
                    <a:pt x="183166" y="173542"/>
                  </a:lnTo>
                  <a:lnTo>
                    <a:pt x="183203" y="173542"/>
                  </a:lnTo>
                  <a:lnTo>
                    <a:pt x="183257" y="173578"/>
                  </a:lnTo>
                  <a:lnTo>
                    <a:pt x="183311" y="173668"/>
                  </a:lnTo>
                  <a:lnTo>
                    <a:pt x="183365" y="173776"/>
                  </a:lnTo>
                  <a:lnTo>
                    <a:pt x="183383" y="173903"/>
                  </a:lnTo>
                  <a:lnTo>
                    <a:pt x="183365" y="174029"/>
                  </a:lnTo>
                  <a:lnTo>
                    <a:pt x="183347" y="174083"/>
                  </a:lnTo>
                  <a:lnTo>
                    <a:pt x="183311" y="174119"/>
                  </a:lnTo>
                  <a:lnTo>
                    <a:pt x="183239" y="174264"/>
                  </a:lnTo>
                  <a:lnTo>
                    <a:pt x="183130" y="174390"/>
                  </a:lnTo>
                  <a:lnTo>
                    <a:pt x="183004" y="174481"/>
                  </a:lnTo>
                  <a:lnTo>
                    <a:pt x="182859" y="174553"/>
                  </a:lnTo>
                  <a:lnTo>
                    <a:pt x="182697" y="174589"/>
                  </a:lnTo>
                  <a:lnTo>
                    <a:pt x="182625" y="174589"/>
                  </a:lnTo>
                  <a:lnTo>
                    <a:pt x="182534" y="174571"/>
                  </a:lnTo>
                  <a:lnTo>
                    <a:pt x="182462" y="174553"/>
                  </a:lnTo>
                  <a:lnTo>
                    <a:pt x="182408" y="174517"/>
                  </a:lnTo>
                  <a:lnTo>
                    <a:pt x="182336" y="174462"/>
                  </a:lnTo>
                  <a:lnTo>
                    <a:pt x="182282" y="174390"/>
                  </a:lnTo>
                  <a:lnTo>
                    <a:pt x="181884" y="174011"/>
                  </a:lnTo>
                  <a:lnTo>
                    <a:pt x="181505" y="173614"/>
                  </a:lnTo>
                  <a:lnTo>
                    <a:pt x="181144" y="173198"/>
                  </a:lnTo>
                  <a:lnTo>
                    <a:pt x="180783" y="172783"/>
                  </a:lnTo>
                  <a:lnTo>
                    <a:pt x="180097" y="171916"/>
                  </a:lnTo>
                  <a:lnTo>
                    <a:pt x="179410" y="171067"/>
                  </a:lnTo>
                  <a:lnTo>
                    <a:pt x="178598" y="170038"/>
                  </a:lnTo>
                  <a:lnTo>
                    <a:pt x="177767" y="169009"/>
                  </a:lnTo>
                  <a:lnTo>
                    <a:pt x="176106" y="166950"/>
                  </a:lnTo>
                  <a:lnTo>
                    <a:pt x="175293" y="165939"/>
                  </a:lnTo>
                  <a:lnTo>
                    <a:pt x="174462" y="164910"/>
                  </a:lnTo>
                  <a:lnTo>
                    <a:pt x="173668" y="163862"/>
                  </a:lnTo>
                  <a:lnTo>
                    <a:pt x="172873" y="162815"/>
                  </a:lnTo>
                  <a:lnTo>
                    <a:pt x="172115" y="161804"/>
                  </a:lnTo>
                  <a:lnTo>
                    <a:pt x="171356" y="160810"/>
                  </a:lnTo>
                  <a:lnTo>
                    <a:pt x="170580" y="159817"/>
                  </a:lnTo>
                  <a:lnTo>
                    <a:pt x="169821" y="158824"/>
                  </a:lnTo>
                  <a:lnTo>
                    <a:pt x="170038" y="158264"/>
                  </a:lnTo>
                  <a:lnTo>
                    <a:pt x="170255" y="157722"/>
                  </a:lnTo>
                  <a:close/>
                  <a:moveTo>
                    <a:pt x="148892" y="167456"/>
                  </a:moveTo>
                  <a:lnTo>
                    <a:pt x="148874" y="167709"/>
                  </a:lnTo>
                  <a:lnTo>
                    <a:pt x="148819" y="167961"/>
                  </a:lnTo>
                  <a:lnTo>
                    <a:pt x="148693" y="168431"/>
                  </a:lnTo>
                  <a:lnTo>
                    <a:pt x="148567" y="168919"/>
                  </a:lnTo>
                  <a:lnTo>
                    <a:pt x="148530" y="169153"/>
                  </a:lnTo>
                  <a:lnTo>
                    <a:pt x="148512" y="169406"/>
                  </a:lnTo>
                  <a:lnTo>
                    <a:pt x="148494" y="169677"/>
                  </a:lnTo>
                  <a:lnTo>
                    <a:pt x="148476" y="169966"/>
                  </a:lnTo>
                  <a:lnTo>
                    <a:pt x="148476" y="170255"/>
                  </a:lnTo>
                  <a:lnTo>
                    <a:pt x="148476" y="170544"/>
                  </a:lnTo>
                  <a:lnTo>
                    <a:pt x="148440" y="170815"/>
                  </a:lnTo>
                  <a:lnTo>
                    <a:pt x="148386" y="171086"/>
                  </a:lnTo>
                  <a:lnTo>
                    <a:pt x="148350" y="171230"/>
                  </a:lnTo>
                  <a:lnTo>
                    <a:pt x="148296" y="171356"/>
                  </a:lnTo>
                  <a:lnTo>
                    <a:pt x="148223" y="171483"/>
                  </a:lnTo>
                  <a:lnTo>
                    <a:pt x="148151" y="171609"/>
                  </a:lnTo>
                  <a:lnTo>
                    <a:pt x="147971" y="171916"/>
                  </a:lnTo>
                  <a:lnTo>
                    <a:pt x="147808" y="172241"/>
                  </a:lnTo>
                  <a:lnTo>
                    <a:pt x="147646" y="172584"/>
                  </a:lnTo>
                  <a:lnTo>
                    <a:pt x="147465" y="172891"/>
                  </a:lnTo>
                  <a:lnTo>
                    <a:pt x="147212" y="173180"/>
                  </a:lnTo>
                  <a:lnTo>
                    <a:pt x="146959" y="173451"/>
                  </a:lnTo>
                  <a:lnTo>
                    <a:pt x="146436" y="173957"/>
                  </a:lnTo>
                  <a:lnTo>
                    <a:pt x="145912" y="174481"/>
                  </a:lnTo>
                  <a:lnTo>
                    <a:pt x="145659" y="174751"/>
                  </a:lnTo>
                  <a:lnTo>
                    <a:pt x="145406" y="175022"/>
                  </a:lnTo>
                  <a:lnTo>
                    <a:pt x="145406" y="175022"/>
                  </a:lnTo>
                  <a:lnTo>
                    <a:pt x="145804" y="174246"/>
                  </a:lnTo>
                  <a:lnTo>
                    <a:pt x="146183" y="173451"/>
                  </a:lnTo>
                  <a:lnTo>
                    <a:pt x="146905" y="171880"/>
                  </a:lnTo>
                  <a:lnTo>
                    <a:pt x="147628" y="170273"/>
                  </a:lnTo>
                  <a:lnTo>
                    <a:pt x="147989" y="169496"/>
                  </a:lnTo>
                  <a:lnTo>
                    <a:pt x="148368" y="168702"/>
                  </a:lnTo>
                  <a:lnTo>
                    <a:pt x="148621" y="168070"/>
                  </a:lnTo>
                  <a:lnTo>
                    <a:pt x="148747" y="167763"/>
                  </a:lnTo>
                  <a:lnTo>
                    <a:pt x="148892" y="167456"/>
                  </a:lnTo>
                  <a:close/>
                  <a:moveTo>
                    <a:pt x="136233" y="171880"/>
                  </a:moveTo>
                  <a:lnTo>
                    <a:pt x="136160" y="172061"/>
                  </a:lnTo>
                  <a:lnTo>
                    <a:pt x="137334" y="172061"/>
                  </a:lnTo>
                  <a:lnTo>
                    <a:pt x="137244" y="172241"/>
                  </a:lnTo>
                  <a:lnTo>
                    <a:pt x="138219" y="172241"/>
                  </a:lnTo>
                  <a:lnTo>
                    <a:pt x="138201" y="172404"/>
                  </a:lnTo>
                  <a:lnTo>
                    <a:pt x="139339" y="172440"/>
                  </a:lnTo>
                  <a:lnTo>
                    <a:pt x="139285" y="172584"/>
                  </a:lnTo>
                  <a:lnTo>
                    <a:pt x="140458" y="172621"/>
                  </a:lnTo>
                  <a:lnTo>
                    <a:pt x="140368" y="172946"/>
                  </a:lnTo>
                  <a:lnTo>
                    <a:pt x="140278" y="173289"/>
                  </a:lnTo>
                  <a:lnTo>
                    <a:pt x="140224" y="173632"/>
                  </a:lnTo>
                  <a:lnTo>
                    <a:pt x="140169" y="173957"/>
                  </a:lnTo>
                  <a:lnTo>
                    <a:pt x="140151" y="174300"/>
                  </a:lnTo>
                  <a:lnTo>
                    <a:pt x="140133" y="174643"/>
                  </a:lnTo>
                  <a:lnTo>
                    <a:pt x="140151" y="174986"/>
                  </a:lnTo>
                  <a:lnTo>
                    <a:pt x="140206" y="175329"/>
                  </a:lnTo>
                  <a:lnTo>
                    <a:pt x="139862" y="175239"/>
                  </a:lnTo>
                  <a:lnTo>
                    <a:pt x="139501" y="175149"/>
                  </a:lnTo>
                  <a:lnTo>
                    <a:pt x="139140" y="175095"/>
                  </a:lnTo>
                  <a:lnTo>
                    <a:pt x="138797" y="175040"/>
                  </a:lnTo>
                  <a:lnTo>
                    <a:pt x="138075" y="174950"/>
                  </a:lnTo>
                  <a:lnTo>
                    <a:pt x="137352" y="174896"/>
                  </a:lnTo>
                  <a:lnTo>
                    <a:pt x="136558" y="174769"/>
                  </a:lnTo>
                  <a:lnTo>
                    <a:pt x="135763" y="174679"/>
                  </a:lnTo>
                  <a:lnTo>
                    <a:pt x="134951" y="174589"/>
                  </a:lnTo>
                  <a:lnTo>
                    <a:pt x="134553" y="174571"/>
                  </a:lnTo>
                  <a:lnTo>
                    <a:pt x="134156" y="174553"/>
                  </a:lnTo>
                  <a:lnTo>
                    <a:pt x="134607" y="173542"/>
                  </a:lnTo>
                  <a:lnTo>
                    <a:pt x="135059" y="172530"/>
                  </a:lnTo>
                  <a:lnTo>
                    <a:pt x="135348" y="171898"/>
                  </a:lnTo>
                  <a:lnTo>
                    <a:pt x="136233" y="171880"/>
                  </a:lnTo>
                  <a:close/>
                  <a:moveTo>
                    <a:pt x="134210" y="174824"/>
                  </a:moveTo>
                  <a:lnTo>
                    <a:pt x="134589" y="174914"/>
                  </a:lnTo>
                  <a:lnTo>
                    <a:pt x="134951" y="174968"/>
                  </a:lnTo>
                  <a:lnTo>
                    <a:pt x="135709" y="175076"/>
                  </a:lnTo>
                  <a:lnTo>
                    <a:pt x="136467" y="175149"/>
                  </a:lnTo>
                  <a:lnTo>
                    <a:pt x="137208" y="175239"/>
                  </a:lnTo>
                  <a:lnTo>
                    <a:pt x="137515" y="175311"/>
                  </a:lnTo>
                  <a:lnTo>
                    <a:pt x="137804" y="175347"/>
                  </a:lnTo>
                  <a:lnTo>
                    <a:pt x="138400" y="175420"/>
                  </a:lnTo>
                  <a:lnTo>
                    <a:pt x="138364" y="176106"/>
                  </a:lnTo>
                  <a:lnTo>
                    <a:pt x="138201" y="176070"/>
                  </a:lnTo>
                  <a:lnTo>
                    <a:pt x="138165" y="176557"/>
                  </a:lnTo>
                  <a:lnTo>
                    <a:pt x="138093" y="176702"/>
                  </a:lnTo>
                  <a:lnTo>
                    <a:pt x="138038" y="176864"/>
                  </a:lnTo>
                  <a:lnTo>
                    <a:pt x="137948" y="177189"/>
                  </a:lnTo>
                  <a:lnTo>
                    <a:pt x="137894" y="177334"/>
                  </a:lnTo>
                  <a:lnTo>
                    <a:pt x="137822" y="177478"/>
                  </a:lnTo>
                  <a:lnTo>
                    <a:pt x="137768" y="177532"/>
                  </a:lnTo>
                  <a:lnTo>
                    <a:pt x="137713" y="177587"/>
                  </a:lnTo>
                  <a:lnTo>
                    <a:pt x="137641" y="177623"/>
                  </a:lnTo>
                  <a:lnTo>
                    <a:pt x="137569" y="177641"/>
                  </a:lnTo>
                  <a:lnTo>
                    <a:pt x="137425" y="177623"/>
                  </a:lnTo>
                  <a:lnTo>
                    <a:pt x="137262" y="177587"/>
                  </a:lnTo>
                  <a:lnTo>
                    <a:pt x="137099" y="177550"/>
                  </a:lnTo>
                  <a:lnTo>
                    <a:pt x="136955" y="177532"/>
                  </a:lnTo>
                  <a:lnTo>
                    <a:pt x="136467" y="177532"/>
                  </a:lnTo>
                  <a:lnTo>
                    <a:pt x="136142" y="177550"/>
                  </a:lnTo>
                  <a:lnTo>
                    <a:pt x="136160" y="177388"/>
                  </a:lnTo>
                  <a:lnTo>
                    <a:pt x="135366" y="177352"/>
                  </a:lnTo>
                  <a:lnTo>
                    <a:pt x="134589" y="177352"/>
                  </a:lnTo>
                  <a:lnTo>
                    <a:pt x="134373" y="177280"/>
                  </a:lnTo>
                  <a:lnTo>
                    <a:pt x="134174" y="177243"/>
                  </a:lnTo>
                  <a:lnTo>
                    <a:pt x="133957" y="177207"/>
                  </a:lnTo>
                  <a:lnTo>
                    <a:pt x="133759" y="177189"/>
                  </a:lnTo>
                  <a:lnTo>
                    <a:pt x="132910" y="177189"/>
                  </a:lnTo>
                  <a:lnTo>
                    <a:pt x="133235" y="176557"/>
                  </a:lnTo>
                  <a:lnTo>
                    <a:pt x="133578" y="175781"/>
                  </a:lnTo>
                  <a:lnTo>
                    <a:pt x="133741" y="175402"/>
                  </a:lnTo>
                  <a:lnTo>
                    <a:pt x="133903" y="175022"/>
                  </a:lnTo>
                  <a:lnTo>
                    <a:pt x="134210" y="174824"/>
                  </a:lnTo>
                  <a:close/>
                  <a:moveTo>
                    <a:pt x="138725" y="175492"/>
                  </a:moveTo>
                  <a:lnTo>
                    <a:pt x="139140" y="175546"/>
                  </a:lnTo>
                  <a:lnTo>
                    <a:pt x="139537" y="175618"/>
                  </a:lnTo>
                  <a:lnTo>
                    <a:pt x="140350" y="175763"/>
                  </a:lnTo>
                  <a:lnTo>
                    <a:pt x="140296" y="176304"/>
                  </a:lnTo>
                  <a:lnTo>
                    <a:pt x="140206" y="176846"/>
                  </a:lnTo>
                  <a:lnTo>
                    <a:pt x="140097" y="177388"/>
                  </a:lnTo>
                  <a:lnTo>
                    <a:pt x="139971" y="177912"/>
                  </a:lnTo>
                  <a:lnTo>
                    <a:pt x="139411" y="177894"/>
                  </a:lnTo>
                  <a:lnTo>
                    <a:pt x="138869" y="177894"/>
                  </a:lnTo>
                  <a:lnTo>
                    <a:pt x="138941" y="177731"/>
                  </a:lnTo>
                  <a:lnTo>
                    <a:pt x="138327" y="177731"/>
                  </a:lnTo>
                  <a:lnTo>
                    <a:pt x="138436" y="177081"/>
                  </a:lnTo>
                  <a:lnTo>
                    <a:pt x="138490" y="176955"/>
                  </a:lnTo>
                  <a:lnTo>
                    <a:pt x="138526" y="176828"/>
                  </a:lnTo>
                  <a:lnTo>
                    <a:pt x="138562" y="176575"/>
                  </a:lnTo>
                  <a:lnTo>
                    <a:pt x="138580" y="176323"/>
                  </a:lnTo>
                  <a:lnTo>
                    <a:pt x="138598" y="176052"/>
                  </a:lnTo>
                  <a:lnTo>
                    <a:pt x="138743" y="176070"/>
                  </a:lnTo>
                  <a:lnTo>
                    <a:pt x="138725" y="175492"/>
                  </a:lnTo>
                  <a:close/>
                  <a:moveTo>
                    <a:pt x="193406" y="156061"/>
                  </a:moveTo>
                  <a:lnTo>
                    <a:pt x="193333" y="156422"/>
                  </a:lnTo>
                  <a:lnTo>
                    <a:pt x="193279" y="156801"/>
                  </a:lnTo>
                  <a:lnTo>
                    <a:pt x="193207" y="157524"/>
                  </a:lnTo>
                  <a:lnTo>
                    <a:pt x="193135" y="158264"/>
                  </a:lnTo>
                  <a:lnTo>
                    <a:pt x="193099" y="158643"/>
                  </a:lnTo>
                  <a:lnTo>
                    <a:pt x="193062" y="159004"/>
                  </a:lnTo>
                  <a:lnTo>
                    <a:pt x="192882" y="160413"/>
                  </a:lnTo>
                  <a:lnTo>
                    <a:pt x="192792" y="161117"/>
                  </a:lnTo>
                  <a:lnTo>
                    <a:pt x="192737" y="161822"/>
                  </a:lnTo>
                  <a:lnTo>
                    <a:pt x="192683" y="162526"/>
                  </a:lnTo>
                  <a:lnTo>
                    <a:pt x="192629" y="163230"/>
                  </a:lnTo>
                  <a:lnTo>
                    <a:pt x="192611" y="163934"/>
                  </a:lnTo>
                  <a:lnTo>
                    <a:pt x="192629" y="164657"/>
                  </a:lnTo>
                  <a:lnTo>
                    <a:pt x="192629" y="166354"/>
                  </a:lnTo>
                  <a:lnTo>
                    <a:pt x="192629" y="168070"/>
                  </a:lnTo>
                  <a:lnTo>
                    <a:pt x="192557" y="171501"/>
                  </a:lnTo>
                  <a:lnTo>
                    <a:pt x="192485" y="174914"/>
                  </a:lnTo>
                  <a:lnTo>
                    <a:pt x="192467" y="176629"/>
                  </a:lnTo>
                  <a:lnTo>
                    <a:pt x="192448" y="178345"/>
                  </a:lnTo>
                  <a:lnTo>
                    <a:pt x="191997" y="178237"/>
                  </a:lnTo>
                  <a:lnTo>
                    <a:pt x="191925" y="178092"/>
                  </a:lnTo>
                  <a:lnTo>
                    <a:pt x="191871" y="177948"/>
                  </a:lnTo>
                  <a:lnTo>
                    <a:pt x="191816" y="177803"/>
                  </a:lnTo>
                  <a:lnTo>
                    <a:pt x="191798" y="177659"/>
                  </a:lnTo>
                  <a:lnTo>
                    <a:pt x="191762" y="177352"/>
                  </a:lnTo>
                  <a:lnTo>
                    <a:pt x="191762" y="177045"/>
                  </a:lnTo>
                  <a:lnTo>
                    <a:pt x="191780" y="176738"/>
                  </a:lnTo>
                  <a:lnTo>
                    <a:pt x="191816" y="176431"/>
                  </a:lnTo>
                  <a:lnTo>
                    <a:pt x="191835" y="176124"/>
                  </a:lnTo>
                  <a:lnTo>
                    <a:pt x="191853" y="175817"/>
                  </a:lnTo>
                  <a:lnTo>
                    <a:pt x="192015" y="173993"/>
                  </a:lnTo>
                  <a:lnTo>
                    <a:pt x="192087" y="173072"/>
                  </a:lnTo>
                  <a:lnTo>
                    <a:pt x="192141" y="172151"/>
                  </a:lnTo>
                  <a:lnTo>
                    <a:pt x="192178" y="171230"/>
                  </a:lnTo>
                  <a:lnTo>
                    <a:pt x="192196" y="170327"/>
                  </a:lnTo>
                  <a:lnTo>
                    <a:pt x="192196" y="169406"/>
                  </a:lnTo>
                  <a:lnTo>
                    <a:pt x="192160" y="168485"/>
                  </a:lnTo>
                  <a:lnTo>
                    <a:pt x="192069" y="167131"/>
                  </a:lnTo>
                  <a:lnTo>
                    <a:pt x="192015" y="165776"/>
                  </a:lnTo>
                  <a:lnTo>
                    <a:pt x="191997" y="164422"/>
                  </a:lnTo>
                  <a:lnTo>
                    <a:pt x="192015" y="163736"/>
                  </a:lnTo>
                  <a:lnTo>
                    <a:pt x="192033" y="163050"/>
                  </a:lnTo>
                  <a:lnTo>
                    <a:pt x="192051" y="162381"/>
                  </a:lnTo>
                  <a:lnTo>
                    <a:pt x="192087" y="161695"/>
                  </a:lnTo>
                  <a:lnTo>
                    <a:pt x="192141" y="161027"/>
                  </a:lnTo>
                  <a:lnTo>
                    <a:pt x="192214" y="160341"/>
                  </a:lnTo>
                  <a:lnTo>
                    <a:pt x="192286" y="159673"/>
                  </a:lnTo>
                  <a:lnTo>
                    <a:pt x="192394" y="159004"/>
                  </a:lnTo>
                  <a:lnTo>
                    <a:pt x="192485" y="158318"/>
                  </a:lnTo>
                  <a:lnTo>
                    <a:pt x="192611" y="157650"/>
                  </a:lnTo>
                  <a:lnTo>
                    <a:pt x="192665" y="157325"/>
                  </a:lnTo>
                  <a:lnTo>
                    <a:pt x="192719" y="156982"/>
                  </a:lnTo>
                  <a:lnTo>
                    <a:pt x="192755" y="156639"/>
                  </a:lnTo>
                  <a:lnTo>
                    <a:pt x="192755" y="156314"/>
                  </a:lnTo>
                  <a:lnTo>
                    <a:pt x="193406" y="156061"/>
                  </a:lnTo>
                  <a:close/>
                  <a:moveTo>
                    <a:pt x="94771" y="169533"/>
                  </a:moveTo>
                  <a:lnTo>
                    <a:pt x="95150" y="169551"/>
                  </a:lnTo>
                  <a:lnTo>
                    <a:pt x="95348" y="169803"/>
                  </a:lnTo>
                  <a:lnTo>
                    <a:pt x="95511" y="170074"/>
                  </a:lnTo>
                  <a:lnTo>
                    <a:pt x="95547" y="170363"/>
                  </a:lnTo>
                  <a:lnTo>
                    <a:pt x="95601" y="170634"/>
                  </a:lnTo>
                  <a:lnTo>
                    <a:pt x="95692" y="170905"/>
                  </a:lnTo>
                  <a:lnTo>
                    <a:pt x="95800" y="171176"/>
                  </a:lnTo>
                  <a:lnTo>
                    <a:pt x="95999" y="171194"/>
                  </a:lnTo>
                  <a:lnTo>
                    <a:pt x="96215" y="171176"/>
                  </a:lnTo>
                  <a:lnTo>
                    <a:pt x="96414" y="171158"/>
                  </a:lnTo>
                  <a:lnTo>
                    <a:pt x="96613" y="171104"/>
                  </a:lnTo>
                  <a:lnTo>
                    <a:pt x="96793" y="171031"/>
                  </a:lnTo>
                  <a:lnTo>
                    <a:pt x="96992" y="170959"/>
                  </a:lnTo>
                  <a:lnTo>
                    <a:pt x="97353" y="170779"/>
                  </a:lnTo>
                  <a:lnTo>
                    <a:pt x="97497" y="170869"/>
                  </a:lnTo>
                  <a:lnTo>
                    <a:pt x="97624" y="170977"/>
                  </a:lnTo>
                  <a:lnTo>
                    <a:pt x="97750" y="171086"/>
                  </a:lnTo>
                  <a:lnTo>
                    <a:pt x="97840" y="171212"/>
                  </a:lnTo>
                  <a:lnTo>
                    <a:pt x="97949" y="171338"/>
                  </a:lnTo>
                  <a:lnTo>
                    <a:pt x="98021" y="171483"/>
                  </a:lnTo>
                  <a:lnTo>
                    <a:pt x="98093" y="171627"/>
                  </a:lnTo>
                  <a:lnTo>
                    <a:pt x="98147" y="171772"/>
                  </a:lnTo>
                  <a:lnTo>
                    <a:pt x="98238" y="172079"/>
                  </a:lnTo>
                  <a:lnTo>
                    <a:pt x="98292" y="172404"/>
                  </a:lnTo>
                  <a:lnTo>
                    <a:pt x="98310" y="172747"/>
                  </a:lnTo>
                  <a:lnTo>
                    <a:pt x="98310" y="173072"/>
                  </a:lnTo>
                  <a:lnTo>
                    <a:pt x="98346" y="173740"/>
                  </a:lnTo>
                  <a:lnTo>
                    <a:pt x="98328" y="174408"/>
                  </a:lnTo>
                  <a:lnTo>
                    <a:pt x="98292" y="175058"/>
                  </a:lnTo>
                  <a:lnTo>
                    <a:pt x="98220" y="175727"/>
                  </a:lnTo>
                  <a:lnTo>
                    <a:pt x="98057" y="177063"/>
                  </a:lnTo>
                  <a:lnTo>
                    <a:pt x="97877" y="178381"/>
                  </a:lnTo>
                  <a:lnTo>
                    <a:pt x="97732" y="178598"/>
                  </a:lnTo>
                  <a:lnTo>
                    <a:pt x="97552" y="178797"/>
                  </a:lnTo>
                  <a:lnTo>
                    <a:pt x="97335" y="178977"/>
                  </a:lnTo>
                  <a:lnTo>
                    <a:pt x="97100" y="179140"/>
                  </a:lnTo>
                  <a:lnTo>
                    <a:pt x="96865" y="179266"/>
                  </a:lnTo>
                  <a:lnTo>
                    <a:pt x="96594" y="179356"/>
                  </a:lnTo>
                  <a:lnTo>
                    <a:pt x="96342" y="179410"/>
                  </a:lnTo>
                  <a:lnTo>
                    <a:pt x="96197" y="179429"/>
                  </a:lnTo>
                  <a:lnTo>
                    <a:pt x="96071" y="179429"/>
                  </a:lnTo>
                  <a:lnTo>
                    <a:pt x="95854" y="179302"/>
                  </a:lnTo>
                  <a:lnTo>
                    <a:pt x="95637" y="179158"/>
                  </a:lnTo>
                  <a:lnTo>
                    <a:pt x="95439" y="179013"/>
                  </a:lnTo>
                  <a:lnTo>
                    <a:pt x="95258" y="178833"/>
                  </a:lnTo>
                  <a:lnTo>
                    <a:pt x="94897" y="178490"/>
                  </a:lnTo>
                  <a:lnTo>
                    <a:pt x="94554" y="178110"/>
                  </a:lnTo>
                  <a:lnTo>
                    <a:pt x="94229" y="177731"/>
                  </a:lnTo>
                  <a:lnTo>
                    <a:pt x="93886" y="177352"/>
                  </a:lnTo>
                  <a:lnTo>
                    <a:pt x="93705" y="177189"/>
                  </a:lnTo>
                  <a:lnTo>
                    <a:pt x="93506" y="177009"/>
                  </a:lnTo>
                  <a:lnTo>
                    <a:pt x="93326" y="176846"/>
                  </a:lnTo>
                  <a:lnTo>
                    <a:pt x="93109" y="176702"/>
                  </a:lnTo>
                  <a:lnTo>
                    <a:pt x="92766" y="176611"/>
                  </a:lnTo>
                  <a:lnTo>
                    <a:pt x="92405" y="176539"/>
                  </a:lnTo>
                  <a:lnTo>
                    <a:pt x="91683" y="176395"/>
                  </a:lnTo>
                  <a:lnTo>
                    <a:pt x="91321" y="176304"/>
                  </a:lnTo>
                  <a:lnTo>
                    <a:pt x="90996" y="176196"/>
                  </a:lnTo>
                  <a:lnTo>
                    <a:pt x="90816" y="176124"/>
                  </a:lnTo>
                  <a:lnTo>
                    <a:pt x="90671" y="176034"/>
                  </a:lnTo>
                  <a:lnTo>
                    <a:pt x="90509" y="175925"/>
                  </a:lnTo>
                  <a:lnTo>
                    <a:pt x="90364" y="175817"/>
                  </a:lnTo>
                  <a:lnTo>
                    <a:pt x="90202" y="175654"/>
                  </a:lnTo>
                  <a:lnTo>
                    <a:pt x="90039" y="175474"/>
                  </a:lnTo>
                  <a:lnTo>
                    <a:pt x="89895" y="175275"/>
                  </a:lnTo>
                  <a:lnTo>
                    <a:pt x="89768" y="175076"/>
                  </a:lnTo>
                  <a:lnTo>
                    <a:pt x="89660" y="174878"/>
                  </a:lnTo>
                  <a:lnTo>
                    <a:pt x="89552" y="174661"/>
                  </a:lnTo>
                  <a:lnTo>
                    <a:pt x="89461" y="174444"/>
                  </a:lnTo>
                  <a:lnTo>
                    <a:pt x="89371" y="174228"/>
                  </a:lnTo>
                  <a:lnTo>
                    <a:pt x="89317" y="173993"/>
                  </a:lnTo>
                  <a:lnTo>
                    <a:pt x="89263" y="173758"/>
                  </a:lnTo>
                  <a:lnTo>
                    <a:pt x="89209" y="173523"/>
                  </a:lnTo>
                  <a:lnTo>
                    <a:pt x="89172" y="173289"/>
                  </a:lnTo>
                  <a:lnTo>
                    <a:pt x="89136" y="172819"/>
                  </a:lnTo>
                  <a:lnTo>
                    <a:pt x="89154" y="172350"/>
                  </a:lnTo>
                  <a:lnTo>
                    <a:pt x="89190" y="172169"/>
                  </a:lnTo>
                  <a:lnTo>
                    <a:pt x="89245" y="172025"/>
                  </a:lnTo>
                  <a:lnTo>
                    <a:pt x="89299" y="171862"/>
                  </a:lnTo>
                  <a:lnTo>
                    <a:pt x="89389" y="171718"/>
                  </a:lnTo>
                  <a:lnTo>
                    <a:pt x="89461" y="171591"/>
                  </a:lnTo>
                  <a:lnTo>
                    <a:pt x="89570" y="171465"/>
                  </a:lnTo>
                  <a:lnTo>
                    <a:pt x="89804" y="171212"/>
                  </a:lnTo>
                  <a:lnTo>
                    <a:pt x="90057" y="171013"/>
                  </a:lnTo>
                  <a:lnTo>
                    <a:pt x="90328" y="170815"/>
                  </a:lnTo>
                  <a:lnTo>
                    <a:pt x="90599" y="170634"/>
                  </a:lnTo>
                  <a:lnTo>
                    <a:pt x="90888" y="170472"/>
                  </a:lnTo>
                  <a:lnTo>
                    <a:pt x="91809" y="170110"/>
                  </a:lnTo>
                  <a:lnTo>
                    <a:pt x="92441" y="169966"/>
                  </a:lnTo>
                  <a:lnTo>
                    <a:pt x="93091" y="169821"/>
                  </a:lnTo>
                  <a:lnTo>
                    <a:pt x="93741" y="169695"/>
                  </a:lnTo>
                  <a:lnTo>
                    <a:pt x="94391" y="169551"/>
                  </a:lnTo>
                  <a:lnTo>
                    <a:pt x="94771" y="169533"/>
                  </a:lnTo>
                  <a:close/>
                  <a:moveTo>
                    <a:pt x="177966" y="131881"/>
                  </a:moveTo>
                  <a:lnTo>
                    <a:pt x="177568" y="132513"/>
                  </a:lnTo>
                  <a:lnTo>
                    <a:pt x="177189" y="133127"/>
                  </a:lnTo>
                  <a:lnTo>
                    <a:pt x="176449" y="134409"/>
                  </a:lnTo>
                  <a:lnTo>
                    <a:pt x="175726" y="135709"/>
                  </a:lnTo>
                  <a:lnTo>
                    <a:pt x="175040" y="137009"/>
                  </a:lnTo>
                  <a:lnTo>
                    <a:pt x="174390" y="138328"/>
                  </a:lnTo>
                  <a:lnTo>
                    <a:pt x="173740" y="139664"/>
                  </a:lnTo>
                  <a:lnTo>
                    <a:pt x="173108" y="141000"/>
                  </a:lnTo>
                  <a:lnTo>
                    <a:pt x="172494" y="142337"/>
                  </a:lnTo>
                  <a:lnTo>
                    <a:pt x="171880" y="143655"/>
                  </a:lnTo>
                  <a:lnTo>
                    <a:pt x="171248" y="144955"/>
                  </a:lnTo>
                  <a:lnTo>
                    <a:pt x="170598" y="146237"/>
                  </a:lnTo>
                  <a:lnTo>
                    <a:pt x="169948" y="147537"/>
                  </a:lnTo>
                  <a:lnTo>
                    <a:pt x="169280" y="148820"/>
                  </a:lnTo>
                  <a:lnTo>
                    <a:pt x="168611" y="150084"/>
                  </a:lnTo>
                  <a:lnTo>
                    <a:pt x="167925" y="151366"/>
                  </a:lnTo>
                  <a:lnTo>
                    <a:pt x="167221" y="152630"/>
                  </a:lnTo>
                  <a:lnTo>
                    <a:pt x="164946" y="156567"/>
                  </a:lnTo>
                  <a:lnTo>
                    <a:pt x="163826" y="158535"/>
                  </a:lnTo>
                  <a:lnTo>
                    <a:pt x="162706" y="160521"/>
                  </a:lnTo>
                  <a:lnTo>
                    <a:pt x="161298" y="163194"/>
                  </a:lnTo>
                  <a:lnTo>
                    <a:pt x="160575" y="164530"/>
                  </a:lnTo>
                  <a:lnTo>
                    <a:pt x="159853" y="165849"/>
                  </a:lnTo>
                  <a:lnTo>
                    <a:pt x="159113" y="167167"/>
                  </a:lnTo>
                  <a:lnTo>
                    <a:pt x="158336" y="168485"/>
                  </a:lnTo>
                  <a:lnTo>
                    <a:pt x="157560" y="169767"/>
                  </a:lnTo>
                  <a:lnTo>
                    <a:pt x="156747" y="171049"/>
                  </a:lnTo>
                  <a:lnTo>
                    <a:pt x="156007" y="172187"/>
                  </a:lnTo>
                  <a:lnTo>
                    <a:pt x="155230" y="173307"/>
                  </a:lnTo>
                  <a:lnTo>
                    <a:pt x="154454" y="174426"/>
                  </a:lnTo>
                  <a:lnTo>
                    <a:pt x="153659" y="175528"/>
                  </a:lnTo>
                  <a:lnTo>
                    <a:pt x="152070" y="177749"/>
                  </a:lnTo>
                  <a:lnTo>
                    <a:pt x="151293" y="178869"/>
                  </a:lnTo>
                  <a:lnTo>
                    <a:pt x="150535" y="180006"/>
                  </a:lnTo>
                  <a:lnTo>
                    <a:pt x="151077" y="178616"/>
                  </a:lnTo>
                  <a:lnTo>
                    <a:pt x="151618" y="177225"/>
                  </a:lnTo>
                  <a:lnTo>
                    <a:pt x="152648" y="174426"/>
                  </a:lnTo>
                  <a:lnTo>
                    <a:pt x="153677" y="171627"/>
                  </a:lnTo>
                  <a:lnTo>
                    <a:pt x="154706" y="168828"/>
                  </a:lnTo>
                  <a:lnTo>
                    <a:pt x="155013" y="168485"/>
                  </a:lnTo>
                  <a:lnTo>
                    <a:pt x="155338" y="168142"/>
                  </a:lnTo>
                  <a:lnTo>
                    <a:pt x="155682" y="167817"/>
                  </a:lnTo>
                  <a:lnTo>
                    <a:pt x="156025" y="167492"/>
                  </a:lnTo>
                  <a:lnTo>
                    <a:pt x="156711" y="166860"/>
                  </a:lnTo>
                  <a:lnTo>
                    <a:pt x="157054" y="166517"/>
                  </a:lnTo>
                  <a:lnTo>
                    <a:pt x="157379" y="166192"/>
                  </a:lnTo>
                  <a:lnTo>
                    <a:pt x="157632" y="165921"/>
                  </a:lnTo>
                  <a:lnTo>
                    <a:pt x="157867" y="165650"/>
                  </a:lnTo>
                  <a:lnTo>
                    <a:pt x="158083" y="165379"/>
                  </a:lnTo>
                  <a:lnTo>
                    <a:pt x="158300" y="165072"/>
                  </a:lnTo>
                  <a:lnTo>
                    <a:pt x="158499" y="164783"/>
                  </a:lnTo>
                  <a:lnTo>
                    <a:pt x="158679" y="164476"/>
                  </a:lnTo>
                  <a:lnTo>
                    <a:pt x="158842" y="164151"/>
                  </a:lnTo>
                  <a:lnTo>
                    <a:pt x="159004" y="163826"/>
                  </a:lnTo>
                  <a:lnTo>
                    <a:pt x="159293" y="163176"/>
                  </a:lnTo>
                  <a:lnTo>
                    <a:pt x="159564" y="162490"/>
                  </a:lnTo>
                  <a:lnTo>
                    <a:pt x="159799" y="161804"/>
                  </a:lnTo>
                  <a:lnTo>
                    <a:pt x="160016" y="161135"/>
                  </a:lnTo>
                  <a:lnTo>
                    <a:pt x="160431" y="160124"/>
                  </a:lnTo>
                  <a:lnTo>
                    <a:pt x="160864" y="159113"/>
                  </a:lnTo>
                  <a:lnTo>
                    <a:pt x="161063" y="158607"/>
                  </a:lnTo>
                  <a:lnTo>
                    <a:pt x="161262" y="158102"/>
                  </a:lnTo>
                  <a:lnTo>
                    <a:pt x="161442" y="157596"/>
                  </a:lnTo>
                  <a:lnTo>
                    <a:pt x="161605" y="157072"/>
                  </a:lnTo>
                  <a:lnTo>
                    <a:pt x="161713" y="156711"/>
                  </a:lnTo>
                  <a:lnTo>
                    <a:pt x="161821" y="156368"/>
                  </a:lnTo>
                  <a:lnTo>
                    <a:pt x="161966" y="156007"/>
                  </a:lnTo>
                  <a:lnTo>
                    <a:pt x="162110" y="155664"/>
                  </a:lnTo>
                  <a:lnTo>
                    <a:pt x="162417" y="154995"/>
                  </a:lnTo>
                  <a:lnTo>
                    <a:pt x="162742" y="154327"/>
                  </a:lnTo>
                  <a:lnTo>
                    <a:pt x="163447" y="153009"/>
                  </a:lnTo>
                  <a:lnTo>
                    <a:pt x="163772" y="152341"/>
                  </a:lnTo>
                  <a:lnTo>
                    <a:pt x="164079" y="151673"/>
                  </a:lnTo>
                  <a:lnTo>
                    <a:pt x="164530" y="150680"/>
                  </a:lnTo>
                  <a:lnTo>
                    <a:pt x="165000" y="149668"/>
                  </a:lnTo>
                  <a:lnTo>
                    <a:pt x="165198" y="149163"/>
                  </a:lnTo>
                  <a:lnTo>
                    <a:pt x="165397" y="148657"/>
                  </a:lnTo>
                  <a:lnTo>
                    <a:pt x="165560" y="148133"/>
                  </a:lnTo>
                  <a:lnTo>
                    <a:pt x="165686" y="147610"/>
                  </a:lnTo>
                  <a:lnTo>
                    <a:pt x="166192" y="147014"/>
                  </a:lnTo>
                  <a:lnTo>
                    <a:pt x="166697" y="146400"/>
                  </a:lnTo>
                  <a:lnTo>
                    <a:pt x="167167" y="145768"/>
                  </a:lnTo>
                  <a:lnTo>
                    <a:pt x="167636" y="145136"/>
                  </a:lnTo>
                  <a:lnTo>
                    <a:pt x="168557" y="143872"/>
                  </a:lnTo>
                  <a:lnTo>
                    <a:pt x="169027" y="143239"/>
                  </a:lnTo>
                  <a:lnTo>
                    <a:pt x="169514" y="142625"/>
                  </a:lnTo>
                  <a:lnTo>
                    <a:pt x="169875" y="142156"/>
                  </a:lnTo>
                  <a:lnTo>
                    <a:pt x="170255" y="141723"/>
                  </a:lnTo>
                  <a:lnTo>
                    <a:pt x="170634" y="141289"/>
                  </a:lnTo>
                  <a:lnTo>
                    <a:pt x="171031" y="140856"/>
                  </a:lnTo>
                  <a:lnTo>
                    <a:pt x="171826" y="140007"/>
                  </a:lnTo>
                  <a:lnTo>
                    <a:pt x="172223" y="139574"/>
                  </a:lnTo>
                  <a:lnTo>
                    <a:pt x="172602" y="139122"/>
                  </a:lnTo>
                  <a:lnTo>
                    <a:pt x="172945" y="138671"/>
                  </a:lnTo>
                  <a:lnTo>
                    <a:pt x="173325" y="138201"/>
                  </a:lnTo>
                  <a:lnTo>
                    <a:pt x="174065" y="137298"/>
                  </a:lnTo>
                  <a:lnTo>
                    <a:pt x="174444" y="136829"/>
                  </a:lnTo>
                  <a:lnTo>
                    <a:pt x="174787" y="136377"/>
                  </a:lnTo>
                  <a:lnTo>
                    <a:pt x="175130" y="135890"/>
                  </a:lnTo>
                  <a:lnTo>
                    <a:pt x="175456" y="135384"/>
                  </a:lnTo>
                  <a:lnTo>
                    <a:pt x="175726" y="134933"/>
                  </a:lnTo>
                  <a:lnTo>
                    <a:pt x="176033" y="134481"/>
                  </a:lnTo>
                  <a:lnTo>
                    <a:pt x="176358" y="134048"/>
                  </a:lnTo>
                  <a:lnTo>
                    <a:pt x="176665" y="133614"/>
                  </a:lnTo>
                  <a:lnTo>
                    <a:pt x="177334" y="132748"/>
                  </a:lnTo>
                  <a:lnTo>
                    <a:pt x="177659" y="132314"/>
                  </a:lnTo>
                  <a:lnTo>
                    <a:pt x="177966" y="131881"/>
                  </a:lnTo>
                  <a:close/>
                  <a:moveTo>
                    <a:pt x="138797" y="177894"/>
                  </a:moveTo>
                  <a:lnTo>
                    <a:pt x="138707" y="178092"/>
                  </a:lnTo>
                  <a:lnTo>
                    <a:pt x="139917" y="178110"/>
                  </a:lnTo>
                  <a:lnTo>
                    <a:pt x="139808" y="178598"/>
                  </a:lnTo>
                  <a:lnTo>
                    <a:pt x="139700" y="179103"/>
                  </a:lnTo>
                  <a:lnTo>
                    <a:pt x="139447" y="180079"/>
                  </a:lnTo>
                  <a:lnTo>
                    <a:pt x="138616" y="179988"/>
                  </a:lnTo>
                  <a:lnTo>
                    <a:pt x="138201" y="179934"/>
                  </a:lnTo>
                  <a:lnTo>
                    <a:pt x="137768" y="179916"/>
                  </a:lnTo>
                  <a:lnTo>
                    <a:pt x="137894" y="179248"/>
                  </a:lnTo>
                  <a:lnTo>
                    <a:pt x="138093" y="178526"/>
                  </a:lnTo>
                  <a:lnTo>
                    <a:pt x="138255" y="177930"/>
                  </a:lnTo>
                  <a:lnTo>
                    <a:pt x="138797" y="177894"/>
                  </a:lnTo>
                  <a:close/>
                  <a:moveTo>
                    <a:pt x="133759" y="177352"/>
                  </a:moveTo>
                  <a:lnTo>
                    <a:pt x="134011" y="177424"/>
                  </a:lnTo>
                  <a:lnTo>
                    <a:pt x="134264" y="177478"/>
                  </a:lnTo>
                  <a:lnTo>
                    <a:pt x="134535" y="177514"/>
                  </a:lnTo>
                  <a:lnTo>
                    <a:pt x="134806" y="177532"/>
                  </a:lnTo>
                  <a:lnTo>
                    <a:pt x="135330" y="177550"/>
                  </a:lnTo>
                  <a:lnTo>
                    <a:pt x="135871" y="177532"/>
                  </a:lnTo>
                  <a:lnTo>
                    <a:pt x="135817" y="177695"/>
                  </a:lnTo>
                  <a:lnTo>
                    <a:pt x="136287" y="177713"/>
                  </a:lnTo>
                  <a:lnTo>
                    <a:pt x="136774" y="177713"/>
                  </a:lnTo>
                  <a:lnTo>
                    <a:pt x="137009" y="177731"/>
                  </a:lnTo>
                  <a:lnTo>
                    <a:pt x="137244" y="177767"/>
                  </a:lnTo>
                  <a:lnTo>
                    <a:pt x="137479" y="177821"/>
                  </a:lnTo>
                  <a:lnTo>
                    <a:pt x="137713" y="177894"/>
                  </a:lnTo>
                  <a:lnTo>
                    <a:pt x="137551" y="178508"/>
                  </a:lnTo>
                  <a:lnTo>
                    <a:pt x="137370" y="179122"/>
                  </a:lnTo>
                  <a:lnTo>
                    <a:pt x="137280" y="179519"/>
                  </a:lnTo>
                  <a:lnTo>
                    <a:pt x="137208" y="179916"/>
                  </a:lnTo>
                  <a:lnTo>
                    <a:pt x="135799" y="179988"/>
                  </a:lnTo>
                  <a:lnTo>
                    <a:pt x="134391" y="180043"/>
                  </a:lnTo>
                  <a:lnTo>
                    <a:pt x="132982" y="180097"/>
                  </a:lnTo>
                  <a:lnTo>
                    <a:pt x="131574" y="180115"/>
                  </a:lnTo>
                  <a:lnTo>
                    <a:pt x="131899" y="179447"/>
                  </a:lnTo>
                  <a:lnTo>
                    <a:pt x="132224" y="178760"/>
                  </a:lnTo>
                  <a:lnTo>
                    <a:pt x="132531" y="178074"/>
                  </a:lnTo>
                  <a:lnTo>
                    <a:pt x="132820" y="177370"/>
                  </a:lnTo>
                  <a:lnTo>
                    <a:pt x="133289" y="177352"/>
                  </a:lnTo>
                  <a:close/>
                  <a:moveTo>
                    <a:pt x="126644" y="174246"/>
                  </a:moveTo>
                  <a:lnTo>
                    <a:pt x="127222" y="174264"/>
                  </a:lnTo>
                  <a:lnTo>
                    <a:pt x="127799" y="174318"/>
                  </a:lnTo>
                  <a:lnTo>
                    <a:pt x="128377" y="174372"/>
                  </a:lnTo>
                  <a:lnTo>
                    <a:pt x="128955" y="174426"/>
                  </a:lnTo>
                  <a:lnTo>
                    <a:pt x="129551" y="174462"/>
                  </a:lnTo>
                  <a:lnTo>
                    <a:pt x="130129" y="174481"/>
                  </a:lnTo>
                  <a:lnTo>
                    <a:pt x="130707" y="174462"/>
                  </a:lnTo>
                  <a:lnTo>
                    <a:pt x="130707" y="174571"/>
                  </a:lnTo>
                  <a:lnTo>
                    <a:pt x="131808" y="174643"/>
                  </a:lnTo>
                  <a:lnTo>
                    <a:pt x="132910" y="174643"/>
                  </a:lnTo>
                  <a:lnTo>
                    <a:pt x="132892" y="174788"/>
                  </a:lnTo>
                  <a:lnTo>
                    <a:pt x="133307" y="174806"/>
                  </a:lnTo>
                  <a:lnTo>
                    <a:pt x="133109" y="175203"/>
                  </a:lnTo>
                  <a:lnTo>
                    <a:pt x="132910" y="175600"/>
                  </a:lnTo>
                  <a:lnTo>
                    <a:pt x="132567" y="176377"/>
                  </a:lnTo>
                  <a:lnTo>
                    <a:pt x="132224" y="177153"/>
                  </a:lnTo>
                  <a:lnTo>
                    <a:pt x="131285" y="177243"/>
                  </a:lnTo>
                  <a:lnTo>
                    <a:pt x="131700" y="177298"/>
                  </a:lnTo>
                  <a:lnTo>
                    <a:pt x="132115" y="177334"/>
                  </a:lnTo>
                  <a:lnTo>
                    <a:pt x="131429" y="178778"/>
                  </a:lnTo>
                  <a:lnTo>
                    <a:pt x="130779" y="180241"/>
                  </a:lnTo>
                  <a:lnTo>
                    <a:pt x="130237" y="180259"/>
                  </a:lnTo>
                  <a:lnTo>
                    <a:pt x="129696" y="180277"/>
                  </a:lnTo>
                  <a:lnTo>
                    <a:pt x="129425" y="180295"/>
                  </a:lnTo>
                  <a:lnTo>
                    <a:pt x="129154" y="180313"/>
                  </a:lnTo>
                  <a:lnTo>
                    <a:pt x="128901" y="180368"/>
                  </a:lnTo>
                  <a:lnTo>
                    <a:pt x="128630" y="180422"/>
                  </a:lnTo>
                  <a:lnTo>
                    <a:pt x="127745" y="180458"/>
                  </a:lnTo>
                  <a:lnTo>
                    <a:pt x="126860" y="180512"/>
                  </a:lnTo>
                  <a:lnTo>
                    <a:pt x="126896" y="180638"/>
                  </a:lnTo>
                  <a:lnTo>
                    <a:pt x="126156" y="180657"/>
                  </a:lnTo>
                  <a:lnTo>
                    <a:pt x="125416" y="180675"/>
                  </a:lnTo>
                  <a:lnTo>
                    <a:pt x="125452" y="180819"/>
                  </a:lnTo>
                  <a:lnTo>
                    <a:pt x="125000" y="180819"/>
                  </a:lnTo>
                  <a:lnTo>
                    <a:pt x="124766" y="180837"/>
                  </a:lnTo>
                  <a:lnTo>
                    <a:pt x="124549" y="180873"/>
                  </a:lnTo>
                  <a:lnTo>
                    <a:pt x="124115" y="180964"/>
                  </a:lnTo>
                  <a:lnTo>
                    <a:pt x="123682" y="181090"/>
                  </a:lnTo>
                  <a:lnTo>
                    <a:pt x="123772" y="180638"/>
                  </a:lnTo>
                  <a:lnTo>
                    <a:pt x="123881" y="180205"/>
                  </a:lnTo>
                  <a:lnTo>
                    <a:pt x="124007" y="179772"/>
                  </a:lnTo>
                  <a:lnTo>
                    <a:pt x="124152" y="179338"/>
                  </a:lnTo>
                  <a:lnTo>
                    <a:pt x="124441" y="178490"/>
                  </a:lnTo>
                  <a:lnTo>
                    <a:pt x="124784" y="177641"/>
                  </a:lnTo>
                  <a:lnTo>
                    <a:pt x="125452" y="175961"/>
                  </a:lnTo>
                  <a:lnTo>
                    <a:pt x="125777" y="175113"/>
                  </a:lnTo>
                  <a:lnTo>
                    <a:pt x="125921" y="174679"/>
                  </a:lnTo>
                  <a:lnTo>
                    <a:pt x="126066" y="174246"/>
                  </a:lnTo>
                  <a:close/>
                  <a:moveTo>
                    <a:pt x="137695" y="180313"/>
                  </a:moveTo>
                  <a:lnTo>
                    <a:pt x="139411" y="180331"/>
                  </a:lnTo>
                  <a:lnTo>
                    <a:pt x="139285" y="180855"/>
                  </a:lnTo>
                  <a:lnTo>
                    <a:pt x="139158" y="181397"/>
                  </a:lnTo>
                  <a:lnTo>
                    <a:pt x="138923" y="182462"/>
                  </a:lnTo>
                  <a:lnTo>
                    <a:pt x="138689" y="182535"/>
                  </a:lnTo>
                  <a:lnTo>
                    <a:pt x="138454" y="182589"/>
                  </a:lnTo>
                  <a:lnTo>
                    <a:pt x="137984" y="182679"/>
                  </a:lnTo>
                  <a:lnTo>
                    <a:pt x="137497" y="182751"/>
                  </a:lnTo>
                  <a:lnTo>
                    <a:pt x="137027" y="182842"/>
                  </a:lnTo>
                  <a:lnTo>
                    <a:pt x="137190" y="182137"/>
                  </a:lnTo>
                  <a:lnTo>
                    <a:pt x="137370" y="181433"/>
                  </a:lnTo>
                  <a:lnTo>
                    <a:pt x="137533" y="180693"/>
                  </a:lnTo>
                  <a:lnTo>
                    <a:pt x="137695" y="180313"/>
                  </a:lnTo>
                  <a:close/>
                  <a:moveTo>
                    <a:pt x="139212" y="136287"/>
                  </a:moveTo>
                  <a:lnTo>
                    <a:pt x="140007" y="136431"/>
                  </a:lnTo>
                  <a:lnTo>
                    <a:pt x="140007" y="136540"/>
                  </a:lnTo>
                  <a:lnTo>
                    <a:pt x="140494" y="136666"/>
                  </a:lnTo>
                  <a:lnTo>
                    <a:pt x="140982" y="136793"/>
                  </a:lnTo>
                  <a:lnTo>
                    <a:pt x="140928" y="136955"/>
                  </a:lnTo>
                  <a:lnTo>
                    <a:pt x="140928" y="136955"/>
                  </a:lnTo>
                  <a:lnTo>
                    <a:pt x="141542" y="136919"/>
                  </a:lnTo>
                  <a:lnTo>
                    <a:pt x="141433" y="137136"/>
                  </a:lnTo>
                  <a:lnTo>
                    <a:pt x="142102" y="137118"/>
                  </a:lnTo>
                  <a:lnTo>
                    <a:pt x="142102" y="137118"/>
                  </a:lnTo>
                  <a:lnTo>
                    <a:pt x="141993" y="137370"/>
                  </a:lnTo>
                  <a:lnTo>
                    <a:pt x="142499" y="137280"/>
                  </a:lnTo>
                  <a:lnTo>
                    <a:pt x="142499" y="137280"/>
                  </a:lnTo>
                  <a:lnTo>
                    <a:pt x="141813" y="138653"/>
                  </a:lnTo>
                  <a:lnTo>
                    <a:pt x="141108" y="140025"/>
                  </a:lnTo>
                  <a:lnTo>
                    <a:pt x="140765" y="140711"/>
                  </a:lnTo>
                  <a:lnTo>
                    <a:pt x="140440" y="141416"/>
                  </a:lnTo>
                  <a:lnTo>
                    <a:pt x="140115" y="142102"/>
                  </a:lnTo>
                  <a:lnTo>
                    <a:pt x="139808" y="142824"/>
                  </a:lnTo>
                  <a:lnTo>
                    <a:pt x="139266" y="142752"/>
                  </a:lnTo>
                  <a:lnTo>
                    <a:pt x="139285" y="142625"/>
                  </a:lnTo>
                  <a:lnTo>
                    <a:pt x="138833" y="142499"/>
                  </a:lnTo>
                  <a:lnTo>
                    <a:pt x="138382" y="142373"/>
                  </a:lnTo>
                  <a:lnTo>
                    <a:pt x="138345" y="142282"/>
                  </a:lnTo>
                  <a:lnTo>
                    <a:pt x="137930" y="142138"/>
                  </a:lnTo>
                  <a:lnTo>
                    <a:pt x="137533" y="141993"/>
                  </a:lnTo>
                  <a:lnTo>
                    <a:pt x="137208" y="141903"/>
                  </a:lnTo>
                  <a:lnTo>
                    <a:pt x="136883" y="141813"/>
                  </a:lnTo>
                  <a:lnTo>
                    <a:pt x="136919" y="141741"/>
                  </a:lnTo>
                  <a:lnTo>
                    <a:pt x="136504" y="141596"/>
                  </a:lnTo>
                  <a:lnTo>
                    <a:pt x="136070" y="141452"/>
                  </a:lnTo>
                  <a:lnTo>
                    <a:pt x="135745" y="141343"/>
                  </a:lnTo>
                  <a:lnTo>
                    <a:pt x="135402" y="141289"/>
                  </a:lnTo>
                  <a:lnTo>
                    <a:pt x="135492" y="141199"/>
                  </a:lnTo>
                  <a:lnTo>
                    <a:pt x="134842" y="141000"/>
                  </a:lnTo>
                  <a:lnTo>
                    <a:pt x="134445" y="140874"/>
                  </a:lnTo>
                  <a:lnTo>
                    <a:pt x="134048" y="140747"/>
                  </a:lnTo>
                  <a:lnTo>
                    <a:pt x="133650" y="140585"/>
                  </a:lnTo>
                  <a:lnTo>
                    <a:pt x="133253" y="140440"/>
                  </a:lnTo>
                  <a:lnTo>
                    <a:pt x="132838" y="140314"/>
                  </a:lnTo>
                  <a:lnTo>
                    <a:pt x="132422" y="140224"/>
                  </a:lnTo>
                  <a:lnTo>
                    <a:pt x="132784" y="140368"/>
                  </a:lnTo>
                  <a:lnTo>
                    <a:pt x="133163" y="140495"/>
                  </a:lnTo>
                  <a:lnTo>
                    <a:pt x="133614" y="140693"/>
                  </a:lnTo>
                  <a:lnTo>
                    <a:pt x="134066" y="140910"/>
                  </a:lnTo>
                  <a:lnTo>
                    <a:pt x="134499" y="141054"/>
                  </a:lnTo>
                  <a:lnTo>
                    <a:pt x="134914" y="141199"/>
                  </a:lnTo>
                  <a:lnTo>
                    <a:pt x="134896" y="141289"/>
                  </a:lnTo>
                  <a:lnTo>
                    <a:pt x="135366" y="141434"/>
                  </a:lnTo>
                  <a:lnTo>
                    <a:pt x="135853" y="141560"/>
                  </a:lnTo>
                  <a:lnTo>
                    <a:pt x="135817" y="141668"/>
                  </a:lnTo>
                  <a:lnTo>
                    <a:pt x="136269" y="141795"/>
                  </a:lnTo>
                  <a:lnTo>
                    <a:pt x="136756" y="141921"/>
                  </a:lnTo>
                  <a:lnTo>
                    <a:pt x="136738" y="142030"/>
                  </a:lnTo>
                  <a:lnTo>
                    <a:pt x="137190" y="142174"/>
                  </a:lnTo>
                  <a:lnTo>
                    <a:pt x="137659" y="142300"/>
                  </a:lnTo>
                  <a:lnTo>
                    <a:pt x="137641" y="142409"/>
                  </a:lnTo>
                  <a:lnTo>
                    <a:pt x="138111" y="142535"/>
                  </a:lnTo>
                  <a:lnTo>
                    <a:pt x="138562" y="142662"/>
                  </a:lnTo>
                  <a:lnTo>
                    <a:pt x="138598" y="142824"/>
                  </a:lnTo>
                  <a:lnTo>
                    <a:pt x="138833" y="142824"/>
                  </a:lnTo>
                  <a:lnTo>
                    <a:pt x="139465" y="143059"/>
                  </a:lnTo>
                  <a:lnTo>
                    <a:pt x="139592" y="143366"/>
                  </a:lnTo>
                  <a:lnTo>
                    <a:pt x="138941" y="144829"/>
                  </a:lnTo>
                  <a:lnTo>
                    <a:pt x="138327" y="146309"/>
                  </a:lnTo>
                  <a:lnTo>
                    <a:pt x="137695" y="147772"/>
                  </a:lnTo>
                  <a:lnTo>
                    <a:pt x="137045" y="149235"/>
                  </a:lnTo>
                  <a:lnTo>
                    <a:pt x="136467" y="149090"/>
                  </a:lnTo>
                  <a:lnTo>
                    <a:pt x="135871" y="148928"/>
                  </a:lnTo>
                  <a:lnTo>
                    <a:pt x="135510" y="148838"/>
                  </a:lnTo>
                  <a:lnTo>
                    <a:pt x="135167" y="148747"/>
                  </a:lnTo>
                  <a:lnTo>
                    <a:pt x="134788" y="148639"/>
                  </a:lnTo>
                  <a:lnTo>
                    <a:pt x="134409" y="148567"/>
                  </a:lnTo>
                  <a:lnTo>
                    <a:pt x="133957" y="148458"/>
                  </a:lnTo>
                  <a:lnTo>
                    <a:pt x="133506" y="148368"/>
                  </a:lnTo>
                  <a:lnTo>
                    <a:pt x="133054" y="148260"/>
                  </a:lnTo>
                  <a:lnTo>
                    <a:pt x="132603" y="148133"/>
                  </a:lnTo>
                  <a:lnTo>
                    <a:pt x="132314" y="148151"/>
                  </a:lnTo>
                  <a:lnTo>
                    <a:pt x="132043" y="148169"/>
                  </a:lnTo>
                  <a:lnTo>
                    <a:pt x="132657" y="148296"/>
                  </a:lnTo>
                  <a:lnTo>
                    <a:pt x="132982" y="148440"/>
                  </a:lnTo>
                  <a:lnTo>
                    <a:pt x="133325" y="148567"/>
                  </a:lnTo>
                  <a:lnTo>
                    <a:pt x="133686" y="148657"/>
                  </a:lnTo>
                  <a:lnTo>
                    <a:pt x="133849" y="148675"/>
                  </a:lnTo>
                  <a:lnTo>
                    <a:pt x="134048" y="148693"/>
                  </a:lnTo>
                  <a:lnTo>
                    <a:pt x="133957" y="148820"/>
                  </a:lnTo>
                  <a:lnTo>
                    <a:pt x="134463" y="148874"/>
                  </a:lnTo>
                  <a:lnTo>
                    <a:pt x="134662" y="148946"/>
                  </a:lnTo>
                  <a:lnTo>
                    <a:pt x="134860" y="149000"/>
                  </a:lnTo>
                  <a:lnTo>
                    <a:pt x="135294" y="149072"/>
                  </a:lnTo>
                  <a:lnTo>
                    <a:pt x="135276" y="149181"/>
                  </a:lnTo>
                  <a:lnTo>
                    <a:pt x="135763" y="149235"/>
                  </a:lnTo>
                  <a:lnTo>
                    <a:pt x="135944" y="149307"/>
                  </a:lnTo>
                  <a:lnTo>
                    <a:pt x="136142" y="149361"/>
                  </a:lnTo>
                  <a:lnTo>
                    <a:pt x="136558" y="149434"/>
                  </a:lnTo>
                  <a:lnTo>
                    <a:pt x="136540" y="149560"/>
                  </a:lnTo>
                  <a:lnTo>
                    <a:pt x="136919" y="149596"/>
                  </a:lnTo>
                  <a:lnTo>
                    <a:pt x="136377" y="150752"/>
                  </a:lnTo>
                  <a:lnTo>
                    <a:pt x="135835" y="151908"/>
                  </a:lnTo>
                  <a:lnTo>
                    <a:pt x="135258" y="153063"/>
                  </a:lnTo>
                  <a:lnTo>
                    <a:pt x="134969" y="153641"/>
                  </a:lnTo>
                  <a:lnTo>
                    <a:pt x="134662" y="154201"/>
                  </a:lnTo>
                  <a:lnTo>
                    <a:pt x="133686" y="153876"/>
                  </a:lnTo>
                  <a:lnTo>
                    <a:pt x="133145" y="153677"/>
                  </a:lnTo>
                  <a:lnTo>
                    <a:pt x="132585" y="153497"/>
                  </a:lnTo>
                  <a:lnTo>
                    <a:pt x="132242" y="153388"/>
                  </a:lnTo>
                  <a:lnTo>
                    <a:pt x="131899" y="153280"/>
                  </a:lnTo>
                  <a:lnTo>
                    <a:pt x="131556" y="153208"/>
                  </a:lnTo>
                  <a:lnTo>
                    <a:pt x="131393" y="153190"/>
                  </a:lnTo>
                  <a:lnTo>
                    <a:pt x="131212" y="153172"/>
                  </a:lnTo>
                  <a:lnTo>
                    <a:pt x="131249" y="153081"/>
                  </a:lnTo>
                  <a:lnTo>
                    <a:pt x="130905" y="153009"/>
                  </a:lnTo>
                  <a:lnTo>
                    <a:pt x="130544" y="152919"/>
                  </a:lnTo>
                  <a:lnTo>
                    <a:pt x="130219" y="152901"/>
                  </a:lnTo>
                  <a:lnTo>
                    <a:pt x="130219" y="152901"/>
                  </a:lnTo>
                  <a:lnTo>
                    <a:pt x="130779" y="153099"/>
                  </a:lnTo>
                  <a:lnTo>
                    <a:pt x="131321" y="153424"/>
                  </a:lnTo>
                  <a:lnTo>
                    <a:pt x="131610" y="153370"/>
                  </a:lnTo>
                  <a:lnTo>
                    <a:pt x="131610" y="153533"/>
                  </a:lnTo>
                  <a:lnTo>
                    <a:pt x="132477" y="153822"/>
                  </a:lnTo>
                  <a:lnTo>
                    <a:pt x="133000" y="154056"/>
                  </a:lnTo>
                  <a:lnTo>
                    <a:pt x="133614" y="154201"/>
                  </a:lnTo>
                  <a:lnTo>
                    <a:pt x="133632" y="154291"/>
                  </a:lnTo>
                  <a:lnTo>
                    <a:pt x="134481" y="154562"/>
                  </a:lnTo>
                  <a:lnTo>
                    <a:pt x="134084" y="155248"/>
                  </a:lnTo>
                  <a:lnTo>
                    <a:pt x="133686" y="155935"/>
                  </a:lnTo>
                  <a:lnTo>
                    <a:pt x="132892" y="157307"/>
                  </a:lnTo>
                  <a:lnTo>
                    <a:pt x="132079" y="158661"/>
                  </a:lnTo>
                  <a:lnTo>
                    <a:pt x="131267" y="160016"/>
                  </a:lnTo>
                  <a:lnTo>
                    <a:pt x="131086" y="160016"/>
                  </a:lnTo>
                  <a:lnTo>
                    <a:pt x="130923" y="159980"/>
                  </a:lnTo>
                  <a:lnTo>
                    <a:pt x="130580" y="159944"/>
                  </a:lnTo>
                  <a:lnTo>
                    <a:pt x="130382" y="159853"/>
                  </a:lnTo>
                  <a:lnTo>
                    <a:pt x="130183" y="159799"/>
                  </a:lnTo>
                  <a:lnTo>
                    <a:pt x="129984" y="159763"/>
                  </a:lnTo>
                  <a:lnTo>
                    <a:pt x="129768" y="159745"/>
                  </a:lnTo>
                  <a:lnTo>
                    <a:pt x="129786" y="159655"/>
                  </a:lnTo>
                  <a:lnTo>
                    <a:pt x="129280" y="159546"/>
                  </a:lnTo>
                  <a:lnTo>
                    <a:pt x="128793" y="159420"/>
                  </a:lnTo>
                  <a:lnTo>
                    <a:pt x="127817" y="159167"/>
                  </a:lnTo>
                  <a:lnTo>
                    <a:pt x="127565" y="159113"/>
                  </a:lnTo>
                  <a:lnTo>
                    <a:pt x="127312" y="159059"/>
                  </a:lnTo>
                  <a:lnTo>
                    <a:pt x="127041" y="159059"/>
                  </a:lnTo>
                  <a:lnTo>
                    <a:pt x="126788" y="159041"/>
                  </a:lnTo>
                  <a:lnTo>
                    <a:pt x="126896" y="158914"/>
                  </a:lnTo>
                  <a:lnTo>
                    <a:pt x="126463" y="158878"/>
                  </a:lnTo>
                  <a:lnTo>
                    <a:pt x="126246" y="158842"/>
                  </a:lnTo>
                  <a:lnTo>
                    <a:pt x="126048" y="158788"/>
                  </a:lnTo>
                  <a:lnTo>
                    <a:pt x="125650" y="158752"/>
                  </a:lnTo>
                  <a:lnTo>
                    <a:pt x="126752" y="159149"/>
                  </a:lnTo>
                  <a:lnTo>
                    <a:pt x="127890" y="159546"/>
                  </a:lnTo>
                  <a:lnTo>
                    <a:pt x="128287" y="159618"/>
                  </a:lnTo>
                  <a:lnTo>
                    <a:pt x="128720" y="159673"/>
                  </a:lnTo>
                  <a:lnTo>
                    <a:pt x="128666" y="159799"/>
                  </a:lnTo>
                  <a:lnTo>
                    <a:pt x="129172" y="159853"/>
                  </a:lnTo>
                  <a:lnTo>
                    <a:pt x="129370" y="159925"/>
                  </a:lnTo>
                  <a:lnTo>
                    <a:pt x="129569" y="159980"/>
                  </a:lnTo>
                  <a:lnTo>
                    <a:pt x="129984" y="160052"/>
                  </a:lnTo>
                  <a:lnTo>
                    <a:pt x="129948" y="160160"/>
                  </a:lnTo>
                  <a:lnTo>
                    <a:pt x="130436" y="160214"/>
                  </a:lnTo>
                  <a:lnTo>
                    <a:pt x="131050" y="160431"/>
                  </a:lnTo>
                  <a:lnTo>
                    <a:pt x="130779" y="160901"/>
                  </a:lnTo>
                  <a:lnTo>
                    <a:pt x="130526" y="161388"/>
                  </a:lnTo>
                  <a:lnTo>
                    <a:pt x="130039" y="162363"/>
                  </a:lnTo>
                  <a:lnTo>
                    <a:pt x="129804" y="162833"/>
                  </a:lnTo>
                  <a:lnTo>
                    <a:pt x="129533" y="163302"/>
                  </a:lnTo>
                  <a:lnTo>
                    <a:pt x="129244" y="163772"/>
                  </a:lnTo>
                  <a:lnTo>
                    <a:pt x="129082" y="163989"/>
                  </a:lnTo>
                  <a:lnTo>
                    <a:pt x="128901" y="164205"/>
                  </a:lnTo>
                  <a:lnTo>
                    <a:pt x="128630" y="164566"/>
                  </a:lnTo>
                  <a:lnTo>
                    <a:pt x="128377" y="164946"/>
                  </a:lnTo>
                  <a:lnTo>
                    <a:pt x="128124" y="165325"/>
                  </a:lnTo>
                  <a:lnTo>
                    <a:pt x="127890" y="165704"/>
                  </a:lnTo>
                  <a:lnTo>
                    <a:pt x="127438" y="166499"/>
                  </a:lnTo>
                  <a:lnTo>
                    <a:pt x="127005" y="167293"/>
                  </a:lnTo>
                  <a:lnTo>
                    <a:pt x="126282" y="167275"/>
                  </a:lnTo>
                  <a:lnTo>
                    <a:pt x="125560" y="167293"/>
                  </a:lnTo>
                  <a:lnTo>
                    <a:pt x="125560" y="167149"/>
                  </a:lnTo>
                  <a:lnTo>
                    <a:pt x="124115" y="167113"/>
                  </a:lnTo>
                  <a:lnTo>
                    <a:pt x="123393" y="167095"/>
                  </a:lnTo>
                  <a:lnTo>
                    <a:pt x="122671" y="167113"/>
                  </a:lnTo>
                  <a:lnTo>
                    <a:pt x="122021" y="167040"/>
                  </a:lnTo>
                  <a:lnTo>
                    <a:pt x="121389" y="166968"/>
                  </a:lnTo>
                  <a:lnTo>
                    <a:pt x="121389" y="166968"/>
                  </a:lnTo>
                  <a:lnTo>
                    <a:pt x="121443" y="167131"/>
                  </a:lnTo>
                  <a:lnTo>
                    <a:pt x="120955" y="167131"/>
                  </a:lnTo>
                  <a:lnTo>
                    <a:pt x="120468" y="167167"/>
                  </a:lnTo>
                  <a:lnTo>
                    <a:pt x="120955" y="167221"/>
                  </a:lnTo>
                  <a:lnTo>
                    <a:pt x="121443" y="167257"/>
                  </a:lnTo>
                  <a:lnTo>
                    <a:pt x="122400" y="167293"/>
                  </a:lnTo>
                  <a:lnTo>
                    <a:pt x="123375" y="167311"/>
                  </a:lnTo>
                  <a:lnTo>
                    <a:pt x="124332" y="167293"/>
                  </a:lnTo>
                  <a:lnTo>
                    <a:pt x="124332" y="167293"/>
                  </a:lnTo>
                  <a:lnTo>
                    <a:pt x="124314" y="167438"/>
                  </a:lnTo>
                  <a:lnTo>
                    <a:pt x="125524" y="167492"/>
                  </a:lnTo>
                  <a:lnTo>
                    <a:pt x="126716" y="167492"/>
                  </a:lnTo>
                  <a:lnTo>
                    <a:pt x="126716" y="167889"/>
                  </a:lnTo>
                  <a:lnTo>
                    <a:pt x="125325" y="170544"/>
                  </a:lnTo>
                  <a:lnTo>
                    <a:pt x="123953" y="173235"/>
                  </a:lnTo>
                  <a:lnTo>
                    <a:pt x="121262" y="178598"/>
                  </a:lnTo>
                  <a:lnTo>
                    <a:pt x="120684" y="179699"/>
                  </a:lnTo>
                  <a:lnTo>
                    <a:pt x="120377" y="180241"/>
                  </a:lnTo>
                  <a:lnTo>
                    <a:pt x="120070" y="180783"/>
                  </a:lnTo>
                  <a:lnTo>
                    <a:pt x="119727" y="181307"/>
                  </a:lnTo>
                  <a:lnTo>
                    <a:pt x="119366" y="181812"/>
                  </a:lnTo>
                  <a:lnTo>
                    <a:pt x="118987" y="182318"/>
                  </a:lnTo>
                  <a:lnTo>
                    <a:pt x="118572" y="182769"/>
                  </a:lnTo>
                  <a:lnTo>
                    <a:pt x="118265" y="183058"/>
                  </a:lnTo>
                  <a:lnTo>
                    <a:pt x="118102" y="183185"/>
                  </a:lnTo>
                  <a:lnTo>
                    <a:pt x="117939" y="183311"/>
                  </a:lnTo>
                  <a:lnTo>
                    <a:pt x="117777" y="183419"/>
                  </a:lnTo>
                  <a:lnTo>
                    <a:pt x="117596" y="183528"/>
                  </a:lnTo>
                  <a:lnTo>
                    <a:pt x="117398" y="183600"/>
                  </a:lnTo>
                  <a:lnTo>
                    <a:pt x="117199" y="183654"/>
                  </a:lnTo>
                  <a:lnTo>
                    <a:pt x="117109" y="183636"/>
                  </a:lnTo>
                  <a:lnTo>
                    <a:pt x="117037" y="183600"/>
                  </a:lnTo>
                  <a:lnTo>
                    <a:pt x="116982" y="183546"/>
                  </a:lnTo>
                  <a:lnTo>
                    <a:pt x="116964" y="183474"/>
                  </a:lnTo>
                  <a:lnTo>
                    <a:pt x="116928" y="183293"/>
                  </a:lnTo>
                  <a:lnTo>
                    <a:pt x="116928" y="183131"/>
                  </a:lnTo>
                  <a:lnTo>
                    <a:pt x="116928" y="182860"/>
                  </a:lnTo>
                  <a:lnTo>
                    <a:pt x="116946" y="182589"/>
                  </a:lnTo>
                  <a:lnTo>
                    <a:pt x="117000" y="182065"/>
                  </a:lnTo>
                  <a:lnTo>
                    <a:pt x="117091" y="181559"/>
                  </a:lnTo>
                  <a:lnTo>
                    <a:pt x="117181" y="181036"/>
                  </a:lnTo>
                  <a:lnTo>
                    <a:pt x="117271" y="180512"/>
                  </a:lnTo>
                  <a:lnTo>
                    <a:pt x="117344" y="179988"/>
                  </a:lnTo>
                  <a:lnTo>
                    <a:pt x="117362" y="179717"/>
                  </a:lnTo>
                  <a:lnTo>
                    <a:pt x="117362" y="179465"/>
                  </a:lnTo>
                  <a:lnTo>
                    <a:pt x="117362" y="179194"/>
                  </a:lnTo>
                  <a:lnTo>
                    <a:pt x="117326" y="178923"/>
                  </a:lnTo>
                  <a:lnTo>
                    <a:pt x="117289" y="178652"/>
                  </a:lnTo>
                  <a:lnTo>
                    <a:pt x="117235" y="178381"/>
                  </a:lnTo>
                  <a:lnTo>
                    <a:pt x="117163" y="178110"/>
                  </a:lnTo>
                  <a:lnTo>
                    <a:pt x="117091" y="177839"/>
                  </a:lnTo>
                  <a:lnTo>
                    <a:pt x="116982" y="177587"/>
                  </a:lnTo>
                  <a:lnTo>
                    <a:pt x="116856" y="177334"/>
                  </a:lnTo>
                  <a:lnTo>
                    <a:pt x="116712" y="177099"/>
                  </a:lnTo>
                  <a:lnTo>
                    <a:pt x="116513" y="176900"/>
                  </a:lnTo>
                  <a:lnTo>
                    <a:pt x="116350" y="176756"/>
                  </a:lnTo>
                  <a:lnTo>
                    <a:pt x="116170" y="176629"/>
                  </a:lnTo>
                  <a:lnTo>
                    <a:pt x="115971" y="176539"/>
                  </a:lnTo>
                  <a:lnTo>
                    <a:pt x="115772" y="176467"/>
                  </a:lnTo>
                  <a:lnTo>
                    <a:pt x="115556" y="176395"/>
                  </a:lnTo>
                  <a:lnTo>
                    <a:pt x="115339" y="176341"/>
                  </a:lnTo>
                  <a:lnTo>
                    <a:pt x="114924" y="176250"/>
                  </a:lnTo>
                  <a:lnTo>
                    <a:pt x="115303" y="175690"/>
                  </a:lnTo>
                  <a:lnTo>
                    <a:pt x="115646" y="175113"/>
                  </a:lnTo>
                  <a:lnTo>
                    <a:pt x="115989" y="174535"/>
                  </a:lnTo>
                  <a:lnTo>
                    <a:pt x="116314" y="173939"/>
                  </a:lnTo>
                  <a:lnTo>
                    <a:pt x="116964" y="172747"/>
                  </a:lnTo>
                  <a:lnTo>
                    <a:pt x="117578" y="171555"/>
                  </a:lnTo>
                  <a:lnTo>
                    <a:pt x="118355" y="170056"/>
                  </a:lnTo>
                  <a:lnTo>
                    <a:pt x="119095" y="168557"/>
                  </a:lnTo>
                  <a:lnTo>
                    <a:pt x="119854" y="167059"/>
                  </a:lnTo>
                  <a:lnTo>
                    <a:pt x="120612" y="165578"/>
                  </a:lnTo>
                  <a:lnTo>
                    <a:pt x="122165" y="162598"/>
                  </a:lnTo>
                  <a:lnTo>
                    <a:pt x="122544" y="161894"/>
                  </a:lnTo>
                  <a:lnTo>
                    <a:pt x="123447" y="160232"/>
                  </a:lnTo>
                  <a:lnTo>
                    <a:pt x="123772" y="159673"/>
                  </a:lnTo>
                  <a:lnTo>
                    <a:pt x="124115" y="159131"/>
                  </a:lnTo>
                  <a:lnTo>
                    <a:pt x="124097" y="158878"/>
                  </a:lnTo>
                  <a:lnTo>
                    <a:pt x="124296" y="158896"/>
                  </a:lnTo>
                  <a:lnTo>
                    <a:pt x="124422" y="158517"/>
                  </a:lnTo>
                  <a:lnTo>
                    <a:pt x="124549" y="158120"/>
                  </a:lnTo>
                  <a:lnTo>
                    <a:pt x="124748" y="158192"/>
                  </a:lnTo>
                  <a:lnTo>
                    <a:pt x="124748" y="158192"/>
                  </a:lnTo>
                  <a:lnTo>
                    <a:pt x="124603" y="157758"/>
                  </a:lnTo>
                  <a:lnTo>
                    <a:pt x="124874" y="157831"/>
                  </a:lnTo>
                  <a:lnTo>
                    <a:pt x="124946" y="157470"/>
                  </a:lnTo>
                  <a:lnTo>
                    <a:pt x="124964" y="157289"/>
                  </a:lnTo>
                  <a:lnTo>
                    <a:pt x="124964" y="157090"/>
                  </a:lnTo>
                  <a:lnTo>
                    <a:pt x="124838" y="157542"/>
                  </a:lnTo>
                  <a:lnTo>
                    <a:pt x="124603" y="157686"/>
                  </a:lnTo>
                  <a:lnTo>
                    <a:pt x="124368" y="157849"/>
                  </a:lnTo>
                  <a:lnTo>
                    <a:pt x="124079" y="158300"/>
                  </a:lnTo>
                  <a:lnTo>
                    <a:pt x="123772" y="158734"/>
                  </a:lnTo>
                  <a:lnTo>
                    <a:pt x="123520" y="159239"/>
                  </a:lnTo>
                  <a:lnTo>
                    <a:pt x="123429" y="159257"/>
                  </a:lnTo>
                  <a:lnTo>
                    <a:pt x="122635" y="160594"/>
                  </a:lnTo>
                  <a:lnTo>
                    <a:pt x="122255" y="161262"/>
                  </a:lnTo>
                  <a:lnTo>
                    <a:pt x="121876" y="161948"/>
                  </a:lnTo>
                  <a:lnTo>
                    <a:pt x="121298" y="162941"/>
                  </a:lnTo>
                  <a:lnTo>
                    <a:pt x="120757" y="163952"/>
                  </a:lnTo>
                  <a:lnTo>
                    <a:pt x="119926" y="165469"/>
                  </a:lnTo>
                  <a:lnTo>
                    <a:pt x="119113" y="167004"/>
                  </a:lnTo>
                  <a:lnTo>
                    <a:pt x="117542" y="170092"/>
                  </a:lnTo>
                  <a:lnTo>
                    <a:pt x="116748" y="171627"/>
                  </a:lnTo>
                  <a:lnTo>
                    <a:pt x="115953" y="173180"/>
                  </a:lnTo>
                  <a:lnTo>
                    <a:pt x="115140" y="174697"/>
                  </a:lnTo>
                  <a:lnTo>
                    <a:pt x="114292" y="176214"/>
                  </a:lnTo>
                  <a:lnTo>
                    <a:pt x="114003" y="176232"/>
                  </a:lnTo>
                  <a:lnTo>
                    <a:pt x="113696" y="176268"/>
                  </a:lnTo>
                  <a:lnTo>
                    <a:pt x="113389" y="176286"/>
                  </a:lnTo>
                  <a:lnTo>
                    <a:pt x="113082" y="176323"/>
                  </a:lnTo>
                  <a:lnTo>
                    <a:pt x="112775" y="176323"/>
                  </a:lnTo>
                  <a:lnTo>
                    <a:pt x="112612" y="176304"/>
                  </a:lnTo>
                  <a:lnTo>
                    <a:pt x="112468" y="176268"/>
                  </a:lnTo>
                  <a:lnTo>
                    <a:pt x="112341" y="176232"/>
                  </a:lnTo>
                  <a:lnTo>
                    <a:pt x="112197" y="176178"/>
                  </a:lnTo>
                  <a:lnTo>
                    <a:pt x="112071" y="176088"/>
                  </a:lnTo>
                  <a:lnTo>
                    <a:pt x="111944" y="175997"/>
                  </a:lnTo>
                  <a:lnTo>
                    <a:pt x="111782" y="175853"/>
                  </a:lnTo>
                  <a:lnTo>
                    <a:pt x="111619" y="175672"/>
                  </a:lnTo>
                  <a:lnTo>
                    <a:pt x="111348" y="175311"/>
                  </a:lnTo>
                  <a:lnTo>
                    <a:pt x="111204" y="175131"/>
                  </a:lnTo>
                  <a:lnTo>
                    <a:pt x="111041" y="174986"/>
                  </a:lnTo>
                  <a:lnTo>
                    <a:pt x="110861" y="174860"/>
                  </a:lnTo>
                  <a:lnTo>
                    <a:pt x="110752" y="174806"/>
                  </a:lnTo>
                  <a:lnTo>
                    <a:pt x="110644" y="174769"/>
                  </a:lnTo>
                  <a:lnTo>
                    <a:pt x="110463" y="174733"/>
                  </a:lnTo>
                  <a:lnTo>
                    <a:pt x="110084" y="174733"/>
                  </a:lnTo>
                  <a:lnTo>
                    <a:pt x="109903" y="174751"/>
                  </a:lnTo>
                  <a:lnTo>
                    <a:pt x="109723" y="174806"/>
                  </a:lnTo>
                  <a:lnTo>
                    <a:pt x="109542" y="174860"/>
                  </a:lnTo>
                  <a:lnTo>
                    <a:pt x="109380" y="174914"/>
                  </a:lnTo>
                  <a:lnTo>
                    <a:pt x="109199" y="175004"/>
                  </a:lnTo>
                  <a:lnTo>
                    <a:pt x="108874" y="175185"/>
                  </a:lnTo>
                  <a:lnTo>
                    <a:pt x="108549" y="175383"/>
                  </a:lnTo>
                  <a:lnTo>
                    <a:pt x="107935" y="175799"/>
                  </a:lnTo>
                  <a:lnTo>
                    <a:pt x="107538" y="176088"/>
                  </a:lnTo>
                  <a:lnTo>
                    <a:pt x="107141" y="176395"/>
                  </a:lnTo>
                  <a:lnTo>
                    <a:pt x="106743" y="176684"/>
                  </a:lnTo>
                  <a:lnTo>
                    <a:pt x="106328" y="176973"/>
                  </a:lnTo>
                  <a:lnTo>
                    <a:pt x="105895" y="177225"/>
                  </a:lnTo>
                  <a:lnTo>
                    <a:pt x="105678" y="177352"/>
                  </a:lnTo>
                  <a:lnTo>
                    <a:pt x="105461" y="177442"/>
                  </a:lnTo>
                  <a:lnTo>
                    <a:pt x="105226" y="177532"/>
                  </a:lnTo>
                  <a:lnTo>
                    <a:pt x="104992" y="177605"/>
                  </a:lnTo>
                  <a:lnTo>
                    <a:pt x="104757" y="177677"/>
                  </a:lnTo>
                  <a:lnTo>
                    <a:pt x="104504" y="177713"/>
                  </a:lnTo>
                  <a:lnTo>
                    <a:pt x="104739" y="177117"/>
                  </a:lnTo>
                  <a:lnTo>
                    <a:pt x="105010" y="176521"/>
                  </a:lnTo>
                  <a:lnTo>
                    <a:pt x="105281" y="175943"/>
                  </a:lnTo>
                  <a:lnTo>
                    <a:pt x="105606" y="175383"/>
                  </a:lnTo>
                  <a:lnTo>
                    <a:pt x="105931" y="174842"/>
                  </a:lnTo>
                  <a:lnTo>
                    <a:pt x="106256" y="174282"/>
                  </a:lnTo>
                  <a:lnTo>
                    <a:pt x="106617" y="173758"/>
                  </a:lnTo>
                  <a:lnTo>
                    <a:pt x="106978" y="173216"/>
                  </a:lnTo>
                  <a:lnTo>
                    <a:pt x="107718" y="172169"/>
                  </a:lnTo>
                  <a:lnTo>
                    <a:pt x="108459" y="171122"/>
                  </a:lnTo>
                  <a:lnTo>
                    <a:pt x="109181" y="170056"/>
                  </a:lnTo>
                  <a:lnTo>
                    <a:pt x="109542" y="169514"/>
                  </a:lnTo>
                  <a:lnTo>
                    <a:pt x="109867" y="168955"/>
                  </a:lnTo>
                  <a:lnTo>
                    <a:pt x="110319" y="168232"/>
                  </a:lnTo>
                  <a:lnTo>
                    <a:pt x="110770" y="167492"/>
                  </a:lnTo>
                  <a:lnTo>
                    <a:pt x="111168" y="166733"/>
                  </a:lnTo>
                  <a:lnTo>
                    <a:pt x="111565" y="165957"/>
                  </a:lnTo>
                  <a:lnTo>
                    <a:pt x="111926" y="165180"/>
                  </a:lnTo>
                  <a:lnTo>
                    <a:pt x="112251" y="164386"/>
                  </a:lnTo>
                  <a:lnTo>
                    <a:pt x="112558" y="163573"/>
                  </a:lnTo>
                  <a:lnTo>
                    <a:pt x="112829" y="162761"/>
                  </a:lnTo>
                  <a:lnTo>
                    <a:pt x="113569" y="161785"/>
                  </a:lnTo>
                  <a:lnTo>
                    <a:pt x="114328" y="160846"/>
                  </a:lnTo>
                  <a:lnTo>
                    <a:pt x="115881" y="158950"/>
                  </a:lnTo>
                  <a:lnTo>
                    <a:pt x="117434" y="157054"/>
                  </a:lnTo>
                  <a:lnTo>
                    <a:pt x="118192" y="156097"/>
                  </a:lnTo>
                  <a:lnTo>
                    <a:pt x="118933" y="155122"/>
                  </a:lnTo>
                  <a:lnTo>
                    <a:pt x="119420" y="154490"/>
                  </a:lnTo>
                  <a:lnTo>
                    <a:pt x="119890" y="153840"/>
                  </a:lnTo>
                  <a:lnTo>
                    <a:pt x="120829" y="152540"/>
                  </a:lnTo>
                  <a:lnTo>
                    <a:pt x="121750" y="151221"/>
                  </a:lnTo>
                  <a:lnTo>
                    <a:pt x="122635" y="149885"/>
                  </a:lnTo>
                  <a:lnTo>
                    <a:pt x="123538" y="148549"/>
                  </a:lnTo>
                  <a:lnTo>
                    <a:pt x="124459" y="147230"/>
                  </a:lnTo>
                  <a:lnTo>
                    <a:pt x="125380" y="145912"/>
                  </a:lnTo>
                  <a:lnTo>
                    <a:pt x="126337" y="144630"/>
                  </a:lnTo>
                  <a:lnTo>
                    <a:pt x="127077" y="143655"/>
                  </a:lnTo>
                  <a:lnTo>
                    <a:pt x="127474" y="143167"/>
                  </a:lnTo>
                  <a:lnTo>
                    <a:pt x="127872" y="142698"/>
                  </a:lnTo>
                  <a:lnTo>
                    <a:pt x="128287" y="142246"/>
                  </a:lnTo>
                  <a:lnTo>
                    <a:pt x="128720" y="141795"/>
                  </a:lnTo>
                  <a:lnTo>
                    <a:pt x="129154" y="141343"/>
                  </a:lnTo>
                  <a:lnTo>
                    <a:pt x="129605" y="140928"/>
                  </a:lnTo>
                  <a:lnTo>
                    <a:pt x="130075" y="140531"/>
                  </a:lnTo>
                  <a:lnTo>
                    <a:pt x="130544" y="140151"/>
                  </a:lnTo>
                  <a:lnTo>
                    <a:pt x="131050" y="139790"/>
                  </a:lnTo>
                  <a:lnTo>
                    <a:pt x="131556" y="139447"/>
                  </a:lnTo>
                  <a:lnTo>
                    <a:pt x="132097" y="139140"/>
                  </a:lnTo>
                  <a:lnTo>
                    <a:pt x="132639" y="138869"/>
                  </a:lnTo>
                  <a:lnTo>
                    <a:pt x="133199" y="138617"/>
                  </a:lnTo>
                  <a:lnTo>
                    <a:pt x="133795" y="138400"/>
                  </a:lnTo>
                  <a:lnTo>
                    <a:pt x="134481" y="138183"/>
                  </a:lnTo>
                  <a:lnTo>
                    <a:pt x="135167" y="137948"/>
                  </a:lnTo>
                  <a:lnTo>
                    <a:pt x="135853" y="137696"/>
                  </a:lnTo>
                  <a:lnTo>
                    <a:pt x="136522" y="137425"/>
                  </a:lnTo>
                  <a:lnTo>
                    <a:pt x="137876" y="136865"/>
                  </a:lnTo>
                  <a:lnTo>
                    <a:pt x="139212" y="136287"/>
                  </a:lnTo>
                  <a:close/>
                  <a:moveTo>
                    <a:pt x="136377" y="180295"/>
                  </a:moveTo>
                  <a:lnTo>
                    <a:pt x="137081" y="180313"/>
                  </a:lnTo>
                  <a:lnTo>
                    <a:pt x="136937" y="180711"/>
                  </a:lnTo>
                  <a:lnTo>
                    <a:pt x="136811" y="181126"/>
                  </a:lnTo>
                  <a:lnTo>
                    <a:pt x="136576" y="182047"/>
                  </a:lnTo>
                  <a:lnTo>
                    <a:pt x="136323" y="182950"/>
                  </a:lnTo>
                  <a:lnTo>
                    <a:pt x="135203" y="183112"/>
                  </a:lnTo>
                  <a:lnTo>
                    <a:pt x="134644" y="183203"/>
                  </a:lnTo>
                  <a:lnTo>
                    <a:pt x="134102" y="183311"/>
                  </a:lnTo>
                  <a:lnTo>
                    <a:pt x="133452" y="183383"/>
                  </a:lnTo>
                  <a:lnTo>
                    <a:pt x="133145" y="183438"/>
                  </a:lnTo>
                  <a:lnTo>
                    <a:pt x="132820" y="183492"/>
                  </a:lnTo>
                  <a:lnTo>
                    <a:pt x="132007" y="183600"/>
                  </a:lnTo>
                  <a:lnTo>
                    <a:pt x="131212" y="183708"/>
                  </a:lnTo>
                  <a:lnTo>
                    <a:pt x="129587" y="183961"/>
                  </a:lnTo>
                  <a:lnTo>
                    <a:pt x="129840" y="183546"/>
                  </a:lnTo>
                  <a:lnTo>
                    <a:pt x="130093" y="183112"/>
                  </a:lnTo>
                  <a:lnTo>
                    <a:pt x="130544" y="182246"/>
                  </a:lnTo>
                  <a:lnTo>
                    <a:pt x="130978" y="181361"/>
                  </a:lnTo>
                  <a:lnTo>
                    <a:pt x="131429" y="180494"/>
                  </a:lnTo>
                  <a:lnTo>
                    <a:pt x="132838" y="180422"/>
                  </a:lnTo>
                  <a:lnTo>
                    <a:pt x="134264" y="180350"/>
                  </a:lnTo>
                  <a:lnTo>
                    <a:pt x="134969" y="180313"/>
                  </a:lnTo>
                  <a:lnTo>
                    <a:pt x="135673" y="180295"/>
                  </a:lnTo>
                  <a:close/>
                  <a:moveTo>
                    <a:pt x="130635" y="180458"/>
                  </a:moveTo>
                  <a:lnTo>
                    <a:pt x="130219" y="181379"/>
                  </a:lnTo>
                  <a:lnTo>
                    <a:pt x="129768" y="182282"/>
                  </a:lnTo>
                  <a:lnTo>
                    <a:pt x="129298" y="183167"/>
                  </a:lnTo>
                  <a:lnTo>
                    <a:pt x="128811" y="184052"/>
                  </a:lnTo>
                  <a:lnTo>
                    <a:pt x="128431" y="184142"/>
                  </a:lnTo>
                  <a:lnTo>
                    <a:pt x="128070" y="184250"/>
                  </a:lnTo>
                  <a:lnTo>
                    <a:pt x="127529" y="184322"/>
                  </a:lnTo>
                  <a:lnTo>
                    <a:pt x="127240" y="184359"/>
                  </a:lnTo>
                  <a:lnTo>
                    <a:pt x="126969" y="184377"/>
                  </a:lnTo>
                  <a:lnTo>
                    <a:pt x="126698" y="184160"/>
                  </a:lnTo>
                  <a:lnTo>
                    <a:pt x="126445" y="183925"/>
                  </a:lnTo>
                  <a:lnTo>
                    <a:pt x="126210" y="183690"/>
                  </a:lnTo>
                  <a:lnTo>
                    <a:pt x="125975" y="183438"/>
                  </a:lnTo>
                  <a:lnTo>
                    <a:pt x="125524" y="182932"/>
                  </a:lnTo>
                  <a:lnTo>
                    <a:pt x="125307" y="182697"/>
                  </a:lnTo>
                  <a:lnTo>
                    <a:pt x="125055" y="182444"/>
                  </a:lnTo>
                  <a:lnTo>
                    <a:pt x="124874" y="182282"/>
                  </a:lnTo>
                  <a:lnTo>
                    <a:pt x="124693" y="182137"/>
                  </a:lnTo>
                  <a:lnTo>
                    <a:pt x="124278" y="181866"/>
                  </a:lnTo>
                  <a:lnTo>
                    <a:pt x="123881" y="181596"/>
                  </a:lnTo>
                  <a:lnTo>
                    <a:pt x="123700" y="181451"/>
                  </a:lnTo>
                  <a:lnTo>
                    <a:pt x="123520" y="181289"/>
                  </a:lnTo>
                  <a:lnTo>
                    <a:pt x="124043" y="181072"/>
                  </a:lnTo>
                  <a:lnTo>
                    <a:pt x="124260" y="181054"/>
                  </a:lnTo>
                  <a:lnTo>
                    <a:pt x="124495" y="181036"/>
                  </a:lnTo>
                  <a:lnTo>
                    <a:pt x="124928" y="181018"/>
                  </a:lnTo>
                  <a:lnTo>
                    <a:pt x="125163" y="181018"/>
                  </a:lnTo>
                  <a:lnTo>
                    <a:pt x="125380" y="180982"/>
                  </a:lnTo>
                  <a:lnTo>
                    <a:pt x="125596" y="180927"/>
                  </a:lnTo>
                  <a:lnTo>
                    <a:pt x="125813" y="180855"/>
                  </a:lnTo>
                  <a:lnTo>
                    <a:pt x="126319" y="180837"/>
                  </a:lnTo>
                  <a:lnTo>
                    <a:pt x="126824" y="180837"/>
                  </a:lnTo>
                  <a:lnTo>
                    <a:pt x="127077" y="180819"/>
                  </a:lnTo>
                  <a:lnTo>
                    <a:pt x="127330" y="180801"/>
                  </a:lnTo>
                  <a:lnTo>
                    <a:pt x="127583" y="180747"/>
                  </a:lnTo>
                  <a:lnTo>
                    <a:pt x="127835" y="180675"/>
                  </a:lnTo>
                  <a:lnTo>
                    <a:pt x="128540" y="180675"/>
                  </a:lnTo>
                  <a:lnTo>
                    <a:pt x="129244" y="180638"/>
                  </a:lnTo>
                  <a:lnTo>
                    <a:pt x="129587" y="180620"/>
                  </a:lnTo>
                  <a:lnTo>
                    <a:pt x="129948" y="180584"/>
                  </a:lnTo>
                  <a:lnTo>
                    <a:pt x="130291" y="180530"/>
                  </a:lnTo>
                  <a:lnTo>
                    <a:pt x="130635" y="180458"/>
                  </a:lnTo>
                  <a:close/>
                  <a:moveTo>
                    <a:pt x="128558" y="184503"/>
                  </a:moveTo>
                  <a:lnTo>
                    <a:pt x="128269" y="184954"/>
                  </a:lnTo>
                  <a:lnTo>
                    <a:pt x="127998" y="185424"/>
                  </a:lnTo>
                  <a:lnTo>
                    <a:pt x="127240" y="184684"/>
                  </a:lnTo>
                  <a:lnTo>
                    <a:pt x="127781" y="184665"/>
                  </a:lnTo>
                  <a:lnTo>
                    <a:pt x="127745" y="184503"/>
                  </a:lnTo>
                  <a:close/>
                  <a:moveTo>
                    <a:pt x="138869" y="182968"/>
                  </a:moveTo>
                  <a:lnTo>
                    <a:pt x="138797" y="183871"/>
                  </a:lnTo>
                  <a:lnTo>
                    <a:pt x="138707" y="184774"/>
                  </a:lnTo>
                  <a:lnTo>
                    <a:pt x="138129" y="184936"/>
                  </a:lnTo>
                  <a:lnTo>
                    <a:pt x="137587" y="185135"/>
                  </a:lnTo>
                  <a:lnTo>
                    <a:pt x="137027" y="185298"/>
                  </a:lnTo>
                  <a:lnTo>
                    <a:pt x="136323" y="185605"/>
                  </a:lnTo>
                  <a:lnTo>
                    <a:pt x="136377" y="185243"/>
                  </a:lnTo>
                  <a:lnTo>
                    <a:pt x="136449" y="184882"/>
                  </a:lnTo>
                  <a:lnTo>
                    <a:pt x="136558" y="184539"/>
                  </a:lnTo>
                  <a:lnTo>
                    <a:pt x="136648" y="184196"/>
                  </a:lnTo>
                  <a:lnTo>
                    <a:pt x="136738" y="183781"/>
                  </a:lnTo>
                  <a:lnTo>
                    <a:pt x="136811" y="183365"/>
                  </a:lnTo>
                  <a:lnTo>
                    <a:pt x="137316" y="183239"/>
                  </a:lnTo>
                  <a:lnTo>
                    <a:pt x="137840" y="183131"/>
                  </a:lnTo>
                  <a:lnTo>
                    <a:pt x="138869" y="182968"/>
                  </a:lnTo>
                  <a:close/>
                  <a:moveTo>
                    <a:pt x="164819" y="161605"/>
                  </a:moveTo>
                  <a:lnTo>
                    <a:pt x="164927" y="161767"/>
                  </a:lnTo>
                  <a:lnTo>
                    <a:pt x="165018" y="161930"/>
                  </a:lnTo>
                  <a:lnTo>
                    <a:pt x="165090" y="162092"/>
                  </a:lnTo>
                  <a:lnTo>
                    <a:pt x="165126" y="162273"/>
                  </a:lnTo>
                  <a:lnTo>
                    <a:pt x="165144" y="162454"/>
                  </a:lnTo>
                  <a:lnTo>
                    <a:pt x="165162" y="162634"/>
                  </a:lnTo>
                  <a:lnTo>
                    <a:pt x="165144" y="162833"/>
                  </a:lnTo>
                  <a:lnTo>
                    <a:pt x="165126" y="163013"/>
                  </a:lnTo>
                  <a:lnTo>
                    <a:pt x="164891" y="164530"/>
                  </a:lnTo>
                  <a:lnTo>
                    <a:pt x="164639" y="166029"/>
                  </a:lnTo>
                  <a:lnTo>
                    <a:pt x="164368" y="167546"/>
                  </a:lnTo>
                  <a:lnTo>
                    <a:pt x="164061" y="169045"/>
                  </a:lnTo>
                  <a:lnTo>
                    <a:pt x="163934" y="169135"/>
                  </a:lnTo>
                  <a:lnTo>
                    <a:pt x="163844" y="169262"/>
                  </a:lnTo>
                  <a:lnTo>
                    <a:pt x="163772" y="169388"/>
                  </a:lnTo>
                  <a:lnTo>
                    <a:pt x="163699" y="169533"/>
                  </a:lnTo>
                  <a:lnTo>
                    <a:pt x="163627" y="169840"/>
                  </a:lnTo>
                  <a:lnTo>
                    <a:pt x="163555" y="170147"/>
                  </a:lnTo>
                  <a:lnTo>
                    <a:pt x="163338" y="170977"/>
                  </a:lnTo>
                  <a:lnTo>
                    <a:pt x="163122" y="171790"/>
                  </a:lnTo>
                  <a:lnTo>
                    <a:pt x="162869" y="172602"/>
                  </a:lnTo>
                  <a:lnTo>
                    <a:pt x="162616" y="173415"/>
                  </a:lnTo>
                  <a:lnTo>
                    <a:pt x="162399" y="174119"/>
                  </a:lnTo>
                  <a:lnTo>
                    <a:pt x="162291" y="174462"/>
                  </a:lnTo>
                  <a:lnTo>
                    <a:pt x="162165" y="174806"/>
                  </a:lnTo>
                  <a:lnTo>
                    <a:pt x="162002" y="175131"/>
                  </a:lnTo>
                  <a:lnTo>
                    <a:pt x="161839" y="175456"/>
                  </a:lnTo>
                  <a:lnTo>
                    <a:pt x="161731" y="175600"/>
                  </a:lnTo>
                  <a:lnTo>
                    <a:pt x="161623" y="175745"/>
                  </a:lnTo>
                  <a:lnTo>
                    <a:pt x="161496" y="175871"/>
                  </a:lnTo>
                  <a:lnTo>
                    <a:pt x="161370" y="176016"/>
                  </a:lnTo>
                  <a:lnTo>
                    <a:pt x="160973" y="176575"/>
                  </a:lnTo>
                  <a:lnTo>
                    <a:pt x="160612" y="177171"/>
                  </a:lnTo>
                  <a:lnTo>
                    <a:pt x="160268" y="177767"/>
                  </a:lnTo>
                  <a:lnTo>
                    <a:pt x="159961" y="178381"/>
                  </a:lnTo>
                  <a:lnTo>
                    <a:pt x="159709" y="179013"/>
                  </a:lnTo>
                  <a:lnTo>
                    <a:pt x="159582" y="179338"/>
                  </a:lnTo>
                  <a:lnTo>
                    <a:pt x="159474" y="179663"/>
                  </a:lnTo>
                  <a:lnTo>
                    <a:pt x="159384" y="180006"/>
                  </a:lnTo>
                  <a:lnTo>
                    <a:pt x="159293" y="180331"/>
                  </a:lnTo>
                  <a:lnTo>
                    <a:pt x="159221" y="180675"/>
                  </a:lnTo>
                  <a:lnTo>
                    <a:pt x="159167" y="181018"/>
                  </a:lnTo>
                  <a:lnTo>
                    <a:pt x="159095" y="181018"/>
                  </a:lnTo>
                  <a:lnTo>
                    <a:pt x="159022" y="181307"/>
                  </a:lnTo>
                  <a:lnTo>
                    <a:pt x="158932" y="181578"/>
                  </a:lnTo>
                  <a:lnTo>
                    <a:pt x="158806" y="181830"/>
                  </a:lnTo>
                  <a:lnTo>
                    <a:pt x="158661" y="182065"/>
                  </a:lnTo>
                  <a:lnTo>
                    <a:pt x="158481" y="182282"/>
                  </a:lnTo>
                  <a:lnTo>
                    <a:pt x="158300" y="182480"/>
                  </a:lnTo>
                  <a:lnTo>
                    <a:pt x="158101" y="182679"/>
                  </a:lnTo>
                  <a:lnTo>
                    <a:pt x="157885" y="182878"/>
                  </a:lnTo>
                  <a:lnTo>
                    <a:pt x="157451" y="183239"/>
                  </a:lnTo>
                  <a:lnTo>
                    <a:pt x="157018" y="183618"/>
                  </a:lnTo>
                  <a:lnTo>
                    <a:pt x="156801" y="183799"/>
                  </a:lnTo>
                  <a:lnTo>
                    <a:pt x="156603" y="184015"/>
                  </a:lnTo>
                  <a:lnTo>
                    <a:pt x="156422" y="184232"/>
                  </a:lnTo>
                  <a:lnTo>
                    <a:pt x="156259" y="184449"/>
                  </a:lnTo>
                  <a:lnTo>
                    <a:pt x="156079" y="184720"/>
                  </a:lnTo>
                  <a:lnTo>
                    <a:pt x="155862" y="184972"/>
                  </a:lnTo>
                  <a:lnTo>
                    <a:pt x="155627" y="185189"/>
                  </a:lnTo>
                  <a:lnTo>
                    <a:pt x="155375" y="185406"/>
                  </a:lnTo>
                  <a:lnTo>
                    <a:pt x="155122" y="185586"/>
                  </a:lnTo>
                  <a:lnTo>
                    <a:pt x="154851" y="185785"/>
                  </a:lnTo>
                  <a:lnTo>
                    <a:pt x="154309" y="186128"/>
                  </a:lnTo>
                  <a:lnTo>
                    <a:pt x="154237" y="185875"/>
                  </a:lnTo>
                  <a:lnTo>
                    <a:pt x="154201" y="185623"/>
                  </a:lnTo>
                  <a:lnTo>
                    <a:pt x="154183" y="185370"/>
                  </a:lnTo>
                  <a:lnTo>
                    <a:pt x="154165" y="185099"/>
                  </a:lnTo>
                  <a:lnTo>
                    <a:pt x="154165" y="184846"/>
                  </a:lnTo>
                  <a:lnTo>
                    <a:pt x="154183" y="184593"/>
                  </a:lnTo>
                  <a:lnTo>
                    <a:pt x="154219" y="184340"/>
                  </a:lnTo>
                  <a:lnTo>
                    <a:pt x="154255" y="184088"/>
                  </a:lnTo>
                  <a:lnTo>
                    <a:pt x="154363" y="183582"/>
                  </a:lnTo>
                  <a:lnTo>
                    <a:pt x="154508" y="183076"/>
                  </a:lnTo>
                  <a:lnTo>
                    <a:pt x="154652" y="182571"/>
                  </a:lnTo>
                  <a:lnTo>
                    <a:pt x="154833" y="182101"/>
                  </a:lnTo>
                  <a:lnTo>
                    <a:pt x="155050" y="181451"/>
                  </a:lnTo>
                  <a:lnTo>
                    <a:pt x="155320" y="180819"/>
                  </a:lnTo>
                  <a:lnTo>
                    <a:pt x="155573" y="180205"/>
                  </a:lnTo>
                  <a:lnTo>
                    <a:pt x="155862" y="179573"/>
                  </a:lnTo>
                  <a:lnTo>
                    <a:pt x="156440" y="178345"/>
                  </a:lnTo>
                  <a:lnTo>
                    <a:pt x="156711" y="177731"/>
                  </a:lnTo>
                  <a:lnTo>
                    <a:pt x="156982" y="177099"/>
                  </a:lnTo>
                  <a:lnTo>
                    <a:pt x="157289" y="176304"/>
                  </a:lnTo>
                  <a:lnTo>
                    <a:pt x="157578" y="175492"/>
                  </a:lnTo>
                  <a:lnTo>
                    <a:pt x="158119" y="173885"/>
                  </a:lnTo>
                  <a:lnTo>
                    <a:pt x="158390" y="173072"/>
                  </a:lnTo>
                  <a:lnTo>
                    <a:pt x="158661" y="172259"/>
                  </a:lnTo>
                  <a:lnTo>
                    <a:pt x="158986" y="171465"/>
                  </a:lnTo>
                  <a:lnTo>
                    <a:pt x="159149" y="171086"/>
                  </a:lnTo>
                  <a:lnTo>
                    <a:pt x="159329" y="170688"/>
                  </a:lnTo>
                  <a:lnTo>
                    <a:pt x="160359" y="168575"/>
                  </a:lnTo>
                  <a:lnTo>
                    <a:pt x="160882" y="167510"/>
                  </a:lnTo>
                  <a:lnTo>
                    <a:pt x="161424" y="166463"/>
                  </a:lnTo>
                  <a:lnTo>
                    <a:pt x="161984" y="165433"/>
                  </a:lnTo>
                  <a:lnTo>
                    <a:pt x="162291" y="164910"/>
                  </a:lnTo>
                  <a:lnTo>
                    <a:pt x="162580" y="164404"/>
                  </a:lnTo>
                  <a:lnTo>
                    <a:pt x="162905" y="163916"/>
                  </a:lnTo>
                  <a:lnTo>
                    <a:pt x="163230" y="163429"/>
                  </a:lnTo>
                  <a:lnTo>
                    <a:pt x="163573" y="162941"/>
                  </a:lnTo>
                  <a:lnTo>
                    <a:pt x="163916" y="162454"/>
                  </a:lnTo>
                  <a:lnTo>
                    <a:pt x="164133" y="162219"/>
                  </a:lnTo>
                  <a:lnTo>
                    <a:pt x="164350" y="162002"/>
                  </a:lnTo>
                  <a:lnTo>
                    <a:pt x="164584" y="161804"/>
                  </a:lnTo>
                  <a:lnTo>
                    <a:pt x="164819" y="161605"/>
                  </a:lnTo>
                  <a:close/>
                  <a:moveTo>
                    <a:pt x="136215" y="183383"/>
                  </a:moveTo>
                  <a:lnTo>
                    <a:pt x="136052" y="184015"/>
                  </a:lnTo>
                  <a:lnTo>
                    <a:pt x="135890" y="184647"/>
                  </a:lnTo>
                  <a:lnTo>
                    <a:pt x="135709" y="185279"/>
                  </a:lnTo>
                  <a:lnTo>
                    <a:pt x="135601" y="185586"/>
                  </a:lnTo>
                  <a:lnTo>
                    <a:pt x="135492" y="185893"/>
                  </a:lnTo>
                  <a:lnTo>
                    <a:pt x="134842" y="186038"/>
                  </a:lnTo>
                  <a:lnTo>
                    <a:pt x="134300" y="186237"/>
                  </a:lnTo>
                  <a:lnTo>
                    <a:pt x="133741" y="186399"/>
                  </a:lnTo>
                  <a:lnTo>
                    <a:pt x="133181" y="186598"/>
                  </a:lnTo>
                  <a:lnTo>
                    <a:pt x="132585" y="186760"/>
                  </a:lnTo>
                  <a:lnTo>
                    <a:pt x="131989" y="186905"/>
                  </a:lnTo>
                  <a:lnTo>
                    <a:pt x="131989" y="186995"/>
                  </a:lnTo>
                  <a:lnTo>
                    <a:pt x="131664" y="187049"/>
                  </a:lnTo>
                  <a:lnTo>
                    <a:pt x="131321" y="187121"/>
                  </a:lnTo>
                  <a:lnTo>
                    <a:pt x="130671" y="187266"/>
                  </a:lnTo>
                  <a:lnTo>
                    <a:pt x="130761" y="187374"/>
                  </a:lnTo>
                  <a:lnTo>
                    <a:pt x="130508" y="187410"/>
                  </a:lnTo>
                  <a:lnTo>
                    <a:pt x="130255" y="187446"/>
                  </a:lnTo>
                  <a:lnTo>
                    <a:pt x="130003" y="187501"/>
                  </a:lnTo>
                  <a:lnTo>
                    <a:pt x="129768" y="187573"/>
                  </a:lnTo>
                  <a:lnTo>
                    <a:pt x="129461" y="187103"/>
                  </a:lnTo>
                  <a:lnTo>
                    <a:pt x="129136" y="186670"/>
                  </a:lnTo>
                  <a:lnTo>
                    <a:pt x="128775" y="186255"/>
                  </a:lnTo>
                  <a:lnTo>
                    <a:pt x="128413" y="185839"/>
                  </a:lnTo>
                  <a:lnTo>
                    <a:pt x="129334" y="184377"/>
                  </a:lnTo>
                  <a:lnTo>
                    <a:pt x="129786" y="184304"/>
                  </a:lnTo>
                  <a:lnTo>
                    <a:pt x="130003" y="184250"/>
                  </a:lnTo>
                  <a:lnTo>
                    <a:pt x="130219" y="184196"/>
                  </a:lnTo>
                  <a:lnTo>
                    <a:pt x="130869" y="184142"/>
                  </a:lnTo>
                  <a:lnTo>
                    <a:pt x="131194" y="184088"/>
                  </a:lnTo>
                  <a:lnTo>
                    <a:pt x="131519" y="184015"/>
                  </a:lnTo>
                  <a:lnTo>
                    <a:pt x="132206" y="183943"/>
                  </a:lnTo>
                  <a:lnTo>
                    <a:pt x="132874" y="183871"/>
                  </a:lnTo>
                  <a:lnTo>
                    <a:pt x="133560" y="183763"/>
                  </a:lnTo>
                  <a:lnTo>
                    <a:pt x="134228" y="183654"/>
                  </a:lnTo>
                  <a:lnTo>
                    <a:pt x="134734" y="183600"/>
                  </a:lnTo>
                  <a:lnTo>
                    <a:pt x="135221" y="183528"/>
                  </a:lnTo>
                  <a:lnTo>
                    <a:pt x="136215" y="183383"/>
                  </a:lnTo>
                  <a:close/>
                  <a:moveTo>
                    <a:pt x="181162" y="102355"/>
                  </a:moveTo>
                  <a:lnTo>
                    <a:pt x="181379" y="102644"/>
                  </a:lnTo>
                  <a:lnTo>
                    <a:pt x="181577" y="102951"/>
                  </a:lnTo>
                  <a:lnTo>
                    <a:pt x="181758" y="103258"/>
                  </a:lnTo>
                  <a:lnTo>
                    <a:pt x="181920" y="103583"/>
                  </a:lnTo>
                  <a:lnTo>
                    <a:pt x="182065" y="103908"/>
                  </a:lnTo>
                  <a:lnTo>
                    <a:pt x="182191" y="104251"/>
                  </a:lnTo>
                  <a:lnTo>
                    <a:pt x="182318" y="104576"/>
                  </a:lnTo>
                  <a:lnTo>
                    <a:pt x="182408" y="104938"/>
                  </a:lnTo>
                  <a:lnTo>
                    <a:pt x="182498" y="105281"/>
                  </a:lnTo>
                  <a:lnTo>
                    <a:pt x="182589" y="105642"/>
                  </a:lnTo>
                  <a:lnTo>
                    <a:pt x="182733" y="106346"/>
                  </a:lnTo>
                  <a:lnTo>
                    <a:pt x="182841" y="107068"/>
                  </a:lnTo>
                  <a:lnTo>
                    <a:pt x="182932" y="107773"/>
                  </a:lnTo>
                  <a:lnTo>
                    <a:pt x="182986" y="108152"/>
                  </a:lnTo>
                  <a:lnTo>
                    <a:pt x="183022" y="108513"/>
                  </a:lnTo>
                  <a:lnTo>
                    <a:pt x="183076" y="109253"/>
                  </a:lnTo>
                  <a:lnTo>
                    <a:pt x="183094" y="109976"/>
                  </a:lnTo>
                  <a:lnTo>
                    <a:pt x="183112" y="110716"/>
                  </a:lnTo>
                  <a:lnTo>
                    <a:pt x="183130" y="111457"/>
                  </a:lnTo>
                  <a:lnTo>
                    <a:pt x="183166" y="112197"/>
                  </a:lnTo>
                  <a:lnTo>
                    <a:pt x="183203" y="112558"/>
                  </a:lnTo>
                  <a:lnTo>
                    <a:pt x="183257" y="112919"/>
                  </a:lnTo>
                  <a:lnTo>
                    <a:pt x="183329" y="113281"/>
                  </a:lnTo>
                  <a:lnTo>
                    <a:pt x="183419" y="113642"/>
                  </a:lnTo>
                  <a:lnTo>
                    <a:pt x="183492" y="113876"/>
                  </a:lnTo>
                  <a:lnTo>
                    <a:pt x="183582" y="114111"/>
                  </a:lnTo>
                  <a:lnTo>
                    <a:pt x="183672" y="114328"/>
                  </a:lnTo>
                  <a:lnTo>
                    <a:pt x="183780" y="114527"/>
                  </a:lnTo>
                  <a:lnTo>
                    <a:pt x="183907" y="114743"/>
                  </a:lnTo>
                  <a:lnTo>
                    <a:pt x="184051" y="114942"/>
                  </a:lnTo>
                  <a:lnTo>
                    <a:pt x="184340" y="115321"/>
                  </a:lnTo>
                  <a:lnTo>
                    <a:pt x="184665" y="115664"/>
                  </a:lnTo>
                  <a:lnTo>
                    <a:pt x="185008" y="116007"/>
                  </a:lnTo>
                  <a:lnTo>
                    <a:pt x="185370" y="116332"/>
                  </a:lnTo>
                  <a:lnTo>
                    <a:pt x="185731" y="116639"/>
                  </a:lnTo>
                  <a:lnTo>
                    <a:pt x="185984" y="116838"/>
                  </a:lnTo>
                  <a:lnTo>
                    <a:pt x="186254" y="117001"/>
                  </a:lnTo>
                  <a:lnTo>
                    <a:pt x="186543" y="117145"/>
                  </a:lnTo>
                  <a:lnTo>
                    <a:pt x="186850" y="117253"/>
                  </a:lnTo>
                  <a:lnTo>
                    <a:pt x="186995" y="117289"/>
                  </a:lnTo>
                  <a:lnTo>
                    <a:pt x="187157" y="117326"/>
                  </a:lnTo>
                  <a:lnTo>
                    <a:pt x="187320" y="117344"/>
                  </a:lnTo>
                  <a:lnTo>
                    <a:pt x="187627" y="117344"/>
                  </a:lnTo>
                  <a:lnTo>
                    <a:pt x="187789" y="117326"/>
                  </a:lnTo>
                  <a:lnTo>
                    <a:pt x="187952" y="117289"/>
                  </a:lnTo>
                  <a:lnTo>
                    <a:pt x="188096" y="117235"/>
                  </a:lnTo>
                  <a:lnTo>
                    <a:pt x="188024" y="117759"/>
                  </a:lnTo>
                  <a:lnTo>
                    <a:pt x="187970" y="118283"/>
                  </a:lnTo>
                  <a:lnTo>
                    <a:pt x="187807" y="118138"/>
                  </a:lnTo>
                  <a:lnTo>
                    <a:pt x="187627" y="117994"/>
                  </a:lnTo>
                  <a:lnTo>
                    <a:pt x="187428" y="117867"/>
                  </a:lnTo>
                  <a:lnTo>
                    <a:pt x="187248" y="117741"/>
                  </a:lnTo>
                  <a:lnTo>
                    <a:pt x="187031" y="117651"/>
                  </a:lnTo>
                  <a:lnTo>
                    <a:pt x="186832" y="117596"/>
                  </a:lnTo>
                  <a:lnTo>
                    <a:pt x="186598" y="117578"/>
                  </a:lnTo>
                  <a:lnTo>
                    <a:pt x="186381" y="117578"/>
                  </a:lnTo>
                  <a:lnTo>
                    <a:pt x="186146" y="117615"/>
                  </a:lnTo>
                  <a:lnTo>
                    <a:pt x="185929" y="117669"/>
                  </a:lnTo>
                  <a:lnTo>
                    <a:pt x="185731" y="117741"/>
                  </a:lnTo>
                  <a:lnTo>
                    <a:pt x="185532" y="117831"/>
                  </a:lnTo>
                  <a:lnTo>
                    <a:pt x="185333" y="117940"/>
                  </a:lnTo>
                  <a:lnTo>
                    <a:pt x="185153" y="118066"/>
                  </a:lnTo>
                  <a:lnTo>
                    <a:pt x="184990" y="118210"/>
                  </a:lnTo>
                  <a:lnTo>
                    <a:pt x="184828" y="118355"/>
                  </a:lnTo>
                  <a:lnTo>
                    <a:pt x="184665" y="118517"/>
                  </a:lnTo>
                  <a:lnTo>
                    <a:pt x="184539" y="118698"/>
                  </a:lnTo>
                  <a:lnTo>
                    <a:pt x="184394" y="118879"/>
                  </a:lnTo>
                  <a:lnTo>
                    <a:pt x="184268" y="119059"/>
                  </a:lnTo>
                  <a:lnTo>
                    <a:pt x="184160" y="119258"/>
                  </a:lnTo>
                  <a:lnTo>
                    <a:pt x="184069" y="119457"/>
                  </a:lnTo>
                  <a:lnTo>
                    <a:pt x="183979" y="119655"/>
                  </a:lnTo>
                  <a:lnTo>
                    <a:pt x="183907" y="119854"/>
                  </a:lnTo>
                  <a:lnTo>
                    <a:pt x="183799" y="120197"/>
                  </a:lnTo>
                  <a:lnTo>
                    <a:pt x="183726" y="120522"/>
                  </a:lnTo>
                  <a:lnTo>
                    <a:pt x="183654" y="120865"/>
                  </a:lnTo>
                  <a:lnTo>
                    <a:pt x="183600" y="121208"/>
                  </a:lnTo>
                  <a:lnTo>
                    <a:pt x="183510" y="121894"/>
                  </a:lnTo>
                  <a:lnTo>
                    <a:pt x="183419" y="122563"/>
                  </a:lnTo>
                  <a:lnTo>
                    <a:pt x="183473" y="123303"/>
                  </a:lnTo>
                  <a:lnTo>
                    <a:pt x="183528" y="124043"/>
                  </a:lnTo>
                  <a:lnTo>
                    <a:pt x="183618" y="124784"/>
                  </a:lnTo>
                  <a:lnTo>
                    <a:pt x="183708" y="125524"/>
                  </a:lnTo>
                  <a:lnTo>
                    <a:pt x="183889" y="126987"/>
                  </a:lnTo>
                  <a:lnTo>
                    <a:pt x="184069" y="128450"/>
                  </a:lnTo>
                  <a:lnTo>
                    <a:pt x="184069" y="128450"/>
                  </a:lnTo>
                  <a:lnTo>
                    <a:pt x="183853" y="128359"/>
                  </a:lnTo>
                  <a:lnTo>
                    <a:pt x="183636" y="128287"/>
                  </a:lnTo>
                  <a:lnTo>
                    <a:pt x="183419" y="128233"/>
                  </a:lnTo>
                  <a:lnTo>
                    <a:pt x="183203" y="128197"/>
                  </a:lnTo>
                  <a:lnTo>
                    <a:pt x="182986" y="128197"/>
                  </a:lnTo>
                  <a:lnTo>
                    <a:pt x="182769" y="128233"/>
                  </a:lnTo>
                  <a:lnTo>
                    <a:pt x="182661" y="128269"/>
                  </a:lnTo>
                  <a:lnTo>
                    <a:pt x="182552" y="128305"/>
                  </a:lnTo>
                  <a:lnTo>
                    <a:pt x="182462" y="128377"/>
                  </a:lnTo>
                  <a:lnTo>
                    <a:pt x="182354" y="128432"/>
                  </a:lnTo>
                  <a:lnTo>
                    <a:pt x="182083" y="128666"/>
                  </a:lnTo>
                  <a:lnTo>
                    <a:pt x="181830" y="128919"/>
                  </a:lnTo>
                  <a:lnTo>
                    <a:pt x="181595" y="129172"/>
                  </a:lnTo>
                  <a:lnTo>
                    <a:pt x="181379" y="129443"/>
                  </a:lnTo>
                  <a:lnTo>
                    <a:pt x="181180" y="129732"/>
                  </a:lnTo>
                  <a:lnTo>
                    <a:pt x="180981" y="130021"/>
                  </a:lnTo>
                  <a:lnTo>
                    <a:pt x="180819" y="130328"/>
                  </a:lnTo>
                  <a:lnTo>
                    <a:pt x="180656" y="130635"/>
                  </a:lnTo>
                  <a:lnTo>
                    <a:pt x="180349" y="131267"/>
                  </a:lnTo>
                  <a:lnTo>
                    <a:pt x="180060" y="131917"/>
                  </a:lnTo>
                  <a:lnTo>
                    <a:pt x="179790" y="132567"/>
                  </a:lnTo>
                  <a:lnTo>
                    <a:pt x="179519" y="133199"/>
                  </a:lnTo>
                  <a:lnTo>
                    <a:pt x="178977" y="134445"/>
                  </a:lnTo>
                  <a:lnTo>
                    <a:pt x="178471" y="135673"/>
                  </a:lnTo>
                  <a:lnTo>
                    <a:pt x="177442" y="138165"/>
                  </a:lnTo>
                  <a:lnTo>
                    <a:pt x="176936" y="139411"/>
                  </a:lnTo>
                  <a:lnTo>
                    <a:pt x="176395" y="140639"/>
                  </a:lnTo>
                  <a:lnTo>
                    <a:pt x="175835" y="141867"/>
                  </a:lnTo>
                  <a:lnTo>
                    <a:pt x="175528" y="142463"/>
                  </a:lnTo>
                  <a:lnTo>
                    <a:pt x="175221" y="143059"/>
                  </a:lnTo>
                  <a:lnTo>
                    <a:pt x="174553" y="144377"/>
                  </a:lnTo>
                  <a:lnTo>
                    <a:pt x="173884" y="145677"/>
                  </a:lnTo>
                  <a:lnTo>
                    <a:pt x="173270" y="147014"/>
                  </a:lnTo>
                  <a:lnTo>
                    <a:pt x="172656" y="148350"/>
                  </a:lnTo>
                  <a:lnTo>
                    <a:pt x="172061" y="149704"/>
                  </a:lnTo>
                  <a:lnTo>
                    <a:pt x="171483" y="151059"/>
                  </a:lnTo>
                  <a:lnTo>
                    <a:pt x="170363" y="153768"/>
                  </a:lnTo>
                  <a:lnTo>
                    <a:pt x="170273" y="154147"/>
                  </a:lnTo>
                  <a:lnTo>
                    <a:pt x="170146" y="154526"/>
                  </a:lnTo>
                  <a:lnTo>
                    <a:pt x="170020" y="154887"/>
                  </a:lnTo>
                  <a:lnTo>
                    <a:pt x="169875" y="155248"/>
                  </a:lnTo>
                  <a:lnTo>
                    <a:pt x="169731" y="155628"/>
                  </a:lnTo>
                  <a:lnTo>
                    <a:pt x="169605" y="155989"/>
                  </a:lnTo>
                  <a:lnTo>
                    <a:pt x="169478" y="156368"/>
                  </a:lnTo>
                  <a:lnTo>
                    <a:pt x="169388" y="156747"/>
                  </a:lnTo>
                  <a:lnTo>
                    <a:pt x="169225" y="157433"/>
                  </a:lnTo>
                  <a:lnTo>
                    <a:pt x="169063" y="158138"/>
                  </a:lnTo>
                  <a:lnTo>
                    <a:pt x="168973" y="158499"/>
                  </a:lnTo>
                  <a:lnTo>
                    <a:pt x="168864" y="158842"/>
                  </a:lnTo>
                  <a:lnTo>
                    <a:pt x="168756" y="159185"/>
                  </a:lnTo>
                  <a:lnTo>
                    <a:pt x="168611" y="159510"/>
                  </a:lnTo>
                  <a:lnTo>
                    <a:pt x="168106" y="161009"/>
                  </a:lnTo>
                  <a:lnTo>
                    <a:pt x="167600" y="162490"/>
                  </a:lnTo>
                  <a:lnTo>
                    <a:pt x="166571" y="165469"/>
                  </a:lnTo>
                  <a:lnTo>
                    <a:pt x="166390" y="166119"/>
                  </a:lnTo>
                  <a:lnTo>
                    <a:pt x="166210" y="166788"/>
                  </a:lnTo>
                  <a:lnTo>
                    <a:pt x="165794" y="168088"/>
                  </a:lnTo>
                  <a:lnTo>
                    <a:pt x="165361" y="169388"/>
                  </a:lnTo>
                  <a:lnTo>
                    <a:pt x="164909" y="170688"/>
                  </a:lnTo>
                  <a:lnTo>
                    <a:pt x="164819" y="170327"/>
                  </a:lnTo>
                  <a:lnTo>
                    <a:pt x="164747" y="169966"/>
                  </a:lnTo>
                  <a:lnTo>
                    <a:pt x="164729" y="169767"/>
                  </a:lnTo>
                  <a:lnTo>
                    <a:pt x="164711" y="169587"/>
                  </a:lnTo>
                  <a:lnTo>
                    <a:pt x="164729" y="169406"/>
                  </a:lnTo>
                  <a:lnTo>
                    <a:pt x="164765" y="169226"/>
                  </a:lnTo>
                  <a:lnTo>
                    <a:pt x="165072" y="167546"/>
                  </a:lnTo>
                  <a:lnTo>
                    <a:pt x="165397" y="165849"/>
                  </a:lnTo>
                  <a:lnTo>
                    <a:pt x="165541" y="165000"/>
                  </a:lnTo>
                  <a:lnTo>
                    <a:pt x="165668" y="164169"/>
                  </a:lnTo>
                  <a:lnTo>
                    <a:pt x="165776" y="163302"/>
                  </a:lnTo>
                  <a:lnTo>
                    <a:pt x="165848" y="162454"/>
                  </a:lnTo>
                  <a:lnTo>
                    <a:pt x="165848" y="162309"/>
                  </a:lnTo>
                  <a:lnTo>
                    <a:pt x="165848" y="162165"/>
                  </a:lnTo>
                  <a:lnTo>
                    <a:pt x="165812" y="162002"/>
                  </a:lnTo>
                  <a:lnTo>
                    <a:pt x="165758" y="161858"/>
                  </a:lnTo>
                  <a:lnTo>
                    <a:pt x="165704" y="161695"/>
                  </a:lnTo>
                  <a:lnTo>
                    <a:pt x="165632" y="161551"/>
                  </a:lnTo>
                  <a:lnTo>
                    <a:pt x="165541" y="161424"/>
                  </a:lnTo>
                  <a:lnTo>
                    <a:pt x="165433" y="161298"/>
                  </a:lnTo>
                  <a:lnTo>
                    <a:pt x="165325" y="161190"/>
                  </a:lnTo>
                  <a:lnTo>
                    <a:pt x="165198" y="161099"/>
                  </a:lnTo>
                  <a:lnTo>
                    <a:pt x="165072" y="161027"/>
                  </a:lnTo>
                  <a:lnTo>
                    <a:pt x="164946" y="160973"/>
                  </a:lnTo>
                  <a:lnTo>
                    <a:pt x="164801" y="160955"/>
                  </a:lnTo>
                  <a:lnTo>
                    <a:pt x="164639" y="160955"/>
                  </a:lnTo>
                  <a:lnTo>
                    <a:pt x="164494" y="160991"/>
                  </a:lnTo>
                  <a:lnTo>
                    <a:pt x="164332" y="161063"/>
                  </a:lnTo>
                  <a:lnTo>
                    <a:pt x="164151" y="161190"/>
                  </a:lnTo>
                  <a:lnTo>
                    <a:pt x="163988" y="161334"/>
                  </a:lnTo>
                  <a:lnTo>
                    <a:pt x="163663" y="161641"/>
                  </a:lnTo>
                  <a:lnTo>
                    <a:pt x="163356" y="161966"/>
                  </a:lnTo>
                  <a:lnTo>
                    <a:pt x="163086" y="162327"/>
                  </a:lnTo>
                  <a:lnTo>
                    <a:pt x="162833" y="162688"/>
                  </a:lnTo>
                  <a:lnTo>
                    <a:pt x="162598" y="163050"/>
                  </a:lnTo>
                  <a:lnTo>
                    <a:pt x="162128" y="163808"/>
                  </a:lnTo>
                  <a:lnTo>
                    <a:pt x="161677" y="164566"/>
                  </a:lnTo>
                  <a:lnTo>
                    <a:pt x="161244" y="165325"/>
                  </a:lnTo>
                  <a:lnTo>
                    <a:pt x="160810" y="166101"/>
                  </a:lnTo>
                  <a:lnTo>
                    <a:pt x="160413" y="166878"/>
                  </a:lnTo>
                  <a:lnTo>
                    <a:pt x="159618" y="168449"/>
                  </a:lnTo>
                  <a:lnTo>
                    <a:pt x="158842" y="170020"/>
                  </a:lnTo>
                  <a:lnTo>
                    <a:pt x="158535" y="170598"/>
                  </a:lnTo>
                  <a:lnTo>
                    <a:pt x="158282" y="171194"/>
                  </a:lnTo>
                  <a:lnTo>
                    <a:pt x="158029" y="171790"/>
                  </a:lnTo>
                  <a:lnTo>
                    <a:pt x="157794" y="172404"/>
                  </a:lnTo>
                  <a:lnTo>
                    <a:pt x="157361" y="173632"/>
                  </a:lnTo>
                  <a:lnTo>
                    <a:pt x="156946" y="174860"/>
                  </a:lnTo>
                  <a:lnTo>
                    <a:pt x="156729" y="175492"/>
                  </a:lnTo>
                  <a:lnTo>
                    <a:pt x="156494" y="176124"/>
                  </a:lnTo>
                  <a:lnTo>
                    <a:pt x="156241" y="176738"/>
                  </a:lnTo>
                  <a:lnTo>
                    <a:pt x="155970" y="177334"/>
                  </a:lnTo>
                  <a:lnTo>
                    <a:pt x="155429" y="178544"/>
                  </a:lnTo>
                  <a:lnTo>
                    <a:pt x="154851" y="179754"/>
                  </a:lnTo>
                  <a:lnTo>
                    <a:pt x="154381" y="180837"/>
                  </a:lnTo>
                  <a:lnTo>
                    <a:pt x="153930" y="181921"/>
                  </a:lnTo>
                  <a:lnTo>
                    <a:pt x="153460" y="183004"/>
                  </a:lnTo>
                  <a:lnTo>
                    <a:pt x="152991" y="184088"/>
                  </a:lnTo>
                  <a:lnTo>
                    <a:pt x="152738" y="184611"/>
                  </a:lnTo>
                  <a:lnTo>
                    <a:pt x="152467" y="185135"/>
                  </a:lnTo>
                  <a:lnTo>
                    <a:pt x="151889" y="186146"/>
                  </a:lnTo>
                  <a:lnTo>
                    <a:pt x="150716" y="188169"/>
                  </a:lnTo>
                  <a:lnTo>
                    <a:pt x="150716" y="188169"/>
                  </a:lnTo>
                  <a:lnTo>
                    <a:pt x="151456" y="186164"/>
                  </a:lnTo>
                  <a:lnTo>
                    <a:pt x="151799" y="185171"/>
                  </a:lnTo>
                  <a:lnTo>
                    <a:pt x="152142" y="184160"/>
                  </a:lnTo>
                  <a:lnTo>
                    <a:pt x="152449" y="183131"/>
                  </a:lnTo>
                  <a:lnTo>
                    <a:pt x="152576" y="182625"/>
                  </a:lnTo>
                  <a:lnTo>
                    <a:pt x="152702" y="182101"/>
                  </a:lnTo>
                  <a:lnTo>
                    <a:pt x="152810" y="181596"/>
                  </a:lnTo>
                  <a:lnTo>
                    <a:pt x="152919" y="181072"/>
                  </a:lnTo>
                  <a:lnTo>
                    <a:pt x="153009" y="180548"/>
                  </a:lnTo>
                  <a:lnTo>
                    <a:pt x="153081" y="180024"/>
                  </a:lnTo>
                  <a:lnTo>
                    <a:pt x="153081" y="179808"/>
                  </a:lnTo>
                  <a:lnTo>
                    <a:pt x="153099" y="179609"/>
                  </a:lnTo>
                  <a:lnTo>
                    <a:pt x="153117" y="179429"/>
                  </a:lnTo>
                  <a:lnTo>
                    <a:pt x="153153" y="179230"/>
                  </a:lnTo>
                  <a:lnTo>
                    <a:pt x="153262" y="178851"/>
                  </a:lnTo>
                  <a:lnTo>
                    <a:pt x="153388" y="178471"/>
                  </a:lnTo>
                  <a:lnTo>
                    <a:pt x="153496" y="178074"/>
                  </a:lnTo>
                  <a:lnTo>
                    <a:pt x="153587" y="177695"/>
                  </a:lnTo>
                  <a:lnTo>
                    <a:pt x="153623" y="177496"/>
                  </a:lnTo>
                  <a:lnTo>
                    <a:pt x="153641" y="177316"/>
                  </a:lnTo>
                  <a:lnTo>
                    <a:pt x="153641" y="177117"/>
                  </a:lnTo>
                  <a:lnTo>
                    <a:pt x="153641" y="176900"/>
                  </a:lnTo>
                  <a:lnTo>
                    <a:pt x="154995" y="175004"/>
                  </a:lnTo>
                  <a:lnTo>
                    <a:pt x="156350" y="173090"/>
                  </a:lnTo>
                  <a:lnTo>
                    <a:pt x="157018" y="172115"/>
                  </a:lnTo>
                  <a:lnTo>
                    <a:pt x="157668" y="171140"/>
                  </a:lnTo>
                  <a:lnTo>
                    <a:pt x="158300" y="170165"/>
                  </a:lnTo>
                  <a:lnTo>
                    <a:pt x="158914" y="169153"/>
                  </a:lnTo>
                  <a:lnTo>
                    <a:pt x="159709" y="167799"/>
                  </a:lnTo>
                  <a:lnTo>
                    <a:pt x="160485" y="166408"/>
                  </a:lnTo>
                  <a:lnTo>
                    <a:pt x="161225" y="165036"/>
                  </a:lnTo>
                  <a:lnTo>
                    <a:pt x="161984" y="163645"/>
                  </a:lnTo>
                  <a:lnTo>
                    <a:pt x="163483" y="160864"/>
                  </a:lnTo>
                  <a:lnTo>
                    <a:pt x="164259" y="159492"/>
                  </a:lnTo>
                  <a:lnTo>
                    <a:pt x="165054" y="158120"/>
                  </a:lnTo>
                  <a:lnTo>
                    <a:pt x="165867" y="156693"/>
                  </a:lnTo>
                  <a:lnTo>
                    <a:pt x="166697" y="155284"/>
                  </a:lnTo>
                  <a:lnTo>
                    <a:pt x="167510" y="153858"/>
                  </a:lnTo>
                  <a:lnTo>
                    <a:pt x="168304" y="152431"/>
                  </a:lnTo>
                  <a:lnTo>
                    <a:pt x="169568" y="150029"/>
                  </a:lnTo>
                  <a:lnTo>
                    <a:pt x="170815" y="147610"/>
                  </a:lnTo>
                  <a:lnTo>
                    <a:pt x="172024" y="145172"/>
                  </a:lnTo>
                  <a:lnTo>
                    <a:pt x="173198" y="142716"/>
                  </a:lnTo>
                  <a:lnTo>
                    <a:pt x="174300" y="140368"/>
                  </a:lnTo>
                  <a:lnTo>
                    <a:pt x="174878" y="139212"/>
                  </a:lnTo>
                  <a:lnTo>
                    <a:pt x="175456" y="138057"/>
                  </a:lnTo>
                  <a:lnTo>
                    <a:pt x="176033" y="136901"/>
                  </a:lnTo>
                  <a:lnTo>
                    <a:pt x="176647" y="135745"/>
                  </a:lnTo>
                  <a:lnTo>
                    <a:pt x="177261" y="134608"/>
                  </a:lnTo>
                  <a:lnTo>
                    <a:pt x="177893" y="133488"/>
                  </a:lnTo>
                  <a:lnTo>
                    <a:pt x="178363" y="132711"/>
                  </a:lnTo>
                  <a:lnTo>
                    <a:pt x="178796" y="131917"/>
                  </a:lnTo>
                  <a:lnTo>
                    <a:pt x="179645" y="130328"/>
                  </a:lnTo>
                  <a:lnTo>
                    <a:pt x="180078" y="129533"/>
                  </a:lnTo>
                  <a:lnTo>
                    <a:pt x="180530" y="128757"/>
                  </a:lnTo>
                  <a:lnTo>
                    <a:pt x="180783" y="128377"/>
                  </a:lnTo>
                  <a:lnTo>
                    <a:pt x="181018" y="127998"/>
                  </a:lnTo>
                  <a:lnTo>
                    <a:pt x="181288" y="127637"/>
                  </a:lnTo>
                  <a:lnTo>
                    <a:pt x="181559" y="127276"/>
                  </a:lnTo>
                  <a:lnTo>
                    <a:pt x="181722" y="126734"/>
                  </a:lnTo>
                  <a:lnTo>
                    <a:pt x="181848" y="126174"/>
                  </a:lnTo>
                  <a:lnTo>
                    <a:pt x="181957" y="125596"/>
                  </a:lnTo>
                  <a:lnTo>
                    <a:pt x="182029" y="125037"/>
                  </a:lnTo>
                  <a:lnTo>
                    <a:pt x="182065" y="124459"/>
                  </a:lnTo>
                  <a:lnTo>
                    <a:pt x="182065" y="123881"/>
                  </a:lnTo>
                  <a:lnTo>
                    <a:pt x="182029" y="123321"/>
                  </a:lnTo>
                  <a:lnTo>
                    <a:pt x="181957" y="122743"/>
                  </a:lnTo>
                  <a:lnTo>
                    <a:pt x="181884" y="122418"/>
                  </a:lnTo>
                  <a:lnTo>
                    <a:pt x="181830" y="122238"/>
                  </a:lnTo>
                  <a:lnTo>
                    <a:pt x="181776" y="122075"/>
                  </a:lnTo>
                  <a:lnTo>
                    <a:pt x="181704" y="121912"/>
                  </a:lnTo>
                  <a:lnTo>
                    <a:pt x="181613" y="121768"/>
                  </a:lnTo>
                  <a:lnTo>
                    <a:pt x="181505" y="121642"/>
                  </a:lnTo>
                  <a:lnTo>
                    <a:pt x="181379" y="121533"/>
                  </a:lnTo>
                  <a:lnTo>
                    <a:pt x="181306" y="121515"/>
                  </a:lnTo>
                  <a:lnTo>
                    <a:pt x="181234" y="121533"/>
                  </a:lnTo>
                  <a:lnTo>
                    <a:pt x="181090" y="121587"/>
                  </a:lnTo>
                  <a:lnTo>
                    <a:pt x="180963" y="121660"/>
                  </a:lnTo>
                  <a:lnTo>
                    <a:pt x="180837" y="121732"/>
                  </a:lnTo>
                  <a:lnTo>
                    <a:pt x="180674" y="121786"/>
                  </a:lnTo>
                  <a:lnTo>
                    <a:pt x="180512" y="121858"/>
                  </a:lnTo>
                  <a:lnTo>
                    <a:pt x="180367" y="121949"/>
                  </a:lnTo>
                  <a:lnTo>
                    <a:pt x="180223" y="122039"/>
                  </a:lnTo>
                  <a:lnTo>
                    <a:pt x="180097" y="122165"/>
                  </a:lnTo>
                  <a:lnTo>
                    <a:pt x="179988" y="122292"/>
                  </a:lnTo>
                  <a:lnTo>
                    <a:pt x="179880" y="122418"/>
                  </a:lnTo>
                  <a:lnTo>
                    <a:pt x="179790" y="122563"/>
                  </a:lnTo>
                  <a:lnTo>
                    <a:pt x="179645" y="122761"/>
                  </a:lnTo>
                  <a:lnTo>
                    <a:pt x="179501" y="122924"/>
                  </a:lnTo>
                  <a:lnTo>
                    <a:pt x="179338" y="123086"/>
                  </a:lnTo>
                  <a:lnTo>
                    <a:pt x="179176" y="123231"/>
                  </a:lnTo>
                  <a:lnTo>
                    <a:pt x="178814" y="123520"/>
                  </a:lnTo>
                  <a:lnTo>
                    <a:pt x="178435" y="123791"/>
                  </a:lnTo>
                  <a:lnTo>
                    <a:pt x="178182" y="124007"/>
                  </a:lnTo>
                  <a:lnTo>
                    <a:pt x="177948" y="124242"/>
                  </a:lnTo>
                  <a:lnTo>
                    <a:pt x="177731" y="124495"/>
                  </a:lnTo>
                  <a:lnTo>
                    <a:pt x="177514" y="124748"/>
                  </a:lnTo>
                  <a:lnTo>
                    <a:pt x="177316" y="125000"/>
                  </a:lnTo>
                  <a:lnTo>
                    <a:pt x="177117" y="125271"/>
                  </a:lnTo>
                  <a:lnTo>
                    <a:pt x="176774" y="125831"/>
                  </a:lnTo>
                  <a:lnTo>
                    <a:pt x="176431" y="126409"/>
                  </a:lnTo>
                  <a:lnTo>
                    <a:pt x="176124" y="127005"/>
                  </a:lnTo>
                  <a:lnTo>
                    <a:pt x="175510" y="128179"/>
                  </a:lnTo>
                  <a:lnTo>
                    <a:pt x="175239" y="128648"/>
                  </a:lnTo>
                  <a:lnTo>
                    <a:pt x="174986" y="129100"/>
                  </a:lnTo>
                  <a:lnTo>
                    <a:pt x="174426" y="130003"/>
                  </a:lnTo>
                  <a:lnTo>
                    <a:pt x="173848" y="130906"/>
                  </a:lnTo>
                  <a:lnTo>
                    <a:pt x="173252" y="131790"/>
                  </a:lnTo>
                  <a:lnTo>
                    <a:pt x="172656" y="132657"/>
                  </a:lnTo>
                  <a:lnTo>
                    <a:pt x="172079" y="133560"/>
                  </a:lnTo>
                  <a:lnTo>
                    <a:pt x="171519" y="134463"/>
                  </a:lnTo>
                  <a:lnTo>
                    <a:pt x="171248" y="134915"/>
                  </a:lnTo>
                  <a:lnTo>
                    <a:pt x="170977" y="135384"/>
                  </a:lnTo>
                  <a:lnTo>
                    <a:pt x="170652" y="135944"/>
                  </a:lnTo>
                  <a:lnTo>
                    <a:pt x="170345" y="136504"/>
                  </a:lnTo>
                  <a:lnTo>
                    <a:pt x="170056" y="137082"/>
                  </a:lnTo>
                  <a:lnTo>
                    <a:pt x="169785" y="137677"/>
                  </a:lnTo>
                  <a:lnTo>
                    <a:pt x="169243" y="138869"/>
                  </a:lnTo>
                  <a:lnTo>
                    <a:pt x="168973" y="139465"/>
                  </a:lnTo>
                  <a:lnTo>
                    <a:pt x="168702" y="140043"/>
                  </a:lnTo>
                  <a:lnTo>
                    <a:pt x="168341" y="140856"/>
                  </a:lnTo>
                  <a:lnTo>
                    <a:pt x="167997" y="141668"/>
                  </a:lnTo>
                  <a:lnTo>
                    <a:pt x="167329" y="143312"/>
                  </a:lnTo>
                  <a:lnTo>
                    <a:pt x="166986" y="144124"/>
                  </a:lnTo>
                  <a:lnTo>
                    <a:pt x="166625" y="144937"/>
                  </a:lnTo>
                  <a:lnTo>
                    <a:pt x="166444" y="145334"/>
                  </a:lnTo>
                  <a:lnTo>
                    <a:pt x="166228" y="145732"/>
                  </a:lnTo>
                  <a:lnTo>
                    <a:pt x="166011" y="146111"/>
                  </a:lnTo>
                  <a:lnTo>
                    <a:pt x="165794" y="146490"/>
                  </a:lnTo>
                  <a:lnTo>
                    <a:pt x="165325" y="146454"/>
                  </a:lnTo>
                  <a:lnTo>
                    <a:pt x="166029" y="145045"/>
                  </a:lnTo>
                  <a:lnTo>
                    <a:pt x="166715" y="143637"/>
                  </a:lnTo>
                  <a:lnTo>
                    <a:pt x="168070" y="140820"/>
                  </a:lnTo>
                  <a:lnTo>
                    <a:pt x="168756" y="139411"/>
                  </a:lnTo>
                  <a:lnTo>
                    <a:pt x="169442" y="138003"/>
                  </a:lnTo>
                  <a:lnTo>
                    <a:pt x="170164" y="136594"/>
                  </a:lnTo>
                  <a:lnTo>
                    <a:pt x="170887" y="135222"/>
                  </a:lnTo>
                  <a:lnTo>
                    <a:pt x="171555" y="133994"/>
                  </a:lnTo>
                  <a:lnTo>
                    <a:pt x="172205" y="132766"/>
                  </a:lnTo>
                  <a:lnTo>
                    <a:pt x="173505" y="130310"/>
                  </a:lnTo>
                  <a:lnTo>
                    <a:pt x="174173" y="129100"/>
                  </a:lnTo>
                  <a:lnTo>
                    <a:pt x="174878" y="127890"/>
                  </a:lnTo>
                  <a:lnTo>
                    <a:pt x="175600" y="126698"/>
                  </a:lnTo>
                  <a:lnTo>
                    <a:pt x="175979" y="126120"/>
                  </a:lnTo>
                  <a:lnTo>
                    <a:pt x="176358" y="125542"/>
                  </a:lnTo>
                  <a:lnTo>
                    <a:pt x="177063" y="124693"/>
                  </a:lnTo>
                  <a:lnTo>
                    <a:pt x="177424" y="124260"/>
                  </a:lnTo>
                  <a:lnTo>
                    <a:pt x="177785" y="123863"/>
                  </a:lnTo>
                  <a:lnTo>
                    <a:pt x="178164" y="123465"/>
                  </a:lnTo>
                  <a:lnTo>
                    <a:pt x="178580" y="123086"/>
                  </a:lnTo>
                  <a:lnTo>
                    <a:pt x="178995" y="122725"/>
                  </a:lnTo>
                  <a:lnTo>
                    <a:pt x="179212" y="122563"/>
                  </a:lnTo>
                  <a:lnTo>
                    <a:pt x="179446" y="122418"/>
                  </a:lnTo>
                  <a:lnTo>
                    <a:pt x="179627" y="122292"/>
                  </a:lnTo>
                  <a:lnTo>
                    <a:pt x="179790" y="122165"/>
                  </a:lnTo>
                  <a:lnTo>
                    <a:pt x="179934" y="122021"/>
                  </a:lnTo>
                  <a:lnTo>
                    <a:pt x="180078" y="121876"/>
                  </a:lnTo>
                  <a:lnTo>
                    <a:pt x="180349" y="121569"/>
                  </a:lnTo>
                  <a:lnTo>
                    <a:pt x="180602" y="121226"/>
                  </a:lnTo>
                  <a:lnTo>
                    <a:pt x="180819" y="120865"/>
                  </a:lnTo>
                  <a:lnTo>
                    <a:pt x="180999" y="120504"/>
                  </a:lnTo>
                  <a:lnTo>
                    <a:pt x="181180" y="120125"/>
                  </a:lnTo>
                  <a:lnTo>
                    <a:pt x="181343" y="119745"/>
                  </a:lnTo>
                  <a:lnTo>
                    <a:pt x="181487" y="119276"/>
                  </a:lnTo>
                  <a:lnTo>
                    <a:pt x="181559" y="119023"/>
                  </a:lnTo>
                  <a:lnTo>
                    <a:pt x="181613" y="118788"/>
                  </a:lnTo>
                  <a:lnTo>
                    <a:pt x="181650" y="118536"/>
                  </a:lnTo>
                  <a:lnTo>
                    <a:pt x="181668" y="118283"/>
                  </a:lnTo>
                  <a:lnTo>
                    <a:pt x="181686" y="118030"/>
                  </a:lnTo>
                  <a:lnTo>
                    <a:pt x="181686" y="117777"/>
                  </a:lnTo>
                  <a:lnTo>
                    <a:pt x="181650" y="117524"/>
                  </a:lnTo>
                  <a:lnTo>
                    <a:pt x="181613" y="117289"/>
                  </a:lnTo>
                  <a:lnTo>
                    <a:pt x="181559" y="117055"/>
                  </a:lnTo>
                  <a:lnTo>
                    <a:pt x="181469" y="116820"/>
                  </a:lnTo>
                  <a:lnTo>
                    <a:pt x="181361" y="116603"/>
                  </a:lnTo>
                  <a:lnTo>
                    <a:pt x="181234" y="116387"/>
                  </a:lnTo>
                  <a:lnTo>
                    <a:pt x="181090" y="116188"/>
                  </a:lnTo>
                  <a:lnTo>
                    <a:pt x="180909" y="115989"/>
                  </a:lnTo>
                  <a:lnTo>
                    <a:pt x="180692" y="115827"/>
                  </a:lnTo>
                  <a:lnTo>
                    <a:pt x="180458" y="115664"/>
                  </a:lnTo>
                  <a:lnTo>
                    <a:pt x="180205" y="115502"/>
                  </a:lnTo>
                  <a:lnTo>
                    <a:pt x="179952" y="115375"/>
                  </a:lnTo>
                  <a:lnTo>
                    <a:pt x="179699" y="115249"/>
                  </a:lnTo>
                  <a:lnTo>
                    <a:pt x="179428" y="115141"/>
                  </a:lnTo>
                  <a:lnTo>
                    <a:pt x="179157" y="115050"/>
                  </a:lnTo>
                  <a:lnTo>
                    <a:pt x="178887" y="114978"/>
                  </a:lnTo>
                  <a:lnTo>
                    <a:pt x="178598" y="114924"/>
                  </a:lnTo>
                  <a:lnTo>
                    <a:pt x="178309" y="114870"/>
                  </a:lnTo>
                  <a:lnTo>
                    <a:pt x="178038" y="114834"/>
                  </a:lnTo>
                  <a:lnTo>
                    <a:pt x="177749" y="114815"/>
                  </a:lnTo>
                  <a:lnTo>
                    <a:pt x="177460" y="114815"/>
                  </a:lnTo>
                  <a:lnTo>
                    <a:pt x="177171" y="114834"/>
                  </a:lnTo>
                  <a:lnTo>
                    <a:pt x="176882" y="114870"/>
                  </a:lnTo>
                  <a:lnTo>
                    <a:pt x="176611" y="114924"/>
                  </a:lnTo>
                  <a:lnTo>
                    <a:pt x="176665" y="114689"/>
                  </a:lnTo>
                  <a:lnTo>
                    <a:pt x="176702" y="114436"/>
                  </a:lnTo>
                  <a:lnTo>
                    <a:pt x="176738" y="114202"/>
                  </a:lnTo>
                  <a:lnTo>
                    <a:pt x="176774" y="113967"/>
                  </a:lnTo>
                  <a:lnTo>
                    <a:pt x="176774" y="113714"/>
                  </a:lnTo>
                  <a:lnTo>
                    <a:pt x="176774" y="113479"/>
                  </a:lnTo>
                  <a:lnTo>
                    <a:pt x="176756" y="113226"/>
                  </a:lnTo>
                  <a:lnTo>
                    <a:pt x="176738" y="112992"/>
                  </a:lnTo>
                  <a:lnTo>
                    <a:pt x="176702" y="112757"/>
                  </a:lnTo>
                  <a:lnTo>
                    <a:pt x="176647" y="112504"/>
                  </a:lnTo>
                  <a:lnTo>
                    <a:pt x="176575" y="112287"/>
                  </a:lnTo>
                  <a:lnTo>
                    <a:pt x="176485" y="112053"/>
                  </a:lnTo>
                  <a:lnTo>
                    <a:pt x="176395" y="111836"/>
                  </a:lnTo>
                  <a:lnTo>
                    <a:pt x="176286" y="111619"/>
                  </a:lnTo>
                  <a:lnTo>
                    <a:pt x="176160" y="111402"/>
                  </a:lnTo>
                  <a:lnTo>
                    <a:pt x="176015" y="111204"/>
                  </a:lnTo>
                  <a:lnTo>
                    <a:pt x="176322" y="111186"/>
                  </a:lnTo>
                  <a:lnTo>
                    <a:pt x="176647" y="111186"/>
                  </a:lnTo>
                  <a:lnTo>
                    <a:pt x="176936" y="111222"/>
                  </a:lnTo>
                  <a:lnTo>
                    <a:pt x="177243" y="111276"/>
                  </a:lnTo>
                  <a:lnTo>
                    <a:pt x="177532" y="111330"/>
                  </a:lnTo>
                  <a:lnTo>
                    <a:pt x="177821" y="111421"/>
                  </a:lnTo>
                  <a:lnTo>
                    <a:pt x="178110" y="111511"/>
                  </a:lnTo>
                  <a:lnTo>
                    <a:pt x="178399" y="111619"/>
                  </a:lnTo>
                  <a:lnTo>
                    <a:pt x="178959" y="111854"/>
                  </a:lnTo>
                  <a:lnTo>
                    <a:pt x="179519" y="112107"/>
                  </a:lnTo>
                  <a:lnTo>
                    <a:pt x="180078" y="112378"/>
                  </a:lnTo>
                  <a:lnTo>
                    <a:pt x="180638" y="112612"/>
                  </a:lnTo>
                  <a:lnTo>
                    <a:pt x="180783" y="112685"/>
                  </a:lnTo>
                  <a:lnTo>
                    <a:pt x="180945" y="112703"/>
                  </a:lnTo>
                  <a:lnTo>
                    <a:pt x="181090" y="112703"/>
                  </a:lnTo>
                  <a:lnTo>
                    <a:pt x="181234" y="112648"/>
                  </a:lnTo>
                  <a:lnTo>
                    <a:pt x="181379" y="112576"/>
                  </a:lnTo>
                  <a:lnTo>
                    <a:pt x="181487" y="112468"/>
                  </a:lnTo>
                  <a:lnTo>
                    <a:pt x="181559" y="112341"/>
                  </a:lnTo>
                  <a:lnTo>
                    <a:pt x="181595" y="112269"/>
                  </a:lnTo>
                  <a:lnTo>
                    <a:pt x="181613" y="112179"/>
                  </a:lnTo>
                  <a:lnTo>
                    <a:pt x="181632" y="111944"/>
                  </a:lnTo>
                  <a:lnTo>
                    <a:pt x="181632" y="111709"/>
                  </a:lnTo>
                  <a:lnTo>
                    <a:pt x="181613" y="111493"/>
                  </a:lnTo>
                  <a:lnTo>
                    <a:pt x="181577" y="111258"/>
                  </a:lnTo>
                  <a:lnTo>
                    <a:pt x="181523" y="111041"/>
                  </a:lnTo>
                  <a:lnTo>
                    <a:pt x="181469" y="110807"/>
                  </a:lnTo>
                  <a:lnTo>
                    <a:pt x="181325" y="110373"/>
                  </a:lnTo>
                  <a:lnTo>
                    <a:pt x="181144" y="109940"/>
                  </a:lnTo>
                  <a:lnTo>
                    <a:pt x="180963" y="109524"/>
                  </a:lnTo>
                  <a:lnTo>
                    <a:pt x="180783" y="109091"/>
                  </a:lnTo>
                  <a:lnTo>
                    <a:pt x="180602" y="108658"/>
                  </a:lnTo>
                  <a:lnTo>
                    <a:pt x="180512" y="108405"/>
                  </a:lnTo>
                  <a:lnTo>
                    <a:pt x="180385" y="108152"/>
                  </a:lnTo>
                  <a:lnTo>
                    <a:pt x="180277" y="107899"/>
                  </a:lnTo>
                  <a:lnTo>
                    <a:pt x="180169" y="107646"/>
                  </a:lnTo>
                  <a:lnTo>
                    <a:pt x="180078" y="107375"/>
                  </a:lnTo>
                  <a:lnTo>
                    <a:pt x="180024" y="107123"/>
                  </a:lnTo>
                  <a:lnTo>
                    <a:pt x="180024" y="106978"/>
                  </a:lnTo>
                  <a:lnTo>
                    <a:pt x="180024" y="106852"/>
                  </a:lnTo>
                  <a:lnTo>
                    <a:pt x="180042" y="106707"/>
                  </a:lnTo>
                  <a:lnTo>
                    <a:pt x="180078" y="106563"/>
                  </a:lnTo>
                  <a:lnTo>
                    <a:pt x="180259" y="106057"/>
                  </a:lnTo>
                  <a:lnTo>
                    <a:pt x="180422" y="105533"/>
                  </a:lnTo>
                  <a:lnTo>
                    <a:pt x="180548" y="105010"/>
                  </a:lnTo>
                  <a:lnTo>
                    <a:pt x="180674" y="104468"/>
                  </a:lnTo>
                  <a:lnTo>
                    <a:pt x="180927" y="103403"/>
                  </a:lnTo>
                  <a:lnTo>
                    <a:pt x="181162" y="102355"/>
                  </a:lnTo>
                  <a:close/>
                  <a:moveTo>
                    <a:pt x="138652" y="185207"/>
                  </a:moveTo>
                  <a:lnTo>
                    <a:pt x="138598" y="186110"/>
                  </a:lnTo>
                  <a:lnTo>
                    <a:pt x="138562" y="186562"/>
                  </a:lnTo>
                  <a:lnTo>
                    <a:pt x="138508" y="187013"/>
                  </a:lnTo>
                  <a:lnTo>
                    <a:pt x="138147" y="187194"/>
                  </a:lnTo>
                  <a:lnTo>
                    <a:pt x="137786" y="187356"/>
                  </a:lnTo>
                  <a:lnTo>
                    <a:pt x="137045" y="187645"/>
                  </a:lnTo>
                  <a:lnTo>
                    <a:pt x="136305" y="187934"/>
                  </a:lnTo>
                  <a:lnTo>
                    <a:pt x="135926" y="188079"/>
                  </a:lnTo>
                  <a:lnTo>
                    <a:pt x="135564" y="188241"/>
                  </a:lnTo>
                  <a:lnTo>
                    <a:pt x="135709" y="187699"/>
                  </a:lnTo>
                  <a:lnTo>
                    <a:pt x="135853" y="187158"/>
                  </a:lnTo>
                  <a:lnTo>
                    <a:pt x="135998" y="186634"/>
                  </a:lnTo>
                  <a:lnTo>
                    <a:pt x="136160" y="186092"/>
                  </a:lnTo>
                  <a:lnTo>
                    <a:pt x="136449" y="185966"/>
                  </a:lnTo>
                  <a:lnTo>
                    <a:pt x="136756" y="185839"/>
                  </a:lnTo>
                  <a:lnTo>
                    <a:pt x="137388" y="185623"/>
                  </a:lnTo>
                  <a:lnTo>
                    <a:pt x="138020" y="185424"/>
                  </a:lnTo>
                  <a:lnTo>
                    <a:pt x="138652" y="185207"/>
                  </a:lnTo>
                  <a:close/>
                  <a:moveTo>
                    <a:pt x="146833" y="174914"/>
                  </a:moveTo>
                  <a:lnTo>
                    <a:pt x="146598" y="175582"/>
                  </a:lnTo>
                  <a:lnTo>
                    <a:pt x="146363" y="176250"/>
                  </a:lnTo>
                  <a:lnTo>
                    <a:pt x="146147" y="176936"/>
                  </a:lnTo>
                  <a:lnTo>
                    <a:pt x="145948" y="177605"/>
                  </a:lnTo>
                  <a:lnTo>
                    <a:pt x="145767" y="178291"/>
                  </a:lnTo>
                  <a:lnTo>
                    <a:pt x="145587" y="178977"/>
                  </a:lnTo>
                  <a:lnTo>
                    <a:pt x="145262" y="180368"/>
                  </a:lnTo>
                  <a:lnTo>
                    <a:pt x="145226" y="180693"/>
                  </a:lnTo>
                  <a:lnTo>
                    <a:pt x="145172" y="181036"/>
                  </a:lnTo>
                  <a:lnTo>
                    <a:pt x="145045" y="181704"/>
                  </a:lnTo>
                  <a:lnTo>
                    <a:pt x="144883" y="182354"/>
                  </a:lnTo>
                  <a:lnTo>
                    <a:pt x="144720" y="183022"/>
                  </a:lnTo>
                  <a:lnTo>
                    <a:pt x="144540" y="183672"/>
                  </a:lnTo>
                  <a:lnTo>
                    <a:pt x="144377" y="184322"/>
                  </a:lnTo>
                  <a:lnTo>
                    <a:pt x="144251" y="184991"/>
                  </a:lnTo>
                  <a:lnTo>
                    <a:pt x="144196" y="185334"/>
                  </a:lnTo>
                  <a:lnTo>
                    <a:pt x="144160" y="185659"/>
                  </a:lnTo>
                  <a:lnTo>
                    <a:pt x="144106" y="186056"/>
                  </a:lnTo>
                  <a:lnTo>
                    <a:pt x="144052" y="186435"/>
                  </a:lnTo>
                  <a:lnTo>
                    <a:pt x="143907" y="187194"/>
                  </a:lnTo>
                  <a:lnTo>
                    <a:pt x="143727" y="187952"/>
                  </a:lnTo>
                  <a:lnTo>
                    <a:pt x="143528" y="188711"/>
                  </a:lnTo>
                  <a:lnTo>
                    <a:pt x="143330" y="189469"/>
                  </a:lnTo>
                  <a:lnTo>
                    <a:pt x="143149" y="190227"/>
                  </a:lnTo>
                  <a:lnTo>
                    <a:pt x="142987" y="190986"/>
                  </a:lnTo>
                  <a:lnTo>
                    <a:pt x="142914" y="191365"/>
                  </a:lnTo>
                  <a:lnTo>
                    <a:pt x="142860" y="191744"/>
                  </a:lnTo>
                  <a:lnTo>
                    <a:pt x="142698" y="191672"/>
                  </a:lnTo>
                  <a:lnTo>
                    <a:pt x="142517" y="191618"/>
                  </a:lnTo>
                  <a:lnTo>
                    <a:pt x="142354" y="191582"/>
                  </a:lnTo>
                  <a:lnTo>
                    <a:pt x="142174" y="191564"/>
                  </a:lnTo>
                  <a:lnTo>
                    <a:pt x="142011" y="191564"/>
                  </a:lnTo>
                  <a:lnTo>
                    <a:pt x="141831" y="191582"/>
                  </a:lnTo>
                  <a:lnTo>
                    <a:pt x="141668" y="191618"/>
                  </a:lnTo>
                  <a:lnTo>
                    <a:pt x="141506" y="191654"/>
                  </a:lnTo>
                  <a:lnTo>
                    <a:pt x="141343" y="191726"/>
                  </a:lnTo>
                  <a:lnTo>
                    <a:pt x="141181" y="191799"/>
                  </a:lnTo>
                  <a:lnTo>
                    <a:pt x="141036" y="191889"/>
                  </a:lnTo>
                  <a:lnTo>
                    <a:pt x="140892" y="191997"/>
                  </a:lnTo>
                  <a:lnTo>
                    <a:pt x="140621" y="192214"/>
                  </a:lnTo>
                  <a:lnTo>
                    <a:pt x="140368" y="192467"/>
                  </a:lnTo>
                  <a:lnTo>
                    <a:pt x="140476" y="191781"/>
                  </a:lnTo>
                  <a:lnTo>
                    <a:pt x="140567" y="191094"/>
                  </a:lnTo>
                  <a:lnTo>
                    <a:pt x="140621" y="190390"/>
                  </a:lnTo>
                  <a:lnTo>
                    <a:pt x="140657" y="189704"/>
                  </a:lnTo>
                  <a:lnTo>
                    <a:pt x="140783" y="188891"/>
                  </a:lnTo>
                  <a:lnTo>
                    <a:pt x="140928" y="188079"/>
                  </a:lnTo>
                  <a:lnTo>
                    <a:pt x="141108" y="187266"/>
                  </a:lnTo>
                  <a:lnTo>
                    <a:pt x="141307" y="186471"/>
                  </a:lnTo>
                  <a:lnTo>
                    <a:pt x="141722" y="184882"/>
                  </a:lnTo>
                  <a:lnTo>
                    <a:pt x="142156" y="183293"/>
                  </a:lnTo>
                  <a:lnTo>
                    <a:pt x="142336" y="182643"/>
                  </a:lnTo>
                  <a:lnTo>
                    <a:pt x="142553" y="182011"/>
                  </a:lnTo>
                  <a:lnTo>
                    <a:pt x="142788" y="181379"/>
                  </a:lnTo>
                  <a:lnTo>
                    <a:pt x="143023" y="180747"/>
                  </a:lnTo>
                  <a:lnTo>
                    <a:pt x="143528" y="179483"/>
                  </a:lnTo>
                  <a:lnTo>
                    <a:pt x="143763" y="178869"/>
                  </a:lnTo>
                  <a:lnTo>
                    <a:pt x="144016" y="178237"/>
                  </a:lnTo>
                  <a:lnTo>
                    <a:pt x="144178" y="177803"/>
                  </a:lnTo>
                  <a:lnTo>
                    <a:pt x="144359" y="177370"/>
                  </a:lnTo>
                  <a:lnTo>
                    <a:pt x="144738" y="176539"/>
                  </a:lnTo>
                  <a:lnTo>
                    <a:pt x="144919" y="176503"/>
                  </a:lnTo>
                  <a:lnTo>
                    <a:pt x="145081" y="176467"/>
                  </a:lnTo>
                  <a:lnTo>
                    <a:pt x="145244" y="176413"/>
                  </a:lnTo>
                  <a:lnTo>
                    <a:pt x="145388" y="176341"/>
                  </a:lnTo>
                  <a:lnTo>
                    <a:pt x="145551" y="176268"/>
                  </a:lnTo>
                  <a:lnTo>
                    <a:pt x="145677" y="176160"/>
                  </a:lnTo>
                  <a:lnTo>
                    <a:pt x="145948" y="175943"/>
                  </a:lnTo>
                  <a:lnTo>
                    <a:pt x="146183" y="175709"/>
                  </a:lnTo>
                  <a:lnTo>
                    <a:pt x="146418" y="175438"/>
                  </a:lnTo>
                  <a:lnTo>
                    <a:pt x="146833" y="174914"/>
                  </a:lnTo>
                  <a:close/>
                  <a:moveTo>
                    <a:pt x="135456" y="186291"/>
                  </a:moveTo>
                  <a:lnTo>
                    <a:pt x="135366" y="186562"/>
                  </a:lnTo>
                  <a:lnTo>
                    <a:pt x="135276" y="186851"/>
                  </a:lnTo>
                  <a:lnTo>
                    <a:pt x="135131" y="187410"/>
                  </a:lnTo>
                  <a:lnTo>
                    <a:pt x="134969" y="187988"/>
                  </a:lnTo>
                  <a:lnTo>
                    <a:pt x="134860" y="188259"/>
                  </a:lnTo>
                  <a:lnTo>
                    <a:pt x="134752" y="188530"/>
                  </a:lnTo>
                  <a:lnTo>
                    <a:pt x="134499" y="188656"/>
                  </a:lnTo>
                  <a:lnTo>
                    <a:pt x="134246" y="188765"/>
                  </a:lnTo>
                  <a:lnTo>
                    <a:pt x="133741" y="188963"/>
                  </a:lnTo>
                  <a:lnTo>
                    <a:pt x="132910" y="189270"/>
                  </a:lnTo>
                  <a:lnTo>
                    <a:pt x="132874" y="189343"/>
                  </a:lnTo>
                  <a:lnTo>
                    <a:pt x="132440" y="189505"/>
                  </a:lnTo>
                  <a:lnTo>
                    <a:pt x="132007" y="189668"/>
                  </a:lnTo>
                  <a:lnTo>
                    <a:pt x="131971" y="190047"/>
                  </a:lnTo>
                  <a:lnTo>
                    <a:pt x="132151" y="189830"/>
                  </a:lnTo>
                  <a:lnTo>
                    <a:pt x="132477" y="189794"/>
                  </a:lnTo>
                  <a:lnTo>
                    <a:pt x="132802" y="189722"/>
                  </a:lnTo>
                  <a:lnTo>
                    <a:pt x="133109" y="189632"/>
                  </a:lnTo>
                  <a:lnTo>
                    <a:pt x="133416" y="189541"/>
                  </a:lnTo>
                  <a:lnTo>
                    <a:pt x="134030" y="189307"/>
                  </a:lnTo>
                  <a:lnTo>
                    <a:pt x="134644" y="189072"/>
                  </a:lnTo>
                  <a:lnTo>
                    <a:pt x="134084" y="191004"/>
                  </a:lnTo>
                  <a:lnTo>
                    <a:pt x="133777" y="192015"/>
                  </a:lnTo>
                  <a:lnTo>
                    <a:pt x="133632" y="192521"/>
                  </a:lnTo>
                  <a:lnTo>
                    <a:pt x="133578" y="192774"/>
                  </a:lnTo>
                  <a:lnTo>
                    <a:pt x="133542" y="193027"/>
                  </a:lnTo>
                  <a:lnTo>
                    <a:pt x="133434" y="193008"/>
                  </a:lnTo>
                  <a:lnTo>
                    <a:pt x="133343" y="192990"/>
                  </a:lnTo>
                  <a:lnTo>
                    <a:pt x="133253" y="192936"/>
                  </a:lnTo>
                  <a:lnTo>
                    <a:pt x="133181" y="192900"/>
                  </a:lnTo>
                  <a:lnTo>
                    <a:pt x="133036" y="192774"/>
                  </a:lnTo>
                  <a:lnTo>
                    <a:pt x="132910" y="192629"/>
                  </a:lnTo>
                  <a:lnTo>
                    <a:pt x="132802" y="192467"/>
                  </a:lnTo>
                  <a:lnTo>
                    <a:pt x="132693" y="192304"/>
                  </a:lnTo>
                  <a:lnTo>
                    <a:pt x="132495" y="191979"/>
                  </a:lnTo>
                  <a:lnTo>
                    <a:pt x="132170" y="191419"/>
                  </a:lnTo>
                  <a:lnTo>
                    <a:pt x="131826" y="190878"/>
                  </a:lnTo>
                  <a:lnTo>
                    <a:pt x="131086" y="189830"/>
                  </a:lnTo>
                  <a:lnTo>
                    <a:pt x="130725" y="189307"/>
                  </a:lnTo>
                  <a:lnTo>
                    <a:pt x="130400" y="188765"/>
                  </a:lnTo>
                  <a:lnTo>
                    <a:pt x="130237" y="188476"/>
                  </a:lnTo>
                  <a:lnTo>
                    <a:pt x="130093" y="188205"/>
                  </a:lnTo>
                  <a:lnTo>
                    <a:pt x="129948" y="187916"/>
                  </a:lnTo>
                  <a:lnTo>
                    <a:pt x="129822" y="187609"/>
                  </a:lnTo>
                  <a:lnTo>
                    <a:pt x="130346" y="187609"/>
                  </a:lnTo>
                  <a:lnTo>
                    <a:pt x="130598" y="187591"/>
                  </a:lnTo>
                  <a:lnTo>
                    <a:pt x="130851" y="187555"/>
                  </a:lnTo>
                  <a:lnTo>
                    <a:pt x="131357" y="187446"/>
                  </a:lnTo>
                  <a:lnTo>
                    <a:pt x="131863" y="187320"/>
                  </a:lnTo>
                  <a:lnTo>
                    <a:pt x="132224" y="187212"/>
                  </a:lnTo>
                  <a:lnTo>
                    <a:pt x="132603" y="187085"/>
                  </a:lnTo>
                  <a:lnTo>
                    <a:pt x="133090" y="187049"/>
                  </a:lnTo>
                  <a:lnTo>
                    <a:pt x="133072" y="186923"/>
                  </a:lnTo>
                  <a:lnTo>
                    <a:pt x="133470" y="186869"/>
                  </a:lnTo>
                  <a:lnTo>
                    <a:pt x="133867" y="186796"/>
                  </a:lnTo>
                  <a:lnTo>
                    <a:pt x="134427" y="186580"/>
                  </a:lnTo>
                  <a:lnTo>
                    <a:pt x="135456" y="186291"/>
                  </a:lnTo>
                  <a:close/>
                  <a:moveTo>
                    <a:pt x="138544" y="187591"/>
                  </a:moveTo>
                  <a:lnTo>
                    <a:pt x="138490" y="187988"/>
                  </a:lnTo>
                  <a:lnTo>
                    <a:pt x="138454" y="188187"/>
                  </a:lnTo>
                  <a:lnTo>
                    <a:pt x="138418" y="188386"/>
                  </a:lnTo>
                  <a:lnTo>
                    <a:pt x="138345" y="188566"/>
                  </a:lnTo>
                  <a:lnTo>
                    <a:pt x="138273" y="188747"/>
                  </a:lnTo>
                  <a:lnTo>
                    <a:pt x="138147" y="188927"/>
                  </a:lnTo>
                  <a:lnTo>
                    <a:pt x="138002" y="189072"/>
                  </a:lnTo>
                  <a:lnTo>
                    <a:pt x="137027" y="190119"/>
                  </a:lnTo>
                  <a:lnTo>
                    <a:pt x="136052" y="191148"/>
                  </a:lnTo>
                  <a:lnTo>
                    <a:pt x="135546" y="191672"/>
                  </a:lnTo>
                  <a:lnTo>
                    <a:pt x="135041" y="192160"/>
                  </a:lnTo>
                  <a:lnTo>
                    <a:pt x="134499" y="192629"/>
                  </a:lnTo>
                  <a:lnTo>
                    <a:pt x="133939" y="193081"/>
                  </a:lnTo>
                  <a:lnTo>
                    <a:pt x="134066" y="192774"/>
                  </a:lnTo>
                  <a:lnTo>
                    <a:pt x="134264" y="192232"/>
                  </a:lnTo>
                  <a:lnTo>
                    <a:pt x="134644" y="191148"/>
                  </a:lnTo>
                  <a:lnTo>
                    <a:pt x="135005" y="190047"/>
                  </a:lnTo>
                  <a:lnTo>
                    <a:pt x="135185" y="189433"/>
                  </a:lnTo>
                  <a:lnTo>
                    <a:pt x="135276" y="189144"/>
                  </a:lnTo>
                  <a:lnTo>
                    <a:pt x="135402" y="188837"/>
                  </a:lnTo>
                  <a:lnTo>
                    <a:pt x="135781" y="188674"/>
                  </a:lnTo>
                  <a:lnTo>
                    <a:pt x="136178" y="188494"/>
                  </a:lnTo>
                  <a:lnTo>
                    <a:pt x="136973" y="188187"/>
                  </a:lnTo>
                  <a:lnTo>
                    <a:pt x="137768" y="187898"/>
                  </a:lnTo>
                  <a:lnTo>
                    <a:pt x="138544" y="187591"/>
                  </a:lnTo>
                  <a:close/>
                  <a:moveTo>
                    <a:pt x="108928" y="182083"/>
                  </a:moveTo>
                  <a:lnTo>
                    <a:pt x="109217" y="182101"/>
                  </a:lnTo>
                  <a:lnTo>
                    <a:pt x="109398" y="182336"/>
                  </a:lnTo>
                  <a:lnTo>
                    <a:pt x="109560" y="182589"/>
                  </a:lnTo>
                  <a:lnTo>
                    <a:pt x="109849" y="183094"/>
                  </a:lnTo>
                  <a:lnTo>
                    <a:pt x="110138" y="183618"/>
                  </a:lnTo>
                  <a:lnTo>
                    <a:pt x="110445" y="184124"/>
                  </a:lnTo>
                  <a:lnTo>
                    <a:pt x="110517" y="184232"/>
                  </a:lnTo>
                  <a:lnTo>
                    <a:pt x="110590" y="184322"/>
                  </a:lnTo>
                  <a:lnTo>
                    <a:pt x="110698" y="184431"/>
                  </a:lnTo>
                  <a:lnTo>
                    <a:pt x="110788" y="184503"/>
                  </a:lnTo>
                  <a:lnTo>
                    <a:pt x="111005" y="184647"/>
                  </a:lnTo>
                  <a:lnTo>
                    <a:pt x="111240" y="184756"/>
                  </a:lnTo>
                  <a:lnTo>
                    <a:pt x="111475" y="184846"/>
                  </a:lnTo>
                  <a:lnTo>
                    <a:pt x="111745" y="184882"/>
                  </a:lnTo>
                  <a:lnTo>
                    <a:pt x="111998" y="184918"/>
                  </a:lnTo>
                  <a:lnTo>
                    <a:pt x="112269" y="184900"/>
                  </a:lnTo>
                  <a:lnTo>
                    <a:pt x="112450" y="185045"/>
                  </a:lnTo>
                  <a:lnTo>
                    <a:pt x="112594" y="185207"/>
                  </a:lnTo>
                  <a:lnTo>
                    <a:pt x="112739" y="185370"/>
                  </a:lnTo>
                  <a:lnTo>
                    <a:pt x="112847" y="185550"/>
                  </a:lnTo>
                  <a:lnTo>
                    <a:pt x="112955" y="185749"/>
                  </a:lnTo>
                  <a:lnTo>
                    <a:pt x="113046" y="185948"/>
                  </a:lnTo>
                  <a:lnTo>
                    <a:pt x="113118" y="186146"/>
                  </a:lnTo>
                  <a:lnTo>
                    <a:pt x="113190" y="186363"/>
                  </a:lnTo>
                  <a:lnTo>
                    <a:pt x="113298" y="186778"/>
                  </a:lnTo>
                  <a:lnTo>
                    <a:pt x="113389" y="187230"/>
                  </a:lnTo>
                  <a:lnTo>
                    <a:pt x="113479" y="187663"/>
                  </a:lnTo>
                  <a:lnTo>
                    <a:pt x="113587" y="188079"/>
                  </a:lnTo>
                  <a:lnTo>
                    <a:pt x="113660" y="188386"/>
                  </a:lnTo>
                  <a:lnTo>
                    <a:pt x="113714" y="188711"/>
                  </a:lnTo>
                  <a:lnTo>
                    <a:pt x="113750" y="189018"/>
                  </a:lnTo>
                  <a:lnTo>
                    <a:pt x="113768" y="189343"/>
                  </a:lnTo>
                  <a:lnTo>
                    <a:pt x="113750" y="189993"/>
                  </a:lnTo>
                  <a:lnTo>
                    <a:pt x="113732" y="190625"/>
                  </a:lnTo>
                  <a:lnTo>
                    <a:pt x="113714" y="191148"/>
                  </a:lnTo>
                  <a:lnTo>
                    <a:pt x="113678" y="191654"/>
                  </a:lnTo>
                  <a:lnTo>
                    <a:pt x="113642" y="191907"/>
                  </a:lnTo>
                  <a:lnTo>
                    <a:pt x="113605" y="192160"/>
                  </a:lnTo>
                  <a:lnTo>
                    <a:pt x="113533" y="192413"/>
                  </a:lnTo>
                  <a:lnTo>
                    <a:pt x="113425" y="192647"/>
                  </a:lnTo>
                  <a:lnTo>
                    <a:pt x="113335" y="192936"/>
                  </a:lnTo>
                  <a:lnTo>
                    <a:pt x="113226" y="193225"/>
                  </a:lnTo>
                  <a:lnTo>
                    <a:pt x="113082" y="193297"/>
                  </a:lnTo>
                  <a:lnTo>
                    <a:pt x="112919" y="193352"/>
                  </a:lnTo>
                  <a:lnTo>
                    <a:pt x="112775" y="193388"/>
                  </a:lnTo>
                  <a:lnTo>
                    <a:pt x="112612" y="193388"/>
                  </a:lnTo>
                  <a:lnTo>
                    <a:pt x="112450" y="193370"/>
                  </a:lnTo>
                  <a:lnTo>
                    <a:pt x="112305" y="193315"/>
                  </a:lnTo>
                  <a:lnTo>
                    <a:pt x="112161" y="193225"/>
                  </a:lnTo>
                  <a:lnTo>
                    <a:pt x="112034" y="193117"/>
                  </a:lnTo>
                  <a:lnTo>
                    <a:pt x="111745" y="192846"/>
                  </a:lnTo>
                  <a:lnTo>
                    <a:pt x="111475" y="192575"/>
                  </a:lnTo>
                  <a:lnTo>
                    <a:pt x="111204" y="192304"/>
                  </a:lnTo>
                  <a:lnTo>
                    <a:pt x="110933" y="192015"/>
                  </a:lnTo>
                  <a:lnTo>
                    <a:pt x="110427" y="191419"/>
                  </a:lnTo>
                  <a:lnTo>
                    <a:pt x="109940" y="190805"/>
                  </a:lnTo>
                  <a:lnTo>
                    <a:pt x="108983" y="189559"/>
                  </a:lnTo>
                  <a:lnTo>
                    <a:pt x="108513" y="188945"/>
                  </a:lnTo>
                  <a:lnTo>
                    <a:pt x="108007" y="188331"/>
                  </a:lnTo>
                  <a:lnTo>
                    <a:pt x="107791" y="188060"/>
                  </a:lnTo>
                  <a:lnTo>
                    <a:pt x="107592" y="187753"/>
                  </a:lnTo>
                  <a:lnTo>
                    <a:pt x="107393" y="187446"/>
                  </a:lnTo>
                  <a:lnTo>
                    <a:pt x="107213" y="187121"/>
                  </a:lnTo>
                  <a:lnTo>
                    <a:pt x="107032" y="186814"/>
                  </a:lnTo>
                  <a:lnTo>
                    <a:pt x="106834" y="186507"/>
                  </a:lnTo>
                  <a:lnTo>
                    <a:pt x="106617" y="186219"/>
                  </a:lnTo>
                  <a:lnTo>
                    <a:pt x="106509" y="186074"/>
                  </a:lnTo>
                  <a:lnTo>
                    <a:pt x="106364" y="185948"/>
                  </a:lnTo>
                  <a:lnTo>
                    <a:pt x="106220" y="185803"/>
                  </a:lnTo>
                  <a:lnTo>
                    <a:pt x="106075" y="185623"/>
                  </a:lnTo>
                  <a:lnTo>
                    <a:pt x="105949" y="185442"/>
                  </a:lnTo>
                  <a:lnTo>
                    <a:pt x="105840" y="185243"/>
                  </a:lnTo>
                  <a:lnTo>
                    <a:pt x="105768" y="185045"/>
                  </a:lnTo>
                  <a:lnTo>
                    <a:pt x="105750" y="184936"/>
                  </a:lnTo>
                  <a:lnTo>
                    <a:pt x="105750" y="184828"/>
                  </a:lnTo>
                  <a:lnTo>
                    <a:pt x="105750" y="184720"/>
                  </a:lnTo>
                  <a:lnTo>
                    <a:pt x="105768" y="184611"/>
                  </a:lnTo>
                  <a:lnTo>
                    <a:pt x="105786" y="184503"/>
                  </a:lnTo>
                  <a:lnTo>
                    <a:pt x="105840" y="184395"/>
                  </a:lnTo>
                  <a:lnTo>
                    <a:pt x="105967" y="184160"/>
                  </a:lnTo>
                  <a:lnTo>
                    <a:pt x="106111" y="183925"/>
                  </a:lnTo>
                  <a:lnTo>
                    <a:pt x="106256" y="183708"/>
                  </a:lnTo>
                  <a:lnTo>
                    <a:pt x="106418" y="183492"/>
                  </a:lnTo>
                  <a:lnTo>
                    <a:pt x="106599" y="183275"/>
                  </a:lnTo>
                  <a:lnTo>
                    <a:pt x="106779" y="183058"/>
                  </a:lnTo>
                  <a:lnTo>
                    <a:pt x="106978" y="182878"/>
                  </a:lnTo>
                  <a:lnTo>
                    <a:pt x="107195" y="182697"/>
                  </a:lnTo>
                  <a:lnTo>
                    <a:pt x="107411" y="182535"/>
                  </a:lnTo>
                  <a:lnTo>
                    <a:pt x="107646" y="182408"/>
                  </a:lnTo>
                  <a:lnTo>
                    <a:pt x="107881" y="182282"/>
                  </a:lnTo>
                  <a:lnTo>
                    <a:pt x="108134" y="182191"/>
                  </a:lnTo>
                  <a:lnTo>
                    <a:pt x="108387" y="182119"/>
                  </a:lnTo>
                  <a:lnTo>
                    <a:pt x="108657" y="182083"/>
                  </a:lnTo>
                  <a:close/>
                  <a:moveTo>
                    <a:pt x="152269" y="179392"/>
                  </a:moveTo>
                  <a:lnTo>
                    <a:pt x="152232" y="179754"/>
                  </a:lnTo>
                  <a:lnTo>
                    <a:pt x="152178" y="180097"/>
                  </a:lnTo>
                  <a:lnTo>
                    <a:pt x="152106" y="180458"/>
                  </a:lnTo>
                  <a:lnTo>
                    <a:pt x="152016" y="180801"/>
                  </a:lnTo>
                  <a:lnTo>
                    <a:pt x="151817" y="181487"/>
                  </a:lnTo>
                  <a:lnTo>
                    <a:pt x="151727" y="181830"/>
                  </a:lnTo>
                  <a:lnTo>
                    <a:pt x="151636" y="182191"/>
                  </a:lnTo>
                  <a:lnTo>
                    <a:pt x="151474" y="182805"/>
                  </a:lnTo>
                  <a:lnTo>
                    <a:pt x="151293" y="183419"/>
                  </a:lnTo>
                  <a:lnTo>
                    <a:pt x="150896" y="184647"/>
                  </a:lnTo>
                  <a:lnTo>
                    <a:pt x="150499" y="185875"/>
                  </a:lnTo>
                  <a:lnTo>
                    <a:pt x="150318" y="186489"/>
                  </a:lnTo>
                  <a:lnTo>
                    <a:pt x="150138" y="187121"/>
                  </a:lnTo>
                  <a:lnTo>
                    <a:pt x="150047" y="187428"/>
                  </a:lnTo>
                  <a:lnTo>
                    <a:pt x="149957" y="187735"/>
                  </a:lnTo>
                  <a:lnTo>
                    <a:pt x="149849" y="188042"/>
                  </a:lnTo>
                  <a:lnTo>
                    <a:pt x="149740" y="188349"/>
                  </a:lnTo>
                  <a:lnTo>
                    <a:pt x="149686" y="188674"/>
                  </a:lnTo>
                  <a:lnTo>
                    <a:pt x="149650" y="188819"/>
                  </a:lnTo>
                  <a:lnTo>
                    <a:pt x="149650" y="188981"/>
                  </a:lnTo>
                  <a:lnTo>
                    <a:pt x="149650" y="189144"/>
                  </a:lnTo>
                  <a:lnTo>
                    <a:pt x="149668" y="189307"/>
                  </a:lnTo>
                  <a:lnTo>
                    <a:pt x="149704" y="189469"/>
                  </a:lnTo>
                  <a:lnTo>
                    <a:pt x="149758" y="189614"/>
                  </a:lnTo>
                  <a:lnTo>
                    <a:pt x="149578" y="189740"/>
                  </a:lnTo>
                  <a:lnTo>
                    <a:pt x="149415" y="189848"/>
                  </a:lnTo>
                  <a:lnTo>
                    <a:pt x="149108" y="190119"/>
                  </a:lnTo>
                  <a:lnTo>
                    <a:pt x="148819" y="190408"/>
                  </a:lnTo>
                  <a:lnTo>
                    <a:pt x="148530" y="190697"/>
                  </a:lnTo>
                  <a:lnTo>
                    <a:pt x="147989" y="191311"/>
                  </a:lnTo>
                  <a:lnTo>
                    <a:pt x="147718" y="191618"/>
                  </a:lnTo>
                  <a:lnTo>
                    <a:pt x="147429" y="191889"/>
                  </a:lnTo>
                  <a:lnTo>
                    <a:pt x="147194" y="192124"/>
                  </a:lnTo>
                  <a:lnTo>
                    <a:pt x="146977" y="192376"/>
                  </a:lnTo>
                  <a:lnTo>
                    <a:pt x="146562" y="192882"/>
                  </a:lnTo>
                  <a:lnTo>
                    <a:pt x="146165" y="193406"/>
                  </a:lnTo>
                  <a:lnTo>
                    <a:pt x="145767" y="193929"/>
                  </a:lnTo>
                  <a:lnTo>
                    <a:pt x="145894" y="193225"/>
                  </a:lnTo>
                  <a:lnTo>
                    <a:pt x="146056" y="192521"/>
                  </a:lnTo>
                  <a:lnTo>
                    <a:pt x="146219" y="191835"/>
                  </a:lnTo>
                  <a:lnTo>
                    <a:pt x="146418" y="191148"/>
                  </a:lnTo>
                  <a:lnTo>
                    <a:pt x="146634" y="190462"/>
                  </a:lnTo>
                  <a:lnTo>
                    <a:pt x="146869" y="189776"/>
                  </a:lnTo>
                  <a:lnTo>
                    <a:pt x="147104" y="189108"/>
                  </a:lnTo>
                  <a:lnTo>
                    <a:pt x="147339" y="188440"/>
                  </a:lnTo>
                  <a:lnTo>
                    <a:pt x="147862" y="187103"/>
                  </a:lnTo>
                  <a:lnTo>
                    <a:pt x="148386" y="185767"/>
                  </a:lnTo>
                  <a:lnTo>
                    <a:pt x="148910" y="184431"/>
                  </a:lnTo>
                  <a:lnTo>
                    <a:pt x="149415" y="183094"/>
                  </a:lnTo>
                  <a:lnTo>
                    <a:pt x="149506" y="182824"/>
                  </a:lnTo>
                  <a:lnTo>
                    <a:pt x="149632" y="182571"/>
                  </a:lnTo>
                  <a:lnTo>
                    <a:pt x="149776" y="182336"/>
                  </a:lnTo>
                  <a:lnTo>
                    <a:pt x="149939" y="182101"/>
                  </a:lnTo>
                  <a:lnTo>
                    <a:pt x="150282" y="181650"/>
                  </a:lnTo>
                  <a:lnTo>
                    <a:pt x="150463" y="181415"/>
                  </a:lnTo>
                  <a:lnTo>
                    <a:pt x="150607" y="181180"/>
                  </a:lnTo>
                  <a:lnTo>
                    <a:pt x="150788" y="180927"/>
                  </a:lnTo>
                  <a:lnTo>
                    <a:pt x="150950" y="180657"/>
                  </a:lnTo>
                  <a:lnTo>
                    <a:pt x="151113" y="180386"/>
                  </a:lnTo>
                  <a:lnTo>
                    <a:pt x="151293" y="180133"/>
                  </a:lnTo>
                  <a:lnTo>
                    <a:pt x="151492" y="179880"/>
                  </a:lnTo>
                  <a:lnTo>
                    <a:pt x="151600" y="179772"/>
                  </a:lnTo>
                  <a:lnTo>
                    <a:pt x="151709" y="179681"/>
                  </a:lnTo>
                  <a:lnTo>
                    <a:pt x="151835" y="179591"/>
                  </a:lnTo>
                  <a:lnTo>
                    <a:pt x="151962" y="179501"/>
                  </a:lnTo>
                  <a:lnTo>
                    <a:pt x="152106" y="179447"/>
                  </a:lnTo>
                  <a:lnTo>
                    <a:pt x="152269" y="179392"/>
                  </a:lnTo>
                  <a:close/>
                  <a:moveTo>
                    <a:pt x="167456" y="135601"/>
                  </a:moveTo>
                  <a:lnTo>
                    <a:pt x="167690" y="135619"/>
                  </a:lnTo>
                  <a:lnTo>
                    <a:pt x="167745" y="135872"/>
                  </a:lnTo>
                  <a:lnTo>
                    <a:pt x="167781" y="136142"/>
                  </a:lnTo>
                  <a:lnTo>
                    <a:pt x="167799" y="136413"/>
                  </a:lnTo>
                  <a:lnTo>
                    <a:pt x="167781" y="136684"/>
                  </a:lnTo>
                  <a:lnTo>
                    <a:pt x="167745" y="136955"/>
                  </a:lnTo>
                  <a:lnTo>
                    <a:pt x="167708" y="137226"/>
                  </a:lnTo>
                  <a:lnTo>
                    <a:pt x="167636" y="137497"/>
                  </a:lnTo>
                  <a:lnTo>
                    <a:pt x="167582" y="137750"/>
                  </a:lnTo>
                  <a:lnTo>
                    <a:pt x="167347" y="138472"/>
                  </a:lnTo>
                  <a:lnTo>
                    <a:pt x="167131" y="139194"/>
                  </a:lnTo>
                  <a:lnTo>
                    <a:pt x="166878" y="139899"/>
                  </a:lnTo>
                  <a:lnTo>
                    <a:pt x="166625" y="140621"/>
                  </a:lnTo>
                  <a:lnTo>
                    <a:pt x="166065" y="142030"/>
                  </a:lnTo>
                  <a:lnTo>
                    <a:pt x="165487" y="143420"/>
                  </a:lnTo>
                  <a:lnTo>
                    <a:pt x="165216" y="144124"/>
                  </a:lnTo>
                  <a:lnTo>
                    <a:pt x="164909" y="144829"/>
                  </a:lnTo>
                  <a:lnTo>
                    <a:pt x="164584" y="145515"/>
                  </a:lnTo>
                  <a:lnTo>
                    <a:pt x="164241" y="146201"/>
                  </a:lnTo>
                  <a:lnTo>
                    <a:pt x="163880" y="146869"/>
                  </a:lnTo>
                  <a:lnTo>
                    <a:pt x="163501" y="147537"/>
                  </a:lnTo>
                  <a:lnTo>
                    <a:pt x="162760" y="148874"/>
                  </a:lnTo>
                  <a:lnTo>
                    <a:pt x="162183" y="149939"/>
                  </a:lnTo>
                  <a:lnTo>
                    <a:pt x="161587" y="151005"/>
                  </a:lnTo>
                  <a:lnTo>
                    <a:pt x="160377" y="153135"/>
                  </a:lnTo>
                  <a:lnTo>
                    <a:pt x="159799" y="154201"/>
                  </a:lnTo>
                  <a:lnTo>
                    <a:pt x="159239" y="155284"/>
                  </a:lnTo>
                  <a:lnTo>
                    <a:pt x="158679" y="156368"/>
                  </a:lnTo>
                  <a:lnTo>
                    <a:pt x="158174" y="157470"/>
                  </a:lnTo>
                  <a:lnTo>
                    <a:pt x="157758" y="158427"/>
                  </a:lnTo>
                  <a:lnTo>
                    <a:pt x="157361" y="159384"/>
                  </a:lnTo>
                  <a:lnTo>
                    <a:pt x="156982" y="160341"/>
                  </a:lnTo>
                  <a:lnTo>
                    <a:pt x="156621" y="161316"/>
                  </a:lnTo>
                  <a:lnTo>
                    <a:pt x="155898" y="163248"/>
                  </a:lnTo>
                  <a:lnTo>
                    <a:pt x="155519" y="164205"/>
                  </a:lnTo>
                  <a:lnTo>
                    <a:pt x="155140" y="165180"/>
                  </a:lnTo>
                  <a:lnTo>
                    <a:pt x="154399" y="166986"/>
                  </a:lnTo>
                  <a:lnTo>
                    <a:pt x="153695" y="168810"/>
                  </a:lnTo>
                  <a:lnTo>
                    <a:pt x="153009" y="170652"/>
                  </a:lnTo>
                  <a:lnTo>
                    <a:pt x="152323" y="172476"/>
                  </a:lnTo>
                  <a:lnTo>
                    <a:pt x="150986" y="176160"/>
                  </a:lnTo>
                  <a:lnTo>
                    <a:pt x="150300" y="178002"/>
                  </a:lnTo>
                  <a:lnTo>
                    <a:pt x="149614" y="179826"/>
                  </a:lnTo>
                  <a:lnTo>
                    <a:pt x="149018" y="181469"/>
                  </a:lnTo>
                  <a:lnTo>
                    <a:pt x="148422" y="183131"/>
                  </a:lnTo>
                  <a:lnTo>
                    <a:pt x="147808" y="184774"/>
                  </a:lnTo>
                  <a:lnTo>
                    <a:pt x="147176" y="186399"/>
                  </a:lnTo>
                  <a:lnTo>
                    <a:pt x="146869" y="187194"/>
                  </a:lnTo>
                  <a:lnTo>
                    <a:pt x="146562" y="187970"/>
                  </a:lnTo>
                  <a:lnTo>
                    <a:pt x="146273" y="188765"/>
                  </a:lnTo>
                  <a:lnTo>
                    <a:pt x="146020" y="189577"/>
                  </a:lnTo>
                  <a:lnTo>
                    <a:pt x="145767" y="190390"/>
                  </a:lnTo>
                  <a:lnTo>
                    <a:pt x="145551" y="191203"/>
                  </a:lnTo>
                  <a:lnTo>
                    <a:pt x="145352" y="192015"/>
                  </a:lnTo>
                  <a:lnTo>
                    <a:pt x="145190" y="192846"/>
                  </a:lnTo>
                  <a:lnTo>
                    <a:pt x="145154" y="192954"/>
                  </a:lnTo>
                  <a:lnTo>
                    <a:pt x="145135" y="193045"/>
                  </a:lnTo>
                  <a:lnTo>
                    <a:pt x="145081" y="193135"/>
                  </a:lnTo>
                  <a:lnTo>
                    <a:pt x="145027" y="193225"/>
                  </a:lnTo>
                  <a:lnTo>
                    <a:pt x="144919" y="193370"/>
                  </a:lnTo>
                  <a:lnTo>
                    <a:pt x="144774" y="193532"/>
                  </a:lnTo>
                  <a:lnTo>
                    <a:pt x="144630" y="193677"/>
                  </a:lnTo>
                  <a:lnTo>
                    <a:pt x="144503" y="193821"/>
                  </a:lnTo>
                  <a:lnTo>
                    <a:pt x="144395" y="194002"/>
                  </a:lnTo>
                  <a:lnTo>
                    <a:pt x="144359" y="194092"/>
                  </a:lnTo>
                  <a:lnTo>
                    <a:pt x="144323" y="194200"/>
                  </a:lnTo>
                  <a:lnTo>
                    <a:pt x="144142" y="192972"/>
                  </a:lnTo>
                  <a:lnTo>
                    <a:pt x="144070" y="192358"/>
                  </a:lnTo>
                  <a:lnTo>
                    <a:pt x="144016" y="191744"/>
                  </a:lnTo>
                  <a:lnTo>
                    <a:pt x="144160" y="191004"/>
                  </a:lnTo>
                  <a:lnTo>
                    <a:pt x="144323" y="190264"/>
                  </a:lnTo>
                  <a:lnTo>
                    <a:pt x="144702" y="188801"/>
                  </a:lnTo>
                  <a:lnTo>
                    <a:pt x="144883" y="188079"/>
                  </a:lnTo>
                  <a:lnTo>
                    <a:pt x="145045" y="187338"/>
                  </a:lnTo>
                  <a:lnTo>
                    <a:pt x="145190" y="186598"/>
                  </a:lnTo>
                  <a:lnTo>
                    <a:pt x="145244" y="186237"/>
                  </a:lnTo>
                  <a:lnTo>
                    <a:pt x="145298" y="185857"/>
                  </a:lnTo>
                  <a:lnTo>
                    <a:pt x="145388" y="185189"/>
                  </a:lnTo>
                  <a:lnTo>
                    <a:pt x="145515" y="184503"/>
                  </a:lnTo>
                  <a:lnTo>
                    <a:pt x="145677" y="183853"/>
                  </a:lnTo>
                  <a:lnTo>
                    <a:pt x="145876" y="183185"/>
                  </a:lnTo>
                  <a:lnTo>
                    <a:pt x="146002" y="182751"/>
                  </a:lnTo>
                  <a:lnTo>
                    <a:pt x="146093" y="182318"/>
                  </a:lnTo>
                  <a:lnTo>
                    <a:pt x="146183" y="181866"/>
                  </a:lnTo>
                  <a:lnTo>
                    <a:pt x="146255" y="181415"/>
                  </a:lnTo>
                  <a:lnTo>
                    <a:pt x="146400" y="180512"/>
                  </a:lnTo>
                  <a:lnTo>
                    <a:pt x="146472" y="180061"/>
                  </a:lnTo>
                  <a:lnTo>
                    <a:pt x="146562" y="179627"/>
                  </a:lnTo>
                  <a:lnTo>
                    <a:pt x="146887" y="178327"/>
                  </a:lnTo>
                  <a:lnTo>
                    <a:pt x="147212" y="177045"/>
                  </a:lnTo>
                  <a:lnTo>
                    <a:pt x="147573" y="175763"/>
                  </a:lnTo>
                  <a:lnTo>
                    <a:pt x="147953" y="174481"/>
                  </a:lnTo>
                  <a:lnTo>
                    <a:pt x="148133" y="173867"/>
                  </a:lnTo>
                  <a:lnTo>
                    <a:pt x="148314" y="173235"/>
                  </a:lnTo>
                  <a:lnTo>
                    <a:pt x="148422" y="172928"/>
                  </a:lnTo>
                  <a:lnTo>
                    <a:pt x="148530" y="172639"/>
                  </a:lnTo>
                  <a:lnTo>
                    <a:pt x="148675" y="172350"/>
                  </a:lnTo>
                  <a:lnTo>
                    <a:pt x="148837" y="172061"/>
                  </a:lnTo>
                  <a:lnTo>
                    <a:pt x="148964" y="171862"/>
                  </a:lnTo>
                  <a:lnTo>
                    <a:pt x="149072" y="171645"/>
                  </a:lnTo>
                  <a:lnTo>
                    <a:pt x="149235" y="171212"/>
                  </a:lnTo>
                  <a:lnTo>
                    <a:pt x="149325" y="170995"/>
                  </a:lnTo>
                  <a:lnTo>
                    <a:pt x="149415" y="170797"/>
                  </a:lnTo>
                  <a:lnTo>
                    <a:pt x="149542" y="170580"/>
                  </a:lnTo>
                  <a:lnTo>
                    <a:pt x="149668" y="170399"/>
                  </a:lnTo>
                  <a:lnTo>
                    <a:pt x="150264" y="169551"/>
                  </a:lnTo>
                  <a:lnTo>
                    <a:pt x="150842" y="168702"/>
                  </a:lnTo>
                  <a:lnTo>
                    <a:pt x="151384" y="167835"/>
                  </a:lnTo>
                  <a:lnTo>
                    <a:pt x="151907" y="166950"/>
                  </a:lnTo>
                  <a:lnTo>
                    <a:pt x="152684" y="165686"/>
                  </a:lnTo>
                  <a:lnTo>
                    <a:pt x="153442" y="164404"/>
                  </a:lnTo>
                  <a:lnTo>
                    <a:pt x="153803" y="163754"/>
                  </a:lnTo>
                  <a:lnTo>
                    <a:pt x="154147" y="163104"/>
                  </a:lnTo>
                  <a:lnTo>
                    <a:pt x="154490" y="162436"/>
                  </a:lnTo>
                  <a:lnTo>
                    <a:pt x="154797" y="161767"/>
                  </a:lnTo>
                  <a:lnTo>
                    <a:pt x="155338" y="160594"/>
                  </a:lnTo>
                  <a:lnTo>
                    <a:pt x="155898" y="159402"/>
                  </a:lnTo>
                  <a:lnTo>
                    <a:pt x="156476" y="158246"/>
                  </a:lnTo>
                  <a:lnTo>
                    <a:pt x="156765" y="157668"/>
                  </a:lnTo>
                  <a:lnTo>
                    <a:pt x="157072" y="157090"/>
                  </a:lnTo>
                  <a:lnTo>
                    <a:pt x="157271" y="156711"/>
                  </a:lnTo>
                  <a:lnTo>
                    <a:pt x="157451" y="156332"/>
                  </a:lnTo>
                  <a:lnTo>
                    <a:pt x="157596" y="155935"/>
                  </a:lnTo>
                  <a:lnTo>
                    <a:pt x="157722" y="155519"/>
                  </a:lnTo>
                  <a:lnTo>
                    <a:pt x="157957" y="154707"/>
                  </a:lnTo>
                  <a:lnTo>
                    <a:pt x="158174" y="153876"/>
                  </a:lnTo>
                  <a:lnTo>
                    <a:pt x="158228" y="153695"/>
                  </a:lnTo>
                  <a:lnTo>
                    <a:pt x="158264" y="153497"/>
                  </a:lnTo>
                  <a:lnTo>
                    <a:pt x="158300" y="153117"/>
                  </a:lnTo>
                  <a:lnTo>
                    <a:pt x="158300" y="152720"/>
                  </a:lnTo>
                  <a:lnTo>
                    <a:pt x="158264" y="152341"/>
                  </a:lnTo>
                  <a:lnTo>
                    <a:pt x="158192" y="151564"/>
                  </a:lnTo>
                  <a:lnTo>
                    <a:pt x="158156" y="151167"/>
                  </a:lnTo>
                  <a:lnTo>
                    <a:pt x="158156" y="150788"/>
                  </a:lnTo>
                  <a:lnTo>
                    <a:pt x="158192" y="150445"/>
                  </a:lnTo>
                  <a:lnTo>
                    <a:pt x="158228" y="150102"/>
                  </a:lnTo>
                  <a:lnTo>
                    <a:pt x="158300" y="149415"/>
                  </a:lnTo>
                  <a:lnTo>
                    <a:pt x="158354" y="149072"/>
                  </a:lnTo>
                  <a:lnTo>
                    <a:pt x="158426" y="148747"/>
                  </a:lnTo>
                  <a:lnTo>
                    <a:pt x="158481" y="148585"/>
                  </a:lnTo>
                  <a:lnTo>
                    <a:pt x="158553" y="148422"/>
                  </a:lnTo>
                  <a:lnTo>
                    <a:pt x="158625" y="148278"/>
                  </a:lnTo>
                  <a:lnTo>
                    <a:pt x="158697" y="148115"/>
                  </a:lnTo>
                  <a:lnTo>
                    <a:pt x="160178" y="145461"/>
                  </a:lnTo>
                  <a:lnTo>
                    <a:pt x="160900" y="144124"/>
                  </a:lnTo>
                  <a:lnTo>
                    <a:pt x="161587" y="142770"/>
                  </a:lnTo>
                  <a:lnTo>
                    <a:pt x="162074" y="141903"/>
                  </a:lnTo>
                  <a:lnTo>
                    <a:pt x="162544" y="141036"/>
                  </a:lnTo>
                  <a:lnTo>
                    <a:pt x="163031" y="140151"/>
                  </a:lnTo>
                  <a:lnTo>
                    <a:pt x="163537" y="139303"/>
                  </a:lnTo>
                  <a:lnTo>
                    <a:pt x="163790" y="138887"/>
                  </a:lnTo>
                  <a:lnTo>
                    <a:pt x="164061" y="138472"/>
                  </a:lnTo>
                  <a:lnTo>
                    <a:pt x="164350" y="138057"/>
                  </a:lnTo>
                  <a:lnTo>
                    <a:pt x="164639" y="137659"/>
                  </a:lnTo>
                  <a:lnTo>
                    <a:pt x="164946" y="137262"/>
                  </a:lnTo>
                  <a:lnTo>
                    <a:pt x="165253" y="136883"/>
                  </a:lnTo>
                  <a:lnTo>
                    <a:pt x="165596" y="136522"/>
                  </a:lnTo>
                  <a:lnTo>
                    <a:pt x="165939" y="136161"/>
                  </a:lnTo>
                  <a:lnTo>
                    <a:pt x="166119" y="135998"/>
                  </a:lnTo>
                  <a:lnTo>
                    <a:pt x="166318" y="135872"/>
                  </a:lnTo>
                  <a:lnTo>
                    <a:pt x="166535" y="135763"/>
                  </a:lnTo>
                  <a:lnTo>
                    <a:pt x="166751" y="135691"/>
                  </a:lnTo>
                  <a:lnTo>
                    <a:pt x="166986" y="135637"/>
                  </a:lnTo>
                  <a:lnTo>
                    <a:pt x="167221" y="135619"/>
                  </a:lnTo>
                  <a:lnTo>
                    <a:pt x="167456" y="135601"/>
                  </a:lnTo>
                  <a:close/>
                  <a:moveTo>
                    <a:pt x="183528" y="174914"/>
                  </a:moveTo>
                  <a:lnTo>
                    <a:pt x="184340" y="177803"/>
                  </a:lnTo>
                  <a:lnTo>
                    <a:pt x="184738" y="179266"/>
                  </a:lnTo>
                  <a:lnTo>
                    <a:pt x="185135" y="180711"/>
                  </a:lnTo>
                  <a:lnTo>
                    <a:pt x="185514" y="182173"/>
                  </a:lnTo>
                  <a:lnTo>
                    <a:pt x="185875" y="183636"/>
                  </a:lnTo>
                  <a:lnTo>
                    <a:pt x="186218" y="185117"/>
                  </a:lnTo>
                  <a:lnTo>
                    <a:pt x="186543" y="186580"/>
                  </a:lnTo>
                  <a:lnTo>
                    <a:pt x="186814" y="187880"/>
                  </a:lnTo>
                  <a:lnTo>
                    <a:pt x="187049" y="189180"/>
                  </a:lnTo>
                  <a:lnTo>
                    <a:pt x="187248" y="190480"/>
                  </a:lnTo>
                  <a:lnTo>
                    <a:pt x="187446" y="191799"/>
                  </a:lnTo>
                  <a:lnTo>
                    <a:pt x="187826" y="194399"/>
                  </a:lnTo>
                  <a:lnTo>
                    <a:pt x="188042" y="195717"/>
                  </a:lnTo>
                  <a:lnTo>
                    <a:pt x="188259" y="197017"/>
                  </a:lnTo>
                  <a:lnTo>
                    <a:pt x="188277" y="197270"/>
                  </a:lnTo>
                  <a:lnTo>
                    <a:pt x="188313" y="197559"/>
                  </a:lnTo>
                  <a:lnTo>
                    <a:pt x="188313" y="197830"/>
                  </a:lnTo>
                  <a:lnTo>
                    <a:pt x="188295" y="198119"/>
                  </a:lnTo>
                  <a:lnTo>
                    <a:pt x="188277" y="198245"/>
                  </a:lnTo>
                  <a:lnTo>
                    <a:pt x="188241" y="198372"/>
                  </a:lnTo>
                  <a:lnTo>
                    <a:pt x="188187" y="198480"/>
                  </a:lnTo>
                  <a:lnTo>
                    <a:pt x="188114" y="198589"/>
                  </a:lnTo>
                  <a:lnTo>
                    <a:pt x="188024" y="198697"/>
                  </a:lnTo>
                  <a:lnTo>
                    <a:pt x="187916" y="198769"/>
                  </a:lnTo>
                  <a:lnTo>
                    <a:pt x="187807" y="198841"/>
                  </a:lnTo>
                  <a:lnTo>
                    <a:pt x="187663" y="198896"/>
                  </a:lnTo>
                  <a:lnTo>
                    <a:pt x="187464" y="197975"/>
                  </a:lnTo>
                  <a:lnTo>
                    <a:pt x="187320" y="197054"/>
                  </a:lnTo>
                  <a:lnTo>
                    <a:pt x="187175" y="196133"/>
                  </a:lnTo>
                  <a:lnTo>
                    <a:pt x="187049" y="195212"/>
                  </a:lnTo>
                  <a:lnTo>
                    <a:pt x="186796" y="193352"/>
                  </a:lnTo>
                  <a:lnTo>
                    <a:pt x="186652" y="192431"/>
                  </a:lnTo>
                  <a:lnTo>
                    <a:pt x="186489" y="191510"/>
                  </a:lnTo>
                  <a:lnTo>
                    <a:pt x="185966" y="188638"/>
                  </a:lnTo>
                  <a:lnTo>
                    <a:pt x="185424" y="185749"/>
                  </a:lnTo>
                  <a:lnTo>
                    <a:pt x="185135" y="184322"/>
                  </a:lnTo>
                  <a:lnTo>
                    <a:pt x="184828" y="182896"/>
                  </a:lnTo>
                  <a:lnTo>
                    <a:pt x="184521" y="181469"/>
                  </a:lnTo>
                  <a:lnTo>
                    <a:pt x="184196" y="180043"/>
                  </a:lnTo>
                  <a:lnTo>
                    <a:pt x="183997" y="179302"/>
                  </a:lnTo>
                  <a:lnTo>
                    <a:pt x="183582" y="177243"/>
                  </a:lnTo>
                  <a:lnTo>
                    <a:pt x="183185" y="175167"/>
                  </a:lnTo>
                  <a:lnTo>
                    <a:pt x="183528" y="174914"/>
                  </a:lnTo>
                  <a:close/>
                  <a:moveTo>
                    <a:pt x="141903" y="192629"/>
                  </a:moveTo>
                  <a:lnTo>
                    <a:pt x="141993" y="192647"/>
                  </a:lnTo>
                  <a:lnTo>
                    <a:pt x="142066" y="192665"/>
                  </a:lnTo>
                  <a:lnTo>
                    <a:pt x="142138" y="192720"/>
                  </a:lnTo>
                  <a:lnTo>
                    <a:pt x="142192" y="192792"/>
                  </a:lnTo>
                  <a:lnTo>
                    <a:pt x="142228" y="192882"/>
                  </a:lnTo>
                  <a:lnTo>
                    <a:pt x="142336" y="193189"/>
                  </a:lnTo>
                  <a:lnTo>
                    <a:pt x="142409" y="193478"/>
                  </a:lnTo>
                  <a:lnTo>
                    <a:pt x="142481" y="193785"/>
                  </a:lnTo>
                  <a:lnTo>
                    <a:pt x="142517" y="194092"/>
                  </a:lnTo>
                  <a:lnTo>
                    <a:pt x="142553" y="194399"/>
                  </a:lnTo>
                  <a:lnTo>
                    <a:pt x="142553" y="194706"/>
                  </a:lnTo>
                  <a:lnTo>
                    <a:pt x="142553" y="195013"/>
                  </a:lnTo>
                  <a:lnTo>
                    <a:pt x="142517" y="195320"/>
                  </a:lnTo>
                  <a:lnTo>
                    <a:pt x="142463" y="195934"/>
                  </a:lnTo>
                  <a:lnTo>
                    <a:pt x="142354" y="196548"/>
                  </a:lnTo>
                  <a:lnTo>
                    <a:pt x="142138" y="197758"/>
                  </a:lnTo>
                  <a:lnTo>
                    <a:pt x="142102" y="198155"/>
                  </a:lnTo>
                  <a:lnTo>
                    <a:pt x="142029" y="198552"/>
                  </a:lnTo>
                  <a:lnTo>
                    <a:pt x="141885" y="199329"/>
                  </a:lnTo>
                  <a:lnTo>
                    <a:pt x="141813" y="199726"/>
                  </a:lnTo>
                  <a:lnTo>
                    <a:pt x="141759" y="200124"/>
                  </a:lnTo>
                  <a:lnTo>
                    <a:pt x="141722" y="200521"/>
                  </a:lnTo>
                  <a:lnTo>
                    <a:pt x="141722" y="200918"/>
                  </a:lnTo>
                  <a:lnTo>
                    <a:pt x="141470" y="200467"/>
                  </a:lnTo>
                  <a:lnTo>
                    <a:pt x="141217" y="200015"/>
                  </a:lnTo>
                  <a:lnTo>
                    <a:pt x="141090" y="199780"/>
                  </a:lnTo>
                  <a:lnTo>
                    <a:pt x="141000" y="199546"/>
                  </a:lnTo>
                  <a:lnTo>
                    <a:pt x="140928" y="199311"/>
                  </a:lnTo>
                  <a:lnTo>
                    <a:pt x="140892" y="199058"/>
                  </a:lnTo>
                  <a:lnTo>
                    <a:pt x="140838" y="198787"/>
                  </a:lnTo>
                  <a:lnTo>
                    <a:pt x="140783" y="198534"/>
                  </a:lnTo>
                  <a:lnTo>
                    <a:pt x="140621" y="198029"/>
                  </a:lnTo>
                  <a:lnTo>
                    <a:pt x="140458" y="197541"/>
                  </a:lnTo>
                  <a:lnTo>
                    <a:pt x="140314" y="197036"/>
                  </a:lnTo>
                  <a:lnTo>
                    <a:pt x="140296" y="196819"/>
                  </a:lnTo>
                  <a:lnTo>
                    <a:pt x="140260" y="196584"/>
                  </a:lnTo>
                  <a:lnTo>
                    <a:pt x="140260" y="196133"/>
                  </a:lnTo>
                  <a:lnTo>
                    <a:pt x="140278" y="195681"/>
                  </a:lnTo>
                  <a:lnTo>
                    <a:pt x="140314" y="195230"/>
                  </a:lnTo>
                  <a:lnTo>
                    <a:pt x="140440" y="194327"/>
                  </a:lnTo>
                  <a:lnTo>
                    <a:pt x="140476" y="193875"/>
                  </a:lnTo>
                  <a:lnTo>
                    <a:pt x="140513" y="193424"/>
                  </a:lnTo>
                  <a:lnTo>
                    <a:pt x="140783" y="193225"/>
                  </a:lnTo>
                  <a:lnTo>
                    <a:pt x="141054" y="193027"/>
                  </a:lnTo>
                  <a:lnTo>
                    <a:pt x="141343" y="192846"/>
                  </a:lnTo>
                  <a:lnTo>
                    <a:pt x="141632" y="192701"/>
                  </a:lnTo>
                  <a:lnTo>
                    <a:pt x="141722" y="192665"/>
                  </a:lnTo>
                  <a:lnTo>
                    <a:pt x="141813" y="192629"/>
                  </a:lnTo>
                  <a:close/>
                  <a:moveTo>
                    <a:pt x="159004" y="143077"/>
                  </a:moveTo>
                  <a:lnTo>
                    <a:pt x="158878" y="143619"/>
                  </a:lnTo>
                  <a:lnTo>
                    <a:pt x="158733" y="144142"/>
                  </a:lnTo>
                  <a:lnTo>
                    <a:pt x="158571" y="144684"/>
                  </a:lnTo>
                  <a:lnTo>
                    <a:pt x="158408" y="145208"/>
                  </a:lnTo>
                  <a:lnTo>
                    <a:pt x="158065" y="146255"/>
                  </a:lnTo>
                  <a:lnTo>
                    <a:pt x="157704" y="147285"/>
                  </a:lnTo>
                  <a:lnTo>
                    <a:pt x="157686" y="147375"/>
                  </a:lnTo>
                  <a:lnTo>
                    <a:pt x="157686" y="147447"/>
                  </a:lnTo>
                  <a:lnTo>
                    <a:pt x="157686" y="147519"/>
                  </a:lnTo>
                  <a:lnTo>
                    <a:pt x="157722" y="147592"/>
                  </a:lnTo>
                  <a:lnTo>
                    <a:pt x="157776" y="147754"/>
                  </a:lnTo>
                  <a:lnTo>
                    <a:pt x="157812" y="147899"/>
                  </a:lnTo>
                  <a:lnTo>
                    <a:pt x="156422" y="150427"/>
                  </a:lnTo>
                  <a:lnTo>
                    <a:pt x="155031" y="152955"/>
                  </a:lnTo>
                  <a:lnTo>
                    <a:pt x="153677" y="155501"/>
                  </a:lnTo>
                  <a:lnTo>
                    <a:pt x="153009" y="156783"/>
                  </a:lnTo>
                  <a:lnTo>
                    <a:pt x="152359" y="158065"/>
                  </a:lnTo>
                  <a:lnTo>
                    <a:pt x="151239" y="160178"/>
                  </a:lnTo>
                  <a:lnTo>
                    <a:pt x="150679" y="161244"/>
                  </a:lnTo>
                  <a:lnTo>
                    <a:pt x="150156" y="162309"/>
                  </a:lnTo>
                  <a:lnTo>
                    <a:pt x="149632" y="163393"/>
                  </a:lnTo>
                  <a:lnTo>
                    <a:pt x="149126" y="164458"/>
                  </a:lnTo>
                  <a:lnTo>
                    <a:pt x="148621" y="165560"/>
                  </a:lnTo>
                  <a:lnTo>
                    <a:pt x="148151" y="166661"/>
                  </a:lnTo>
                  <a:lnTo>
                    <a:pt x="146905" y="169496"/>
                  </a:lnTo>
                  <a:lnTo>
                    <a:pt x="146273" y="170923"/>
                  </a:lnTo>
                  <a:lnTo>
                    <a:pt x="145641" y="172350"/>
                  </a:lnTo>
                  <a:lnTo>
                    <a:pt x="144359" y="175022"/>
                  </a:lnTo>
                  <a:lnTo>
                    <a:pt x="143727" y="176377"/>
                  </a:lnTo>
                  <a:lnTo>
                    <a:pt x="143131" y="177731"/>
                  </a:lnTo>
                  <a:lnTo>
                    <a:pt x="142589" y="179067"/>
                  </a:lnTo>
                  <a:lnTo>
                    <a:pt x="142047" y="180386"/>
                  </a:lnTo>
                  <a:lnTo>
                    <a:pt x="141795" y="181054"/>
                  </a:lnTo>
                  <a:lnTo>
                    <a:pt x="141542" y="181722"/>
                  </a:lnTo>
                  <a:lnTo>
                    <a:pt x="141325" y="182408"/>
                  </a:lnTo>
                  <a:lnTo>
                    <a:pt x="141126" y="183094"/>
                  </a:lnTo>
                  <a:lnTo>
                    <a:pt x="140729" y="184702"/>
                  </a:lnTo>
                  <a:lnTo>
                    <a:pt x="140314" y="186291"/>
                  </a:lnTo>
                  <a:lnTo>
                    <a:pt x="140133" y="187103"/>
                  </a:lnTo>
                  <a:lnTo>
                    <a:pt x="139953" y="187898"/>
                  </a:lnTo>
                  <a:lnTo>
                    <a:pt x="139826" y="188711"/>
                  </a:lnTo>
                  <a:lnTo>
                    <a:pt x="139718" y="189523"/>
                  </a:lnTo>
                  <a:lnTo>
                    <a:pt x="139718" y="190029"/>
                  </a:lnTo>
                  <a:lnTo>
                    <a:pt x="139682" y="190534"/>
                  </a:lnTo>
                  <a:lnTo>
                    <a:pt x="139628" y="191040"/>
                  </a:lnTo>
                  <a:lnTo>
                    <a:pt x="139555" y="191546"/>
                  </a:lnTo>
                  <a:lnTo>
                    <a:pt x="139483" y="192051"/>
                  </a:lnTo>
                  <a:lnTo>
                    <a:pt x="139447" y="192539"/>
                  </a:lnTo>
                  <a:lnTo>
                    <a:pt x="139411" y="193045"/>
                  </a:lnTo>
                  <a:lnTo>
                    <a:pt x="139429" y="193550"/>
                  </a:lnTo>
                  <a:lnTo>
                    <a:pt x="139429" y="193767"/>
                  </a:lnTo>
                  <a:lnTo>
                    <a:pt x="139429" y="193984"/>
                  </a:lnTo>
                  <a:lnTo>
                    <a:pt x="139393" y="194417"/>
                  </a:lnTo>
                  <a:lnTo>
                    <a:pt x="139285" y="195284"/>
                  </a:lnTo>
                  <a:lnTo>
                    <a:pt x="139230" y="195717"/>
                  </a:lnTo>
                  <a:lnTo>
                    <a:pt x="139212" y="196151"/>
                  </a:lnTo>
                  <a:lnTo>
                    <a:pt x="139212" y="196367"/>
                  </a:lnTo>
                  <a:lnTo>
                    <a:pt x="139230" y="196584"/>
                  </a:lnTo>
                  <a:lnTo>
                    <a:pt x="139248" y="196801"/>
                  </a:lnTo>
                  <a:lnTo>
                    <a:pt x="139303" y="197017"/>
                  </a:lnTo>
                  <a:lnTo>
                    <a:pt x="139357" y="197288"/>
                  </a:lnTo>
                  <a:lnTo>
                    <a:pt x="139447" y="197577"/>
                  </a:lnTo>
                  <a:lnTo>
                    <a:pt x="139628" y="198119"/>
                  </a:lnTo>
                  <a:lnTo>
                    <a:pt x="139826" y="198661"/>
                  </a:lnTo>
                  <a:lnTo>
                    <a:pt x="139899" y="198950"/>
                  </a:lnTo>
                  <a:lnTo>
                    <a:pt x="139953" y="199221"/>
                  </a:lnTo>
                  <a:lnTo>
                    <a:pt x="140043" y="199600"/>
                  </a:lnTo>
                  <a:lnTo>
                    <a:pt x="140133" y="199979"/>
                  </a:lnTo>
                  <a:lnTo>
                    <a:pt x="140278" y="200340"/>
                  </a:lnTo>
                  <a:lnTo>
                    <a:pt x="140368" y="200503"/>
                  </a:lnTo>
                  <a:lnTo>
                    <a:pt x="140458" y="200683"/>
                  </a:lnTo>
                  <a:lnTo>
                    <a:pt x="140603" y="200990"/>
                  </a:lnTo>
                  <a:lnTo>
                    <a:pt x="140747" y="201297"/>
                  </a:lnTo>
                  <a:lnTo>
                    <a:pt x="141036" y="201911"/>
                  </a:lnTo>
                  <a:lnTo>
                    <a:pt x="141163" y="202218"/>
                  </a:lnTo>
                  <a:lnTo>
                    <a:pt x="141325" y="202525"/>
                  </a:lnTo>
                  <a:lnTo>
                    <a:pt x="141488" y="202814"/>
                  </a:lnTo>
                  <a:lnTo>
                    <a:pt x="141668" y="203103"/>
                  </a:lnTo>
                  <a:lnTo>
                    <a:pt x="141668" y="203410"/>
                  </a:lnTo>
                  <a:lnTo>
                    <a:pt x="141668" y="203735"/>
                  </a:lnTo>
                  <a:lnTo>
                    <a:pt x="141379" y="204241"/>
                  </a:lnTo>
                  <a:lnTo>
                    <a:pt x="141072" y="204746"/>
                  </a:lnTo>
                  <a:lnTo>
                    <a:pt x="140639" y="204638"/>
                  </a:lnTo>
                  <a:lnTo>
                    <a:pt x="140187" y="204530"/>
                  </a:lnTo>
                  <a:lnTo>
                    <a:pt x="139989" y="204476"/>
                  </a:lnTo>
                  <a:lnTo>
                    <a:pt x="139772" y="204385"/>
                  </a:lnTo>
                  <a:lnTo>
                    <a:pt x="139573" y="204295"/>
                  </a:lnTo>
                  <a:lnTo>
                    <a:pt x="139375" y="204187"/>
                  </a:lnTo>
                  <a:lnTo>
                    <a:pt x="139176" y="204078"/>
                  </a:lnTo>
                  <a:lnTo>
                    <a:pt x="138959" y="203988"/>
                  </a:lnTo>
                  <a:lnTo>
                    <a:pt x="138743" y="203916"/>
                  </a:lnTo>
                  <a:lnTo>
                    <a:pt x="138526" y="203862"/>
                  </a:lnTo>
                  <a:lnTo>
                    <a:pt x="138291" y="203825"/>
                  </a:lnTo>
                  <a:lnTo>
                    <a:pt x="138075" y="203789"/>
                  </a:lnTo>
                  <a:lnTo>
                    <a:pt x="137605" y="203753"/>
                  </a:lnTo>
                  <a:lnTo>
                    <a:pt x="137154" y="203735"/>
                  </a:lnTo>
                  <a:lnTo>
                    <a:pt x="136684" y="203717"/>
                  </a:lnTo>
                  <a:lnTo>
                    <a:pt x="136467" y="203681"/>
                  </a:lnTo>
                  <a:lnTo>
                    <a:pt x="136233" y="203645"/>
                  </a:lnTo>
                  <a:lnTo>
                    <a:pt x="136016" y="203609"/>
                  </a:lnTo>
                  <a:lnTo>
                    <a:pt x="135781" y="203537"/>
                  </a:lnTo>
                  <a:lnTo>
                    <a:pt x="135691" y="203464"/>
                  </a:lnTo>
                  <a:lnTo>
                    <a:pt x="135601" y="203374"/>
                  </a:lnTo>
                  <a:lnTo>
                    <a:pt x="135528" y="203284"/>
                  </a:lnTo>
                  <a:lnTo>
                    <a:pt x="135474" y="203193"/>
                  </a:lnTo>
                  <a:lnTo>
                    <a:pt x="135420" y="203085"/>
                  </a:lnTo>
                  <a:lnTo>
                    <a:pt x="135384" y="202959"/>
                  </a:lnTo>
                  <a:lnTo>
                    <a:pt x="135348" y="202724"/>
                  </a:lnTo>
                  <a:lnTo>
                    <a:pt x="135330" y="202471"/>
                  </a:lnTo>
                  <a:lnTo>
                    <a:pt x="135330" y="202218"/>
                  </a:lnTo>
                  <a:lnTo>
                    <a:pt x="135348" y="201749"/>
                  </a:lnTo>
                  <a:lnTo>
                    <a:pt x="135456" y="200954"/>
                  </a:lnTo>
                  <a:lnTo>
                    <a:pt x="135601" y="200160"/>
                  </a:lnTo>
                  <a:lnTo>
                    <a:pt x="135781" y="199383"/>
                  </a:lnTo>
                  <a:lnTo>
                    <a:pt x="135998" y="198607"/>
                  </a:lnTo>
                  <a:lnTo>
                    <a:pt x="136233" y="197830"/>
                  </a:lnTo>
                  <a:lnTo>
                    <a:pt x="136504" y="197072"/>
                  </a:lnTo>
                  <a:lnTo>
                    <a:pt x="136774" y="196331"/>
                  </a:lnTo>
                  <a:lnTo>
                    <a:pt x="137081" y="195573"/>
                  </a:lnTo>
                  <a:lnTo>
                    <a:pt x="137226" y="195194"/>
                  </a:lnTo>
                  <a:lnTo>
                    <a:pt x="137352" y="194814"/>
                  </a:lnTo>
                  <a:lnTo>
                    <a:pt x="137587" y="194038"/>
                  </a:lnTo>
                  <a:lnTo>
                    <a:pt x="137786" y="193261"/>
                  </a:lnTo>
                  <a:lnTo>
                    <a:pt x="137966" y="192485"/>
                  </a:lnTo>
                  <a:lnTo>
                    <a:pt x="138165" y="191690"/>
                  </a:lnTo>
                  <a:lnTo>
                    <a:pt x="138382" y="190914"/>
                  </a:lnTo>
                  <a:lnTo>
                    <a:pt x="138508" y="190534"/>
                  </a:lnTo>
                  <a:lnTo>
                    <a:pt x="138652" y="190155"/>
                  </a:lnTo>
                  <a:lnTo>
                    <a:pt x="138797" y="189776"/>
                  </a:lnTo>
                  <a:lnTo>
                    <a:pt x="138959" y="189397"/>
                  </a:lnTo>
                  <a:lnTo>
                    <a:pt x="139050" y="189198"/>
                  </a:lnTo>
                  <a:lnTo>
                    <a:pt x="139122" y="188981"/>
                  </a:lnTo>
                  <a:lnTo>
                    <a:pt x="139248" y="188530"/>
                  </a:lnTo>
                  <a:lnTo>
                    <a:pt x="139357" y="188097"/>
                  </a:lnTo>
                  <a:lnTo>
                    <a:pt x="139411" y="187645"/>
                  </a:lnTo>
                  <a:lnTo>
                    <a:pt x="139519" y="186724"/>
                  </a:lnTo>
                  <a:lnTo>
                    <a:pt x="139592" y="186273"/>
                  </a:lnTo>
                  <a:lnTo>
                    <a:pt x="139664" y="185821"/>
                  </a:lnTo>
                  <a:lnTo>
                    <a:pt x="139736" y="185424"/>
                  </a:lnTo>
                  <a:lnTo>
                    <a:pt x="139772" y="185009"/>
                  </a:lnTo>
                  <a:lnTo>
                    <a:pt x="139844" y="184196"/>
                  </a:lnTo>
                  <a:lnTo>
                    <a:pt x="139880" y="183781"/>
                  </a:lnTo>
                  <a:lnTo>
                    <a:pt x="139935" y="183383"/>
                  </a:lnTo>
                  <a:lnTo>
                    <a:pt x="140007" y="182968"/>
                  </a:lnTo>
                  <a:lnTo>
                    <a:pt x="140115" y="182571"/>
                  </a:lnTo>
                  <a:lnTo>
                    <a:pt x="140151" y="182300"/>
                  </a:lnTo>
                  <a:lnTo>
                    <a:pt x="140187" y="182011"/>
                  </a:lnTo>
                  <a:lnTo>
                    <a:pt x="140242" y="181740"/>
                  </a:lnTo>
                  <a:lnTo>
                    <a:pt x="140314" y="181451"/>
                  </a:lnTo>
                  <a:lnTo>
                    <a:pt x="140404" y="181198"/>
                  </a:lnTo>
                  <a:lnTo>
                    <a:pt x="140494" y="180927"/>
                  </a:lnTo>
                  <a:lnTo>
                    <a:pt x="140711" y="180404"/>
                  </a:lnTo>
                  <a:lnTo>
                    <a:pt x="140964" y="179880"/>
                  </a:lnTo>
                  <a:lnTo>
                    <a:pt x="141235" y="179392"/>
                  </a:lnTo>
                  <a:lnTo>
                    <a:pt x="141795" y="178399"/>
                  </a:lnTo>
                  <a:lnTo>
                    <a:pt x="142571" y="176666"/>
                  </a:lnTo>
                  <a:lnTo>
                    <a:pt x="142770" y="176232"/>
                  </a:lnTo>
                  <a:lnTo>
                    <a:pt x="142932" y="175781"/>
                  </a:lnTo>
                  <a:lnTo>
                    <a:pt x="143095" y="175347"/>
                  </a:lnTo>
                  <a:lnTo>
                    <a:pt x="143257" y="174896"/>
                  </a:lnTo>
                  <a:lnTo>
                    <a:pt x="143600" y="173614"/>
                  </a:lnTo>
                  <a:lnTo>
                    <a:pt x="143799" y="172982"/>
                  </a:lnTo>
                  <a:lnTo>
                    <a:pt x="143998" y="172350"/>
                  </a:lnTo>
                  <a:lnTo>
                    <a:pt x="144214" y="171718"/>
                  </a:lnTo>
                  <a:lnTo>
                    <a:pt x="144449" y="171104"/>
                  </a:lnTo>
                  <a:lnTo>
                    <a:pt x="144720" y="170490"/>
                  </a:lnTo>
                  <a:lnTo>
                    <a:pt x="145009" y="169912"/>
                  </a:lnTo>
                  <a:lnTo>
                    <a:pt x="145298" y="169316"/>
                  </a:lnTo>
                  <a:lnTo>
                    <a:pt x="145569" y="168702"/>
                  </a:lnTo>
                  <a:lnTo>
                    <a:pt x="145822" y="168088"/>
                  </a:lnTo>
                  <a:lnTo>
                    <a:pt x="146056" y="167474"/>
                  </a:lnTo>
                  <a:lnTo>
                    <a:pt x="146544" y="166246"/>
                  </a:lnTo>
                  <a:lnTo>
                    <a:pt x="146815" y="165632"/>
                  </a:lnTo>
                  <a:lnTo>
                    <a:pt x="147086" y="165036"/>
                  </a:lnTo>
                  <a:lnTo>
                    <a:pt x="147664" y="163609"/>
                  </a:lnTo>
                  <a:lnTo>
                    <a:pt x="148242" y="162183"/>
                  </a:lnTo>
                  <a:lnTo>
                    <a:pt x="148855" y="160774"/>
                  </a:lnTo>
                  <a:lnTo>
                    <a:pt x="149469" y="159366"/>
                  </a:lnTo>
                  <a:lnTo>
                    <a:pt x="150083" y="158029"/>
                  </a:lnTo>
                  <a:lnTo>
                    <a:pt x="150697" y="156693"/>
                  </a:lnTo>
                  <a:lnTo>
                    <a:pt x="151004" y="156025"/>
                  </a:lnTo>
                  <a:lnTo>
                    <a:pt x="151348" y="155375"/>
                  </a:lnTo>
                  <a:lnTo>
                    <a:pt x="151691" y="154725"/>
                  </a:lnTo>
                  <a:lnTo>
                    <a:pt x="152052" y="154093"/>
                  </a:lnTo>
                  <a:lnTo>
                    <a:pt x="152341" y="153605"/>
                  </a:lnTo>
                  <a:lnTo>
                    <a:pt x="152648" y="153135"/>
                  </a:lnTo>
                  <a:lnTo>
                    <a:pt x="153280" y="152196"/>
                  </a:lnTo>
                  <a:lnTo>
                    <a:pt x="153587" y="151727"/>
                  </a:lnTo>
                  <a:lnTo>
                    <a:pt x="153876" y="151257"/>
                  </a:lnTo>
                  <a:lnTo>
                    <a:pt x="154165" y="150770"/>
                  </a:lnTo>
                  <a:lnTo>
                    <a:pt x="154417" y="150264"/>
                  </a:lnTo>
                  <a:lnTo>
                    <a:pt x="154670" y="149759"/>
                  </a:lnTo>
                  <a:lnTo>
                    <a:pt x="154923" y="149271"/>
                  </a:lnTo>
                  <a:lnTo>
                    <a:pt x="155483" y="148296"/>
                  </a:lnTo>
                  <a:lnTo>
                    <a:pt x="156025" y="147321"/>
                  </a:lnTo>
                  <a:lnTo>
                    <a:pt x="156296" y="146815"/>
                  </a:lnTo>
                  <a:lnTo>
                    <a:pt x="156530" y="146309"/>
                  </a:lnTo>
                  <a:lnTo>
                    <a:pt x="156982" y="145370"/>
                  </a:lnTo>
                  <a:lnTo>
                    <a:pt x="157217" y="144901"/>
                  </a:lnTo>
                  <a:lnTo>
                    <a:pt x="157487" y="144467"/>
                  </a:lnTo>
                  <a:lnTo>
                    <a:pt x="157632" y="144251"/>
                  </a:lnTo>
                  <a:lnTo>
                    <a:pt x="157794" y="144052"/>
                  </a:lnTo>
                  <a:lnTo>
                    <a:pt x="157957" y="143853"/>
                  </a:lnTo>
                  <a:lnTo>
                    <a:pt x="158138" y="143673"/>
                  </a:lnTo>
                  <a:lnTo>
                    <a:pt x="158336" y="143492"/>
                  </a:lnTo>
                  <a:lnTo>
                    <a:pt x="158535" y="143348"/>
                  </a:lnTo>
                  <a:lnTo>
                    <a:pt x="158770" y="143203"/>
                  </a:lnTo>
                  <a:lnTo>
                    <a:pt x="159004" y="143077"/>
                  </a:lnTo>
                  <a:close/>
                  <a:moveTo>
                    <a:pt x="192160" y="178742"/>
                  </a:moveTo>
                  <a:lnTo>
                    <a:pt x="192412" y="178959"/>
                  </a:lnTo>
                  <a:lnTo>
                    <a:pt x="192647" y="179194"/>
                  </a:lnTo>
                  <a:lnTo>
                    <a:pt x="192755" y="179663"/>
                  </a:lnTo>
                  <a:lnTo>
                    <a:pt x="192882" y="180151"/>
                  </a:lnTo>
                  <a:lnTo>
                    <a:pt x="193026" y="180620"/>
                  </a:lnTo>
                  <a:lnTo>
                    <a:pt x="193189" y="181090"/>
                  </a:lnTo>
                  <a:lnTo>
                    <a:pt x="193514" y="182029"/>
                  </a:lnTo>
                  <a:lnTo>
                    <a:pt x="193857" y="182950"/>
                  </a:lnTo>
                  <a:lnTo>
                    <a:pt x="194399" y="184431"/>
                  </a:lnTo>
                  <a:lnTo>
                    <a:pt x="194959" y="185912"/>
                  </a:lnTo>
                  <a:lnTo>
                    <a:pt x="195482" y="187392"/>
                  </a:lnTo>
                  <a:lnTo>
                    <a:pt x="195735" y="188133"/>
                  </a:lnTo>
                  <a:lnTo>
                    <a:pt x="195988" y="188891"/>
                  </a:lnTo>
                  <a:lnTo>
                    <a:pt x="196403" y="190101"/>
                  </a:lnTo>
                  <a:lnTo>
                    <a:pt x="196855" y="191293"/>
                  </a:lnTo>
                  <a:lnTo>
                    <a:pt x="197288" y="192503"/>
                  </a:lnTo>
                  <a:lnTo>
                    <a:pt x="197505" y="193099"/>
                  </a:lnTo>
                  <a:lnTo>
                    <a:pt x="197703" y="193713"/>
                  </a:lnTo>
                  <a:lnTo>
                    <a:pt x="198624" y="196584"/>
                  </a:lnTo>
                  <a:lnTo>
                    <a:pt x="199094" y="198011"/>
                  </a:lnTo>
                  <a:lnTo>
                    <a:pt x="199600" y="199437"/>
                  </a:lnTo>
                  <a:lnTo>
                    <a:pt x="199852" y="200142"/>
                  </a:lnTo>
                  <a:lnTo>
                    <a:pt x="200141" y="200846"/>
                  </a:lnTo>
                  <a:lnTo>
                    <a:pt x="200412" y="201550"/>
                  </a:lnTo>
                  <a:lnTo>
                    <a:pt x="200719" y="202236"/>
                  </a:lnTo>
                  <a:lnTo>
                    <a:pt x="201026" y="202923"/>
                  </a:lnTo>
                  <a:lnTo>
                    <a:pt x="201351" y="203609"/>
                  </a:lnTo>
                  <a:lnTo>
                    <a:pt x="201694" y="204277"/>
                  </a:lnTo>
                  <a:lnTo>
                    <a:pt x="202038" y="204945"/>
                  </a:lnTo>
                  <a:lnTo>
                    <a:pt x="202272" y="205360"/>
                  </a:lnTo>
                  <a:lnTo>
                    <a:pt x="202453" y="205776"/>
                  </a:lnTo>
                  <a:lnTo>
                    <a:pt x="202615" y="206209"/>
                  </a:lnTo>
                  <a:lnTo>
                    <a:pt x="202742" y="206661"/>
                  </a:lnTo>
                  <a:lnTo>
                    <a:pt x="202561" y="206697"/>
                  </a:lnTo>
                  <a:lnTo>
                    <a:pt x="202381" y="206733"/>
                  </a:lnTo>
                  <a:lnTo>
                    <a:pt x="202290" y="206751"/>
                  </a:lnTo>
                  <a:lnTo>
                    <a:pt x="202200" y="206733"/>
                  </a:lnTo>
                  <a:lnTo>
                    <a:pt x="202128" y="206697"/>
                  </a:lnTo>
                  <a:lnTo>
                    <a:pt x="202056" y="206625"/>
                  </a:lnTo>
                  <a:lnTo>
                    <a:pt x="201875" y="206444"/>
                  </a:lnTo>
                  <a:lnTo>
                    <a:pt x="201712" y="206227"/>
                  </a:lnTo>
                  <a:lnTo>
                    <a:pt x="201586" y="206011"/>
                  </a:lnTo>
                  <a:lnTo>
                    <a:pt x="201460" y="205776"/>
                  </a:lnTo>
                  <a:lnTo>
                    <a:pt x="201351" y="205541"/>
                  </a:lnTo>
                  <a:lnTo>
                    <a:pt x="201261" y="205306"/>
                  </a:lnTo>
                  <a:lnTo>
                    <a:pt x="201080" y="204819"/>
                  </a:lnTo>
                  <a:lnTo>
                    <a:pt x="200629" y="203464"/>
                  </a:lnTo>
                  <a:lnTo>
                    <a:pt x="200141" y="202128"/>
                  </a:lnTo>
                  <a:lnTo>
                    <a:pt x="199166" y="199455"/>
                  </a:lnTo>
                  <a:lnTo>
                    <a:pt x="198950" y="198823"/>
                  </a:lnTo>
                  <a:lnTo>
                    <a:pt x="198715" y="198191"/>
                  </a:lnTo>
                  <a:lnTo>
                    <a:pt x="198191" y="196945"/>
                  </a:lnTo>
                  <a:lnTo>
                    <a:pt x="197685" y="195699"/>
                  </a:lnTo>
                  <a:lnTo>
                    <a:pt x="197433" y="195085"/>
                  </a:lnTo>
                  <a:lnTo>
                    <a:pt x="197198" y="194453"/>
                  </a:lnTo>
                  <a:lnTo>
                    <a:pt x="196981" y="193821"/>
                  </a:lnTo>
                  <a:lnTo>
                    <a:pt x="196728" y="193207"/>
                  </a:lnTo>
                  <a:lnTo>
                    <a:pt x="196205" y="191979"/>
                  </a:lnTo>
                  <a:lnTo>
                    <a:pt x="195699" y="190751"/>
                  </a:lnTo>
                  <a:lnTo>
                    <a:pt x="195464" y="190137"/>
                  </a:lnTo>
                  <a:lnTo>
                    <a:pt x="195229" y="189505"/>
                  </a:lnTo>
                  <a:lnTo>
                    <a:pt x="194850" y="188331"/>
                  </a:lnTo>
                  <a:lnTo>
                    <a:pt x="194471" y="187139"/>
                  </a:lnTo>
                  <a:lnTo>
                    <a:pt x="194092" y="185966"/>
                  </a:lnTo>
                  <a:lnTo>
                    <a:pt x="193713" y="184792"/>
                  </a:lnTo>
                  <a:lnTo>
                    <a:pt x="193514" y="184250"/>
                  </a:lnTo>
                  <a:lnTo>
                    <a:pt x="193225" y="183347"/>
                  </a:lnTo>
                  <a:lnTo>
                    <a:pt x="192972" y="182426"/>
                  </a:lnTo>
                  <a:lnTo>
                    <a:pt x="192792" y="181848"/>
                  </a:lnTo>
                  <a:lnTo>
                    <a:pt x="192611" y="181072"/>
                  </a:lnTo>
                  <a:lnTo>
                    <a:pt x="192430" y="180295"/>
                  </a:lnTo>
                  <a:lnTo>
                    <a:pt x="192286" y="179519"/>
                  </a:lnTo>
                  <a:lnTo>
                    <a:pt x="192214" y="179122"/>
                  </a:lnTo>
                  <a:lnTo>
                    <a:pt x="192160" y="178742"/>
                  </a:lnTo>
                  <a:close/>
                  <a:moveTo>
                    <a:pt x="188801" y="0"/>
                  </a:moveTo>
                  <a:lnTo>
                    <a:pt x="188548" y="18"/>
                  </a:lnTo>
                  <a:lnTo>
                    <a:pt x="188277" y="54"/>
                  </a:lnTo>
                  <a:lnTo>
                    <a:pt x="188024" y="90"/>
                  </a:lnTo>
                  <a:lnTo>
                    <a:pt x="187771" y="144"/>
                  </a:lnTo>
                  <a:lnTo>
                    <a:pt x="187519" y="217"/>
                  </a:lnTo>
                  <a:lnTo>
                    <a:pt x="187266" y="289"/>
                  </a:lnTo>
                  <a:lnTo>
                    <a:pt x="187013" y="397"/>
                  </a:lnTo>
                  <a:lnTo>
                    <a:pt x="186778" y="488"/>
                  </a:lnTo>
                  <a:lnTo>
                    <a:pt x="186309" y="722"/>
                  </a:lnTo>
                  <a:lnTo>
                    <a:pt x="186110" y="939"/>
                  </a:lnTo>
                  <a:lnTo>
                    <a:pt x="185929" y="1174"/>
                  </a:lnTo>
                  <a:lnTo>
                    <a:pt x="185767" y="1409"/>
                  </a:lnTo>
                  <a:lnTo>
                    <a:pt x="185604" y="1661"/>
                  </a:lnTo>
                  <a:lnTo>
                    <a:pt x="185297" y="2167"/>
                  </a:lnTo>
                  <a:lnTo>
                    <a:pt x="185135" y="2420"/>
                  </a:lnTo>
                  <a:lnTo>
                    <a:pt x="184954" y="2655"/>
                  </a:lnTo>
                  <a:lnTo>
                    <a:pt x="184683" y="3034"/>
                  </a:lnTo>
                  <a:lnTo>
                    <a:pt x="184412" y="3395"/>
                  </a:lnTo>
                  <a:lnTo>
                    <a:pt x="184160" y="3774"/>
                  </a:lnTo>
                  <a:lnTo>
                    <a:pt x="183925" y="4153"/>
                  </a:lnTo>
                  <a:lnTo>
                    <a:pt x="183455" y="4948"/>
                  </a:lnTo>
                  <a:lnTo>
                    <a:pt x="183022" y="5761"/>
                  </a:lnTo>
                  <a:lnTo>
                    <a:pt x="182625" y="6573"/>
                  </a:lnTo>
                  <a:lnTo>
                    <a:pt x="182245" y="7404"/>
                  </a:lnTo>
                  <a:lnTo>
                    <a:pt x="181866" y="8253"/>
                  </a:lnTo>
                  <a:lnTo>
                    <a:pt x="181523" y="9083"/>
                  </a:lnTo>
                  <a:lnTo>
                    <a:pt x="181361" y="9499"/>
                  </a:lnTo>
                  <a:lnTo>
                    <a:pt x="181216" y="9896"/>
                  </a:lnTo>
                  <a:lnTo>
                    <a:pt x="181090" y="10311"/>
                  </a:lnTo>
                  <a:lnTo>
                    <a:pt x="180963" y="10709"/>
                  </a:lnTo>
                  <a:lnTo>
                    <a:pt x="180747" y="11539"/>
                  </a:lnTo>
                  <a:lnTo>
                    <a:pt x="180566" y="12388"/>
                  </a:lnTo>
                  <a:lnTo>
                    <a:pt x="180404" y="13237"/>
                  </a:lnTo>
                  <a:lnTo>
                    <a:pt x="180259" y="14086"/>
                  </a:lnTo>
                  <a:lnTo>
                    <a:pt x="179988" y="15765"/>
                  </a:lnTo>
                  <a:lnTo>
                    <a:pt x="179844" y="16668"/>
                  </a:lnTo>
                  <a:lnTo>
                    <a:pt x="179771" y="17119"/>
                  </a:lnTo>
                  <a:lnTo>
                    <a:pt x="179681" y="17571"/>
                  </a:lnTo>
                  <a:lnTo>
                    <a:pt x="179573" y="18004"/>
                  </a:lnTo>
                  <a:lnTo>
                    <a:pt x="179428" y="18438"/>
                  </a:lnTo>
                  <a:lnTo>
                    <a:pt x="179356" y="18654"/>
                  </a:lnTo>
                  <a:lnTo>
                    <a:pt x="179266" y="18853"/>
                  </a:lnTo>
                  <a:lnTo>
                    <a:pt x="179157" y="19052"/>
                  </a:lnTo>
                  <a:lnTo>
                    <a:pt x="179049" y="19250"/>
                  </a:lnTo>
                  <a:lnTo>
                    <a:pt x="177948" y="21074"/>
                  </a:lnTo>
                  <a:lnTo>
                    <a:pt x="177406" y="21995"/>
                  </a:lnTo>
                  <a:lnTo>
                    <a:pt x="176882" y="22934"/>
                  </a:lnTo>
                  <a:lnTo>
                    <a:pt x="176647" y="23404"/>
                  </a:lnTo>
                  <a:lnTo>
                    <a:pt x="176413" y="23891"/>
                  </a:lnTo>
                  <a:lnTo>
                    <a:pt x="176214" y="24379"/>
                  </a:lnTo>
                  <a:lnTo>
                    <a:pt x="176015" y="24866"/>
                  </a:lnTo>
                  <a:lnTo>
                    <a:pt x="175835" y="25372"/>
                  </a:lnTo>
                  <a:lnTo>
                    <a:pt x="175672" y="25878"/>
                  </a:lnTo>
                  <a:lnTo>
                    <a:pt x="175528" y="26401"/>
                  </a:lnTo>
                  <a:lnTo>
                    <a:pt x="175419" y="26925"/>
                  </a:lnTo>
                  <a:lnTo>
                    <a:pt x="175329" y="27395"/>
                  </a:lnTo>
                  <a:lnTo>
                    <a:pt x="175275" y="27882"/>
                  </a:lnTo>
                  <a:lnTo>
                    <a:pt x="175239" y="28352"/>
                  </a:lnTo>
                  <a:lnTo>
                    <a:pt x="175221" y="28839"/>
                  </a:lnTo>
                  <a:lnTo>
                    <a:pt x="175167" y="29814"/>
                  </a:lnTo>
                  <a:lnTo>
                    <a:pt x="175130" y="30284"/>
                  </a:lnTo>
                  <a:lnTo>
                    <a:pt x="175058" y="30772"/>
                  </a:lnTo>
                  <a:lnTo>
                    <a:pt x="175040" y="31042"/>
                  </a:lnTo>
                  <a:lnTo>
                    <a:pt x="174986" y="31313"/>
                  </a:lnTo>
                  <a:lnTo>
                    <a:pt x="174896" y="31566"/>
                  </a:lnTo>
                  <a:lnTo>
                    <a:pt x="174805" y="31801"/>
                  </a:lnTo>
                  <a:lnTo>
                    <a:pt x="174571" y="32288"/>
                  </a:lnTo>
                  <a:lnTo>
                    <a:pt x="174336" y="32776"/>
                  </a:lnTo>
                  <a:lnTo>
                    <a:pt x="173704" y="34004"/>
                  </a:lnTo>
                  <a:lnTo>
                    <a:pt x="173397" y="34618"/>
                  </a:lnTo>
                  <a:lnTo>
                    <a:pt x="173090" y="35250"/>
                  </a:lnTo>
                  <a:lnTo>
                    <a:pt x="172819" y="35882"/>
                  </a:lnTo>
                  <a:lnTo>
                    <a:pt x="172584" y="36514"/>
                  </a:lnTo>
                  <a:lnTo>
                    <a:pt x="172368" y="37182"/>
                  </a:lnTo>
                  <a:lnTo>
                    <a:pt x="172277" y="37507"/>
                  </a:lnTo>
                  <a:lnTo>
                    <a:pt x="172205" y="37850"/>
                  </a:lnTo>
                  <a:lnTo>
                    <a:pt x="172133" y="38302"/>
                  </a:lnTo>
                  <a:lnTo>
                    <a:pt x="172079" y="38753"/>
                  </a:lnTo>
                  <a:lnTo>
                    <a:pt x="171988" y="39656"/>
                  </a:lnTo>
                  <a:lnTo>
                    <a:pt x="171934" y="40108"/>
                  </a:lnTo>
                  <a:lnTo>
                    <a:pt x="171862" y="40559"/>
                  </a:lnTo>
                  <a:lnTo>
                    <a:pt x="171754" y="40993"/>
                  </a:lnTo>
                  <a:lnTo>
                    <a:pt x="171627" y="41426"/>
                  </a:lnTo>
                  <a:lnTo>
                    <a:pt x="171338" y="41896"/>
                  </a:lnTo>
                  <a:lnTo>
                    <a:pt x="171031" y="42365"/>
                  </a:lnTo>
                  <a:lnTo>
                    <a:pt x="170399" y="43268"/>
                  </a:lnTo>
                  <a:lnTo>
                    <a:pt x="170092" y="43738"/>
                  </a:lnTo>
                  <a:lnTo>
                    <a:pt x="169821" y="44207"/>
                  </a:lnTo>
                  <a:lnTo>
                    <a:pt x="169713" y="44460"/>
                  </a:lnTo>
                  <a:lnTo>
                    <a:pt x="169605" y="44713"/>
                  </a:lnTo>
                  <a:lnTo>
                    <a:pt x="169496" y="44965"/>
                  </a:lnTo>
                  <a:lnTo>
                    <a:pt x="169424" y="45236"/>
                  </a:lnTo>
                  <a:lnTo>
                    <a:pt x="169370" y="45453"/>
                  </a:lnTo>
                  <a:lnTo>
                    <a:pt x="169334" y="45688"/>
                  </a:lnTo>
                  <a:lnTo>
                    <a:pt x="169316" y="46139"/>
                  </a:lnTo>
                  <a:lnTo>
                    <a:pt x="169316" y="46591"/>
                  </a:lnTo>
                  <a:lnTo>
                    <a:pt x="169334" y="47060"/>
                  </a:lnTo>
                  <a:lnTo>
                    <a:pt x="169370" y="47981"/>
                  </a:lnTo>
                  <a:lnTo>
                    <a:pt x="169370" y="48433"/>
                  </a:lnTo>
                  <a:lnTo>
                    <a:pt x="169352" y="48902"/>
                  </a:lnTo>
                  <a:lnTo>
                    <a:pt x="169316" y="49300"/>
                  </a:lnTo>
                  <a:lnTo>
                    <a:pt x="169243" y="49679"/>
                  </a:lnTo>
                  <a:lnTo>
                    <a:pt x="169153" y="50058"/>
                  </a:lnTo>
                  <a:lnTo>
                    <a:pt x="169045" y="50437"/>
                  </a:lnTo>
                  <a:lnTo>
                    <a:pt x="168918" y="50798"/>
                  </a:lnTo>
                  <a:lnTo>
                    <a:pt x="168774" y="51178"/>
                  </a:lnTo>
                  <a:lnTo>
                    <a:pt x="168485" y="51900"/>
                  </a:lnTo>
                  <a:lnTo>
                    <a:pt x="168178" y="52622"/>
                  </a:lnTo>
                  <a:lnTo>
                    <a:pt x="168034" y="53001"/>
                  </a:lnTo>
                  <a:lnTo>
                    <a:pt x="167907" y="53363"/>
                  </a:lnTo>
                  <a:lnTo>
                    <a:pt x="167799" y="53742"/>
                  </a:lnTo>
                  <a:lnTo>
                    <a:pt x="167690" y="54121"/>
                  </a:lnTo>
                  <a:lnTo>
                    <a:pt x="167618" y="54500"/>
                  </a:lnTo>
                  <a:lnTo>
                    <a:pt x="167582" y="54898"/>
                  </a:lnTo>
                  <a:lnTo>
                    <a:pt x="167564" y="55421"/>
                  </a:lnTo>
                  <a:lnTo>
                    <a:pt x="167564" y="55963"/>
                  </a:lnTo>
                  <a:lnTo>
                    <a:pt x="167564" y="56487"/>
                  </a:lnTo>
                  <a:lnTo>
                    <a:pt x="167564" y="57029"/>
                  </a:lnTo>
                  <a:lnTo>
                    <a:pt x="167528" y="57552"/>
                  </a:lnTo>
                  <a:lnTo>
                    <a:pt x="167492" y="57823"/>
                  </a:lnTo>
                  <a:lnTo>
                    <a:pt x="167456" y="58076"/>
                  </a:lnTo>
                  <a:lnTo>
                    <a:pt x="167401" y="58347"/>
                  </a:lnTo>
                  <a:lnTo>
                    <a:pt x="167329" y="58600"/>
                  </a:lnTo>
                  <a:lnTo>
                    <a:pt x="167257" y="58852"/>
                  </a:lnTo>
                  <a:lnTo>
                    <a:pt x="167149" y="59105"/>
                  </a:lnTo>
                  <a:lnTo>
                    <a:pt x="166950" y="59593"/>
                  </a:lnTo>
                  <a:lnTo>
                    <a:pt x="166733" y="60080"/>
                  </a:lnTo>
                  <a:lnTo>
                    <a:pt x="166517" y="60568"/>
                  </a:lnTo>
                  <a:lnTo>
                    <a:pt x="166318" y="61074"/>
                  </a:lnTo>
                  <a:lnTo>
                    <a:pt x="166246" y="61326"/>
                  </a:lnTo>
                  <a:lnTo>
                    <a:pt x="166174" y="61597"/>
                  </a:lnTo>
                  <a:lnTo>
                    <a:pt x="166137" y="61850"/>
                  </a:lnTo>
                  <a:lnTo>
                    <a:pt x="166101" y="62103"/>
                  </a:lnTo>
                  <a:lnTo>
                    <a:pt x="166101" y="62374"/>
                  </a:lnTo>
                  <a:lnTo>
                    <a:pt x="166119" y="62627"/>
                  </a:lnTo>
                  <a:lnTo>
                    <a:pt x="166155" y="62898"/>
                  </a:lnTo>
                  <a:lnTo>
                    <a:pt x="166228" y="63168"/>
                  </a:lnTo>
                  <a:lnTo>
                    <a:pt x="166336" y="63493"/>
                  </a:lnTo>
                  <a:lnTo>
                    <a:pt x="166408" y="63837"/>
                  </a:lnTo>
                  <a:lnTo>
                    <a:pt x="166444" y="64162"/>
                  </a:lnTo>
                  <a:lnTo>
                    <a:pt x="166462" y="64505"/>
                  </a:lnTo>
                  <a:lnTo>
                    <a:pt x="166462" y="64848"/>
                  </a:lnTo>
                  <a:lnTo>
                    <a:pt x="166444" y="65209"/>
                  </a:lnTo>
                  <a:lnTo>
                    <a:pt x="166408" y="65552"/>
                  </a:lnTo>
                  <a:lnTo>
                    <a:pt x="166354" y="65877"/>
                  </a:lnTo>
                  <a:lnTo>
                    <a:pt x="166282" y="66220"/>
                  </a:lnTo>
                  <a:lnTo>
                    <a:pt x="166210" y="66563"/>
                  </a:lnTo>
                  <a:lnTo>
                    <a:pt x="166101" y="66888"/>
                  </a:lnTo>
                  <a:lnTo>
                    <a:pt x="165993" y="67213"/>
                  </a:lnTo>
                  <a:lnTo>
                    <a:pt x="165758" y="67864"/>
                  </a:lnTo>
                  <a:lnTo>
                    <a:pt x="165505" y="68514"/>
                  </a:lnTo>
                  <a:lnTo>
                    <a:pt x="165289" y="69164"/>
                  </a:lnTo>
                  <a:lnTo>
                    <a:pt x="165180" y="69489"/>
                  </a:lnTo>
                  <a:lnTo>
                    <a:pt x="165090" y="69832"/>
                  </a:lnTo>
                  <a:lnTo>
                    <a:pt x="165018" y="70157"/>
                  </a:lnTo>
                  <a:lnTo>
                    <a:pt x="164982" y="70500"/>
                  </a:lnTo>
                  <a:lnTo>
                    <a:pt x="164946" y="70843"/>
                  </a:lnTo>
                  <a:lnTo>
                    <a:pt x="164946" y="71186"/>
                  </a:lnTo>
                  <a:lnTo>
                    <a:pt x="164946" y="71367"/>
                  </a:lnTo>
                  <a:lnTo>
                    <a:pt x="164946" y="71529"/>
                  </a:lnTo>
                  <a:lnTo>
                    <a:pt x="165000" y="71854"/>
                  </a:lnTo>
                  <a:lnTo>
                    <a:pt x="165054" y="72161"/>
                  </a:lnTo>
                  <a:lnTo>
                    <a:pt x="165144" y="72487"/>
                  </a:lnTo>
                  <a:lnTo>
                    <a:pt x="165234" y="72794"/>
                  </a:lnTo>
                  <a:lnTo>
                    <a:pt x="165307" y="73119"/>
                  </a:lnTo>
                  <a:lnTo>
                    <a:pt x="165361" y="73444"/>
                  </a:lnTo>
                  <a:lnTo>
                    <a:pt x="165379" y="73769"/>
                  </a:lnTo>
                  <a:lnTo>
                    <a:pt x="165379" y="74094"/>
                  </a:lnTo>
                  <a:lnTo>
                    <a:pt x="165379" y="74419"/>
                  </a:lnTo>
                  <a:lnTo>
                    <a:pt x="165361" y="74762"/>
                  </a:lnTo>
                  <a:lnTo>
                    <a:pt x="165343" y="75087"/>
                  </a:lnTo>
                  <a:lnTo>
                    <a:pt x="165307" y="75412"/>
                  </a:lnTo>
                  <a:lnTo>
                    <a:pt x="165253" y="75737"/>
                  </a:lnTo>
                  <a:lnTo>
                    <a:pt x="165180" y="76062"/>
                  </a:lnTo>
                  <a:lnTo>
                    <a:pt x="165090" y="76387"/>
                  </a:lnTo>
                  <a:lnTo>
                    <a:pt x="164927" y="76983"/>
                  </a:lnTo>
                  <a:lnTo>
                    <a:pt x="164855" y="77290"/>
                  </a:lnTo>
                  <a:lnTo>
                    <a:pt x="164783" y="77597"/>
                  </a:lnTo>
                  <a:lnTo>
                    <a:pt x="164729" y="77922"/>
                  </a:lnTo>
                  <a:lnTo>
                    <a:pt x="164693" y="78229"/>
                  </a:lnTo>
                  <a:lnTo>
                    <a:pt x="164693" y="78392"/>
                  </a:lnTo>
                  <a:lnTo>
                    <a:pt x="164711" y="78536"/>
                  </a:lnTo>
                  <a:lnTo>
                    <a:pt x="164747" y="78699"/>
                  </a:lnTo>
                  <a:lnTo>
                    <a:pt x="164783" y="78861"/>
                  </a:lnTo>
                  <a:lnTo>
                    <a:pt x="164891" y="79385"/>
                  </a:lnTo>
                  <a:lnTo>
                    <a:pt x="164982" y="79945"/>
                  </a:lnTo>
                  <a:lnTo>
                    <a:pt x="165018" y="80486"/>
                  </a:lnTo>
                  <a:lnTo>
                    <a:pt x="165036" y="81046"/>
                  </a:lnTo>
                  <a:lnTo>
                    <a:pt x="163808" y="79638"/>
                  </a:lnTo>
                  <a:lnTo>
                    <a:pt x="162580" y="78265"/>
                  </a:lnTo>
                  <a:lnTo>
                    <a:pt x="161948" y="77597"/>
                  </a:lnTo>
                  <a:lnTo>
                    <a:pt x="161298" y="76929"/>
                  </a:lnTo>
                  <a:lnTo>
                    <a:pt x="160648" y="76279"/>
                  </a:lnTo>
                  <a:lnTo>
                    <a:pt x="159979" y="75629"/>
                  </a:lnTo>
                  <a:lnTo>
                    <a:pt x="159167" y="74870"/>
                  </a:lnTo>
                  <a:lnTo>
                    <a:pt x="158354" y="74094"/>
                  </a:lnTo>
                  <a:lnTo>
                    <a:pt x="156765" y="72541"/>
                  </a:lnTo>
                  <a:lnTo>
                    <a:pt x="155194" y="70952"/>
                  </a:lnTo>
                  <a:lnTo>
                    <a:pt x="153641" y="69362"/>
                  </a:lnTo>
                  <a:lnTo>
                    <a:pt x="152648" y="68387"/>
                  </a:lnTo>
                  <a:lnTo>
                    <a:pt x="151655" y="67412"/>
                  </a:lnTo>
                  <a:lnTo>
                    <a:pt x="150643" y="66455"/>
                  </a:lnTo>
                  <a:lnTo>
                    <a:pt x="149614" y="65498"/>
                  </a:lnTo>
                  <a:lnTo>
                    <a:pt x="148585" y="64559"/>
                  </a:lnTo>
                  <a:lnTo>
                    <a:pt x="147555" y="63638"/>
                  </a:lnTo>
                  <a:lnTo>
                    <a:pt x="146508" y="62717"/>
                  </a:lnTo>
                  <a:lnTo>
                    <a:pt x="145442" y="61814"/>
                  </a:lnTo>
                  <a:lnTo>
                    <a:pt x="144467" y="60911"/>
                  </a:lnTo>
                  <a:lnTo>
                    <a:pt x="143456" y="60044"/>
                  </a:lnTo>
                  <a:lnTo>
                    <a:pt x="142445" y="59177"/>
                  </a:lnTo>
                  <a:lnTo>
                    <a:pt x="141433" y="58329"/>
                  </a:lnTo>
                  <a:lnTo>
                    <a:pt x="140404" y="57498"/>
                  </a:lnTo>
                  <a:lnTo>
                    <a:pt x="139357" y="56667"/>
                  </a:lnTo>
                  <a:lnTo>
                    <a:pt x="137262" y="55024"/>
                  </a:lnTo>
                  <a:lnTo>
                    <a:pt x="134607" y="52821"/>
                  </a:lnTo>
                  <a:lnTo>
                    <a:pt x="133271" y="51737"/>
                  </a:lnTo>
                  <a:lnTo>
                    <a:pt x="132585" y="51214"/>
                  </a:lnTo>
                  <a:lnTo>
                    <a:pt x="131899" y="50690"/>
                  </a:lnTo>
                  <a:lnTo>
                    <a:pt x="131014" y="50058"/>
                  </a:lnTo>
                  <a:lnTo>
                    <a:pt x="130129" y="49444"/>
                  </a:lnTo>
                  <a:lnTo>
                    <a:pt x="128305" y="48234"/>
                  </a:lnTo>
                  <a:lnTo>
                    <a:pt x="126499" y="47042"/>
                  </a:lnTo>
                  <a:lnTo>
                    <a:pt x="125596" y="46428"/>
                  </a:lnTo>
                  <a:lnTo>
                    <a:pt x="124711" y="45814"/>
                  </a:lnTo>
                  <a:lnTo>
                    <a:pt x="123158" y="44803"/>
                  </a:lnTo>
                  <a:lnTo>
                    <a:pt x="122382" y="44279"/>
                  </a:lnTo>
                  <a:lnTo>
                    <a:pt x="121641" y="43738"/>
                  </a:lnTo>
                  <a:lnTo>
                    <a:pt x="121154" y="43376"/>
                  </a:lnTo>
                  <a:lnTo>
                    <a:pt x="120648" y="43033"/>
                  </a:lnTo>
                  <a:lnTo>
                    <a:pt x="120143" y="42708"/>
                  </a:lnTo>
                  <a:lnTo>
                    <a:pt x="119619" y="42383"/>
                  </a:lnTo>
                  <a:lnTo>
                    <a:pt x="118590" y="41733"/>
                  </a:lnTo>
                  <a:lnTo>
                    <a:pt x="118066" y="41408"/>
                  </a:lnTo>
                  <a:lnTo>
                    <a:pt x="117560" y="41065"/>
                  </a:lnTo>
                  <a:lnTo>
                    <a:pt x="116567" y="40433"/>
                  </a:lnTo>
                  <a:lnTo>
                    <a:pt x="115574" y="39801"/>
                  </a:lnTo>
                  <a:lnTo>
                    <a:pt x="113551" y="38591"/>
                  </a:lnTo>
                  <a:lnTo>
                    <a:pt x="109470" y="36189"/>
                  </a:lnTo>
                  <a:lnTo>
                    <a:pt x="108513" y="35593"/>
                  </a:lnTo>
                  <a:lnTo>
                    <a:pt x="107520" y="35015"/>
                  </a:lnTo>
                  <a:lnTo>
                    <a:pt x="106545" y="34437"/>
                  </a:lnTo>
                  <a:lnTo>
                    <a:pt x="105551" y="33878"/>
                  </a:lnTo>
                  <a:lnTo>
                    <a:pt x="103547" y="32758"/>
                  </a:lnTo>
                  <a:lnTo>
                    <a:pt x="101561" y="31656"/>
                  </a:lnTo>
                  <a:lnTo>
                    <a:pt x="98852" y="30248"/>
                  </a:lnTo>
                  <a:lnTo>
                    <a:pt x="96161" y="28839"/>
                  </a:lnTo>
                  <a:lnTo>
                    <a:pt x="94807" y="28135"/>
                  </a:lnTo>
                  <a:lnTo>
                    <a:pt x="93470" y="27413"/>
                  </a:lnTo>
                  <a:lnTo>
                    <a:pt x="92116" y="26690"/>
                  </a:lnTo>
                  <a:lnTo>
                    <a:pt x="90798" y="25950"/>
                  </a:lnTo>
                  <a:lnTo>
                    <a:pt x="86897" y="24000"/>
                  </a:lnTo>
                  <a:lnTo>
                    <a:pt x="84947" y="23043"/>
                  </a:lnTo>
                  <a:lnTo>
                    <a:pt x="82996" y="22067"/>
                  </a:lnTo>
                  <a:lnTo>
                    <a:pt x="81028" y="21128"/>
                  </a:lnTo>
                  <a:lnTo>
                    <a:pt x="79060" y="20207"/>
                  </a:lnTo>
                  <a:lnTo>
                    <a:pt x="77073" y="19323"/>
                  </a:lnTo>
                  <a:lnTo>
                    <a:pt x="76062" y="18889"/>
                  </a:lnTo>
                  <a:lnTo>
                    <a:pt x="75069" y="18474"/>
                  </a:lnTo>
                  <a:lnTo>
                    <a:pt x="72270" y="17282"/>
                  </a:lnTo>
                  <a:lnTo>
                    <a:pt x="70879" y="16704"/>
                  </a:lnTo>
                  <a:lnTo>
                    <a:pt x="69471" y="16126"/>
                  </a:lnTo>
                  <a:lnTo>
                    <a:pt x="68080" y="15566"/>
                  </a:lnTo>
                  <a:lnTo>
                    <a:pt x="66654" y="15025"/>
                  </a:lnTo>
                  <a:lnTo>
                    <a:pt x="65245" y="14501"/>
                  </a:lnTo>
                  <a:lnTo>
                    <a:pt x="63818" y="13995"/>
                  </a:lnTo>
                  <a:lnTo>
                    <a:pt x="61832" y="13345"/>
                  </a:lnTo>
                  <a:lnTo>
                    <a:pt x="59846" y="12659"/>
                  </a:lnTo>
                  <a:lnTo>
                    <a:pt x="57877" y="11973"/>
                  </a:lnTo>
                  <a:lnTo>
                    <a:pt x="55909" y="11287"/>
                  </a:lnTo>
                  <a:lnTo>
                    <a:pt x="53922" y="10618"/>
                  </a:lnTo>
                  <a:lnTo>
                    <a:pt x="52929" y="10311"/>
                  </a:lnTo>
                  <a:lnTo>
                    <a:pt x="51918" y="10004"/>
                  </a:lnTo>
                  <a:lnTo>
                    <a:pt x="50925" y="9697"/>
                  </a:lnTo>
                  <a:lnTo>
                    <a:pt x="49913" y="9427"/>
                  </a:lnTo>
                  <a:lnTo>
                    <a:pt x="48902" y="9156"/>
                  </a:lnTo>
                  <a:lnTo>
                    <a:pt x="47891" y="8903"/>
                  </a:lnTo>
                  <a:lnTo>
                    <a:pt x="47187" y="8722"/>
                  </a:lnTo>
                  <a:lnTo>
                    <a:pt x="46482" y="8524"/>
                  </a:lnTo>
                  <a:lnTo>
                    <a:pt x="45092" y="8144"/>
                  </a:lnTo>
                  <a:lnTo>
                    <a:pt x="43683" y="7765"/>
                  </a:lnTo>
                  <a:lnTo>
                    <a:pt x="42979" y="7603"/>
                  </a:lnTo>
                  <a:lnTo>
                    <a:pt x="42275" y="7440"/>
                  </a:lnTo>
                  <a:lnTo>
                    <a:pt x="41318" y="7241"/>
                  </a:lnTo>
                  <a:lnTo>
                    <a:pt x="40361" y="7025"/>
                  </a:lnTo>
                  <a:lnTo>
                    <a:pt x="38446" y="6591"/>
                  </a:lnTo>
                  <a:lnTo>
                    <a:pt x="37471" y="6375"/>
                  </a:lnTo>
                  <a:lnTo>
                    <a:pt x="36514" y="6176"/>
                  </a:lnTo>
                  <a:lnTo>
                    <a:pt x="35557" y="5995"/>
                  </a:lnTo>
                  <a:lnTo>
                    <a:pt x="34582" y="5815"/>
                  </a:lnTo>
                  <a:lnTo>
                    <a:pt x="33083" y="5544"/>
                  </a:lnTo>
                  <a:lnTo>
                    <a:pt x="31566" y="5273"/>
                  </a:lnTo>
                  <a:lnTo>
                    <a:pt x="30826" y="5129"/>
                  </a:lnTo>
                  <a:lnTo>
                    <a:pt x="30067" y="5020"/>
                  </a:lnTo>
                  <a:lnTo>
                    <a:pt x="29309" y="4912"/>
                  </a:lnTo>
                  <a:lnTo>
                    <a:pt x="28550" y="4822"/>
                  </a:lnTo>
                  <a:lnTo>
                    <a:pt x="27720" y="4731"/>
                  </a:lnTo>
                  <a:lnTo>
                    <a:pt x="26907" y="4641"/>
                  </a:lnTo>
                  <a:lnTo>
                    <a:pt x="25282" y="4442"/>
                  </a:lnTo>
                  <a:lnTo>
                    <a:pt x="24451" y="4334"/>
                  </a:lnTo>
                  <a:lnTo>
                    <a:pt x="23638" y="4262"/>
                  </a:lnTo>
                  <a:lnTo>
                    <a:pt x="22808" y="4208"/>
                  </a:lnTo>
                  <a:lnTo>
                    <a:pt x="21995" y="4171"/>
                  </a:lnTo>
                  <a:lnTo>
                    <a:pt x="21399" y="4153"/>
                  </a:lnTo>
                  <a:lnTo>
                    <a:pt x="20785" y="4117"/>
                  </a:lnTo>
                  <a:lnTo>
                    <a:pt x="20189" y="4045"/>
                  </a:lnTo>
                  <a:lnTo>
                    <a:pt x="19611" y="3955"/>
                  </a:lnTo>
                  <a:lnTo>
                    <a:pt x="18420" y="3756"/>
                  </a:lnTo>
                  <a:lnTo>
                    <a:pt x="17824" y="3666"/>
                  </a:lnTo>
                  <a:lnTo>
                    <a:pt x="17228" y="3594"/>
                  </a:lnTo>
                  <a:lnTo>
                    <a:pt x="16596" y="3539"/>
                  </a:lnTo>
                  <a:lnTo>
                    <a:pt x="15946" y="3485"/>
                  </a:lnTo>
                  <a:lnTo>
                    <a:pt x="15314" y="3413"/>
                  </a:lnTo>
                  <a:lnTo>
                    <a:pt x="14681" y="3359"/>
                  </a:lnTo>
                  <a:lnTo>
                    <a:pt x="14031" y="3323"/>
                  </a:lnTo>
                  <a:lnTo>
                    <a:pt x="13399" y="3323"/>
                  </a:lnTo>
                  <a:lnTo>
                    <a:pt x="13074" y="3341"/>
                  </a:lnTo>
                  <a:lnTo>
                    <a:pt x="12749" y="3359"/>
                  </a:lnTo>
                  <a:lnTo>
                    <a:pt x="12442" y="3395"/>
                  </a:lnTo>
                  <a:lnTo>
                    <a:pt x="12117" y="3449"/>
                  </a:lnTo>
                  <a:lnTo>
                    <a:pt x="11612" y="3558"/>
                  </a:lnTo>
                  <a:lnTo>
                    <a:pt x="11106" y="3666"/>
                  </a:lnTo>
                  <a:lnTo>
                    <a:pt x="10600" y="3810"/>
                  </a:lnTo>
                  <a:lnTo>
                    <a:pt x="10113" y="3955"/>
                  </a:lnTo>
                  <a:lnTo>
                    <a:pt x="9607" y="4099"/>
                  </a:lnTo>
                  <a:lnTo>
                    <a:pt x="9119" y="4280"/>
                  </a:lnTo>
                  <a:lnTo>
                    <a:pt x="8144" y="4623"/>
                  </a:lnTo>
                  <a:lnTo>
                    <a:pt x="7187" y="5020"/>
                  </a:lnTo>
                  <a:lnTo>
                    <a:pt x="6230" y="5399"/>
                  </a:lnTo>
                  <a:lnTo>
                    <a:pt x="5255" y="5797"/>
                  </a:lnTo>
                  <a:lnTo>
                    <a:pt x="4298" y="6176"/>
                  </a:lnTo>
                  <a:lnTo>
                    <a:pt x="3377" y="6591"/>
                  </a:lnTo>
                  <a:lnTo>
                    <a:pt x="2925" y="6808"/>
                  </a:lnTo>
                  <a:lnTo>
                    <a:pt x="2492" y="7043"/>
                  </a:lnTo>
                  <a:lnTo>
                    <a:pt x="2059" y="7296"/>
                  </a:lnTo>
                  <a:lnTo>
                    <a:pt x="1643" y="7566"/>
                  </a:lnTo>
                  <a:lnTo>
                    <a:pt x="1445" y="7729"/>
                  </a:lnTo>
                  <a:lnTo>
                    <a:pt x="1246" y="7892"/>
                  </a:lnTo>
                  <a:lnTo>
                    <a:pt x="1065" y="8054"/>
                  </a:lnTo>
                  <a:lnTo>
                    <a:pt x="885" y="8235"/>
                  </a:lnTo>
                  <a:lnTo>
                    <a:pt x="668" y="8487"/>
                  </a:lnTo>
                  <a:lnTo>
                    <a:pt x="470" y="8758"/>
                  </a:lnTo>
                  <a:lnTo>
                    <a:pt x="307" y="9047"/>
                  </a:lnTo>
                  <a:lnTo>
                    <a:pt x="181" y="9354"/>
                  </a:lnTo>
                  <a:lnTo>
                    <a:pt x="108" y="9679"/>
                  </a:lnTo>
                  <a:lnTo>
                    <a:pt x="54" y="10004"/>
                  </a:lnTo>
                  <a:lnTo>
                    <a:pt x="36" y="10329"/>
                  </a:lnTo>
                  <a:lnTo>
                    <a:pt x="72" y="10654"/>
                  </a:lnTo>
                  <a:lnTo>
                    <a:pt x="108" y="10871"/>
                  </a:lnTo>
                  <a:lnTo>
                    <a:pt x="181" y="11106"/>
                  </a:lnTo>
                  <a:lnTo>
                    <a:pt x="289" y="11539"/>
                  </a:lnTo>
                  <a:lnTo>
                    <a:pt x="343" y="11756"/>
                  </a:lnTo>
                  <a:lnTo>
                    <a:pt x="361" y="11973"/>
                  </a:lnTo>
                  <a:lnTo>
                    <a:pt x="361" y="12207"/>
                  </a:lnTo>
                  <a:lnTo>
                    <a:pt x="343" y="12316"/>
                  </a:lnTo>
                  <a:lnTo>
                    <a:pt x="307" y="12424"/>
                  </a:lnTo>
                  <a:lnTo>
                    <a:pt x="217" y="12659"/>
                  </a:lnTo>
                  <a:lnTo>
                    <a:pt x="126" y="12912"/>
                  </a:lnTo>
                  <a:lnTo>
                    <a:pt x="72" y="13165"/>
                  </a:lnTo>
                  <a:lnTo>
                    <a:pt x="36" y="13417"/>
                  </a:lnTo>
                  <a:lnTo>
                    <a:pt x="0" y="13670"/>
                  </a:lnTo>
                  <a:lnTo>
                    <a:pt x="0" y="13923"/>
                  </a:lnTo>
                  <a:lnTo>
                    <a:pt x="0" y="14176"/>
                  </a:lnTo>
                  <a:lnTo>
                    <a:pt x="18" y="14447"/>
                  </a:lnTo>
                  <a:lnTo>
                    <a:pt x="72" y="14952"/>
                  </a:lnTo>
                  <a:lnTo>
                    <a:pt x="163" y="15476"/>
                  </a:lnTo>
                  <a:lnTo>
                    <a:pt x="361" y="16487"/>
                  </a:lnTo>
                  <a:lnTo>
                    <a:pt x="397" y="16614"/>
                  </a:lnTo>
                  <a:lnTo>
                    <a:pt x="415" y="16758"/>
                  </a:lnTo>
                  <a:lnTo>
                    <a:pt x="415" y="17029"/>
                  </a:lnTo>
                  <a:lnTo>
                    <a:pt x="397" y="17318"/>
                  </a:lnTo>
                  <a:lnTo>
                    <a:pt x="361" y="17589"/>
                  </a:lnTo>
                  <a:lnTo>
                    <a:pt x="325" y="17878"/>
                  </a:lnTo>
                  <a:lnTo>
                    <a:pt x="307" y="18149"/>
                  </a:lnTo>
                  <a:lnTo>
                    <a:pt x="325" y="18438"/>
                  </a:lnTo>
                  <a:lnTo>
                    <a:pt x="343" y="18582"/>
                  </a:lnTo>
                  <a:lnTo>
                    <a:pt x="379" y="18709"/>
                  </a:lnTo>
                  <a:lnTo>
                    <a:pt x="415" y="18907"/>
                  </a:lnTo>
                  <a:lnTo>
                    <a:pt x="451" y="19106"/>
                  </a:lnTo>
                  <a:lnTo>
                    <a:pt x="506" y="19286"/>
                  </a:lnTo>
                  <a:lnTo>
                    <a:pt x="578" y="19467"/>
                  </a:lnTo>
                  <a:lnTo>
                    <a:pt x="740" y="19828"/>
                  </a:lnTo>
                  <a:lnTo>
                    <a:pt x="903" y="20171"/>
                  </a:lnTo>
                  <a:lnTo>
                    <a:pt x="1065" y="20532"/>
                  </a:lnTo>
                  <a:lnTo>
                    <a:pt x="1210" y="20894"/>
                  </a:lnTo>
                  <a:lnTo>
                    <a:pt x="1264" y="21074"/>
                  </a:lnTo>
                  <a:lnTo>
                    <a:pt x="1318" y="21273"/>
                  </a:lnTo>
                  <a:lnTo>
                    <a:pt x="1354" y="21453"/>
                  </a:lnTo>
                  <a:lnTo>
                    <a:pt x="1354" y="21652"/>
                  </a:lnTo>
                  <a:lnTo>
                    <a:pt x="1390" y="21905"/>
                  </a:lnTo>
                  <a:lnTo>
                    <a:pt x="1445" y="22140"/>
                  </a:lnTo>
                  <a:lnTo>
                    <a:pt x="1571" y="22627"/>
                  </a:lnTo>
                  <a:lnTo>
                    <a:pt x="1734" y="23097"/>
                  </a:lnTo>
                  <a:lnTo>
                    <a:pt x="1914" y="23566"/>
                  </a:lnTo>
                  <a:lnTo>
                    <a:pt x="2077" y="24036"/>
                  </a:lnTo>
                  <a:lnTo>
                    <a:pt x="2239" y="24505"/>
                  </a:lnTo>
                  <a:lnTo>
                    <a:pt x="2293" y="24740"/>
                  </a:lnTo>
                  <a:lnTo>
                    <a:pt x="2348" y="24975"/>
                  </a:lnTo>
                  <a:lnTo>
                    <a:pt x="2402" y="25228"/>
                  </a:lnTo>
                  <a:lnTo>
                    <a:pt x="2438" y="25480"/>
                  </a:lnTo>
                  <a:lnTo>
                    <a:pt x="2474" y="25860"/>
                  </a:lnTo>
                  <a:lnTo>
                    <a:pt x="2528" y="26239"/>
                  </a:lnTo>
                  <a:lnTo>
                    <a:pt x="2618" y="26618"/>
                  </a:lnTo>
                  <a:lnTo>
                    <a:pt x="2709" y="26997"/>
                  </a:lnTo>
                  <a:lnTo>
                    <a:pt x="2817" y="27377"/>
                  </a:lnTo>
                  <a:lnTo>
                    <a:pt x="2944" y="27756"/>
                  </a:lnTo>
                  <a:lnTo>
                    <a:pt x="3070" y="28117"/>
                  </a:lnTo>
                  <a:lnTo>
                    <a:pt x="3214" y="28478"/>
                  </a:lnTo>
                  <a:lnTo>
                    <a:pt x="3341" y="28731"/>
                  </a:lnTo>
                  <a:lnTo>
                    <a:pt x="3485" y="28984"/>
                  </a:lnTo>
                  <a:lnTo>
                    <a:pt x="3774" y="29489"/>
                  </a:lnTo>
                  <a:lnTo>
                    <a:pt x="4063" y="29977"/>
                  </a:lnTo>
                  <a:lnTo>
                    <a:pt x="4334" y="30483"/>
                  </a:lnTo>
                  <a:lnTo>
                    <a:pt x="4731" y="31205"/>
                  </a:lnTo>
                  <a:lnTo>
                    <a:pt x="5129" y="31927"/>
                  </a:lnTo>
                  <a:lnTo>
                    <a:pt x="5977" y="33354"/>
                  </a:lnTo>
                  <a:lnTo>
                    <a:pt x="6393" y="34058"/>
                  </a:lnTo>
                  <a:lnTo>
                    <a:pt x="6808" y="34781"/>
                  </a:lnTo>
                  <a:lnTo>
                    <a:pt x="7205" y="35503"/>
                  </a:lnTo>
                  <a:lnTo>
                    <a:pt x="7566" y="36261"/>
                  </a:lnTo>
                  <a:lnTo>
                    <a:pt x="7855" y="36821"/>
                  </a:lnTo>
                  <a:lnTo>
                    <a:pt x="8144" y="37399"/>
                  </a:lnTo>
                  <a:lnTo>
                    <a:pt x="8451" y="37995"/>
                  </a:lnTo>
                  <a:lnTo>
                    <a:pt x="8758" y="38555"/>
                  </a:lnTo>
                  <a:lnTo>
                    <a:pt x="8921" y="38826"/>
                  </a:lnTo>
                  <a:lnTo>
                    <a:pt x="9101" y="39096"/>
                  </a:lnTo>
                  <a:lnTo>
                    <a:pt x="9282" y="39367"/>
                  </a:lnTo>
                  <a:lnTo>
                    <a:pt x="9499" y="39620"/>
                  </a:lnTo>
                  <a:lnTo>
                    <a:pt x="9697" y="39855"/>
                  </a:lnTo>
                  <a:lnTo>
                    <a:pt x="9932" y="40072"/>
                  </a:lnTo>
                  <a:lnTo>
                    <a:pt x="10185" y="40288"/>
                  </a:lnTo>
                  <a:lnTo>
                    <a:pt x="10438" y="40487"/>
                  </a:lnTo>
                  <a:lnTo>
                    <a:pt x="10275" y="40957"/>
                  </a:lnTo>
                  <a:lnTo>
                    <a:pt x="10275" y="40957"/>
                  </a:lnTo>
                  <a:lnTo>
                    <a:pt x="11034" y="40938"/>
                  </a:lnTo>
                  <a:lnTo>
                    <a:pt x="11160" y="41155"/>
                  </a:lnTo>
                  <a:lnTo>
                    <a:pt x="11268" y="41372"/>
                  </a:lnTo>
                  <a:lnTo>
                    <a:pt x="11449" y="41823"/>
                  </a:lnTo>
                  <a:lnTo>
                    <a:pt x="11648" y="42275"/>
                  </a:lnTo>
                  <a:lnTo>
                    <a:pt x="11846" y="42726"/>
                  </a:lnTo>
                  <a:lnTo>
                    <a:pt x="11991" y="42943"/>
                  </a:lnTo>
                  <a:lnTo>
                    <a:pt x="12153" y="43142"/>
                  </a:lnTo>
                  <a:lnTo>
                    <a:pt x="12334" y="43322"/>
                  </a:lnTo>
                  <a:lnTo>
                    <a:pt x="12514" y="43503"/>
                  </a:lnTo>
                  <a:lnTo>
                    <a:pt x="12912" y="43846"/>
                  </a:lnTo>
                  <a:lnTo>
                    <a:pt x="13092" y="44026"/>
                  </a:lnTo>
                  <a:lnTo>
                    <a:pt x="13255" y="44207"/>
                  </a:lnTo>
                  <a:lnTo>
                    <a:pt x="13381" y="44370"/>
                  </a:lnTo>
                  <a:lnTo>
                    <a:pt x="13508" y="44514"/>
                  </a:lnTo>
                  <a:lnTo>
                    <a:pt x="13706" y="44839"/>
                  </a:lnTo>
                  <a:lnTo>
                    <a:pt x="13887" y="45182"/>
                  </a:lnTo>
                  <a:lnTo>
                    <a:pt x="14049" y="45543"/>
                  </a:lnTo>
                  <a:lnTo>
                    <a:pt x="14230" y="45886"/>
                  </a:lnTo>
                  <a:lnTo>
                    <a:pt x="14411" y="46230"/>
                  </a:lnTo>
                  <a:lnTo>
                    <a:pt x="14627" y="46555"/>
                  </a:lnTo>
                  <a:lnTo>
                    <a:pt x="14736" y="46699"/>
                  </a:lnTo>
                  <a:lnTo>
                    <a:pt x="14862" y="46844"/>
                  </a:lnTo>
                  <a:lnTo>
                    <a:pt x="15675" y="47728"/>
                  </a:lnTo>
                  <a:lnTo>
                    <a:pt x="16469" y="48613"/>
                  </a:lnTo>
                  <a:lnTo>
                    <a:pt x="18040" y="50419"/>
                  </a:lnTo>
                  <a:lnTo>
                    <a:pt x="18131" y="50527"/>
                  </a:lnTo>
                  <a:lnTo>
                    <a:pt x="18221" y="50618"/>
                  </a:lnTo>
                  <a:lnTo>
                    <a:pt x="18438" y="50762"/>
                  </a:lnTo>
                  <a:lnTo>
                    <a:pt x="18672" y="50907"/>
                  </a:lnTo>
                  <a:lnTo>
                    <a:pt x="18907" y="51033"/>
                  </a:lnTo>
                  <a:lnTo>
                    <a:pt x="19377" y="51268"/>
                  </a:lnTo>
                  <a:lnTo>
                    <a:pt x="19611" y="51412"/>
                  </a:lnTo>
                  <a:lnTo>
                    <a:pt x="19828" y="51575"/>
                  </a:lnTo>
                  <a:lnTo>
                    <a:pt x="20857" y="52460"/>
                  </a:lnTo>
                  <a:lnTo>
                    <a:pt x="21363" y="52911"/>
                  </a:lnTo>
                  <a:lnTo>
                    <a:pt x="21869" y="53381"/>
                  </a:lnTo>
                  <a:lnTo>
                    <a:pt x="22176" y="53742"/>
                  </a:lnTo>
                  <a:lnTo>
                    <a:pt x="22465" y="54121"/>
                  </a:lnTo>
                  <a:lnTo>
                    <a:pt x="22736" y="54500"/>
                  </a:lnTo>
                  <a:lnTo>
                    <a:pt x="23006" y="54898"/>
                  </a:lnTo>
                  <a:lnTo>
                    <a:pt x="23512" y="55692"/>
                  </a:lnTo>
                  <a:lnTo>
                    <a:pt x="23801" y="56089"/>
                  </a:lnTo>
                  <a:lnTo>
                    <a:pt x="24090" y="56469"/>
                  </a:lnTo>
                  <a:lnTo>
                    <a:pt x="24289" y="56722"/>
                  </a:lnTo>
                  <a:lnTo>
                    <a:pt x="24469" y="56992"/>
                  </a:lnTo>
                  <a:lnTo>
                    <a:pt x="24830" y="57552"/>
                  </a:lnTo>
                  <a:lnTo>
                    <a:pt x="25173" y="58112"/>
                  </a:lnTo>
                  <a:lnTo>
                    <a:pt x="25517" y="58672"/>
                  </a:lnTo>
                  <a:lnTo>
                    <a:pt x="25769" y="59033"/>
                  </a:lnTo>
                  <a:lnTo>
                    <a:pt x="26040" y="59376"/>
                  </a:lnTo>
                  <a:lnTo>
                    <a:pt x="26329" y="59701"/>
                  </a:lnTo>
                  <a:lnTo>
                    <a:pt x="26654" y="60008"/>
                  </a:lnTo>
                  <a:lnTo>
                    <a:pt x="26979" y="60315"/>
                  </a:lnTo>
                  <a:lnTo>
                    <a:pt x="27322" y="60586"/>
                  </a:lnTo>
                  <a:lnTo>
                    <a:pt x="28009" y="61128"/>
                  </a:lnTo>
                  <a:lnTo>
                    <a:pt x="28225" y="61290"/>
                  </a:lnTo>
                  <a:lnTo>
                    <a:pt x="28442" y="61471"/>
                  </a:lnTo>
                  <a:lnTo>
                    <a:pt x="28641" y="61670"/>
                  </a:lnTo>
                  <a:lnTo>
                    <a:pt x="28839" y="61868"/>
                  </a:lnTo>
                  <a:lnTo>
                    <a:pt x="29182" y="62284"/>
                  </a:lnTo>
                  <a:lnTo>
                    <a:pt x="29526" y="62717"/>
                  </a:lnTo>
                  <a:lnTo>
                    <a:pt x="30176" y="63620"/>
                  </a:lnTo>
                  <a:lnTo>
                    <a:pt x="30519" y="64071"/>
                  </a:lnTo>
                  <a:lnTo>
                    <a:pt x="30862" y="64505"/>
                  </a:lnTo>
                  <a:lnTo>
                    <a:pt x="30952" y="64848"/>
                  </a:lnTo>
                  <a:lnTo>
                    <a:pt x="31024" y="65209"/>
                  </a:lnTo>
                  <a:lnTo>
                    <a:pt x="31151" y="65913"/>
                  </a:lnTo>
                  <a:lnTo>
                    <a:pt x="31277" y="66636"/>
                  </a:lnTo>
                  <a:lnTo>
                    <a:pt x="31404" y="67358"/>
                  </a:lnTo>
                  <a:lnTo>
                    <a:pt x="31476" y="67719"/>
                  </a:lnTo>
                  <a:lnTo>
                    <a:pt x="31566" y="68080"/>
                  </a:lnTo>
                  <a:lnTo>
                    <a:pt x="31656" y="68423"/>
                  </a:lnTo>
                  <a:lnTo>
                    <a:pt x="31765" y="68766"/>
                  </a:lnTo>
                  <a:lnTo>
                    <a:pt x="31909" y="69110"/>
                  </a:lnTo>
                  <a:lnTo>
                    <a:pt x="32054" y="69435"/>
                  </a:lnTo>
                  <a:lnTo>
                    <a:pt x="32234" y="69760"/>
                  </a:lnTo>
                  <a:lnTo>
                    <a:pt x="32433" y="70067"/>
                  </a:lnTo>
                  <a:lnTo>
                    <a:pt x="32541" y="70229"/>
                  </a:lnTo>
                  <a:lnTo>
                    <a:pt x="32632" y="70392"/>
                  </a:lnTo>
                  <a:lnTo>
                    <a:pt x="32776" y="70753"/>
                  </a:lnTo>
                  <a:lnTo>
                    <a:pt x="32920" y="71114"/>
                  </a:lnTo>
                  <a:lnTo>
                    <a:pt x="33029" y="71475"/>
                  </a:lnTo>
                  <a:lnTo>
                    <a:pt x="33155" y="71836"/>
                  </a:lnTo>
                  <a:lnTo>
                    <a:pt x="33282" y="72198"/>
                  </a:lnTo>
                  <a:lnTo>
                    <a:pt x="33426" y="72541"/>
                  </a:lnTo>
                  <a:lnTo>
                    <a:pt x="33516" y="72721"/>
                  </a:lnTo>
                  <a:lnTo>
                    <a:pt x="33625" y="72884"/>
                  </a:lnTo>
                  <a:lnTo>
                    <a:pt x="33914" y="73408"/>
                  </a:lnTo>
                  <a:lnTo>
                    <a:pt x="34185" y="73931"/>
                  </a:lnTo>
                  <a:lnTo>
                    <a:pt x="34690" y="75015"/>
                  </a:lnTo>
                  <a:lnTo>
                    <a:pt x="34943" y="75556"/>
                  </a:lnTo>
                  <a:lnTo>
                    <a:pt x="35196" y="76098"/>
                  </a:lnTo>
                  <a:lnTo>
                    <a:pt x="35485" y="76622"/>
                  </a:lnTo>
                  <a:lnTo>
                    <a:pt x="35792" y="77128"/>
                  </a:lnTo>
                  <a:lnTo>
                    <a:pt x="35936" y="77362"/>
                  </a:lnTo>
                  <a:lnTo>
                    <a:pt x="36045" y="77597"/>
                  </a:lnTo>
                  <a:lnTo>
                    <a:pt x="36279" y="78085"/>
                  </a:lnTo>
                  <a:lnTo>
                    <a:pt x="36514" y="78590"/>
                  </a:lnTo>
                  <a:lnTo>
                    <a:pt x="36641" y="78825"/>
                  </a:lnTo>
                  <a:lnTo>
                    <a:pt x="36785" y="79060"/>
                  </a:lnTo>
                  <a:lnTo>
                    <a:pt x="37074" y="79565"/>
                  </a:lnTo>
                  <a:lnTo>
                    <a:pt x="37327" y="80089"/>
                  </a:lnTo>
                  <a:lnTo>
                    <a:pt x="37561" y="80631"/>
                  </a:lnTo>
                  <a:lnTo>
                    <a:pt x="37778" y="81173"/>
                  </a:lnTo>
                  <a:lnTo>
                    <a:pt x="37959" y="81732"/>
                  </a:lnTo>
                  <a:lnTo>
                    <a:pt x="38139" y="82292"/>
                  </a:lnTo>
                  <a:lnTo>
                    <a:pt x="38284" y="82852"/>
                  </a:lnTo>
                  <a:lnTo>
                    <a:pt x="38446" y="83412"/>
                  </a:lnTo>
                  <a:lnTo>
                    <a:pt x="38681" y="84044"/>
                  </a:lnTo>
                  <a:lnTo>
                    <a:pt x="38916" y="84694"/>
                  </a:lnTo>
                  <a:lnTo>
                    <a:pt x="39367" y="85976"/>
                  </a:lnTo>
                  <a:lnTo>
                    <a:pt x="39819" y="87258"/>
                  </a:lnTo>
                  <a:lnTo>
                    <a:pt x="40054" y="87890"/>
                  </a:lnTo>
                  <a:lnTo>
                    <a:pt x="40306" y="88522"/>
                  </a:lnTo>
                  <a:lnTo>
                    <a:pt x="40631" y="89118"/>
                  </a:lnTo>
                  <a:lnTo>
                    <a:pt x="40956" y="89696"/>
                  </a:lnTo>
                  <a:lnTo>
                    <a:pt x="41318" y="90274"/>
                  </a:lnTo>
                  <a:lnTo>
                    <a:pt x="41715" y="90816"/>
                  </a:lnTo>
                  <a:lnTo>
                    <a:pt x="42112" y="91358"/>
                  </a:lnTo>
                  <a:lnTo>
                    <a:pt x="42546" y="91881"/>
                  </a:lnTo>
                  <a:lnTo>
                    <a:pt x="42979" y="92405"/>
                  </a:lnTo>
                  <a:lnTo>
                    <a:pt x="43430" y="92893"/>
                  </a:lnTo>
                  <a:lnTo>
                    <a:pt x="43629" y="93145"/>
                  </a:lnTo>
                  <a:lnTo>
                    <a:pt x="43810" y="93416"/>
                  </a:lnTo>
                  <a:lnTo>
                    <a:pt x="43972" y="93687"/>
                  </a:lnTo>
                  <a:lnTo>
                    <a:pt x="44135" y="93958"/>
                  </a:lnTo>
                  <a:lnTo>
                    <a:pt x="44442" y="94518"/>
                  </a:lnTo>
                  <a:lnTo>
                    <a:pt x="44604" y="94789"/>
                  </a:lnTo>
                  <a:lnTo>
                    <a:pt x="44767" y="95042"/>
                  </a:lnTo>
                  <a:lnTo>
                    <a:pt x="44984" y="95312"/>
                  </a:lnTo>
                  <a:lnTo>
                    <a:pt x="45218" y="95565"/>
                  </a:lnTo>
                  <a:lnTo>
                    <a:pt x="45688" y="96053"/>
                  </a:lnTo>
                  <a:lnTo>
                    <a:pt x="46175" y="96540"/>
                  </a:lnTo>
                  <a:lnTo>
                    <a:pt x="46410" y="96793"/>
                  </a:lnTo>
                  <a:lnTo>
                    <a:pt x="46627" y="97046"/>
                  </a:lnTo>
                  <a:lnTo>
                    <a:pt x="46717" y="97209"/>
                  </a:lnTo>
                  <a:lnTo>
                    <a:pt x="46807" y="97389"/>
                  </a:lnTo>
                  <a:lnTo>
                    <a:pt x="46952" y="97732"/>
                  </a:lnTo>
                  <a:lnTo>
                    <a:pt x="47078" y="98093"/>
                  </a:lnTo>
                  <a:lnTo>
                    <a:pt x="47205" y="98455"/>
                  </a:lnTo>
                  <a:lnTo>
                    <a:pt x="47313" y="98816"/>
                  </a:lnTo>
                  <a:lnTo>
                    <a:pt x="47439" y="99177"/>
                  </a:lnTo>
                  <a:lnTo>
                    <a:pt x="47512" y="99357"/>
                  </a:lnTo>
                  <a:lnTo>
                    <a:pt x="47602" y="99520"/>
                  </a:lnTo>
                  <a:lnTo>
                    <a:pt x="47692" y="99683"/>
                  </a:lnTo>
                  <a:lnTo>
                    <a:pt x="47801" y="99845"/>
                  </a:lnTo>
                  <a:lnTo>
                    <a:pt x="47981" y="100026"/>
                  </a:lnTo>
                  <a:lnTo>
                    <a:pt x="48162" y="100188"/>
                  </a:lnTo>
                  <a:lnTo>
                    <a:pt x="48541" y="100477"/>
                  </a:lnTo>
                  <a:lnTo>
                    <a:pt x="48938" y="100784"/>
                  </a:lnTo>
                  <a:lnTo>
                    <a:pt x="49137" y="100947"/>
                  </a:lnTo>
                  <a:lnTo>
                    <a:pt x="49299" y="101109"/>
                  </a:lnTo>
                  <a:lnTo>
                    <a:pt x="49516" y="101308"/>
                  </a:lnTo>
                  <a:lnTo>
                    <a:pt x="49715" y="101543"/>
                  </a:lnTo>
                  <a:lnTo>
                    <a:pt x="50058" y="102012"/>
                  </a:lnTo>
                  <a:lnTo>
                    <a:pt x="50239" y="102229"/>
                  </a:lnTo>
                  <a:lnTo>
                    <a:pt x="50419" y="102464"/>
                  </a:lnTo>
                  <a:lnTo>
                    <a:pt x="50636" y="102662"/>
                  </a:lnTo>
                  <a:lnTo>
                    <a:pt x="50871" y="102843"/>
                  </a:lnTo>
                  <a:lnTo>
                    <a:pt x="51214" y="103078"/>
                  </a:lnTo>
                  <a:lnTo>
                    <a:pt x="51557" y="103330"/>
                  </a:lnTo>
                  <a:lnTo>
                    <a:pt x="51900" y="103583"/>
                  </a:lnTo>
                  <a:lnTo>
                    <a:pt x="52207" y="103872"/>
                  </a:lnTo>
                  <a:lnTo>
                    <a:pt x="52460" y="104053"/>
                  </a:lnTo>
                  <a:lnTo>
                    <a:pt x="52713" y="104251"/>
                  </a:lnTo>
                  <a:lnTo>
                    <a:pt x="53164" y="104685"/>
                  </a:lnTo>
                  <a:lnTo>
                    <a:pt x="53615" y="105136"/>
                  </a:lnTo>
                  <a:lnTo>
                    <a:pt x="54049" y="105606"/>
                  </a:lnTo>
                  <a:lnTo>
                    <a:pt x="54482" y="106057"/>
                  </a:lnTo>
                  <a:lnTo>
                    <a:pt x="54916" y="106509"/>
                  </a:lnTo>
                  <a:lnTo>
                    <a:pt x="55150" y="106725"/>
                  </a:lnTo>
                  <a:lnTo>
                    <a:pt x="55385" y="106942"/>
                  </a:lnTo>
                  <a:lnTo>
                    <a:pt x="55638" y="107141"/>
                  </a:lnTo>
                  <a:lnTo>
                    <a:pt x="55891" y="107339"/>
                  </a:lnTo>
                  <a:lnTo>
                    <a:pt x="56812" y="107809"/>
                  </a:lnTo>
                  <a:lnTo>
                    <a:pt x="57263" y="108044"/>
                  </a:lnTo>
                  <a:lnTo>
                    <a:pt x="57733" y="108260"/>
                  </a:lnTo>
                  <a:lnTo>
                    <a:pt x="58076" y="108351"/>
                  </a:lnTo>
                  <a:lnTo>
                    <a:pt x="58419" y="108405"/>
                  </a:lnTo>
                  <a:lnTo>
                    <a:pt x="58762" y="108441"/>
                  </a:lnTo>
                  <a:lnTo>
                    <a:pt x="59123" y="108477"/>
                  </a:lnTo>
                  <a:lnTo>
                    <a:pt x="59809" y="108549"/>
                  </a:lnTo>
                  <a:lnTo>
                    <a:pt x="60171" y="108603"/>
                  </a:lnTo>
                  <a:lnTo>
                    <a:pt x="60514" y="108694"/>
                  </a:lnTo>
                  <a:lnTo>
                    <a:pt x="59954" y="109181"/>
                  </a:lnTo>
                  <a:lnTo>
                    <a:pt x="59412" y="109669"/>
                  </a:lnTo>
                  <a:lnTo>
                    <a:pt x="58852" y="110138"/>
                  </a:lnTo>
                  <a:lnTo>
                    <a:pt x="58311" y="110644"/>
                  </a:lnTo>
                  <a:lnTo>
                    <a:pt x="57968" y="110969"/>
                  </a:lnTo>
                  <a:lnTo>
                    <a:pt x="57661" y="111312"/>
                  </a:lnTo>
                  <a:lnTo>
                    <a:pt x="57390" y="111673"/>
                  </a:lnTo>
                  <a:lnTo>
                    <a:pt x="57119" y="112053"/>
                  </a:lnTo>
                  <a:lnTo>
                    <a:pt x="56866" y="112450"/>
                  </a:lnTo>
                  <a:lnTo>
                    <a:pt x="56613" y="112829"/>
                  </a:lnTo>
                  <a:lnTo>
                    <a:pt x="56144" y="113624"/>
                  </a:lnTo>
                  <a:lnTo>
                    <a:pt x="55999" y="113876"/>
                  </a:lnTo>
                  <a:lnTo>
                    <a:pt x="55873" y="114129"/>
                  </a:lnTo>
                  <a:lnTo>
                    <a:pt x="55746" y="114400"/>
                  </a:lnTo>
                  <a:lnTo>
                    <a:pt x="55638" y="114671"/>
                  </a:lnTo>
                  <a:lnTo>
                    <a:pt x="55548" y="114924"/>
                  </a:lnTo>
                  <a:lnTo>
                    <a:pt x="55457" y="115213"/>
                  </a:lnTo>
                  <a:lnTo>
                    <a:pt x="55313" y="115755"/>
                  </a:lnTo>
                  <a:lnTo>
                    <a:pt x="55205" y="116332"/>
                  </a:lnTo>
                  <a:lnTo>
                    <a:pt x="55132" y="116892"/>
                  </a:lnTo>
                  <a:lnTo>
                    <a:pt x="55078" y="117470"/>
                  </a:lnTo>
                  <a:lnTo>
                    <a:pt x="55060" y="118048"/>
                  </a:lnTo>
                  <a:lnTo>
                    <a:pt x="55060" y="118156"/>
                  </a:lnTo>
                  <a:lnTo>
                    <a:pt x="55078" y="118247"/>
                  </a:lnTo>
                  <a:lnTo>
                    <a:pt x="55096" y="118337"/>
                  </a:lnTo>
                  <a:lnTo>
                    <a:pt x="55150" y="118391"/>
                  </a:lnTo>
                  <a:lnTo>
                    <a:pt x="55205" y="118445"/>
                  </a:lnTo>
                  <a:lnTo>
                    <a:pt x="55277" y="118499"/>
                  </a:lnTo>
                  <a:lnTo>
                    <a:pt x="55367" y="118536"/>
                  </a:lnTo>
                  <a:lnTo>
                    <a:pt x="55439" y="118554"/>
                  </a:lnTo>
                  <a:lnTo>
                    <a:pt x="55620" y="118554"/>
                  </a:lnTo>
                  <a:lnTo>
                    <a:pt x="55710" y="118536"/>
                  </a:lnTo>
                  <a:lnTo>
                    <a:pt x="55800" y="118517"/>
                  </a:lnTo>
                  <a:lnTo>
                    <a:pt x="55891" y="118481"/>
                  </a:lnTo>
                  <a:lnTo>
                    <a:pt x="55963" y="118427"/>
                  </a:lnTo>
                  <a:lnTo>
                    <a:pt x="56035" y="118373"/>
                  </a:lnTo>
                  <a:lnTo>
                    <a:pt x="56107" y="118301"/>
                  </a:lnTo>
                  <a:lnTo>
                    <a:pt x="56469" y="117922"/>
                  </a:lnTo>
                  <a:lnTo>
                    <a:pt x="56812" y="117542"/>
                  </a:lnTo>
                  <a:lnTo>
                    <a:pt x="57480" y="116748"/>
                  </a:lnTo>
                  <a:lnTo>
                    <a:pt x="58780" y="115122"/>
                  </a:lnTo>
                  <a:lnTo>
                    <a:pt x="59069" y="114815"/>
                  </a:lnTo>
                  <a:lnTo>
                    <a:pt x="59232" y="114671"/>
                  </a:lnTo>
                  <a:lnTo>
                    <a:pt x="59394" y="114545"/>
                  </a:lnTo>
                  <a:lnTo>
                    <a:pt x="59575" y="114436"/>
                  </a:lnTo>
                  <a:lnTo>
                    <a:pt x="59773" y="114346"/>
                  </a:lnTo>
                  <a:lnTo>
                    <a:pt x="59972" y="114310"/>
                  </a:lnTo>
                  <a:lnTo>
                    <a:pt x="60080" y="114292"/>
                  </a:lnTo>
                  <a:lnTo>
                    <a:pt x="60189" y="114310"/>
                  </a:lnTo>
                  <a:lnTo>
                    <a:pt x="60315" y="114328"/>
                  </a:lnTo>
                  <a:lnTo>
                    <a:pt x="60423" y="114400"/>
                  </a:lnTo>
                  <a:lnTo>
                    <a:pt x="60514" y="114490"/>
                  </a:lnTo>
                  <a:lnTo>
                    <a:pt x="60568" y="114599"/>
                  </a:lnTo>
                  <a:lnTo>
                    <a:pt x="60586" y="114725"/>
                  </a:lnTo>
                  <a:lnTo>
                    <a:pt x="60604" y="114852"/>
                  </a:lnTo>
                  <a:lnTo>
                    <a:pt x="60586" y="114978"/>
                  </a:lnTo>
                  <a:lnTo>
                    <a:pt x="60550" y="115104"/>
                  </a:lnTo>
                  <a:lnTo>
                    <a:pt x="60405" y="115448"/>
                  </a:lnTo>
                  <a:lnTo>
                    <a:pt x="60225" y="115773"/>
                  </a:lnTo>
                  <a:lnTo>
                    <a:pt x="60008" y="116080"/>
                  </a:lnTo>
                  <a:lnTo>
                    <a:pt x="59791" y="116387"/>
                  </a:lnTo>
                  <a:lnTo>
                    <a:pt x="59539" y="116676"/>
                  </a:lnTo>
                  <a:lnTo>
                    <a:pt x="59268" y="116946"/>
                  </a:lnTo>
                  <a:lnTo>
                    <a:pt x="58997" y="117199"/>
                  </a:lnTo>
                  <a:lnTo>
                    <a:pt x="58726" y="117452"/>
                  </a:lnTo>
                  <a:lnTo>
                    <a:pt x="58401" y="117723"/>
                  </a:lnTo>
                  <a:lnTo>
                    <a:pt x="58094" y="118012"/>
                  </a:lnTo>
                  <a:lnTo>
                    <a:pt x="57498" y="118590"/>
                  </a:lnTo>
                  <a:lnTo>
                    <a:pt x="56902" y="119186"/>
                  </a:lnTo>
                  <a:lnTo>
                    <a:pt x="56595" y="119475"/>
                  </a:lnTo>
                  <a:lnTo>
                    <a:pt x="56270" y="119745"/>
                  </a:lnTo>
                  <a:lnTo>
                    <a:pt x="56126" y="119872"/>
                  </a:lnTo>
                  <a:lnTo>
                    <a:pt x="55981" y="120016"/>
                  </a:lnTo>
                  <a:lnTo>
                    <a:pt x="55837" y="120161"/>
                  </a:lnTo>
                  <a:lnTo>
                    <a:pt x="55710" y="120323"/>
                  </a:lnTo>
                  <a:lnTo>
                    <a:pt x="55493" y="120648"/>
                  </a:lnTo>
                  <a:lnTo>
                    <a:pt x="55295" y="121010"/>
                  </a:lnTo>
                  <a:lnTo>
                    <a:pt x="55150" y="121389"/>
                  </a:lnTo>
                  <a:lnTo>
                    <a:pt x="55024" y="121768"/>
                  </a:lnTo>
                  <a:lnTo>
                    <a:pt x="54952" y="122165"/>
                  </a:lnTo>
                  <a:lnTo>
                    <a:pt x="54898" y="122563"/>
                  </a:lnTo>
                  <a:lnTo>
                    <a:pt x="54898" y="122797"/>
                  </a:lnTo>
                  <a:lnTo>
                    <a:pt x="54934" y="123032"/>
                  </a:lnTo>
                  <a:lnTo>
                    <a:pt x="54988" y="123267"/>
                  </a:lnTo>
                  <a:lnTo>
                    <a:pt x="55060" y="123484"/>
                  </a:lnTo>
                  <a:lnTo>
                    <a:pt x="55132" y="123718"/>
                  </a:lnTo>
                  <a:lnTo>
                    <a:pt x="55187" y="123935"/>
                  </a:lnTo>
                  <a:lnTo>
                    <a:pt x="55241" y="124170"/>
                  </a:lnTo>
                  <a:lnTo>
                    <a:pt x="55259" y="124405"/>
                  </a:lnTo>
                  <a:lnTo>
                    <a:pt x="55223" y="124585"/>
                  </a:lnTo>
                  <a:lnTo>
                    <a:pt x="55187" y="124784"/>
                  </a:lnTo>
                  <a:lnTo>
                    <a:pt x="55078" y="125145"/>
                  </a:lnTo>
                  <a:lnTo>
                    <a:pt x="54970" y="125506"/>
                  </a:lnTo>
                  <a:lnTo>
                    <a:pt x="54861" y="125867"/>
                  </a:lnTo>
                  <a:lnTo>
                    <a:pt x="54717" y="126391"/>
                  </a:lnTo>
                  <a:lnTo>
                    <a:pt x="54627" y="126897"/>
                  </a:lnTo>
                  <a:lnTo>
                    <a:pt x="54554" y="127420"/>
                  </a:lnTo>
                  <a:lnTo>
                    <a:pt x="54500" y="127962"/>
                  </a:lnTo>
                  <a:lnTo>
                    <a:pt x="54428" y="129009"/>
                  </a:lnTo>
                  <a:lnTo>
                    <a:pt x="54356" y="130075"/>
                  </a:lnTo>
                  <a:lnTo>
                    <a:pt x="54211" y="131194"/>
                  </a:lnTo>
                  <a:lnTo>
                    <a:pt x="54157" y="131754"/>
                  </a:lnTo>
                  <a:lnTo>
                    <a:pt x="54121" y="132332"/>
                  </a:lnTo>
                  <a:lnTo>
                    <a:pt x="54103" y="132892"/>
                  </a:lnTo>
                  <a:lnTo>
                    <a:pt x="54121" y="133452"/>
                  </a:lnTo>
                  <a:lnTo>
                    <a:pt x="54157" y="134030"/>
                  </a:lnTo>
                  <a:lnTo>
                    <a:pt x="54247" y="134589"/>
                  </a:lnTo>
                  <a:lnTo>
                    <a:pt x="54699" y="135926"/>
                  </a:lnTo>
                  <a:lnTo>
                    <a:pt x="55187" y="137244"/>
                  </a:lnTo>
                  <a:lnTo>
                    <a:pt x="55692" y="138562"/>
                  </a:lnTo>
                  <a:lnTo>
                    <a:pt x="56234" y="139863"/>
                  </a:lnTo>
                  <a:lnTo>
                    <a:pt x="56288" y="140007"/>
                  </a:lnTo>
                  <a:lnTo>
                    <a:pt x="56360" y="140133"/>
                  </a:lnTo>
                  <a:lnTo>
                    <a:pt x="56433" y="140242"/>
                  </a:lnTo>
                  <a:lnTo>
                    <a:pt x="56541" y="140350"/>
                  </a:lnTo>
                  <a:lnTo>
                    <a:pt x="56649" y="140422"/>
                  </a:lnTo>
                  <a:lnTo>
                    <a:pt x="56776" y="140477"/>
                  </a:lnTo>
                  <a:lnTo>
                    <a:pt x="56920" y="140477"/>
                  </a:lnTo>
                  <a:lnTo>
                    <a:pt x="56992" y="140458"/>
                  </a:lnTo>
                  <a:lnTo>
                    <a:pt x="57065" y="140422"/>
                  </a:lnTo>
                  <a:lnTo>
                    <a:pt x="57245" y="140278"/>
                  </a:lnTo>
                  <a:lnTo>
                    <a:pt x="57390" y="140133"/>
                  </a:lnTo>
                  <a:lnTo>
                    <a:pt x="57534" y="139989"/>
                  </a:lnTo>
                  <a:lnTo>
                    <a:pt x="57679" y="139826"/>
                  </a:lnTo>
                  <a:lnTo>
                    <a:pt x="57913" y="139483"/>
                  </a:lnTo>
                  <a:lnTo>
                    <a:pt x="58148" y="139104"/>
                  </a:lnTo>
                  <a:lnTo>
                    <a:pt x="58347" y="138725"/>
                  </a:lnTo>
                  <a:lnTo>
                    <a:pt x="58545" y="138346"/>
                  </a:lnTo>
                  <a:lnTo>
                    <a:pt x="58925" y="137587"/>
                  </a:lnTo>
                  <a:lnTo>
                    <a:pt x="59177" y="137100"/>
                  </a:lnTo>
                  <a:lnTo>
                    <a:pt x="59448" y="136648"/>
                  </a:lnTo>
                  <a:lnTo>
                    <a:pt x="59755" y="136179"/>
                  </a:lnTo>
                  <a:lnTo>
                    <a:pt x="60062" y="135745"/>
                  </a:lnTo>
                  <a:lnTo>
                    <a:pt x="60712" y="134860"/>
                  </a:lnTo>
                  <a:lnTo>
                    <a:pt x="61362" y="133994"/>
                  </a:lnTo>
                  <a:lnTo>
                    <a:pt x="61760" y="133506"/>
                  </a:lnTo>
                  <a:lnTo>
                    <a:pt x="62157" y="133036"/>
                  </a:lnTo>
                  <a:lnTo>
                    <a:pt x="62572" y="132585"/>
                  </a:lnTo>
                  <a:lnTo>
                    <a:pt x="62988" y="132134"/>
                  </a:lnTo>
                  <a:lnTo>
                    <a:pt x="63836" y="131249"/>
                  </a:lnTo>
                  <a:lnTo>
                    <a:pt x="64270" y="130797"/>
                  </a:lnTo>
                  <a:lnTo>
                    <a:pt x="64685" y="130346"/>
                  </a:lnTo>
                  <a:lnTo>
                    <a:pt x="65119" y="129948"/>
                  </a:lnTo>
                  <a:lnTo>
                    <a:pt x="65516" y="129533"/>
                  </a:lnTo>
                  <a:lnTo>
                    <a:pt x="66310" y="128702"/>
                  </a:lnTo>
                  <a:lnTo>
                    <a:pt x="66708" y="128269"/>
                  </a:lnTo>
                  <a:lnTo>
                    <a:pt x="67105" y="127854"/>
                  </a:lnTo>
                  <a:lnTo>
                    <a:pt x="67520" y="127456"/>
                  </a:lnTo>
                  <a:lnTo>
                    <a:pt x="67972" y="127095"/>
                  </a:lnTo>
                  <a:lnTo>
                    <a:pt x="69037" y="126156"/>
                  </a:lnTo>
                  <a:lnTo>
                    <a:pt x="69579" y="125705"/>
                  </a:lnTo>
                  <a:lnTo>
                    <a:pt x="70121" y="125271"/>
                  </a:lnTo>
                  <a:lnTo>
                    <a:pt x="70699" y="124838"/>
                  </a:lnTo>
                  <a:lnTo>
                    <a:pt x="71277" y="124441"/>
                  </a:lnTo>
                  <a:lnTo>
                    <a:pt x="71565" y="124260"/>
                  </a:lnTo>
                  <a:lnTo>
                    <a:pt x="71872" y="124079"/>
                  </a:lnTo>
                  <a:lnTo>
                    <a:pt x="72198" y="123917"/>
                  </a:lnTo>
                  <a:lnTo>
                    <a:pt x="72505" y="123772"/>
                  </a:lnTo>
                  <a:lnTo>
                    <a:pt x="73245" y="123429"/>
                  </a:lnTo>
                  <a:lnTo>
                    <a:pt x="73624" y="123267"/>
                  </a:lnTo>
                  <a:lnTo>
                    <a:pt x="74003" y="123122"/>
                  </a:lnTo>
                  <a:lnTo>
                    <a:pt x="74383" y="122978"/>
                  </a:lnTo>
                  <a:lnTo>
                    <a:pt x="74780" y="122870"/>
                  </a:lnTo>
                  <a:lnTo>
                    <a:pt x="75177" y="122779"/>
                  </a:lnTo>
                  <a:lnTo>
                    <a:pt x="75574" y="122725"/>
                  </a:lnTo>
                  <a:lnTo>
                    <a:pt x="75972" y="122635"/>
                  </a:lnTo>
                  <a:lnTo>
                    <a:pt x="76387" y="122599"/>
                  </a:lnTo>
                  <a:lnTo>
                    <a:pt x="76802" y="122563"/>
                  </a:lnTo>
                  <a:lnTo>
                    <a:pt x="77200" y="122545"/>
                  </a:lnTo>
                  <a:lnTo>
                    <a:pt x="77615" y="122526"/>
                  </a:lnTo>
                  <a:lnTo>
                    <a:pt x="78030" y="122490"/>
                  </a:lnTo>
                  <a:lnTo>
                    <a:pt x="78446" y="122454"/>
                  </a:lnTo>
                  <a:lnTo>
                    <a:pt x="78843" y="122364"/>
                  </a:lnTo>
                  <a:lnTo>
                    <a:pt x="79096" y="122310"/>
                  </a:lnTo>
                  <a:lnTo>
                    <a:pt x="79349" y="122274"/>
                  </a:lnTo>
                  <a:lnTo>
                    <a:pt x="79872" y="122219"/>
                  </a:lnTo>
                  <a:lnTo>
                    <a:pt x="80396" y="122165"/>
                  </a:lnTo>
                  <a:lnTo>
                    <a:pt x="80902" y="122111"/>
                  </a:lnTo>
                  <a:lnTo>
                    <a:pt x="81443" y="122039"/>
                  </a:lnTo>
                  <a:lnTo>
                    <a:pt x="81967" y="121985"/>
                  </a:lnTo>
                  <a:lnTo>
                    <a:pt x="83051" y="121894"/>
                  </a:lnTo>
                  <a:lnTo>
                    <a:pt x="83574" y="121822"/>
                  </a:lnTo>
                  <a:lnTo>
                    <a:pt x="84116" y="121732"/>
                  </a:lnTo>
                  <a:lnTo>
                    <a:pt x="84640" y="121624"/>
                  </a:lnTo>
                  <a:lnTo>
                    <a:pt x="84893" y="121551"/>
                  </a:lnTo>
                  <a:lnTo>
                    <a:pt x="85145" y="121461"/>
                  </a:lnTo>
                  <a:lnTo>
                    <a:pt x="84965" y="121732"/>
                  </a:lnTo>
                  <a:lnTo>
                    <a:pt x="84748" y="122003"/>
                  </a:lnTo>
                  <a:lnTo>
                    <a:pt x="84549" y="122274"/>
                  </a:lnTo>
                  <a:lnTo>
                    <a:pt x="84333" y="122526"/>
                  </a:lnTo>
                  <a:lnTo>
                    <a:pt x="83863" y="123014"/>
                  </a:lnTo>
                  <a:lnTo>
                    <a:pt x="83376" y="123484"/>
                  </a:lnTo>
                  <a:lnTo>
                    <a:pt x="82888" y="123935"/>
                  </a:lnTo>
                  <a:lnTo>
                    <a:pt x="82382" y="124386"/>
                  </a:lnTo>
                  <a:lnTo>
                    <a:pt x="81353" y="125271"/>
                  </a:lnTo>
                  <a:lnTo>
                    <a:pt x="80396" y="126102"/>
                  </a:lnTo>
                  <a:lnTo>
                    <a:pt x="79439" y="126933"/>
                  </a:lnTo>
                  <a:lnTo>
                    <a:pt x="78933" y="127330"/>
                  </a:lnTo>
                  <a:lnTo>
                    <a:pt x="78446" y="127727"/>
                  </a:lnTo>
                  <a:lnTo>
                    <a:pt x="77922" y="128088"/>
                  </a:lnTo>
                  <a:lnTo>
                    <a:pt x="77398" y="128450"/>
                  </a:lnTo>
                  <a:lnTo>
                    <a:pt x="76857" y="128775"/>
                  </a:lnTo>
                  <a:lnTo>
                    <a:pt x="76315" y="129082"/>
                  </a:lnTo>
                  <a:lnTo>
                    <a:pt x="75213" y="129678"/>
                  </a:lnTo>
                  <a:lnTo>
                    <a:pt x="74094" y="130255"/>
                  </a:lnTo>
                  <a:lnTo>
                    <a:pt x="72956" y="130779"/>
                  </a:lnTo>
                  <a:lnTo>
                    <a:pt x="72505" y="131050"/>
                  </a:lnTo>
                  <a:lnTo>
                    <a:pt x="72053" y="131303"/>
                  </a:lnTo>
                  <a:lnTo>
                    <a:pt x="71132" y="131772"/>
                  </a:lnTo>
                  <a:lnTo>
                    <a:pt x="70229" y="132278"/>
                  </a:lnTo>
                  <a:lnTo>
                    <a:pt x="69778" y="132531"/>
                  </a:lnTo>
                  <a:lnTo>
                    <a:pt x="69344" y="132820"/>
                  </a:lnTo>
                  <a:lnTo>
                    <a:pt x="68243" y="133560"/>
                  </a:lnTo>
                  <a:lnTo>
                    <a:pt x="67141" y="134301"/>
                  </a:lnTo>
                  <a:lnTo>
                    <a:pt x="64956" y="135836"/>
                  </a:lnTo>
                  <a:lnTo>
                    <a:pt x="60640" y="138905"/>
                  </a:lnTo>
                  <a:lnTo>
                    <a:pt x="60116" y="139303"/>
                  </a:lnTo>
                  <a:lnTo>
                    <a:pt x="59629" y="139718"/>
                  </a:lnTo>
                  <a:lnTo>
                    <a:pt x="59376" y="139953"/>
                  </a:lnTo>
                  <a:lnTo>
                    <a:pt x="59141" y="140188"/>
                  </a:lnTo>
                  <a:lnTo>
                    <a:pt x="58925" y="140422"/>
                  </a:lnTo>
                  <a:lnTo>
                    <a:pt x="58708" y="140675"/>
                  </a:lnTo>
                  <a:lnTo>
                    <a:pt x="58509" y="140946"/>
                  </a:lnTo>
                  <a:lnTo>
                    <a:pt x="58347" y="141217"/>
                  </a:lnTo>
                  <a:lnTo>
                    <a:pt x="58184" y="141488"/>
                  </a:lnTo>
                  <a:lnTo>
                    <a:pt x="58058" y="141795"/>
                  </a:lnTo>
                  <a:lnTo>
                    <a:pt x="57949" y="142084"/>
                  </a:lnTo>
                  <a:lnTo>
                    <a:pt x="57877" y="142409"/>
                  </a:lnTo>
                  <a:lnTo>
                    <a:pt x="57823" y="142734"/>
                  </a:lnTo>
                  <a:lnTo>
                    <a:pt x="57805" y="143059"/>
                  </a:lnTo>
                  <a:lnTo>
                    <a:pt x="57841" y="143492"/>
                  </a:lnTo>
                  <a:lnTo>
                    <a:pt x="57895" y="143926"/>
                  </a:lnTo>
                  <a:lnTo>
                    <a:pt x="58004" y="144792"/>
                  </a:lnTo>
                  <a:lnTo>
                    <a:pt x="58112" y="145641"/>
                  </a:lnTo>
                  <a:lnTo>
                    <a:pt x="58220" y="146508"/>
                  </a:lnTo>
                  <a:lnTo>
                    <a:pt x="58347" y="146923"/>
                  </a:lnTo>
                  <a:lnTo>
                    <a:pt x="58473" y="147321"/>
                  </a:lnTo>
                  <a:lnTo>
                    <a:pt x="58618" y="147700"/>
                  </a:lnTo>
                  <a:lnTo>
                    <a:pt x="58762" y="148097"/>
                  </a:lnTo>
                  <a:lnTo>
                    <a:pt x="58925" y="148476"/>
                  </a:lnTo>
                  <a:lnTo>
                    <a:pt x="59105" y="148856"/>
                  </a:lnTo>
                  <a:lnTo>
                    <a:pt x="59484" y="149614"/>
                  </a:lnTo>
                  <a:lnTo>
                    <a:pt x="59882" y="150354"/>
                  </a:lnTo>
                  <a:lnTo>
                    <a:pt x="60315" y="151077"/>
                  </a:lnTo>
                  <a:lnTo>
                    <a:pt x="61182" y="152503"/>
                  </a:lnTo>
                  <a:lnTo>
                    <a:pt x="61940" y="153569"/>
                  </a:lnTo>
                  <a:lnTo>
                    <a:pt x="62302" y="154093"/>
                  </a:lnTo>
                  <a:lnTo>
                    <a:pt x="62663" y="154634"/>
                  </a:lnTo>
                  <a:lnTo>
                    <a:pt x="63024" y="155176"/>
                  </a:lnTo>
                  <a:lnTo>
                    <a:pt x="63349" y="155736"/>
                  </a:lnTo>
                  <a:lnTo>
                    <a:pt x="63638" y="156314"/>
                  </a:lnTo>
                  <a:lnTo>
                    <a:pt x="63782" y="156603"/>
                  </a:lnTo>
                  <a:lnTo>
                    <a:pt x="63909" y="156910"/>
                  </a:lnTo>
                  <a:lnTo>
                    <a:pt x="64071" y="157343"/>
                  </a:lnTo>
                  <a:lnTo>
                    <a:pt x="64216" y="157758"/>
                  </a:lnTo>
                  <a:lnTo>
                    <a:pt x="64487" y="158643"/>
                  </a:lnTo>
                  <a:lnTo>
                    <a:pt x="64739" y="159510"/>
                  </a:lnTo>
                  <a:lnTo>
                    <a:pt x="65010" y="160395"/>
                  </a:lnTo>
                  <a:lnTo>
                    <a:pt x="65137" y="160846"/>
                  </a:lnTo>
                  <a:lnTo>
                    <a:pt x="65263" y="161298"/>
                  </a:lnTo>
                  <a:lnTo>
                    <a:pt x="65353" y="161767"/>
                  </a:lnTo>
                  <a:lnTo>
                    <a:pt x="65444" y="162237"/>
                  </a:lnTo>
                  <a:lnTo>
                    <a:pt x="65606" y="163158"/>
                  </a:lnTo>
                  <a:lnTo>
                    <a:pt x="65715" y="163627"/>
                  </a:lnTo>
                  <a:lnTo>
                    <a:pt x="65805" y="164097"/>
                  </a:lnTo>
                  <a:lnTo>
                    <a:pt x="65931" y="164621"/>
                  </a:lnTo>
                  <a:lnTo>
                    <a:pt x="66022" y="165162"/>
                  </a:lnTo>
                  <a:lnTo>
                    <a:pt x="66202" y="166246"/>
                  </a:lnTo>
                  <a:lnTo>
                    <a:pt x="66292" y="166788"/>
                  </a:lnTo>
                  <a:lnTo>
                    <a:pt x="66401" y="167329"/>
                  </a:lnTo>
                  <a:lnTo>
                    <a:pt x="66545" y="167853"/>
                  </a:lnTo>
                  <a:lnTo>
                    <a:pt x="66726" y="168377"/>
                  </a:lnTo>
                  <a:lnTo>
                    <a:pt x="66816" y="168521"/>
                  </a:lnTo>
                  <a:lnTo>
                    <a:pt x="66924" y="168630"/>
                  </a:lnTo>
                  <a:lnTo>
                    <a:pt x="67159" y="168864"/>
                  </a:lnTo>
                  <a:lnTo>
                    <a:pt x="67412" y="169063"/>
                  </a:lnTo>
                  <a:lnTo>
                    <a:pt x="67683" y="169262"/>
                  </a:lnTo>
                  <a:lnTo>
                    <a:pt x="68243" y="169605"/>
                  </a:lnTo>
                  <a:lnTo>
                    <a:pt x="68532" y="169767"/>
                  </a:lnTo>
                  <a:lnTo>
                    <a:pt x="68803" y="169948"/>
                  </a:lnTo>
                  <a:lnTo>
                    <a:pt x="69019" y="170074"/>
                  </a:lnTo>
                  <a:lnTo>
                    <a:pt x="69218" y="170201"/>
                  </a:lnTo>
                  <a:lnTo>
                    <a:pt x="69615" y="170490"/>
                  </a:lnTo>
                  <a:lnTo>
                    <a:pt x="69994" y="170797"/>
                  </a:lnTo>
                  <a:lnTo>
                    <a:pt x="70338" y="171140"/>
                  </a:lnTo>
                  <a:lnTo>
                    <a:pt x="70681" y="171483"/>
                  </a:lnTo>
                  <a:lnTo>
                    <a:pt x="71006" y="171862"/>
                  </a:lnTo>
                  <a:lnTo>
                    <a:pt x="71638" y="172602"/>
                  </a:lnTo>
                  <a:lnTo>
                    <a:pt x="72125" y="173180"/>
                  </a:lnTo>
                  <a:lnTo>
                    <a:pt x="72577" y="173758"/>
                  </a:lnTo>
                  <a:lnTo>
                    <a:pt x="73028" y="174336"/>
                  </a:lnTo>
                  <a:lnTo>
                    <a:pt x="73462" y="174950"/>
                  </a:lnTo>
                  <a:lnTo>
                    <a:pt x="73895" y="175546"/>
                  </a:lnTo>
                  <a:lnTo>
                    <a:pt x="74310" y="176160"/>
                  </a:lnTo>
                  <a:lnTo>
                    <a:pt x="74708" y="176792"/>
                  </a:lnTo>
                  <a:lnTo>
                    <a:pt x="75105" y="177424"/>
                  </a:lnTo>
                  <a:lnTo>
                    <a:pt x="75484" y="178056"/>
                  </a:lnTo>
                  <a:lnTo>
                    <a:pt x="75863" y="178706"/>
                  </a:lnTo>
                  <a:lnTo>
                    <a:pt x="76225" y="179356"/>
                  </a:lnTo>
                  <a:lnTo>
                    <a:pt x="76568" y="180006"/>
                  </a:lnTo>
                  <a:lnTo>
                    <a:pt x="76893" y="180675"/>
                  </a:lnTo>
                  <a:lnTo>
                    <a:pt x="77218" y="181343"/>
                  </a:lnTo>
                  <a:lnTo>
                    <a:pt x="77507" y="182011"/>
                  </a:lnTo>
                  <a:lnTo>
                    <a:pt x="77814" y="182697"/>
                  </a:lnTo>
                  <a:lnTo>
                    <a:pt x="77868" y="182860"/>
                  </a:lnTo>
                  <a:lnTo>
                    <a:pt x="77958" y="183022"/>
                  </a:lnTo>
                  <a:lnTo>
                    <a:pt x="78067" y="183167"/>
                  </a:lnTo>
                  <a:lnTo>
                    <a:pt x="78193" y="183293"/>
                  </a:lnTo>
                  <a:lnTo>
                    <a:pt x="78337" y="183383"/>
                  </a:lnTo>
                  <a:lnTo>
                    <a:pt x="78482" y="183456"/>
                  </a:lnTo>
                  <a:lnTo>
                    <a:pt x="78662" y="183510"/>
                  </a:lnTo>
                  <a:lnTo>
                    <a:pt x="78843" y="183510"/>
                  </a:lnTo>
                  <a:lnTo>
                    <a:pt x="79132" y="183474"/>
                  </a:lnTo>
                  <a:lnTo>
                    <a:pt x="79439" y="183438"/>
                  </a:lnTo>
                  <a:lnTo>
                    <a:pt x="80035" y="183347"/>
                  </a:lnTo>
                  <a:lnTo>
                    <a:pt x="80324" y="183311"/>
                  </a:lnTo>
                  <a:lnTo>
                    <a:pt x="80631" y="183275"/>
                  </a:lnTo>
                  <a:lnTo>
                    <a:pt x="80920" y="183275"/>
                  </a:lnTo>
                  <a:lnTo>
                    <a:pt x="81227" y="183293"/>
                  </a:lnTo>
                  <a:lnTo>
                    <a:pt x="81570" y="183329"/>
                  </a:lnTo>
                  <a:lnTo>
                    <a:pt x="81913" y="183365"/>
                  </a:lnTo>
                  <a:lnTo>
                    <a:pt x="82238" y="183438"/>
                  </a:lnTo>
                  <a:lnTo>
                    <a:pt x="82581" y="183510"/>
                  </a:lnTo>
                  <a:lnTo>
                    <a:pt x="82906" y="183582"/>
                  </a:lnTo>
                  <a:lnTo>
                    <a:pt x="83231" y="183690"/>
                  </a:lnTo>
                  <a:lnTo>
                    <a:pt x="83556" y="183781"/>
                  </a:lnTo>
                  <a:lnTo>
                    <a:pt x="83863" y="183907"/>
                  </a:lnTo>
                  <a:lnTo>
                    <a:pt x="84188" y="184033"/>
                  </a:lnTo>
                  <a:lnTo>
                    <a:pt x="84495" y="184178"/>
                  </a:lnTo>
                  <a:lnTo>
                    <a:pt x="84802" y="184322"/>
                  </a:lnTo>
                  <a:lnTo>
                    <a:pt x="85109" y="184485"/>
                  </a:lnTo>
                  <a:lnTo>
                    <a:pt x="85398" y="184647"/>
                  </a:lnTo>
                  <a:lnTo>
                    <a:pt x="85687" y="184828"/>
                  </a:lnTo>
                  <a:lnTo>
                    <a:pt x="85976" y="185027"/>
                  </a:lnTo>
                  <a:lnTo>
                    <a:pt x="86247" y="185225"/>
                  </a:lnTo>
                  <a:lnTo>
                    <a:pt x="86464" y="185388"/>
                  </a:lnTo>
                  <a:lnTo>
                    <a:pt x="86662" y="185586"/>
                  </a:lnTo>
                  <a:lnTo>
                    <a:pt x="87042" y="185984"/>
                  </a:lnTo>
                  <a:lnTo>
                    <a:pt x="87222" y="186182"/>
                  </a:lnTo>
                  <a:lnTo>
                    <a:pt x="87421" y="186381"/>
                  </a:lnTo>
                  <a:lnTo>
                    <a:pt x="87637" y="186562"/>
                  </a:lnTo>
                  <a:lnTo>
                    <a:pt x="87872" y="186706"/>
                  </a:lnTo>
                  <a:lnTo>
                    <a:pt x="88107" y="186742"/>
                  </a:lnTo>
                  <a:lnTo>
                    <a:pt x="88342" y="186778"/>
                  </a:lnTo>
                  <a:lnTo>
                    <a:pt x="88577" y="186851"/>
                  </a:lnTo>
                  <a:lnTo>
                    <a:pt x="88775" y="186959"/>
                  </a:lnTo>
                  <a:lnTo>
                    <a:pt x="88974" y="187067"/>
                  </a:lnTo>
                  <a:lnTo>
                    <a:pt x="89172" y="187194"/>
                  </a:lnTo>
                  <a:lnTo>
                    <a:pt x="89353" y="187338"/>
                  </a:lnTo>
                  <a:lnTo>
                    <a:pt x="89534" y="187501"/>
                  </a:lnTo>
                  <a:lnTo>
                    <a:pt x="89696" y="187681"/>
                  </a:lnTo>
                  <a:lnTo>
                    <a:pt x="89859" y="187862"/>
                  </a:lnTo>
                  <a:lnTo>
                    <a:pt x="90148" y="188241"/>
                  </a:lnTo>
                  <a:lnTo>
                    <a:pt x="90437" y="188620"/>
                  </a:lnTo>
                  <a:lnTo>
                    <a:pt x="90707" y="189000"/>
                  </a:lnTo>
                  <a:lnTo>
                    <a:pt x="91484" y="190209"/>
                  </a:lnTo>
                  <a:lnTo>
                    <a:pt x="92242" y="191419"/>
                  </a:lnTo>
                  <a:lnTo>
                    <a:pt x="92622" y="192033"/>
                  </a:lnTo>
                  <a:lnTo>
                    <a:pt x="92983" y="192665"/>
                  </a:lnTo>
                  <a:lnTo>
                    <a:pt x="93326" y="193297"/>
                  </a:lnTo>
                  <a:lnTo>
                    <a:pt x="93651" y="193929"/>
                  </a:lnTo>
                  <a:lnTo>
                    <a:pt x="93723" y="194074"/>
                  </a:lnTo>
                  <a:lnTo>
                    <a:pt x="93795" y="194236"/>
                  </a:lnTo>
                  <a:lnTo>
                    <a:pt x="93904" y="194562"/>
                  </a:lnTo>
                  <a:lnTo>
                    <a:pt x="94066" y="195230"/>
                  </a:lnTo>
                  <a:lnTo>
                    <a:pt x="94157" y="195555"/>
                  </a:lnTo>
                  <a:lnTo>
                    <a:pt x="94265" y="195862"/>
                  </a:lnTo>
                  <a:lnTo>
                    <a:pt x="94337" y="196024"/>
                  </a:lnTo>
                  <a:lnTo>
                    <a:pt x="94427" y="196169"/>
                  </a:lnTo>
                  <a:lnTo>
                    <a:pt x="94518" y="196295"/>
                  </a:lnTo>
                  <a:lnTo>
                    <a:pt x="94644" y="196422"/>
                  </a:lnTo>
                  <a:lnTo>
                    <a:pt x="94825" y="196494"/>
                  </a:lnTo>
                  <a:lnTo>
                    <a:pt x="95023" y="196548"/>
                  </a:lnTo>
                  <a:lnTo>
                    <a:pt x="95222" y="196584"/>
                  </a:lnTo>
                  <a:lnTo>
                    <a:pt x="95421" y="196620"/>
                  </a:lnTo>
                  <a:lnTo>
                    <a:pt x="95836" y="196638"/>
                  </a:lnTo>
                  <a:lnTo>
                    <a:pt x="96233" y="196656"/>
                  </a:lnTo>
                  <a:lnTo>
                    <a:pt x="97064" y="196674"/>
                  </a:lnTo>
                  <a:lnTo>
                    <a:pt x="97461" y="196692"/>
                  </a:lnTo>
                  <a:lnTo>
                    <a:pt x="97859" y="196747"/>
                  </a:lnTo>
                  <a:lnTo>
                    <a:pt x="98491" y="196927"/>
                  </a:lnTo>
                  <a:lnTo>
                    <a:pt x="99105" y="197108"/>
                  </a:lnTo>
                  <a:lnTo>
                    <a:pt x="99719" y="197324"/>
                  </a:lnTo>
                  <a:lnTo>
                    <a:pt x="100333" y="197559"/>
                  </a:lnTo>
                  <a:lnTo>
                    <a:pt x="101542" y="198065"/>
                  </a:lnTo>
                  <a:lnTo>
                    <a:pt x="102734" y="198570"/>
                  </a:lnTo>
                  <a:lnTo>
                    <a:pt x="103023" y="198697"/>
                  </a:lnTo>
                  <a:lnTo>
                    <a:pt x="103294" y="198859"/>
                  </a:lnTo>
                  <a:lnTo>
                    <a:pt x="103565" y="199040"/>
                  </a:lnTo>
                  <a:lnTo>
                    <a:pt x="103818" y="199221"/>
                  </a:lnTo>
                  <a:lnTo>
                    <a:pt x="104089" y="199401"/>
                  </a:lnTo>
                  <a:lnTo>
                    <a:pt x="104360" y="199582"/>
                  </a:lnTo>
                  <a:lnTo>
                    <a:pt x="104648" y="199708"/>
                  </a:lnTo>
                  <a:lnTo>
                    <a:pt x="104793" y="199762"/>
                  </a:lnTo>
                  <a:lnTo>
                    <a:pt x="104955" y="199817"/>
                  </a:lnTo>
                  <a:lnTo>
                    <a:pt x="105190" y="199943"/>
                  </a:lnTo>
                  <a:lnTo>
                    <a:pt x="105425" y="200087"/>
                  </a:lnTo>
                  <a:lnTo>
                    <a:pt x="105642" y="200250"/>
                  </a:lnTo>
                  <a:lnTo>
                    <a:pt x="105840" y="200412"/>
                  </a:lnTo>
                  <a:lnTo>
                    <a:pt x="106021" y="200611"/>
                  </a:lnTo>
                  <a:lnTo>
                    <a:pt x="106202" y="200810"/>
                  </a:lnTo>
                  <a:lnTo>
                    <a:pt x="106364" y="201026"/>
                  </a:lnTo>
                  <a:lnTo>
                    <a:pt x="106527" y="201243"/>
                  </a:lnTo>
                  <a:lnTo>
                    <a:pt x="106834" y="201695"/>
                  </a:lnTo>
                  <a:lnTo>
                    <a:pt x="107122" y="202146"/>
                  </a:lnTo>
                  <a:lnTo>
                    <a:pt x="107429" y="202616"/>
                  </a:lnTo>
                  <a:lnTo>
                    <a:pt x="107736" y="203049"/>
                  </a:lnTo>
                  <a:lnTo>
                    <a:pt x="107953" y="203356"/>
                  </a:lnTo>
                  <a:lnTo>
                    <a:pt x="108152" y="203699"/>
                  </a:lnTo>
                  <a:lnTo>
                    <a:pt x="108332" y="204042"/>
                  </a:lnTo>
                  <a:lnTo>
                    <a:pt x="108495" y="204385"/>
                  </a:lnTo>
                  <a:lnTo>
                    <a:pt x="108676" y="204728"/>
                  </a:lnTo>
                  <a:lnTo>
                    <a:pt x="108838" y="205072"/>
                  </a:lnTo>
                  <a:lnTo>
                    <a:pt x="109037" y="205415"/>
                  </a:lnTo>
                  <a:lnTo>
                    <a:pt x="109253" y="205722"/>
                  </a:lnTo>
                  <a:lnTo>
                    <a:pt x="109362" y="205794"/>
                  </a:lnTo>
                  <a:lnTo>
                    <a:pt x="109452" y="205830"/>
                  </a:lnTo>
                  <a:lnTo>
                    <a:pt x="109542" y="205848"/>
                  </a:lnTo>
                  <a:lnTo>
                    <a:pt x="109741" y="205848"/>
                  </a:lnTo>
                  <a:lnTo>
                    <a:pt x="109831" y="205830"/>
                  </a:lnTo>
                  <a:lnTo>
                    <a:pt x="110030" y="205758"/>
                  </a:lnTo>
                  <a:lnTo>
                    <a:pt x="110210" y="205649"/>
                  </a:lnTo>
                  <a:lnTo>
                    <a:pt x="110409" y="205523"/>
                  </a:lnTo>
                  <a:lnTo>
                    <a:pt x="110734" y="205306"/>
                  </a:lnTo>
                  <a:lnTo>
                    <a:pt x="110969" y="205162"/>
                  </a:lnTo>
                  <a:lnTo>
                    <a:pt x="111204" y="205053"/>
                  </a:lnTo>
                  <a:lnTo>
                    <a:pt x="111457" y="204945"/>
                  </a:lnTo>
                  <a:lnTo>
                    <a:pt x="111691" y="204873"/>
                  </a:lnTo>
                  <a:lnTo>
                    <a:pt x="111944" y="204819"/>
                  </a:lnTo>
                  <a:lnTo>
                    <a:pt x="112197" y="204783"/>
                  </a:lnTo>
                  <a:lnTo>
                    <a:pt x="112468" y="204765"/>
                  </a:lnTo>
                  <a:lnTo>
                    <a:pt x="112991" y="204765"/>
                  </a:lnTo>
                  <a:lnTo>
                    <a:pt x="113244" y="204783"/>
                  </a:lnTo>
                  <a:lnTo>
                    <a:pt x="113515" y="204837"/>
                  </a:lnTo>
                  <a:lnTo>
                    <a:pt x="113768" y="204873"/>
                  </a:lnTo>
                  <a:lnTo>
                    <a:pt x="114274" y="204999"/>
                  </a:lnTo>
                  <a:lnTo>
                    <a:pt x="114779" y="205162"/>
                  </a:lnTo>
                  <a:lnTo>
                    <a:pt x="114978" y="205270"/>
                  </a:lnTo>
                  <a:lnTo>
                    <a:pt x="115177" y="205397"/>
                  </a:lnTo>
                  <a:lnTo>
                    <a:pt x="115375" y="205541"/>
                  </a:lnTo>
                  <a:lnTo>
                    <a:pt x="115556" y="205686"/>
                  </a:lnTo>
                  <a:lnTo>
                    <a:pt x="115917" y="205992"/>
                  </a:lnTo>
                  <a:lnTo>
                    <a:pt x="116242" y="206336"/>
                  </a:lnTo>
                  <a:lnTo>
                    <a:pt x="116549" y="206697"/>
                  </a:lnTo>
                  <a:lnTo>
                    <a:pt x="116874" y="207058"/>
                  </a:lnTo>
                  <a:lnTo>
                    <a:pt x="117181" y="207419"/>
                  </a:lnTo>
                  <a:lnTo>
                    <a:pt x="117506" y="207762"/>
                  </a:lnTo>
                  <a:lnTo>
                    <a:pt x="117958" y="208105"/>
                  </a:lnTo>
                  <a:lnTo>
                    <a:pt x="118192" y="208268"/>
                  </a:lnTo>
                  <a:lnTo>
                    <a:pt x="118427" y="208430"/>
                  </a:lnTo>
                  <a:lnTo>
                    <a:pt x="118680" y="208557"/>
                  </a:lnTo>
                  <a:lnTo>
                    <a:pt x="118933" y="208683"/>
                  </a:lnTo>
                  <a:lnTo>
                    <a:pt x="119204" y="208792"/>
                  </a:lnTo>
                  <a:lnTo>
                    <a:pt x="119474" y="208882"/>
                  </a:lnTo>
                  <a:lnTo>
                    <a:pt x="119565" y="208864"/>
                  </a:lnTo>
                  <a:lnTo>
                    <a:pt x="119655" y="208846"/>
                  </a:lnTo>
                  <a:lnTo>
                    <a:pt x="119745" y="208810"/>
                  </a:lnTo>
                  <a:lnTo>
                    <a:pt x="119818" y="208755"/>
                  </a:lnTo>
                  <a:lnTo>
                    <a:pt x="119962" y="208647"/>
                  </a:lnTo>
                  <a:lnTo>
                    <a:pt x="120070" y="208503"/>
                  </a:lnTo>
                  <a:lnTo>
                    <a:pt x="120161" y="208358"/>
                  </a:lnTo>
                  <a:lnTo>
                    <a:pt x="120233" y="208178"/>
                  </a:lnTo>
                  <a:lnTo>
                    <a:pt x="120305" y="207997"/>
                  </a:lnTo>
                  <a:lnTo>
                    <a:pt x="120341" y="207834"/>
                  </a:lnTo>
                  <a:lnTo>
                    <a:pt x="120377" y="207527"/>
                  </a:lnTo>
                  <a:lnTo>
                    <a:pt x="120432" y="207220"/>
                  </a:lnTo>
                  <a:lnTo>
                    <a:pt x="120504" y="206932"/>
                  </a:lnTo>
                  <a:lnTo>
                    <a:pt x="120594" y="206661"/>
                  </a:lnTo>
                  <a:lnTo>
                    <a:pt x="120684" y="206372"/>
                  </a:lnTo>
                  <a:lnTo>
                    <a:pt x="120811" y="206101"/>
                  </a:lnTo>
                  <a:lnTo>
                    <a:pt x="121046" y="205541"/>
                  </a:lnTo>
                  <a:lnTo>
                    <a:pt x="121334" y="205017"/>
                  </a:lnTo>
                  <a:lnTo>
                    <a:pt x="121623" y="204494"/>
                  </a:lnTo>
                  <a:lnTo>
                    <a:pt x="122237" y="203446"/>
                  </a:lnTo>
                  <a:lnTo>
                    <a:pt x="122328" y="203284"/>
                  </a:lnTo>
                  <a:lnTo>
                    <a:pt x="122436" y="203121"/>
                  </a:lnTo>
                  <a:lnTo>
                    <a:pt x="122562" y="202977"/>
                  </a:lnTo>
                  <a:lnTo>
                    <a:pt x="122689" y="202832"/>
                  </a:lnTo>
                  <a:lnTo>
                    <a:pt x="122833" y="202706"/>
                  </a:lnTo>
                  <a:lnTo>
                    <a:pt x="122996" y="202579"/>
                  </a:lnTo>
                  <a:lnTo>
                    <a:pt x="123303" y="202363"/>
                  </a:lnTo>
                  <a:lnTo>
                    <a:pt x="123520" y="202218"/>
                  </a:lnTo>
                  <a:lnTo>
                    <a:pt x="123718" y="202038"/>
                  </a:lnTo>
                  <a:lnTo>
                    <a:pt x="124097" y="201695"/>
                  </a:lnTo>
                  <a:lnTo>
                    <a:pt x="124459" y="201315"/>
                  </a:lnTo>
                  <a:lnTo>
                    <a:pt x="124838" y="200954"/>
                  </a:lnTo>
                  <a:lnTo>
                    <a:pt x="124910" y="201351"/>
                  </a:lnTo>
                  <a:lnTo>
                    <a:pt x="124928" y="201749"/>
                  </a:lnTo>
                  <a:lnTo>
                    <a:pt x="124946" y="202146"/>
                  </a:lnTo>
                  <a:lnTo>
                    <a:pt x="124928" y="202561"/>
                  </a:lnTo>
                  <a:lnTo>
                    <a:pt x="124910" y="203356"/>
                  </a:lnTo>
                  <a:lnTo>
                    <a:pt x="124892" y="203753"/>
                  </a:lnTo>
                  <a:lnTo>
                    <a:pt x="124910" y="204151"/>
                  </a:lnTo>
                  <a:lnTo>
                    <a:pt x="124910" y="204512"/>
                  </a:lnTo>
                  <a:lnTo>
                    <a:pt x="124892" y="204855"/>
                  </a:lnTo>
                  <a:lnTo>
                    <a:pt x="124856" y="205198"/>
                  </a:lnTo>
                  <a:lnTo>
                    <a:pt x="124802" y="205541"/>
                  </a:lnTo>
                  <a:lnTo>
                    <a:pt x="124729" y="205866"/>
                  </a:lnTo>
                  <a:lnTo>
                    <a:pt x="124621" y="206209"/>
                  </a:lnTo>
                  <a:lnTo>
                    <a:pt x="124495" y="206534"/>
                  </a:lnTo>
                  <a:lnTo>
                    <a:pt x="124350" y="206841"/>
                  </a:lnTo>
                  <a:lnTo>
                    <a:pt x="124188" y="207184"/>
                  </a:lnTo>
                  <a:lnTo>
                    <a:pt x="124115" y="207365"/>
                  </a:lnTo>
                  <a:lnTo>
                    <a:pt x="124043" y="207546"/>
                  </a:lnTo>
                  <a:lnTo>
                    <a:pt x="124007" y="207726"/>
                  </a:lnTo>
                  <a:lnTo>
                    <a:pt x="123989" y="207925"/>
                  </a:lnTo>
                  <a:lnTo>
                    <a:pt x="124025" y="208105"/>
                  </a:lnTo>
                  <a:lnTo>
                    <a:pt x="124061" y="208196"/>
                  </a:lnTo>
                  <a:lnTo>
                    <a:pt x="124097" y="208286"/>
                  </a:lnTo>
                  <a:lnTo>
                    <a:pt x="124206" y="208448"/>
                  </a:lnTo>
                  <a:lnTo>
                    <a:pt x="124314" y="208611"/>
                  </a:lnTo>
                  <a:lnTo>
                    <a:pt x="124441" y="208773"/>
                  </a:lnTo>
                  <a:lnTo>
                    <a:pt x="124585" y="208900"/>
                  </a:lnTo>
                  <a:lnTo>
                    <a:pt x="124748" y="209044"/>
                  </a:lnTo>
                  <a:lnTo>
                    <a:pt x="124910" y="209153"/>
                  </a:lnTo>
                  <a:lnTo>
                    <a:pt x="125073" y="209261"/>
                  </a:lnTo>
                  <a:lnTo>
                    <a:pt x="125253" y="209351"/>
                  </a:lnTo>
                  <a:lnTo>
                    <a:pt x="125434" y="209424"/>
                  </a:lnTo>
                  <a:lnTo>
                    <a:pt x="125632" y="209478"/>
                  </a:lnTo>
                  <a:lnTo>
                    <a:pt x="125813" y="209514"/>
                  </a:lnTo>
                  <a:lnTo>
                    <a:pt x="126012" y="209550"/>
                  </a:lnTo>
                  <a:lnTo>
                    <a:pt x="126210" y="209550"/>
                  </a:lnTo>
                  <a:lnTo>
                    <a:pt x="126409" y="209532"/>
                  </a:lnTo>
                  <a:lnTo>
                    <a:pt x="126608" y="209478"/>
                  </a:lnTo>
                  <a:lnTo>
                    <a:pt x="126788" y="209424"/>
                  </a:lnTo>
                  <a:lnTo>
                    <a:pt x="127384" y="209171"/>
                  </a:lnTo>
                  <a:lnTo>
                    <a:pt x="127944" y="208900"/>
                  </a:lnTo>
                  <a:lnTo>
                    <a:pt x="128522" y="208593"/>
                  </a:lnTo>
                  <a:lnTo>
                    <a:pt x="129063" y="208268"/>
                  </a:lnTo>
                  <a:lnTo>
                    <a:pt x="129425" y="208033"/>
                  </a:lnTo>
                  <a:lnTo>
                    <a:pt x="129822" y="207816"/>
                  </a:lnTo>
                  <a:lnTo>
                    <a:pt x="130201" y="207618"/>
                  </a:lnTo>
                  <a:lnTo>
                    <a:pt x="130598" y="207419"/>
                  </a:lnTo>
                  <a:lnTo>
                    <a:pt x="131393" y="207040"/>
                  </a:lnTo>
                  <a:lnTo>
                    <a:pt x="131790" y="206841"/>
                  </a:lnTo>
                  <a:lnTo>
                    <a:pt x="132170" y="206625"/>
                  </a:lnTo>
                  <a:lnTo>
                    <a:pt x="132332" y="206498"/>
                  </a:lnTo>
                  <a:lnTo>
                    <a:pt x="132495" y="206372"/>
                  </a:lnTo>
                  <a:lnTo>
                    <a:pt x="132802" y="206083"/>
                  </a:lnTo>
                  <a:lnTo>
                    <a:pt x="133397" y="205469"/>
                  </a:lnTo>
                  <a:lnTo>
                    <a:pt x="133813" y="205053"/>
                  </a:lnTo>
                  <a:lnTo>
                    <a:pt x="134246" y="204620"/>
                  </a:lnTo>
                  <a:lnTo>
                    <a:pt x="134445" y="204403"/>
                  </a:lnTo>
                  <a:lnTo>
                    <a:pt x="134625" y="204169"/>
                  </a:lnTo>
                  <a:lnTo>
                    <a:pt x="134806" y="203934"/>
                  </a:lnTo>
                  <a:lnTo>
                    <a:pt x="134951" y="203681"/>
                  </a:lnTo>
                  <a:lnTo>
                    <a:pt x="135203" y="203898"/>
                  </a:lnTo>
                  <a:lnTo>
                    <a:pt x="135330" y="203988"/>
                  </a:lnTo>
                  <a:lnTo>
                    <a:pt x="135474" y="204078"/>
                  </a:lnTo>
                  <a:lnTo>
                    <a:pt x="135619" y="204169"/>
                  </a:lnTo>
                  <a:lnTo>
                    <a:pt x="135763" y="204241"/>
                  </a:lnTo>
                  <a:lnTo>
                    <a:pt x="135926" y="204277"/>
                  </a:lnTo>
                  <a:lnTo>
                    <a:pt x="136088" y="204295"/>
                  </a:lnTo>
                  <a:lnTo>
                    <a:pt x="136522" y="204331"/>
                  </a:lnTo>
                  <a:lnTo>
                    <a:pt x="136955" y="204349"/>
                  </a:lnTo>
                  <a:lnTo>
                    <a:pt x="137406" y="204385"/>
                  </a:lnTo>
                  <a:lnTo>
                    <a:pt x="137840" y="204421"/>
                  </a:lnTo>
                  <a:lnTo>
                    <a:pt x="138273" y="204494"/>
                  </a:lnTo>
                  <a:lnTo>
                    <a:pt x="138490" y="204530"/>
                  </a:lnTo>
                  <a:lnTo>
                    <a:pt x="138689" y="204602"/>
                  </a:lnTo>
                  <a:lnTo>
                    <a:pt x="138887" y="204674"/>
                  </a:lnTo>
                  <a:lnTo>
                    <a:pt x="139104" y="204746"/>
                  </a:lnTo>
                  <a:lnTo>
                    <a:pt x="139285" y="204855"/>
                  </a:lnTo>
                  <a:lnTo>
                    <a:pt x="139483" y="204963"/>
                  </a:lnTo>
                  <a:lnTo>
                    <a:pt x="140007" y="205144"/>
                  </a:lnTo>
                  <a:lnTo>
                    <a:pt x="140278" y="205234"/>
                  </a:lnTo>
                  <a:lnTo>
                    <a:pt x="140549" y="205288"/>
                  </a:lnTo>
                  <a:lnTo>
                    <a:pt x="140819" y="205324"/>
                  </a:lnTo>
                  <a:lnTo>
                    <a:pt x="140964" y="205306"/>
                  </a:lnTo>
                  <a:lnTo>
                    <a:pt x="141090" y="205306"/>
                  </a:lnTo>
                  <a:lnTo>
                    <a:pt x="141217" y="205270"/>
                  </a:lnTo>
                  <a:lnTo>
                    <a:pt x="141343" y="205216"/>
                  </a:lnTo>
                  <a:lnTo>
                    <a:pt x="141470" y="205162"/>
                  </a:lnTo>
                  <a:lnTo>
                    <a:pt x="141578" y="205072"/>
                  </a:lnTo>
                  <a:lnTo>
                    <a:pt x="141777" y="204783"/>
                  </a:lnTo>
                  <a:lnTo>
                    <a:pt x="141957" y="204476"/>
                  </a:lnTo>
                  <a:lnTo>
                    <a:pt x="142300" y="203880"/>
                  </a:lnTo>
                  <a:lnTo>
                    <a:pt x="142481" y="203573"/>
                  </a:lnTo>
                  <a:lnTo>
                    <a:pt x="142661" y="203284"/>
                  </a:lnTo>
                  <a:lnTo>
                    <a:pt x="142860" y="202995"/>
                  </a:lnTo>
                  <a:lnTo>
                    <a:pt x="143077" y="202724"/>
                  </a:lnTo>
                  <a:lnTo>
                    <a:pt x="143239" y="202525"/>
                  </a:lnTo>
                  <a:lnTo>
                    <a:pt x="143384" y="202327"/>
                  </a:lnTo>
                  <a:lnTo>
                    <a:pt x="143510" y="202110"/>
                  </a:lnTo>
                  <a:lnTo>
                    <a:pt x="143619" y="201893"/>
                  </a:lnTo>
                  <a:lnTo>
                    <a:pt x="143835" y="201460"/>
                  </a:lnTo>
                  <a:lnTo>
                    <a:pt x="143998" y="200990"/>
                  </a:lnTo>
                  <a:lnTo>
                    <a:pt x="144142" y="200521"/>
                  </a:lnTo>
                  <a:lnTo>
                    <a:pt x="144287" y="200051"/>
                  </a:lnTo>
                  <a:lnTo>
                    <a:pt x="144431" y="199564"/>
                  </a:lnTo>
                  <a:lnTo>
                    <a:pt x="144594" y="199112"/>
                  </a:lnTo>
                  <a:lnTo>
                    <a:pt x="144684" y="198787"/>
                  </a:lnTo>
                  <a:lnTo>
                    <a:pt x="144792" y="198462"/>
                  </a:lnTo>
                  <a:lnTo>
                    <a:pt x="144955" y="197830"/>
                  </a:lnTo>
                  <a:lnTo>
                    <a:pt x="145099" y="197162"/>
                  </a:lnTo>
                  <a:lnTo>
                    <a:pt x="145262" y="196512"/>
                  </a:lnTo>
                  <a:lnTo>
                    <a:pt x="145461" y="195880"/>
                  </a:lnTo>
                  <a:lnTo>
                    <a:pt x="145551" y="195573"/>
                  </a:lnTo>
                  <a:lnTo>
                    <a:pt x="145677" y="195248"/>
                  </a:lnTo>
                  <a:lnTo>
                    <a:pt x="145804" y="194959"/>
                  </a:lnTo>
                  <a:lnTo>
                    <a:pt x="145966" y="194652"/>
                  </a:lnTo>
                  <a:lnTo>
                    <a:pt x="146129" y="194363"/>
                  </a:lnTo>
                  <a:lnTo>
                    <a:pt x="146309" y="194092"/>
                  </a:lnTo>
                  <a:lnTo>
                    <a:pt x="146652" y="193604"/>
                  </a:lnTo>
                  <a:lnTo>
                    <a:pt x="146815" y="193352"/>
                  </a:lnTo>
                  <a:lnTo>
                    <a:pt x="146995" y="193117"/>
                  </a:lnTo>
                  <a:lnTo>
                    <a:pt x="147176" y="192882"/>
                  </a:lnTo>
                  <a:lnTo>
                    <a:pt x="147393" y="192683"/>
                  </a:lnTo>
                  <a:lnTo>
                    <a:pt x="147609" y="192485"/>
                  </a:lnTo>
                  <a:lnTo>
                    <a:pt x="147736" y="192413"/>
                  </a:lnTo>
                  <a:lnTo>
                    <a:pt x="147862" y="192340"/>
                  </a:lnTo>
                  <a:lnTo>
                    <a:pt x="148025" y="192232"/>
                  </a:lnTo>
                  <a:lnTo>
                    <a:pt x="148169" y="192124"/>
                  </a:lnTo>
                  <a:lnTo>
                    <a:pt x="148440" y="191907"/>
                  </a:lnTo>
                  <a:lnTo>
                    <a:pt x="148693" y="191654"/>
                  </a:lnTo>
                  <a:lnTo>
                    <a:pt x="148928" y="191383"/>
                  </a:lnTo>
                  <a:lnTo>
                    <a:pt x="149162" y="191112"/>
                  </a:lnTo>
                  <a:lnTo>
                    <a:pt x="149415" y="190860"/>
                  </a:lnTo>
                  <a:lnTo>
                    <a:pt x="149668" y="190607"/>
                  </a:lnTo>
                  <a:lnTo>
                    <a:pt x="149939" y="190372"/>
                  </a:lnTo>
                  <a:lnTo>
                    <a:pt x="150228" y="190137"/>
                  </a:lnTo>
                  <a:lnTo>
                    <a:pt x="150517" y="189902"/>
                  </a:lnTo>
                  <a:lnTo>
                    <a:pt x="150824" y="189704"/>
                  </a:lnTo>
                  <a:lnTo>
                    <a:pt x="151149" y="189523"/>
                  </a:lnTo>
                  <a:lnTo>
                    <a:pt x="151474" y="189361"/>
                  </a:lnTo>
                  <a:lnTo>
                    <a:pt x="151799" y="189198"/>
                  </a:lnTo>
                  <a:lnTo>
                    <a:pt x="152485" y="188909"/>
                  </a:lnTo>
                  <a:lnTo>
                    <a:pt x="153153" y="188602"/>
                  </a:lnTo>
                  <a:lnTo>
                    <a:pt x="153496" y="188458"/>
                  </a:lnTo>
                  <a:lnTo>
                    <a:pt x="153822" y="188277"/>
                  </a:lnTo>
                  <a:lnTo>
                    <a:pt x="154147" y="188097"/>
                  </a:lnTo>
                  <a:lnTo>
                    <a:pt x="154454" y="187898"/>
                  </a:lnTo>
                  <a:lnTo>
                    <a:pt x="154761" y="187681"/>
                  </a:lnTo>
                  <a:lnTo>
                    <a:pt x="155031" y="187446"/>
                  </a:lnTo>
                  <a:lnTo>
                    <a:pt x="155212" y="187302"/>
                  </a:lnTo>
                  <a:lnTo>
                    <a:pt x="155375" y="187158"/>
                  </a:lnTo>
                  <a:lnTo>
                    <a:pt x="155537" y="186995"/>
                  </a:lnTo>
                  <a:lnTo>
                    <a:pt x="155682" y="186814"/>
                  </a:lnTo>
                  <a:lnTo>
                    <a:pt x="155934" y="186453"/>
                  </a:lnTo>
                  <a:lnTo>
                    <a:pt x="156169" y="186074"/>
                  </a:lnTo>
                  <a:lnTo>
                    <a:pt x="156386" y="185695"/>
                  </a:lnTo>
                  <a:lnTo>
                    <a:pt x="156621" y="185298"/>
                  </a:lnTo>
                  <a:lnTo>
                    <a:pt x="156873" y="184936"/>
                  </a:lnTo>
                  <a:lnTo>
                    <a:pt x="157000" y="184756"/>
                  </a:lnTo>
                  <a:lnTo>
                    <a:pt x="157144" y="184593"/>
                  </a:lnTo>
                  <a:lnTo>
                    <a:pt x="157289" y="184431"/>
                  </a:lnTo>
                  <a:lnTo>
                    <a:pt x="157433" y="184286"/>
                  </a:lnTo>
                  <a:lnTo>
                    <a:pt x="157740" y="183997"/>
                  </a:lnTo>
                  <a:lnTo>
                    <a:pt x="158083" y="183745"/>
                  </a:lnTo>
                  <a:lnTo>
                    <a:pt x="158408" y="183474"/>
                  </a:lnTo>
                  <a:lnTo>
                    <a:pt x="158625" y="183293"/>
                  </a:lnTo>
                  <a:lnTo>
                    <a:pt x="158824" y="183112"/>
                  </a:lnTo>
                  <a:lnTo>
                    <a:pt x="159004" y="182896"/>
                  </a:lnTo>
                  <a:lnTo>
                    <a:pt x="159167" y="182679"/>
                  </a:lnTo>
                  <a:lnTo>
                    <a:pt x="159492" y="182228"/>
                  </a:lnTo>
                  <a:lnTo>
                    <a:pt x="159799" y="181776"/>
                  </a:lnTo>
                  <a:lnTo>
                    <a:pt x="159998" y="181433"/>
                  </a:lnTo>
                  <a:lnTo>
                    <a:pt x="160178" y="181072"/>
                  </a:lnTo>
                  <a:lnTo>
                    <a:pt x="160323" y="180711"/>
                  </a:lnTo>
                  <a:lnTo>
                    <a:pt x="160485" y="180350"/>
                  </a:lnTo>
                  <a:lnTo>
                    <a:pt x="160630" y="179988"/>
                  </a:lnTo>
                  <a:lnTo>
                    <a:pt x="160774" y="179609"/>
                  </a:lnTo>
                  <a:lnTo>
                    <a:pt x="160955" y="179266"/>
                  </a:lnTo>
                  <a:lnTo>
                    <a:pt x="161135" y="178923"/>
                  </a:lnTo>
                  <a:lnTo>
                    <a:pt x="161298" y="178688"/>
                  </a:lnTo>
                  <a:lnTo>
                    <a:pt x="161460" y="178453"/>
                  </a:lnTo>
                  <a:lnTo>
                    <a:pt x="161623" y="178237"/>
                  </a:lnTo>
                  <a:lnTo>
                    <a:pt x="161803" y="178038"/>
                  </a:lnTo>
                  <a:lnTo>
                    <a:pt x="162201" y="177641"/>
                  </a:lnTo>
                  <a:lnTo>
                    <a:pt x="162598" y="177243"/>
                  </a:lnTo>
                  <a:lnTo>
                    <a:pt x="162995" y="176864"/>
                  </a:lnTo>
                  <a:lnTo>
                    <a:pt x="163374" y="176449"/>
                  </a:lnTo>
                  <a:lnTo>
                    <a:pt x="163555" y="176250"/>
                  </a:lnTo>
                  <a:lnTo>
                    <a:pt x="163718" y="176016"/>
                  </a:lnTo>
                  <a:lnTo>
                    <a:pt x="163880" y="175799"/>
                  </a:lnTo>
                  <a:lnTo>
                    <a:pt x="164025" y="175546"/>
                  </a:lnTo>
                  <a:lnTo>
                    <a:pt x="164205" y="175167"/>
                  </a:lnTo>
                  <a:lnTo>
                    <a:pt x="164386" y="174788"/>
                  </a:lnTo>
                  <a:lnTo>
                    <a:pt x="164729" y="173993"/>
                  </a:lnTo>
                  <a:lnTo>
                    <a:pt x="165036" y="173198"/>
                  </a:lnTo>
                  <a:lnTo>
                    <a:pt x="165307" y="172404"/>
                  </a:lnTo>
                  <a:lnTo>
                    <a:pt x="165830" y="170761"/>
                  </a:lnTo>
                  <a:lnTo>
                    <a:pt x="166083" y="169948"/>
                  </a:lnTo>
                  <a:lnTo>
                    <a:pt x="166354" y="169135"/>
                  </a:lnTo>
                  <a:lnTo>
                    <a:pt x="166661" y="168268"/>
                  </a:lnTo>
                  <a:lnTo>
                    <a:pt x="166950" y="167384"/>
                  </a:lnTo>
                  <a:lnTo>
                    <a:pt x="167203" y="166499"/>
                  </a:lnTo>
                  <a:lnTo>
                    <a:pt x="167438" y="165614"/>
                  </a:lnTo>
                  <a:lnTo>
                    <a:pt x="168485" y="162562"/>
                  </a:lnTo>
                  <a:lnTo>
                    <a:pt x="169532" y="159528"/>
                  </a:lnTo>
                  <a:lnTo>
                    <a:pt x="170453" y="160828"/>
                  </a:lnTo>
                  <a:lnTo>
                    <a:pt x="171392" y="162111"/>
                  </a:lnTo>
                  <a:lnTo>
                    <a:pt x="172331" y="163375"/>
                  </a:lnTo>
                  <a:lnTo>
                    <a:pt x="173307" y="164639"/>
                  </a:lnTo>
                  <a:lnTo>
                    <a:pt x="174282" y="165885"/>
                  </a:lnTo>
                  <a:lnTo>
                    <a:pt x="175275" y="167113"/>
                  </a:lnTo>
                  <a:lnTo>
                    <a:pt x="176268" y="168341"/>
                  </a:lnTo>
                  <a:lnTo>
                    <a:pt x="177279" y="169569"/>
                  </a:lnTo>
                  <a:lnTo>
                    <a:pt x="178345" y="170869"/>
                  </a:lnTo>
                  <a:lnTo>
                    <a:pt x="179410" y="172169"/>
                  </a:lnTo>
                  <a:lnTo>
                    <a:pt x="179952" y="172819"/>
                  </a:lnTo>
                  <a:lnTo>
                    <a:pt x="180512" y="173451"/>
                  </a:lnTo>
                  <a:lnTo>
                    <a:pt x="181072" y="174065"/>
                  </a:lnTo>
                  <a:lnTo>
                    <a:pt x="181668" y="174679"/>
                  </a:lnTo>
                  <a:lnTo>
                    <a:pt x="181776" y="174788"/>
                  </a:lnTo>
                  <a:lnTo>
                    <a:pt x="181902" y="174896"/>
                  </a:lnTo>
                  <a:lnTo>
                    <a:pt x="182029" y="174986"/>
                  </a:lnTo>
                  <a:lnTo>
                    <a:pt x="182155" y="175058"/>
                  </a:lnTo>
                  <a:lnTo>
                    <a:pt x="182444" y="175203"/>
                  </a:lnTo>
                  <a:lnTo>
                    <a:pt x="182751" y="175311"/>
                  </a:lnTo>
                  <a:lnTo>
                    <a:pt x="182896" y="175979"/>
                  </a:lnTo>
                  <a:lnTo>
                    <a:pt x="183094" y="176792"/>
                  </a:lnTo>
                  <a:lnTo>
                    <a:pt x="183293" y="177623"/>
                  </a:lnTo>
                  <a:lnTo>
                    <a:pt x="183365" y="178164"/>
                  </a:lnTo>
                  <a:lnTo>
                    <a:pt x="183455" y="178706"/>
                  </a:lnTo>
                  <a:lnTo>
                    <a:pt x="183726" y="179898"/>
                  </a:lnTo>
                  <a:lnTo>
                    <a:pt x="184015" y="181090"/>
                  </a:lnTo>
                  <a:lnTo>
                    <a:pt x="184232" y="182354"/>
                  </a:lnTo>
                  <a:lnTo>
                    <a:pt x="184449" y="183636"/>
                  </a:lnTo>
                  <a:lnTo>
                    <a:pt x="184954" y="186164"/>
                  </a:lnTo>
                  <a:lnTo>
                    <a:pt x="185442" y="188693"/>
                  </a:lnTo>
                  <a:lnTo>
                    <a:pt x="185677" y="189957"/>
                  </a:lnTo>
                  <a:lnTo>
                    <a:pt x="185911" y="191239"/>
                  </a:lnTo>
                  <a:lnTo>
                    <a:pt x="186038" y="191853"/>
                  </a:lnTo>
                  <a:lnTo>
                    <a:pt x="186128" y="192485"/>
                  </a:lnTo>
                  <a:lnTo>
                    <a:pt x="186327" y="193749"/>
                  </a:lnTo>
                  <a:lnTo>
                    <a:pt x="186507" y="195013"/>
                  </a:lnTo>
                  <a:lnTo>
                    <a:pt x="186598" y="195645"/>
                  </a:lnTo>
                  <a:lnTo>
                    <a:pt x="186724" y="196259"/>
                  </a:lnTo>
                  <a:lnTo>
                    <a:pt x="186832" y="196981"/>
                  </a:lnTo>
                  <a:lnTo>
                    <a:pt x="186959" y="197704"/>
                  </a:lnTo>
                  <a:lnTo>
                    <a:pt x="187031" y="198065"/>
                  </a:lnTo>
                  <a:lnTo>
                    <a:pt x="187121" y="198408"/>
                  </a:lnTo>
                  <a:lnTo>
                    <a:pt x="187248" y="198751"/>
                  </a:lnTo>
                  <a:lnTo>
                    <a:pt x="187392" y="199094"/>
                  </a:lnTo>
                  <a:lnTo>
                    <a:pt x="187880" y="199311"/>
                  </a:lnTo>
                  <a:lnTo>
                    <a:pt x="188151" y="199112"/>
                  </a:lnTo>
                  <a:lnTo>
                    <a:pt x="188295" y="199004"/>
                  </a:lnTo>
                  <a:lnTo>
                    <a:pt x="188421" y="198896"/>
                  </a:lnTo>
                  <a:lnTo>
                    <a:pt x="188530" y="198751"/>
                  </a:lnTo>
                  <a:lnTo>
                    <a:pt x="188620" y="198625"/>
                  </a:lnTo>
                  <a:lnTo>
                    <a:pt x="188674" y="198462"/>
                  </a:lnTo>
                  <a:lnTo>
                    <a:pt x="188710" y="198300"/>
                  </a:lnTo>
                  <a:lnTo>
                    <a:pt x="188728" y="197993"/>
                  </a:lnTo>
                  <a:lnTo>
                    <a:pt x="188747" y="197704"/>
                  </a:lnTo>
                  <a:lnTo>
                    <a:pt x="188728" y="197108"/>
                  </a:lnTo>
                  <a:lnTo>
                    <a:pt x="188674" y="196512"/>
                  </a:lnTo>
                  <a:lnTo>
                    <a:pt x="188602" y="195934"/>
                  </a:lnTo>
                  <a:lnTo>
                    <a:pt x="188440" y="194760"/>
                  </a:lnTo>
                  <a:lnTo>
                    <a:pt x="188349" y="194164"/>
                  </a:lnTo>
                  <a:lnTo>
                    <a:pt x="188277" y="193568"/>
                  </a:lnTo>
                  <a:lnTo>
                    <a:pt x="188006" y="191437"/>
                  </a:lnTo>
                  <a:lnTo>
                    <a:pt x="187862" y="190390"/>
                  </a:lnTo>
                  <a:lnTo>
                    <a:pt x="187699" y="189325"/>
                  </a:lnTo>
                  <a:lnTo>
                    <a:pt x="187519" y="188259"/>
                  </a:lnTo>
                  <a:lnTo>
                    <a:pt x="187338" y="187212"/>
                  </a:lnTo>
                  <a:lnTo>
                    <a:pt x="187121" y="186146"/>
                  </a:lnTo>
                  <a:lnTo>
                    <a:pt x="186886" y="185099"/>
                  </a:lnTo>
                  <a:lnTo>
                    <a:pt x="186236" y="182444"/>
                  </a:lnTo>
                  <a:lnTo>
                    <a:pt x="185893" y="181108"/>
                  </a:lnTo>
                  <a:lnTo>
                    <a:pt x="185550" y="179790"/>
                  </a:lnTo>
                  <a:lnTo>
                    <a:pt x="185171" y="178471"/>
                  </a:lnTo>
                  <a:lnTo>
                    <a:pt x="184774" y="177153"/>
                  </a:lnTo>
                  <a:lnTo>
                    <a:pt x="184358" y="175853"/>
                  </a:lnTo>
                  <a:lnTo>
                    <a:pt x="183889" y="174571"/>
                  </a:lnTo>
                  <a:lnTo>
                    <a:pt x="183943" y="174390"/>
                  </a:lnTo>
                  <a:lnTo>
                    <a:pt x="183997" y="174210"/>
                  </a:lnTo>
                  <a:lnTo>
                    <a:pt x="184015" y="174011"/>
                  </a:lnTo>
                  <a:lnTo>
                    <a:pt x="184015" y="173830"/>
                  </a:lnTo>
                  <a:lnTo>
                    <a:pt x="183997" y="173650"/>
                  </a:lnTo>
                  <a:lnTo>
                    <a:pt x="183943" y="173469"/>
                  </a:lnTo>
                  <a:lnTo>
                    <a:pt x="183853" y="173307"/>
                  </a:lnTo>
                  <a:lnTo>
                    <a:pt x="183726" y="173144"/>
                  </a:lnTo>
                  <a:lnTo>
                    <a:pt x="182986" y="172115"/>
                  </a:lnTo>
                  <a:lnTo>
                    <a:pt x="182245" y="171086"/>
                  </a:lnTo>
                  <a:lnTo>
                    <a:pt x="181505" y="170038"/>
                  </a:lnTo>
                  <a:lnTo>
                    <a:pt x="180765" y="169027"/>
                  </a:lnTo>
                  <a:lnTo>
                    <a:pt x="179988" y="167998"/>
                  </a:lnTo>
                  <a:lnTo>
                    <a:pt x="179212" y="167004"/>
                  </a:lnTo>
                  <a:lnTo>
                    <a:pt x="178796" y="166517"/>
                  </a:lnTo>
                  <a:lnTo>
                    <a:pt x="178381" y="166047"/>
                  </a:lnTo>
                  <a:lnTo>
                    <a:pt x="177966" y="165560"/>
                  </a:lnTo>
                  <a:lnTo>
                    <a:pt x="177532" y="165108"/>
                  </a:lnTo>
                  <a:lnTo>
                    <a:pt x="176720" y="164259"/>
                  </a:lnTo>
                  <a:lnTo>
                    <a:pt x="175907" y="163429"/>
                  </a:lnTo>
                  <a:lnTo>
                    <a:pt x="175112" y="162580"/>
                  </a:lnTo>
                  <a:lnTo>
                    <a:pt x="174715" y="162147"/>
                  </a:lnTo>
                  <a:lnTo>
                    <a:pt x="174354" y="161695"/>
                  </a:lnTo>
                  <a:lnTo>
                    <a:pt x="173379" y="160557"/>
                  </a:lnTo>
                  <a:lnTo>
                    <a:pt x="172422" y="159402"/>
                  </a:lnTo>
                  <a:lnTo>
                    <a:pt x="171465" y="158264"/>
                  </a:lnTo>
                  <a:lnTo>
                    <a:pt x="170977" y="157704"/>
                  </a:lnTo>
                  <a:lnTo>
                    <a:pt x="170471" y="157163"/>
                  </a:lnTo>
                  <a:lnTo>
                    <a:pt x="171266" y="155284"/>
                  </a:lnTo>
                  <a:lnTo>
                    <a:pt x="171663" y="154363"/>
                  </a:lnTo>
                  <a:lnTo>
                    <a:pt x="172079" y="153442"/>
                  </a:lnTo>
                  <a:lnTo>
                    <a:pt x="172368" y="152792"/>
                  </a:lnTo>
                  <a:lnTo>
                    <a:pt x="172656" y="152160"/>
                  </a:lnTo>
                  <a:lnTo>
                    <a:pt x="173198" y="150860"/>
                  </a:lnTo>
                  <a:lnTo>
                    <a:pt x="173722" y="149560"/>
                  </a:lnTo>
                  <a:lnTo>
                    <a:pt x="174246" y="148260"/>
                  </a:lnTo>
                  <a:lnTo>
                    <a:pt x="174787" y="146959"/>
                  </a:lnTo>
                  <a:lnTo>
                    <a:pt x="175329" y="145659"/>
                  </a:lnTo>
                  <a:lnTo>
                    <a:pt x="175618" y="145027"/>
                  </a:lnTo>
                  <a:lnTo>
                    <a:pt x="175925" y="144377"/>
                  </a:lnTo>
                  <a:lnTo>
                    <a:pt x="176232" y="143763"/>
                  </a:lnTo>
                  <a:lnTo>
                    <a:pt x="176557" y="143131"/>
                  </a:lnTo>
                  <a:lnTo>
                    <a:pt x="177171" y="142011"/>
                  </a:lnTo>
                  <a:lnTo>
                    <a:pt x="177749" y="140892"/>
                  </a:lnTo>
                  <a:lnTo>
                    <a:pt x="178309" y="139754"/>
                  </a:lnTo>
                  <a:lnTo>
                    <a:pt x="178851" y="138617"/>
                  </a:lnTo>
                  <a:lnTo>
                    <a:pt x="179952" y="136341"/>
                  </a:lnTo>
                  <a:lnTo>
                    <a:pt x="181054" y="134066"/>
                  </a:lnTo>
                  <a:lnTo>
                    <a:pt x="181252" y="133614"/>
                  </a:lnTo>
                  <a:lnTo>
                    <a:pt x="181469" y="133163"/>
                  </a:lnTo>
                  <a:lnTo>
                    <a:pt x="181686" y="132693"/>
                  </a:lnTo>
                  <a:lnTo>
                    <a:pt x="181920" y="132242"/>
                  </a:lnTo>
                  <a:lnTo>
                    <a:pt x="182047" y="132043"/>
                  </a:lnTo>
                  <a:lnTo>
                    <a:pt x="182191" y="131827"/>
                  </a:lnTo>
                  <a:lnTo>
                    <a:pt x="182336" y="131628"/>
                  </a:lnTo>
                  <a:lnTo>
                    <a:pt x="182498" y="131447"/>
                  </a:lnTo>
                  <a:lnTo>
                    <a:pt x="182679" y="131267"/>
                  </a:lnTo>
                  <a:lnTo>
                    <a:pt x="182859" y="131104"/>
                  </a:lnTo>
                  <a:lnTo>
                    <a:pt x="183076" y="130960"/>
                  </a:lnTo>
                  <a:lnTo>
                    <a:pt x="183293" y="130833"/>
                  </a:lnTo>
                  <a:lnTo>
                    <a:pt x="183546" y="130743"/>
                  </a:lnTo>
                  <a:lnTo>
                    <a:pt x="183799" y="130635"/>
                  </a:lnTo>
                  <a:lnTo>
                    <a:pt x="184033" y="130508"/>
                  </a:lnTo>
                  <a:lnTo>
                    <a:pt x="184250" y="130364"/>
                  </a:lnTo>
                  <a:lnTo>
                    <a:pt x="184701" y="130057"/>
                  </a:lnTo>
                  <a:lnTo>
                    <a:pt x="185135" y="129750"/>
                  </a:lnTo>
                  <a:lnTo>
                    <a:pt x="185063" y="130364"/>
                  </a:lnTo>
                  <a:lnTo>
                    <a:pt x="184972" y="130978"/>
                  </a:lnTo>
                  <a:lnTo>
                    <a:pt x="184846" y="131592"/>
                  </a:lnTo>
                  <a:lnTo>
                    <a:pt x="184719" y="132206"/>
                  </a:lnTo>
                  <a:lnTo>
                    <a:pt x="184431" y="133434"/>
                  </a:lnTo>
                  <a:lnTo>
                    <a:pt x="184106" y="134644"/>
                  </a:lnTo>
                  <a:lnTo>
                    <a:pt x="184033" y="134933"/>
                  </a:lnTo>
                  <a:lnTo>
                    <a:pt x="183943" y="135240"/>
                  </a:lnTo>
                  <a:lnTo>
                    <a:pt x="183871" y="135529"/>
                  </a:lnTo>
                  <a:lnTo>
                    <a:pt x="183817" y="135836"/>
                  </a:lnTo>
                  <a:lnTo>
                    <a:pt x="183780" y="136142"/>
                  </a:lnTo>
                  <a:lnTo>
                    <a:pt x="183780" y="136287"/>
                  </a:lnTo>
                  <a:lnTo>
                    <a:pt x="183799" y="136431"/>
                  </a:lnTo>
                  <a:lnTo>
                    <a:pt x="183817" y="136576"/>
                  </a:lnTo>
                  <a:lnTo>
                    <a:pt x="183871" y="136720"/>
                  </a:lnTo>
                  <a:lnTo>
                    <a:pt x="183925" y="136865"/>
                  </a:lnTo>
                  <a:lnTo>
                    <a:pt x="183997" y="137009"/>
                  </a:lnTo>
                  <a:lnTo>
                    <a:pt x="184124" y="137045"/>
                  </a:lnTo>
                  <a:lnTo>
                    <a:pt x="184250" y="137063"/>
                  </a:lnTo>
                  <a:lnTo>
                    <a:pt x="184503" y="137100"/>
                  </a:lnTo>
                  <a:lnTo>
                    <a:pt x="184792" y="137118"/>
                  </a:lnTo>
                  <a:lnTo>
                    <a:pt x="185063" y="137154"/>
                  </a:lnTo>
                  <a:lnTo>
                    <a:pt x="185189" y="137190"/>
                  </a:lnTo>
                  <a:lnTo>
                    <a:pt x="185297" y="137226"/>
                  </a:lnTo>
                  <a:lnTo>
                    <a:pt x="185424" y="137262"/>
                  </a:lnTo>
                  <a:lnTo>
                    <a:pt x="185514" y="137334"/>
                  </a:lnTo>
                  <a:lnTo>
                    <a:pt x="185604" y="137407"/>
                  </a:lnTo>
                  <a:lnTo>
                    <a:pt x="185695" y="137497"/>
                  </a:lnTo>
                  <a:lnTo>
                    <a:pt x="185749" y="137623"/>
                  </a:lnTo>
                  <a:lnTo>
                    <a:pt x="185785" y="137750"/>
                  </a:lnTo>
                  <a:lnTo>
                    <a:pt x="185640" y="137930"/>
                  </a:lnTo>
                  <a:lnTo>
                    <a:pt x="185532" y="138111"/>
                  </a:lnTo>
                  <a:lnTo>
                    <a:pt x="185478" y="138219"/>
                  </a:lnTo>
                  <a:lnTo>
                    <a:pt x="185442" y="138310"/>
                  </a:lnTo>
                  <a:lnTo>
                    <a:pt x="185424" y="138418"/>
                  </a:lnTo>
                  <a:lnTo>
                    <a:pt x="185424" y="138544"/>
                  </a:lnTo>
                  <a:lnTo>
                    <a:pt x="185532" y="138219"/>
                  </a:lnTo>
                  <a:lnTo>
                    <a:pt x="186020" y="138165"/>
                  </a:lnTo>
                  <a:lnTo>
                    <a:pt x="186110" y="138671"/>
                  </a:lnTo>
                  <a:lnTo>
                    <a:pt x="185532" y="139122"/>
                  </a:lnTo>
                  <a:lnTo>
                    <a:pt x="185966" y="139104"/>
                  </a:lnTo>
                  <a:lnTo>
                    <a:pt x="185857" y="138887"/>
                  </a:lnTo>
                  <a:lnTo>
                    <a:pt x="185857" y="138887"/>
                  </a:lnTo>
                  <a:lnTo>
                    <a:pt x="186110" y="138960"/>
                  </a:lnTo>
                  <a:lnTo>
                    <a:pt x="186182" y="138635"/>
                  </a:lnTo>
                  <a:lnTo>
                    <a:pt x="186670" y="139501"/>
                  </a:lnTo>
                  <a:lnTo>
                    <a:pt x="186417" y="139808"/>
                  </a:lnTo>
                  <a:lnTo>
                    <a:pt x="186164" y="140115"/>
                  </a:lnTo>
                  <a:lnTo>
                    <a:pt x="186724" y="139592"/>
                  </a:lnTo>
                  <a:lnTo>
                    <a:pt x="187013" y="140133"/>
                  </a:lnTo>
                  <a:lnTo>
                    <a:pt x="187266" y="140675"/>
                  </a:lnTo>
                  <a:lnTo>
                    <a:pt x="187500" y="141036"/>
                  </a:lnTo>
                  <a:lnTo>
                    <a:pt x="187699" y="141398"/>
                  </a:lnTo>
                  <a:lnTo>
                    <a:pt x="187157" y="141867"/>
                  </a:lnTo>
                  <a:lnTo>
                    <a:pt x="187609" y="141867"/>
                  </a:lnTo>
                  <a:lnTo>
                    <a:pt x="187717" y="141813"/>
                  </a:lnTo>
                  <a:lnTo>
                    <a:pt x="187952" y="141795"/>
                  </a:lnTo>
                  <a:lnTo>
                    <a:pt x="188024" y="141885"/>
                  </a:lnTo>
                  <a:lnTo>
                    <a:pt x="188060" y="141957"/>
                  </a:lnTo>
                  <a:lnTo>
                    <a:pt x="188096" y="142030"/>
                  </a:lnTo>
                  <a:lnTo>
                    <a:pt x="188133" y="142102"/>
                  </a:lnTo>
                  <a:lnTo>
                    <a:pt x="188133" y="142174"/>
                  </a:lnTo>
                  <a:lnTo>
                    <a:pt x="188133" y="142246"/>
                  </a:lnTo>
                  <a:lnTo>
                    <a:pt x="188114" y="142391"/>
                  </a:lnTo>
                  <a:lnTo>
                    <a:pt x="188042" y="142517"/>
                  </a:lnTo>
                  <a:lnTo>
                    <a:pt x="187934" y="142625"/>
                  </a:lnTo>
                  <a:lnTo>
                    <a:pt x="187826" y="142752"/>
                  </a:lnTo>
                  <a:lnTo>
                    <a:pt x="187681" y="142842"/>
                  </a:lnTo>
                  <a:lnTo>
                    <a:pt x="188006" y="142662"/>
                  </a:lnTo>
                  <a:lnTo>
                    <a:pt x="188331" y="142463"/>
                  </a:lnTo>
                  <a:lnTo>
                    <a:pt x="188548" y="142824"/>
                  </a:lnTo>
                  <a:lnTo>
                    <a:pt x="188747" y="143203"/>
                  </a:lnTo>
                  <a:lnTo>
                    <a:pt x="188945" y="143565"/>
                  </a:lnTo>
                  <a:lnTo>
                    <a:pt x="189072" y="143745"/>
                  </a:lnTo>
                  <a:lnTo>
                    <a:pt x="189198" y="143908"/>
                  </a:lnTo>
                  <a:lnTo>
                    <a:pt x="188602" y="144413"/>
                  </a:lnTo>
                  <a:lnTo>
                    <a:pt x="189054" y="144449"/>
                  </a:lnTo>
                  <a:lnTo>
                    <a:pt x="189072" y="144124"/>
                  </a:lnTo>
                  <a:lnTo>
                    <a:pt x="189252" y="144251"/>
                  </a:lnTo>
                  <a:lnTo>
                    <a:pt x="189397" y="144395"/>
                  </a:lnTo>
                  <a:lnTo>
                    <a:pt x="189523" y="144558"/>
                  </a:lnTo>
                  <a:lnTo>
                    <a:pt x="189595" y="144756"/>
                  </a:lnTo>
                  <a:lnTo>
                    <a:pt x="189342" y="145081"/>
                  </a:lnTo>
                  <a:lnTo>
                    <a:pt x="189108" y="145406"/>
                  </a:lnTo>
                  <a:lnTo>
                    <a:pt x="189704" y="144883"/>
                  </a:lnTo>
                  <a:lnTo>
                    <a:pt x="189758" y="144991"/>
                  </a:lnTo>
                  <a:lnTo>
                    <a:pt x="189812" y="145099"/>
                  </a:lnTo>
                  <a:lnTo>
                    <a:pt x="189938" y="145352"/>
                  </a:lnTo>
                  <a:lnTo>
                    <a:pt x="189993" y="145461"/>
                  </a:lnTo>
                  <a:lnTo>
                    <a:pt x="189993" y="145587"/>
                  </a:lnTo>
                  <a:lnTo>
                    <a:pt x="189993" y="145641"/>
                  </a:lnTo>
                  <a:lnTo>
                    <a:pt x="189956" y="145695"/>
                  </a:lnTo>
                  <a:lnTo>
                    <a:pt x="189920" y="145750"/>
                  </a:lnTo>
                  <a:lnTo>
                    <a:pt x="189884" y="145804"/>
                  </a:lnTo>
                  <a:lnTo>
                    <a:pt x="189631" y="145966"/>
                  </a:lnTo>
                  <a:lnTo>
                    <a:pt x="189379" y="146093"/>
                  </a:lnTo>
                  <a:lnTo>
                    <a:pt x="189379" y="146255"/>
                  </a:lnTo>
                  <a:lnTo>
                    <a:pt x="189487" y="146219"/>
                  </a:lnTo>
                  <a:lnTo>
                    <a:pt x="189595" y="146147"/>
                  </a:lnTo>
                  <a:lnTo>
                    <a:pt x="189794" y="146020"/>
                  </a:lnTo>
                  <a:lnTo>
                    <a:pt x="189993" y="145858"/>
                  </a:lnTo>
                  <a:lnTo>
                    <a:pt x="190173" y="145695"/>
                  </a:lnTo>
                  <a:lnTo>
                    <a:pt x="190263" y="145912"/>
                  </a:lnTo>
                  <a:lnTo>
                    <a:pt x="190318" y="146147"/>
                  </a:lnTo>
                  <a:lnTo>
                    <a:pt x="190372" y="146364"/>
                  </a:lnTo>
                  <a:lnTo>
                    <a:pt x="190390" y="146598"/>
                  </a:lnTo>
                  <a:lnTo>
                    <a:pt x="190155" y="146653"/>
                  </a:lnTo>
                  <a:lnTo>
                    <a:pt x="190137" y="146887"/>
                  </a:lnTo>
                  <a:lnTo>
                    <a:pt x="190047" y="146833"/>
                  </a:lnTo>
                  <a:lnTo>
                    <a:pt x="189956" y="146959"/>
                  </a:lnTo>
                  <a:lnTo>
                    <a:pt x="189830" y="147086"/>
                  </a:lnTo>
                  <a:lnTo>
                    <a:pt x="189704" y="147194"/>
                  </a:lnTo>
                  <a:lnTo>
                    <a:pt x="189577" y="147285"/>
                  </a:lnTo>
                  <a:lnTo>
                    <a:pt x="189631" y="147447"/>
                  </a:lnTo>
                  <a:lnTo>
                    <a:pt x="190101" y="147014"/>
                  </a:lnTo>
                  <a:lnTo>
                    <a:pt x="190588" y="146580"/>
                  </a:lnTo>
                  <a:lnTo>
                    <a:pt x="190751" y="147032"/>
                  </a:lnTo>
                  <a:lnTo>
                    <a:pt x="190895" y="147501"/>
                  </a:lnTo>
                  <a:lnTo>
                    <a:pt x="191130" y="147935"/>
                  </a:lnTo>
                  <a:lnTo>
                    <a:pt x="191329" y="148368"/>
                  </a:lnTo>
                  <a:lnTo>
                    <a:pt x="191509" y="148820"/>
                  </a:lnTo>
                  <a:lnTo>
                    <a:pt x="191690" y="149271"/>
                  </a:lnTo>
                  <a:lnTo>
                    <a:pt x="191437" y="149542"/>
                  </a:lnTo>
                  <a:lnTo>
                    <a:pt x="191166" y="149831"/>
                  </a:lnTo>
                  <a:lnTo>
                    <a:pt x="191762" y="149434"/>
                  </a:lnTo>
                  <a:lnTo>
                    <a:pt x="192141" y="150228"/>
                  </a:lnTo>
                  <a:lnTo>
                    <a:pt x="191708" y="150589"/>
                  </a:lnTo>
                  <a:lnTo>
                    <a:pt x="191473" y="150824"/>
                  </a:lnTo>
                  <a:lnTo>
                    <a:pt x="191239" y="151059"/>
                  </a:lnTo>
                  <a:lnTo>
                    <a:pt x="191491" y="150932"/>
                  </a:lnTo>
                  <a:lnTo>
                    <a:pt x="191726" y="150788"/>
                  </a:lnTo>
                  <a:lnTo>
                    <a:pt x="191835" y="150698"/>
                  </a:lnTo>
                  <a:lnTo>
                    <a:pt x="191943" y="150607"/>
                  </a:lnTo>
                  <a:lnTo>
                    <a:pt x="192033" y="150499"/>
                  </a:lnTo>
                  <a:lnTo>
                    <a:pt x="192105" y="150373"/>
                  </a:lnTo>
                  <a:lnTo>
                    <a:pt x="192232" y="150535"/>
                  </a:lnTo>
                  <a:lnTo>
                    <a:pt x="192340" y="150698"/>
                  </a:lnTo>
                  <a:lnTo>
                    <a:pt x="192430" y="150878"/>
                  </a:lnTo>
                  <a:lnTo>
                    <a:pt x="192485" y="151077"/>
                  </a:lnTo>
                  <a:lnTo>
                    <a:pt x="192015" y="151528"/>
                  </a:lnTo>
                  <a:lnTo>
                    <a:pt x="191546" y="151998"/>
                  </a:lnTo>
                  <a:lnTo>
                    <a:pt x="191546" y="151998"/>
                  </a:lnTo>
                  <a:lnTo>
                    <a:pt x="192123" y="151691"/>
                  </a:lnTo>
                  <a:lnTo>
                    <a:pt x="192196" y="151601"/>
                  </a:lnTo>
                  <a:lnTo>
                    <a:pt x="192340" y="151564"/>
                  </a:lnTo>
                  <a:lnTo>
                    <a:pt x="192448" y="151492"/>
                  </a:lnTo>
                  <a:lnTo>
                    <a:pt x="192701" y="151402"/>
                  </a:lnTo>
                  <a:lnTo>
                    <a:pt x="192828" y="151799"/>
                  </a:lnTo>
                  <a:lnTo>
                    <a:pt x="192972" y="152178"/>
                  </a:lnTo>
                  <a:lnTo>
                    <a:pt x="193279" y="152955"/>
                  </a:lnTo>
                  <a:lnTo>
                    <a:pt x="193008" y="153298"/>
                  </a:lnTo>
                  <a:lnTo>
                    <a:pt x="192755" y="153659"/>
                  </a:lnTo>
                  <a:lnTo>
                    <a:pt x="193388" y="153099"/>
                  </a:lnTo>
                  <a:lnTo>
                    <a:pt x="193424" y="153334"/>
                  </a:lnTo>
                  <a:lnTo>
                    <a:pt x="193478" y="153587"/>
                  </a:lnTo>
                  <a:lnTo>
                    <a:pt x="193496" y="153840"/>
                  </a:lnTo>
                  <a:lnTo>
                    <a:pt x="193514" y="154093"/>
                  </a:lnTo>
                  <a:lnTo>
                    <a:pt x="193117" y="154291"/>
                  </a:lnTo>
                  <a:lnTo>
                    <a:pt x="192755" y="154490"/>
                  </a:lnTo>
                  <a:lnTo>
                    <a:pt x="193261" y="154472"/>
                  </a:lnTo>
                  <a:lnTo>
                    <a:pt x="193207" y="154255"/>
                  </a:lnTo>
                  <a:lnTo>
                    <a:pt x="193676" y="154327"/>
                  </a:lnTo>
                  <a:lnTo>
                    <a:pt x="193604" y="154562"/>
                  </a:lnTo>
                  <a:lnTo>
                    <a:pt x="193532" y="154779"/>
                  </a:lnTo>
                  <a:lnTo>
                    <a:pt x="193424" y="154995"/>
                  </a:lnTo>
                  <a:lnTo>
                    <a:pt x="193297" y="155176"/>
                  </a:lnTo>
                  <a:lnTo>
                    <a:pt x="193207" y="155248"/>
                  </a:lnTo>
                  <a:lnTo>
                    <a:pt x="193135" y="155321"/>
                  </a:lnTo>
                  <a:lnTo>
                    <a:pt x="193044" y="155393"/>
                  </a:lnTo>
                  <a:lnTo>
                    <a:pt x="192936" y="155429"/>
                  </a:lnTo>
                  <a:lnTo>
                    <a:pt x="192828" y="155465"/>
                  </a:lnTo>
                  <a:lnTo>
                    <a:pt x="192719" y="155483"/>
                  </a:lnTo>
                  <a:lnTo>
                    <a:pt x="192448" y="155483"/>
                  </a:lnTo>
                  <a:lnTo>
                    <a:pt x="192304" y="154959"/>
                  </a:lnTo>
                  <a:lnTo>
                    <a:pt x="192141" y="154454"/>
                  </a:lnTo>
                  <a:lnTo>
                    <a:pt x="191961" y="153966"/>
                  </a:lnTo>
                  <a:lnTo>
                    <a:pt x="191762" y="153461"/>
                  </a:lnTo>
                  <a:lnTo>
                    <a:pt x="191347" y="152485"/>
                  </a:lnTo>
                  <a:lnTo>
                    <a:pt x="190914" y="151510"/>
                  </a:lnTo>
                  <a:lnTo>
                    <a:pt x="190011" y="149596"/>
                  </a:lnTo>
                  <a:lnTo>
                    <a:pt x="189577" y="148621"/>
                  </a:lnTo>
                  <a:lnTo>
                    <a:pt x="189162" y="147646"/>
                  </a:lnTo>
                  <a:lnTo>
                    <a:pt x="188385" y="145768"/>
                  </a:lnTo>
                  <a:lnTo>
                    <a:pt x="187988" y="144829"/>
                  </a:lnTo>
                  <a:lnTo>
                    <a:pt x="187771" y="144377"/>
                  </a:lnTo>
                  <a:lnTo>
                    <a:pt x="187555" y="143908"/>
                  </a:lnTo>
                  <a:lnTo>
                    <a:pt x="187212" y="143239"/>
                  </a:lnTo>
                  <a:lnTo>
                    <a:pt x="186868" y="142553"/>
                  </a:lnTo>
                  <a:lnTo>
                    <a:pt x="186128" y="141217"/>
                  </a:lnTo>
                  <a:lnTo>
                    <a:pt x="185370" y="139899"/>
                  </a:lnTo>
                  <a:lnTo>
                    <a:pt x="185008" y="139230"/>
                  </a:lnTo>
                  <a:lnTo>
                    <a:pt x="184647" y="138562"/>
                  </a:lnTo>
                  <a:lnTo>
                    <a:pt x="184557" y="138382"/>
                  </a:lnTo>
                  <a:lnTo>
                    <a:pt x="184521" y="138219"/>
                  </a:lnTo>
                  <a:lnTo>
                    <a:pt x="184503" y="138039"/>
                  </a:lnTo>
                  <a:lnTo>
                    <a:pt x="184521" y="137858"/>
                  </a:lnTo>
                  <a:lnTo>
                    <a:pt x="184539" y="137677"/>
                  </a:lnTo>
                  <a:lnTo>
                    <a:pt x="184575" y="137497"/>
                  </a:lnTo>
                  <a:lnTo>
                    <a:pt x="184683" y="137154"/>
                  </a:lnTo>
                  <a:lnTo>
                    <a:pt x="184069" y="137190"/>
                  </a:lnTo>
                  <a:lnTo>
                    <a:pt x="183979" y="137407"/>
                  </a:lnTo>
                  <a:lnTo>
                    <a:pt x="183907" y="137641"/>
                  </a:lnTo>
                  <a:lnTo>
                    <a:pt x="183853" y="137858"/>
                  </a:lnTo>
                  <a:lnTo>
                    <a:pt x="183817" y="138093"/>
                  </a:lnTo>
                  <a:lnTo>
                    <a:pt x="183799" y="138328"/>
                  </a:lnTo>
                  <a:lnTo>
                    <a:pt x="183835" y="138562"/>
                  </a:lnTo>
                  <a:lnTo>
                    <a:pt x="183889" y="138797"/>
                  </a:lnTo>
                  <a:lnTo>
                    <a:pt x="183979" y="139014"/>
                  </a:lnTo>
                  <a:lnTo>
                    <a:pt x="184286" y="139646"/>
                  </a:lnTo>
                  <a:lnTo>
                    <a:pt x="184611" y="140278"/>
                  </a:lnTo>
                  <a:lnTo>
                    <a:pt x="185315" y="141542"/>
                  </a:lnTo>
                  <a:lnTo>
                    <a:pt x="186002" y="142788"/>
                  </a:lnTo>
                  <a:lnTo>
                    <a:pt x="186345" y="143420"/>
                  </a:lnTo>
                  <a:lnTo>
                    <a:pt x="186652" y="144052"/>
                  </a:lnTo>
                  <a:lnTo>
                    <a:pt x="187067" y="144919"/>
                  </a:lnTo>
                  <a:lnTo>
                    <a:pt x="187464" y="145786"/>
                  </a:lnTo>
                  <a:lnTo>
                    <a:pt x="187862" y="146653"/>
                  </a:lnTo>
                  <a:lnTo>
                    <a:pt x="188223" y="147519"/>
                  </a:lnTo>
                  <a:lnTo>
                    <a:pt x="188963" y="149289"/>
                  </a:lnTo>
                  <a:lnTo>
                    <a:pt x="189342" y="150156"/>
                  </a:lnTo>
                  <a:lnTo>
                    <a:pt x="189722" y="151041"/>
                  </a:lnTo>
                  <a:lnTo>
                    <a:pt x="190227" y="152160"/>
                  </a:lnTo>
                  <a:lnTo>
                    <a:pt x="190733" y="153280"/>
                  </a:lnTo>
                  <a:lnTo>
                    <a:pt x="190986" y="153840"/>
                  </a:lnTo>
                  <a:lnTo>
                    <a:pt x="191221" y="154400"/>
                  </a:lnTo>
                  <a:lnTo>
                    <a:pt x="191437" y="154977"/>
                  </a:lnTo>
                  <a:lnTo>
                    <a:pt x="191654" y="155555"/>
                  </a:lnTo>
                  <a:lnTo>
                    <a:pt x="191690" y="155682"/>
                  </a:lnTo>
                  <a:lnTo>
                    <a:pt x="191762" y="155790"/>
                  </a:lnTo>
                  <a:lnTo>
                    <a:pt x="191853" y="155880"/>
                  </a:lnTo>
                  <a:lnTo>
                    <a:pt x="191943" y="155971"/>
                  </a:lnTo>
                  <a:lnTo>
                    <a:pt x="192160" y="156115"/>
                  </a:lnTo>
                  <a:lnTo>
                    <a:pt x="192376" y="156260"/>
                  </a:lnTo>
                  <a:lnTo>
                    <a:pt x="192178" y="157397"/>
                  </a:lnTo>
                  <a:lnTo>
                    <a:pt x="191979" y="158535"/>
                  </a:lnTo>
                  <a:lnTo>
                    <a:pt x="191871" y="159095"/>
                  </a:lnTo>
                  <a:lnTo>
                    <a:pt x="191798" y="159673"/>
                  </a:lnTo>
                  <a:lnTo>
                    <a:pt x="191744" y="160232"/>
                  </a:lnTo>
                  <a:lnTo>
                    <a:pt x="191708" y="160810"/>
                  </a:lnTo>
                  <a:lnTo>
                    <a:pt x="191618" y="161677"/>
                  </a:lnTo>
                  <a:lnTo>
                    <a:pt x="191564" y="162544"/>
                  </a:lnTo>
                  <a:lnTo>
                    <a:pt x="191546" y="163411"/>
                  </a:lnTo>
                  <a:lnTo>
                    <a:pt x="191528" y="164296"/>
                  </a:lnTo>
                  <a:lnTo>
                    <a:pt x="191546" y="165162"/>
                  </a:lnTo>
                  <a:lnTo>
                    <a:pt x="191564" y="166029"/>
                  </a:lnTo>
                  <a:lnTo>
                    <a:pt x="191618" y="167763"/>
                  </a:lnTo>
                  <a:lnTo>
                    <a:pt x="191672" y="168268"/>
                  </a:lnTo>
                  <a:lnTo>
                    <a:pt x="191690" y="168774"/>
                  </a:lnTo>
                  <a:lnTo>
                    <a:pt x="191708" y="169280"/>
                  </a:lnTo>
                  <a:lnTo>
                    <a:pt x="191708" y="169785"/>
                  </a:lnTo>
                  <a:lnTo>
                    <a:pt x="191690" y="170779"/>
                  </a:lnTo>
                  <a:lnTo>
                    <a:pt x="191636" y="171790"/>
                  </a:lnTo>
                  <a:lnTo>
                    <a:pt x="191546" y="172801"/>
                  </a:lnTo>
                  <a:lnTo>
                    <a:pt x="191473" y="173794"/>
                  </a:lnTo>
                  <a:lnTo>
                    <a:pt x="191383" y="174806"/>
                  </a:lnTo>
                  <a:lnTo>
                    <a:pt x="191311" y="175817"/>
                  </a:lnTo>
                  <a:lnTo>
                    <a:pt x="191239" y="176557"/>
                  </a:lnTo>
                  <a:lnTo>
                    <a:pt x="191221" y="176936"/>
                  </a:lnTo>
                  <a:lnTo>
                    <a:pt x="191221" y="177316"/>
                  </a:lnTo>
                  <a:lnTo>
                    <a:pt x="191239" y="177496"/>
                  </a:lnTo>
                  <a:lnTo>
                    <a:pt x="191257" y="177677"/>
                  </a:lnTo>
                  <a:lnTo>
                    <a:pt x="191293" y="177857"/>
                  </a:lnTo>
                  <a:lnTo>
                    <a:pt x="191347" y="178038"/>
                  </a:lnTo>
                  <a:lnTo>
                    <a:pt x="191419" y="178201"/>
                  </a:lnTo>
                  <a:lnTo>
                    <a:pt x="191491" y="178363"/>
                  </a:lnTo>
                  <a:lnTo>
                    <a:pt x="191600" y="178526"/>
                  </a:lnTo>
                  <a:lnTo>
                    <a:pt x="191726" y="178688"/>
                  </a:lnTo>
                  <a:lnTo>
                    <a:pt x="191762" y="179194"/>
                  </a:lnTo>
                  <a:lnTo>
                    <a:pt x="191835" y="179717"/>
                  </a:lnTo>
                  <a:lnTo>
                    <a:pt x="191925" y="180223"/>
                  </a:lnTo>
                  <a:lnTo>
                    <a:pt x="192033" y="180729"/>
                  </a:lnTo>
                  <a:lnTo>
                    <a:pt x="192160" y="181234"/>
                  </a:lnTo>
                  <a:lnTo>
                    <a:pt x="192304" y="181740"/>
                  </a:lnTo>
                  <a:lnTo>
                    <a:pt x="192593" y="182733"/>
                  </a:lnTo>
                  <a:lnTo>
                    <a:pt x="192792" y="183456"/>
                  </a:lnTo>
                  <a:lnTo>
                    <a:pt x="193008" y="184178"/>
                  </a:lnTo>
                  <a:lnTo>
                    <a:pt x="193478" y="185605"/>
                  </a:lnTo>
                  <a:lnTo>
                    <a:pt x="193947" y="187049"/>
                  </a:lnTo>
                  <a:lnTo>
                    <a:pt x="194164" y="187772"/>
                  </a:lnTo>
                  <a:lnTo>
                    <a:pt x="194363" y="188494"/>
                  </a:lnTo>
                  <a:lnTo>
                    <a:pt x="194615" y="189361"/>
                  </a:lnTo>
                  <a:lnTo>
                    <a:pt x="194922" y="190209"/>
                  </a:lnTo>
                  <a:lnTo>
                    <a:pt x="195229" y="191058"/>
                  </a:lnTo>
                  <a:lnTo>
                    <a:pt x="195573" y="191889"/>
                  </a:lnTo>
                  <a:lnTo>
                    <a:pt x="196259" y="193568"/>
                  </a:lnTo>
                  <a:lnTo>
                    <a:pt x="196602" y="194399"/>
                  </a:lnTo>
                  <a:lnTo>
                    <a:pt x="196927" y="195248"/>
                  </a:lnTo>
                  <a:lnTo>
                    <a:pt x="197306" y="196151"/>
                  </a:lnTo>
                  <a:lnTo>
                    <a:pt x="197685" y="197054"/>
                  </a:lnTo>
                  <a:lnTo>
                    <a:pt x="198065" y="197938"/>
                  </a:lnTo>
                  <a:lnTo>
                    <a:pt x="198245" y="198390"/>
                  </a:lnTo>
                  <a:lnTo>
                    <a:pt x="198426" y="198859"/>
                  </a:lnTo>
                  <a:lnTo>
                    <a:pt x="199600" y="202092"/>
                  </a:lnTo>
                  <a:lnTo>
                    <a:pt x="200177" y="203735"/>
                  </a:lnTo>
                  <a:lnTo>
                    <a:pt x="200737" y="205360"/>
                  </a:lnTo>
                  <a:lnTo>
                    <a:pt x="200954" y="205884"/>
                  </a:lnTo>
                  <a:lnTo>
                    <a:pt x="201080" y="206137"/>
                  </a:lnTo>
                  <a:lnTo>
                    <a:pt x="201207" y="206408"/>
                  </a:lnTo>
                  <a:lnTo>
                    <a:pt x="201351" y="206643"/>
                  </a:lnTo>
                  <a:lnTo>
                    <a:pt x="201532" y="206859"/>
                  </a:lnTo>
                  <a:lnTo>
                    <a:pt x="201640" y="206950"/>
                  </a:lnTo>
                  <a:lnTo>
                    <a:pt x="201749" y="207040"/>
                  </a:lnTo>
                  <a:lnTo>
                    <a:pt x="201857" y="207130"/>
                  </a:lnTo>
                  <a:lnTo>
                    <a:pt x="201983" y="207184"/>
                  </a:lnTo>
                  <a:lnTo>
                    <a:pt x="202272" y="207220"/>
                  </a:lnTo>
                  <a:lnTo>
                    <a:pt x="202417" y="207239"/>
                  </a:lnTo>
                  <a:lnTo>
                    <a:pt x="202724" y="207239"/>
                  </a:lnTo>
                  <a:lnTo>
                    <a:pt x="202868" y="207202"/>
                  </a:lnTo>
                  <a:lnTo>
                    <a:pt x="202995" y="207148"/>
                  </a:lnTo>
                  <a:lnTo>
                    <a:pt x="203103" y="207076"/>
                  </a:lnTo>
                  <a:lnTo>
                    <a:pt x="203139" y="206895"/>
                  </a:lnTo>
                  <a:lnTo>
                    <a:pt x="203157" y="206733"/>
                  </a:lnTo>
                  <a:lnTo>
                    <a:pt x="203175" y="206570"/>
                  </a:lnTo>
                  <a:lnTo>
                    <a:pt x="203157" y="206408"/>
                  </a:lnTo>
                  <a:lnTo>
                    <a:pt x="203139" y="206245"/>
                  </a:lnTo>
                  <a:lnTo>
                    <a:pt x="203121" y="206083"/>
                  </a:lnTo>
                  <a:lnTo>
                    <a:pt x="203031" y="205758"/>
                  </a:lnTo>
                  <a:lnTo>
                    <a:pt x="202904" y="205451"/>
                  </a:lnTo>
                  <a:lnTo>
                    <a:pt x="202760" y="205144"/>
                  </a:lnTo>
                  <a:lnTo>
                    <a:pt x="202453" y="204566"/>
                  </a:lnTo>
                  <a:lnTo>
                    <a:pt x="202001" y="203681"/>
                  </a:lnTo>
                  <a:lnTo>
                    <a:pt x="201586" y="202778"/>
                  </a:lnTo>
                  <a:lnTo>
                    <a:pt x="201189" y="201875"/>
                  </a:lnTo>
                  <a:lnTo>
                    <a:pt x="200828" y="200954"/>
                  </a:lnTo>
                  <a:lnTo>
                    <a:pt x="200484" y="200033"/>
                  </a:lnTo>
                  <a:lnTo>
                    <a:pt x="200141" y="199112"/>
                  </a:lnTo>
                  <a:lnTo>
                    <a:pt x="199816" y="198173"/>
                  </a:lnTo>
                  <a:lnTo>
                    <a:pt x="199509" y="197234"/>
                  </a:lnTo>
                  <a:lnTo>
                    <a:pt x="198913" y="195338"/>
                  </a:lnTo>
                  <a:lnTo>
                    <a:pt x="198299" y="193460"/>
                  </a:lnTo>
                  <a:lnTo>
                    <a:pt x="197974" y="192521"/>
                  </a:lnTo>
                  <a:lnTo>
                    <a:pt x="197649" y="191582"/>
                  </a:lnTo>
                  <a:lnTo>
                    <a:pt x="197306" y="190661"/>
                  </a:lnTo>
                  <a:lnTo>
                    <a:pt x="196963" y="189740"/>
                  </a:lnTo>
                  <a:lnTo>
                    <a:pt x="196494" y="188386"/>
                  </a:lnTo>
                  <a:lnTo>
                    <a:pt x="195988" y="187013"/>
                  </a:lnTo>
                  <a:lnTo>
                    <a:pt x="195482" y="185677"/>
                  </a:lnTo>
                  <a:lnTo>
                    <a:pt x="194977" y="184322"/>
                  </a:lnTo>
                  <a:lnTo>
                    <a:pt x="193947" y="181632"/>
                  </a:lnTo>
                  <a:lnTo>
                    <a:pt x="193442" y="180277"/>
                  </a:lnTo>
                  <a:lnTo>
                    <a:pt x="192936" y="178923"/>
                  </a:lnTo>
                  <a:lnTo>
                    <a:pt x="193008" y="178164"/>
                  </a:lnTo>
                  <a:lnTo>
                    <a:pt x="193044" y="177406"/>
                  </a:lnTo>
                  <a:lnTo>
                    <a:pt x="193081" y="176629"/>
                  </a:lnTo>
                  <a:lnTo>
                    <a:pt x="193099" y="175871"/>
                  </a:lnTo>
                  <a:lnTo>
                    <a:pt x="193135" y="174336"/>
                  </a:lnTo>
                  <a:lnTo>
                    <a:pt x="193135" y="172801"/>
                  </a:lnTo>
                  <a:lnTo>
                    <a:pt x="193135" y="171266"/>
                  </a:lnTo>
                  <a:lnTo>
                    <a:pt x="193135" y="169731"/>
                  </a:lnTo>
                  <a:lnTo>
                    <a:pt x="193171" y="168196"/>
                  </a:lnTo>
                  <a:lnTo>
                    <a:pt x="193207" y="167420"/>
                  </a:lnTo>
                  <a:lnTo>
                    <a:pt x="193261" y="166661"/>
                  </a:lnTo>
                  <a:lnTo>
                    <a:pt x="193261" y="165307"/>
                  </a:lnTo>
                  <a:lnTo>
                    <a:pt x="193279" y="163971"/>
                  </a:lnTo>
                  <a:lnTo>
                    <a:pt x="193279" y="163284"/>
                  </a:lnTo>
                  <a:lnTo>
                    <a:pt x="193297" y="162616"/>
                  </a:lnTo>
                  <a:lnTo>
                    <a:pt x="193333" y="161948"/>
                  </a:lnTo>
                  <a:lnTo>
                    <a:pt x="193388" y="161280"/>
                  </a:lnTo>
                  <a:lnTo>
                    <a:pt x="193550" y="159925"/>
                  </a:lnTo>
                  <a:lnTo>
                    <a:pt x="193676" y="158571"/>
                  </a:lnTo>
                  <a:lnTo>
                    <a:pt x="193785" y="157217"/>
                  </a:lnTo>
                  <a:lnTo>
                    <a:pt x="193875" y="155862"/>
                  </a:lnTo>
                  <a:lnTo>
                    <a:pt x="193983" y="155682"/>
                  </a:lnTo>
                  <a:lnTo>
                    <a:pt x="194074" y="155501"/>
                  </a:lnTo>
                  <a:lnTo>
                    <a:pt x="194146" y="155302"/>
                  </a:lnTo>
                  <a:lnTo>
                    <a:pt x="194200" y="155122"/>
                  </a:lnTo>
                  <a:lnTo>
                    <a:pt x="194236" y="154923"/>
                  </a:lnTo>
                  <a:lnTo>
                    <a:pt x="194272" y="154725"/>
                  </a:lnTo>
                  <a:lnTo>
                    <a:pt x="194290" y="154526"/>
                  </a:lnTo>
                  <a:lnTo>
                    <a:pt x="194290" y="154327"/>
                  </a:lnTo>
                  <a:lnTo>
                    <a:pt x="194272" y="154129"/>
                  </a:lnTo>
                  <a:lnTo>
                    <a:pt x="194254" y="153912"/>
                  </a:lnTo>
                  <a:lnTo>
                    <a:pt x="194182" y="153515"/>
                  </a:lnTo>
                  <a:lnTo>
                    <a:pt x="194074" y="153117"/>
                  </a:lnTo>
                  <a:lnTo>
                    <a:pt x="193947" y="152738"/>
                  </a:lnTo>
                  <a:lnTo>
                    <a:pt x="193713" y="152142"/>
                  </a:lnTo>
                  <a:lnTo>
                    <a:pt x="193478" y="151564"/>
                  </a:lnTo>
                  <a:lnTo>
                    <a:pt x="192972" y="150427"/>
                  </a:lnTo>
                  <a:lnTo>
                    <a:pt x="191907" y="148133"/>
                  </a:lnTo>
                  <a:lnTo>
                    <a:pt x="191816" y="147953"/>
                  </a:lnTo>
                  <a:lnTo>
                    <a:pt x="191762" y="147754"/>
                  </a:lnTo>
                  <a:lnTo>
                    <a:pt x="191654" y="147375"/>
                  </a:lnTo>
                  <a:lnTo>
                    <a:pt x="191564" y="146996"/>
                  </a:lnTo>
                  <a:lnTo>
                    <a:pt x="191491" y="146797"/>
                  </a:lnTo>
                  <a:lnTo>
                    <a:pt x="191419" y="146616"/>
                  </a:lnTo>
                  <a:lnTo>
                    <a:pt x="191130" y="145966"/>
                  </a:lnTo>
                  <a:lnTo>
                    <a:pt x="190805" y="145334"/>
                  </a:lnTo>
                  <a:lnTo>
                    <a:pt x="190480" y="144720"/>
                  </a:lnTo>
                  <a:lnTo>
                    <a:pt x="190155" y="144088"/>
                  </a:lnTo>
                  <a:lnTo>
                    <a:pt x="189812" y="143474"/>
                  </a:lnTo>
                  <a:lnTo>
                    <a:pt x="189451" y="142860"/>
                  </a:lnTo>
                  <a:lnTo>
                    <a:pt x="189090" y="142264"/>
                  </a:lnTo>
                  <a:lnTo>
                    <a:pt x="188710" y="141668"/>
                  </a:lnTo>
                  <a:lnTo>
                    <a:pt x="188096" y="140585"/>
                  </a:lnTo>
                  <a:lnTo>
                    <a:pt x="187482" y="139501"/>
                  </a:lnTo>
                  <a:lnTo>
                    <a:pt x="186868" y="138418"/>
                  </a:lnTo>
                  <a:lnTo>
                    <a:pt x="186273" y="137334"/>
                  </a:lnTo>
                  <a:lnTo>
                    <a:pt x="186525" y="137136"/>
                  </a:lnTo>
                  <a:lnTo>
                    <a:pt x="186778" y="136901"/>
                  </a:lnTo>
                  <a:lnTo>
                    <a:pt x="186886" y="136793"/>
                  </a:lnTo>
                  <a:lnTo>
                    <a:pt x="186995" y="136648"/>
                  </a:lnTo>
                  <a:lnTo>
                    <a:pt x="187085" y="136522"/>
                  </a:lnTo>
                  <a:lnTo>
                    <a:pt x="187157" y="136359"/>
                  </a:lnTo>
                  <a:lnTo>
                    <a:pt x="187519" y="135583"/>
                  </a:lnTo>
                  <a:lnTo>
                    <a:pt x="187844" y="134806"/>
                  </a:lnTo>
                  <a:lnTo>
                    <a:pt x="188151" y="134012"/>
                  </a:lnTo>
                  <a:lnTo>
                    <a:pt x="188440" y="133199"/>
                  </a:lnTo>
                  <a:lnTo>
                    <a:pt x="188837" y="131971"/>
                  </a:lnTo>
                  <a:lnTo>
                    <a:pt x="189216" y="130725"/>
                  </a:lnTo>
                  <a:lnTo>
                    <a:pt x="189974" y="128251"/>
                  </a:lnTo>
                  <a:lnTo>
                    <a:pt x="190733" y="125795"/>
                  </a:lnTo>
                  <a:lnTo>
                    <a:pt x="191509" y="123321"/>
                  </a:lnTo>
                  <a:lnTo>
                    <a:pt x="191636" y="122870"/>
                  </a:lnTo>
                  <a:lnTo>
                    <a:pt x="191744" y="122418"/>
                  </a:lnTo>
                  <a:lnTo>
                    <a:pt x="191835" y="121967"/>
                  </a:lnTo>
                  <a:lnTo>
                    <a:pt x="191925" y="121497"/>
                  </a:lnTo>
                  <a:lnTo>
                    <a:pt x="191979" y="121046"/>
                  </a:lnTo>
                  <a:lnTo>
                    <a:pt x="192033" y="120576"/>
                  </a:lnTo>
                  <a:lnTo>
                    <a:pt x="192105" y="119637"/>
                  </a:lnTo>
                  <a:lnTo>
                    <a:pt x="192232" y="118752"/>
                  </a:lnTo>
                  <a:lnTo>
                    <a:pt x="192376" y="117867"/>
                  </a:lnTo>
                  <a:lnTo>
                    <a:pt x="192539" y="116983"/>
                  </a:lnTo>
                  <a:lnTo>
                    <a:pt x="192719" y="116098"/>
                  </a:lnTo>
                  <a:lnTo>
                    <a:pt x="192918" y="115213"/>
                  </a:lnTo>
                  <a:lnTo>
                    <a:pt x="193135" y="114328"/>
                  </a:lnTo>
                  <a:lnTo>
                    <a:pt x="193369" y="113461"/>
                  </a:lnTo>
                  <a:lnTo>
                    <a:pt x="193622" y="112594"/>
                  </a:lnTo>
                  <a:lnTo>
                    <a:pt x="193821" y="111962"/>
                  </a:lnTo>
                  <a:lnTo>
                    <a:pt x="193983" y="111312"/>
                  </a:lnTo>
                  <a:lnTo>
                    <a:pt x="194327" y="110012"/>
                  </a:lnTo>
                  <a:lnTo>
                    <a:pt x="194941" y="107412"/>
                  </a:lnTo>
                  <a:lnTo>
                    <a:pt x="195302" y="105913"/>
                  </a:lnTo>
                  <a:lnTo>
                    <a:pt x="195663" y="104414"/>
                  </a:lnTo>
                  <a:lnTo>
                    <a:pt x="195825" y="103655"/>
                  </a:lnTo>
                  <a:lnTo>
                    <a:pt x="195970" y="102897"/>
                  </a:lnTo>
                  <a:lnTo>
                    <a:pt x="196096" y="102138"/>
                  </a:lnTo>
                  <a:lnTo>
                    <a:pt x="196205" y="101380"/>
                  </a:lnTo>
                  <a:lnTo>
                    <a:pt x="196277" y="100694"/>
                  </a:lnTo>
                  <a:lnTo>
                    <a:pt x="196349" y="100008"/>
                  </a:lnTo>
                  <a:lnTo>
                    <a:pt x="196457" y="99339"/>
                  </a:lnTo>
                  <a:lnTo>
                    <a:pt x="196602" y="98653"/>
                  </a:lnTo>
                  <a:lnTo>
                    <a:pt x="196891" y="98581"/>
                  </a:lnTo>
                  <a:lnTo>
                    <a:pt x="197180" y="98491"/>
                  </a:lnTo>
                  <a:lnTo>
                    <a:pt x="197469" y="98364"/>
                  </a:lnTo>
                  <a:lnTo>
                    <a:pt x="197758" y="98256"/>
                  </a:lnTo>
                  <a:lnTo>
                    <a:pt x="198010" y="98111"/>
                  </a:lnTo>
                  <a:lnTo>
                    <a:pt x="198281" y="97967"/>
                  </a:lnTo>
                  <a:lnTo>
                    <a:pt x="198534" y="97804"/>
                  </a:lnTo>
                  <a:lnTo>
                    <a:pt x="198787" y="97624"/>
                  </a:lnTo>
                  <a:lnTo>
                    <a:pt x="199275" y="97263"/>
                  </a:lnTo>
                  <a:lnTo>
                    <a:pt x="199744" y="96865"/>
                  </a:lnTo>
                  <a:lnTo>
                    <a:pt x="200177" y="96432"/>
                  </a:lnTo>
                  <a:lnTo>
                    <a:pt x="200593" y="95999"/>
                  </a:lnTo>
                  <a:lnTo>
                    <a:pt x="201008" y="96089"/>
                  </a:lnTo>
                  <a:lnTo>
                    <a:pt x="201424" y="96161"/>
                  </a:lnTo>
                  <a:lnTo>
                    <a:pt x="201839" y="96197"/>
                  </a:lnTo>
                  <a:lnTo>
                    <a:pt x="202254" y="96233"/>
                  </a:lnTo>
                  <a:lnTo>
                    <a:pt x="203103" y="96251"/>
                  </a:lnTo>
                  <a:lnTo>
                    <a:pt x="203952" y="96269"/>
                  </a:lnTo>
                  <a:lnTo>
                    <a:pt x="204692" y="96269"/>
                  </a:lnTo>
                  <a:lnTo>
                    <a:pt x="205414" y="96324"/>
                  </a:lnTo>
                  <a:lnTo>
                    <a:pt x="206155" y="96396"/>
                  </a:lnTo>
                  <a:lnTo>
                    <a:pt x="206516" y="96432"/>
                  </a:lnTo>
                  <a:lnTo>
                    <a:pt x="206895" y="96432"/>
                  </a:lnTo>
                  <a:lnTo>
                    <a:pt x="207618" y="96468"/>
                  </a:lnTo>
                  <a:lnTo>
                    <a:pt x="208340" y="96504"/>
                  </a:lnTo>
                  <a:lnTo>
                    <a:pt x="209062" y="96576"/>
                  </a:lnTo>
                  <a:lnTo>
                    <a:pt x="209785" y="96649"/>
                  </a:lnTo>
                  <a:lnTo>
                    <a:pt x="211229" y="96811"/>
                  </a:lnTo>
                  <a:lnTo>
                    <a:pt x="212674" y="96992"/>
                  </a:lnTo>
                  <a:lnTo>
                    <a:pt x="212836" y="97172"/>
                  </a:lnTo>
                  <a:lnTo>
                    <a:pt x="212981" y="97371"/>
                  </a:lnTo>
                  <a:lnTo>
                    <a:pt x="213107" y="97588"/>
                  </a:lnTo>
                  <a:lnTo>
                    <a:pt x="213216" y="97804"/>
                  </a:lnTo>
                  <a:lnTo>
                    <a:pt x="213306" y="98039"/>
                  </a:lnTo>
                  <a:lnTo>
                    <a:pt x="213396" y="98256"/>
                  </a:lnTo>
                  <a:lnTo>
                    <a:pt x="213559" y="98725"/>
                  </a:lnTo>
                  <a:lnTo>
                    <a:pt x="213703" y="99357"/>
                  </a:lnTo>
                  <a:lnTo>
                    <a:pt x="213830" y="99990"/>
                  </a:lnTo>
                  <a:lnTo>
                    <a:pt x="213920" y="100640"/>
                  </a:lnTo>
                  <a:lnTo>
                    <a:pt x="213974" y="101272"/>
                  </a:lnTo>
                  <a:lnTo>
                    <a:pt x="214010" y="101904"/>
                  </a:lnTo>
                  <a:lnTo>
                    <a:pt x="214010" y="102554"/>
                  </a:lnTo>
                  <a:lnTo>
                    <a:pt x="213992" y="103186"/>
                  </a:lnTo>
                  <a:lnTo>
                    <a:pt x="213956" y="103836"/>
                  </a:lnTo>
                  <a:lnTo>
                    <a:pt x="213902" y="104486"/>
                  </a:lnTo>
                  <a:lnTo>
                    <a:pt x="213848" y="105118"/>
                  </a:lnTo>
                  <a:lnTo>
                    <a:pt x="213685" y="106400"/>
                  </a:lnTo>
                  <a:lnTo>
                    <a:pt x="213324" y="108947"/>
                  </a:lnTo>
                  <a:lnTo>
                    <a:pt x="213252" y="109470"/>
                  </a:lnTo>
                  <a:lnTo>
                    <a:pt x="213180" y="109976"/>
                  </a:lnTo>
                  <a:lnTo>
                    <a:pt x="212999" y="111005"/>
                  </a:lnTo>
                  <a:lnTo>
                    <a:pt x="212909" y="111529"/>
                  </a:lnTo>
                  <a:lnTo>
                    <a:pt x="212818" y="112053"/>
                  </a:lnTo>
                  <a:lnTo>
                    <a:pt x="212764" y="112558"/>
                  </a:lnTo>
                  <a:lnTo>
                    <a:pt x="212710" y="113082"/>
                  </a:lnTo>
                  <a:lnTo>
                    <a:pt x="212656" y="113768"/>
                  </a:lnTo>
                  <a:lnTo>
                    <a:pt x="212584" y="114436"/>
                  </a:lnTo>
                  <a:lnTo>
                    <a:pt x="212493" y="115104"/>
                  </a:lnTo>
                  <a:lnTo>
                    <a:pt x="212367" y="115773"/>
                  </a:lnTo>
                  <a:lnTo>
                    <a:pt x="211590" y="116242"/>
                  </a:lnTo>
                  <a:lnTo>
                    <a:pt x="210832" y="116730"/>
                  </a:lnTo>
                  <a:lnTo>
                    <a:pt x="209297" y="117705"/>
                  </a:lnTo>
                  <a:lnTo>
                    <a:pt x="208520" y="118192"/>
                  </a:lnTo>
                  <a:lnTo>
                    <a:pt x="207744" y="118644"/>
                  </a:lnTo>
                  <a:lnTo>
                    <a:pt x="206949" y="119077"/>
                  </a:lnTo>
                  <a:lnTo>
                    <a:pt x="206137" y="119493"/>
                  </a:lnTo>
                  <a:lnTo>
                    <a:pt x="205342" y="119890"/>
                  </a:lnTo>
                  <a:lnTo>
                    <a:pt x="204548" y="120287"/>
                  </a:lnTo>
                  <a:lnTo>
                    <a:pt x="203735" y="120648"/>
                  </a:lnTo>
                  <a:lnTo>
                    <a:pt x="202922" y="121010"/>
                  </a:lnTo>
                  <a:lnTo>
                    <a:pt x="202164" y="121353"/>
                  </a:lnTo>
                  <a:lnTo>
                    <a:pt x="201424" y="121696"/>
                  </a:lnTo>
                  <a:lnTo>
                    <a:pt x="200701" y="122039"/>
                  </a:lnTo>
                  <a:lnTo>
                    <a:pt x="199961" y="122418"/>
                  </a:lnTo>
                  <a:lnTo>
                    <a:pt x="198516" y="123158"/>
                  </a:lnTo>
                  <a:lnTo>
                    <a:pt x="197071" y="123953"/>
                  </a:lnTo>
                  <a:lnTo>
                    <a:pt x="196494" y="124242"/>
                  </a:lnTo>
                  <a:lnTo>
                    <a:pt x="195916" y="124513"/>
                  </a:lnTo>
                  <a:lnTo>
                    <a:pt x="195302" y="124766"/>
                  </a:lnTo>
                  <a:lnTo>
                    <a:pt x="194706" y="125000"/>
                  </a:lnTo>
                  <a:lnTo>
                    <a:pt x="193478" y="125416"/>
                  </a:lnTo>
                  <a:lnTo>
                    <a:pt x="192846" y="125632"/>
                  </a:lnTo>
                  <a:lnTo>
                    <a:pt x="192250" y="125849"/>
                  </a:lnTo>
                  <a:lnTo>
                    <a:pt x="192160" y="125885"/>
                  </a:lnTo>
                  <a:lnTo>
                    <a:pt x="192069" y="125903"/>
                  </a:lnTo>
                  <a:lnTo>
                    <a:pt x="191889" y="125921"/>
                  </a:lnTo>
                  <a:lnTo>
                    <a:pt x="191708" y="125921"/>
                  </a:lnTo>
                  <a:lnTo>
                    <a:pt x="191528" y="125885"/>
                  </a:lnTo>
                  <a:lnTo>
                    <a:pt x="191166" y="125777"/>
                  </a:lnTo>
                  <a:lnTo>
                    <a:pt x="190986" y="125723"/>
                  </a:lnTo>
                  <a:lnTo>
                    <a:pt x="190823" y="125687"/>
                  </a:lnTo>
                  <a:lnTo>
                    <a:pt x="190787" y="125759"/>
                  </a:lnTo>
                  <a:lnTo>
                    <a:pt x="190769" y="125831"/>
                  </a:lnTo>
                  <a:lnTo>
                    <a:pt x="190751" y="125903"/>
                  </a:lnTo>
                  <a:lnTo>
                    <a:pt x="190751" y="125976"/>
                  </a:lnTo>
                  <a:lnTo>
                    <a:pt x="190787" y="126102"/>
                  </a:lnTo>
                  <a:lnTo>
                    <a:pt x="190859" y="126228"/>
                  </a:lnTo>
                  <a:lnTo>
                    <a:pt x="191022" y="126481"/>
                  </a:lnTo>
                  <a:lnTo>
                    <a:pt x="191094" y="126608"/>
                  </a:lnTo>
                  <a:lnTo>
                    <a:pt x="191166" y="126734"/>
                  </a:lnTo>
                  <a:lnTo>
                    <a:pt x="191202" y="127005"/>
                  </a:lnTo>
                  <a:lnTo>
                    <a:pt x="191221" y="127294"/>
                  </a:lnTo>
                  <a:lnTo>
                    <a:pt x="191257" y="127836"/>
                  </a:lnTo>
                  <a:lnTo>
                    <a:pt x="191600" y="127745"/>
                  </a:lnTo>
                  <a:lnTo>
                    <a:pt x="191600" y="127402"/>
                  </a:lnTo>
                  <a:lnTo>
                    <a:pt x="191600" y="127059"/>
                  </a:lnTo>
                  <a:lnTo>
                    <a:pt x="191564" y="126391"/>
                  </a:lnTo>
                  <a:lnTo>
                    <a:pt x="191564" y="126391"/>
                  </a:lnTo>
                  <a:lnTo>
                    <a:pt x="191744" y="126445"/>
                  </a:lnTo>
                  <a:lnTo>
                    <a:pt x="191889" y="126535"/>
                  </a:lnTo>
                  <a:lnTo>
                    <a:pt x="191997" y="126644"/>
                  </a:lnTo>
                  <a:lnTo>
                    <a:pt x="192105" y="126788"/>
                  </a:lnTo>
                  <a:lnTo>
                    <a:pt x="192196" y="126933"/>
                  </a:lnTo>
                  <a:lnTo>
                    <a:pt x="192268" y="127077"/>
                  </a:lnTo>
                  <a:lnTo>
                    <a:pt x="192394" y="127402"/>
                  </a:lnTo>
                  <a:lnTo>
                    <a:pt x="192521" y="127420"/>
                  </a:lnTo>
                  <a:lnTo>
                    <a:pt x="192611" y="127781"/>
                  </a:lnTo>
                  <a:lnTo>
                    <a:pt x="192647" y="127583"/>
                  </a:lnTo>
                  <a:lnTo>
                    <a:pt x="192665" y="127402"/>
                  </a:lnTo>
                  <a:lnTo>
                    <a:pt x="192629" y="127222"/>
                  </a:lnTo>
                  <a:lnTo>
                    <a:pt x="192593" y="127041"/>
                  </a:lnTo>
                  <a:lnTo>
                    <a:pt x="192467" y="126680"/>
                  </a:lnTo>
                  <a:lnTo>
                    <a:pt x="192340" y="126337"/>
                  </a:lnTo>
                  <a:lnTo>
                    <a:pt x="192340" y="126337"/>
                  </a:lnTo>
                  <a:lnTo>
                    <a:pt x="192575" y="126427"/>
                  </a:lnTo>
                  <a:lnTo>
                    <a:pt x="192792" y="126535"/>
                  </a:lnTo>
                  <a:lnTo>
                    <a:pt x="192972" y="126680"/>
                  </a:lnTo>
                  <a:lnTo>
                    <a:pt x="193153" y="126860"/>
                  </a:lnTo>
                  <a:lnTo>
                    <a:pt x="193279" y="126860"/>
                  </a:lnTo>
                  <a:lnTo>
                    <a:pt x="193279" y="127113"/>
                  </a:lnTo>
                  <a:lnTo>
                    <a:pt x="193424" y="126969"/>
                  </a:lnTo>
                  <a:lnTo>
                    <a:pt x="193062" y="126246"/>
                  </a:lnTo>
                  <a:lnTo>
                    <a:pt x="193929" y="125994"/>
                  </a:lnTo>
                  <a:lnTo>
                    <a:pt x="194272" y="126355"/>
                  </a:lnTo>
                  <a:lnTo>
                    <a:pt x="194597" y="126734"/>
                  </a:lnTo>
                  <a:lnTo>
                    <a:pt x="194995" y="126644"/>
                  </a:lnTo>
                  <a:lnTo>
                    <a:pt x="194778" y="126499"/>
                  </a:lnTo>
                  <a:lnTo>
                    <a:pt x="194381" y="125777"/>
                  </a:lnTo>
                  <a:lnTo>
                    <a:pt x="194489" y="125723"/>
                  </a:lnTo>
                  <a:lnTo>
                    <a:pt x="194615" y="125705"/>
                  </a:lnTo>
                  <a:lnTo>
                    <a:pt x="194724" y="125687"/>
                  </a:lnTo>
                  <a:lnTo>
                    <a:pt x="194832" y="125687"/>
                  </a:lnTo>
                  <a:lnTo>
                    <a:pt x="194941" y="125723"/>
                  </a:lnTo>
                  <a:lnTo>
                    <a:pt x="195049" y="125741"/>
                  </a:lnTo>
                  <a:lnTo>
                    <a:pt x="195139" y="125795"/>
                  </a:lnTo>
                  <a:lnTo>
                    <a:pt x="195248" y="125849"/>
                  </a:lnTo>
                  <a:lnTo>
                    <a:pt x="195428" y="125994"/>
                  </a:lnTo>
                  <a:lnTo>
                    <a:pt x="195591" y="126138"/>
                  </a:lnTo>
                  <a:lnTo>
                    <a:pt x="195753" y="126319"/>
                  </a:lnTo>
                  <a:lnTo>
                    <a:pt x="195898" y="126499"/>
                  </a:lnTo>
                  <a:lnTo>
                    <a:pt x="196024" y="126499"/>
                  </a:lnTo>
                  <a:lnTo>
                    <a:pt x="196042" y="126788"/>
                  </a:lnTo>
                  <a:lnTo>
                    <a:pt x="196205" y="126355"/>
                  </a:lnTo>
                  <a:lnTo>
                    <a:pt x="196060" y="126337"/>
                  </a:lnTo>
                  <a:lnTo>
                    <a:pt x="196042" y="126192"/>
                  </a:lnTo>
                  <a:lnTo>
                    <a:pt x="195988" y="126066"/>
                  </a:lnTo>
                  <a:lnTo>
                    <a:pt x="195916" y="125939"/>
                  </a:lnTo>
                  <a:lnTo>
                    <a:pt x="195843" y="125831"/>
                  </a:lnTo>
                  <a:lnTo>
                    <a:pt x="195735" y="125723"/>
                  </a:lnTo>
                  <a:lnTo>
                    <a:pt x="195645" y="125614"/>
                  </a:lnTo>
                  <a:lnTo>
                    <a:pt x="195428" y="125434"/>
                  </a:lnTo>
                  <a:lnTo>
                    <a:pt x="196223" y="125127"/>
                  </a:lnTo>
                  <a:lnTo>
                    <a:pt x="196620" y="125506"/>
                  </a:lnTo>
                  <a:lnTo>
                    <a:pt x="196891" y="125705"/>
                  </a:lnTo>
                  <a:lnTo>
                    <a:pt x="197162" y="125903"/>
                  </a:lnTo>
                  <a:lnTo>
                    <a:pt x="197017" y="125542"/>
                  </a:lnTo>
                  <a:lnTo>
                    <a:pt x="196873" y="125199"/>
                  </a:lnTo>
                  <a:lnTo>
                    <a:pt x="196584" y="125181"/>
                  </a:lnTo>
                  <a:lnTo>
                    <a:pt x="196638" y="125091"/>
                  </a:lnTo>
                  <a:lnTo>
                    <a:pt x="196674" y="125000"/>
                  </a:lnTo>
                  <a:lnTo>
                    <a:pt x="196746" y="124910"/>
                  </a:lnTo>
                  <a:lnTo>
                    <a:pt x="196819" y="124856"/>
                  </a:lnTo>
                  <a:lnTo>
                    <a:pt x="196891" y="124802"/>
                  </a:lnTo>
                  <a:lnTo>
                    <a:pt x="196981" y="124766"/>
                  </a:lnTo>
                  <a:lnTo>
                    <a:pt x="197090" y="124730"/>
                  </a:lnTo>
                  <a:lnTo>
                    <a:pt x="197198" y="124712"/>
                  </a:lnTo>
                  <a:lnTo>
                    <a:pt x="197451" y="124874"/>
                  </a:lnTo>
                  <a:lnTo>
                    <a:pt x="197685" y="125073"/>
                  </a:lnTo>
                  <a:lnTo>
                    <a:pt x="198137" y="125488"/>
                  </a:lnTo>
                  <a:lnTo>
                    <a:pt x="198173" y="125271"/>
                  </a:lnTo>
                  <a:lnTo>
                    <a:pt x="198227" y="125073"/>
                  </a:lnTo>
                  <a:lnTo>
                    <a:pt x="197613" y="124441"/>
                  </a:lnTo>
                  <a:lnTo>
                    <a:pt x="198155" y="124152"/>
                  </a:lnTo>
                  <a:lnTo>
                    <a:pt x="198408" y="124296"/>
                  </a:lnTo>
                  <a:lnTo>
                    <a:pt x="198661" y="124477"/>
                  </a:lnTo>
                  <a:lnTo>
                    <a:pt x="198895" y="124657"/>
                  </a:lnTo>
                  <a:lnTo>
                    <a:pt x="199112" y="124856"/>
                  </a:lnTo>
                  <a:lnTo>
                    <a:pt x="199401" y="124748"/>
                  </a:lnTo>
                  <a:lnTo>
                    <a:pt x="199148" y="124712"/>
                  </a:lnTo>
                  <a:lnTo>
                    <a:pt x="199112" y="124567"/>
                  </a:lnTo>
                  <a:lnTo>
                    <a:pt x="199040" y="124441"/>
                  </a:lnTo>
                  <a:lnTo>
                    <a:pt x="198968" y="124314"/>
                  </a:lnTo>
                  <a:lnTo>
                    <a:pt x="198859" y="124224"/>
                  </a:lnTo>
                  <a:lnTo>
                    <a:pt x="198733" y="124134"/>
                  </a:lnTo>
                  <a:lnTo>
                    <a:pt x="198606" y="124079"/>
                  </a:lnTo>
                  <a:lnTo>
                    <a:pt x="198462" y="124061"/>
                  </a:lnTo>
                  <a:lnTo>
                    <a:pt x="198299" y="124079"/>
                  </a:lnTo>
                  <a:lnTo>
                    <a:pt x="199383" y="123502"/>
                  </a:lnTo>
                  <a:lnTo>
                    <a:pt x="199527" y="123628"/>
                  </a:lnTo>
                  <a:lnTo>
                    <a:pt x="199654" y="123772"/>
                  </a:lnTo>
                  <a:lnTo>
                    <a:pt x="199925" y="124043"/>
                  </a:lnTo>
                  <a:lnTo>
                    <a:pt x="200087" y="124170"/>
                  </a:lnTo>
                  <a:lnTo>
                    <a:pt x="200232" y="124278"/>
                  </a:lnTo>
                  <a:lnTo>
                    <a:pt x="200322" y="124314"/>
                  </a:lnTo>
                  <a:lnTo>
                    <a:pt x="200412" y="124332"/>
                  </a:lnTo>
                  <a:lnTo>
                    <a:pt x="200521" y="124350"/>
                  </a:lnTo>
                  <a:lnTo>
                    <a:pt x="200611" y="124350"/>
                  </a:lnTo>
                  <a:lnTo>
                    <a:pt x="200466" y="124098"/>
                  </a:lnTo>
                  <a:lnTo>
                    <a:pt x="200159" y="123646"/>
                  </a:lnTo>
                  <a:lnTo>
                    <a:pt x="199852" y="123231"/>
                  </a:lnTo>
                  <a:lnTo>
                    <a:pt x="200430" y="123032"/>
                  </a:lnTo>
                  <a:lnTo>
                    <a:pt x="200882" y="123393"/>
                  </a:lnTo>
                  <a:lnTo>
                    <a:pt x="201333" y="123736"/>
                  </a:lnTo>
                  <a:lnTo>
                    <a:pt x="201333" y="123592"/>
                  </a:lnTo>
                  <a:lnTo>
                    <a:pt x="201315" y="123465"/>
                  </a:lnTo>
                  <a:lnTo>
                    <a:pt x="201261" y="123339"/>
                  </a:lnTo>
                  <a:lnTo>
                    <a:pt x="201207" y="123231"/>
                  </a:lnTo>
                  <a:lnTo>
                    <a:pt x="201135" y="123122"/>
                  </a:lnTo>
                  <a:lnTo>
                    <a:pt x="201044" y="123032"/>
                  </a:lnTo>
                  <a:lnTo>
                    <a:pt x="200864" y="122833"/>
                  </a:lnTo>
                  <a:lnTo>
                    <a:pt x="200936" y="122743"/>
                  </a:lnTo>
                  <a:lnTo>
                    <a:pt x="201026" y="122671"/>
                  </a:lnTo>
                  <a:lnTo>
                    <a:pt x="201117" y="122617"/>
                  </a:lnTo>
                  <a:lnTo>
                    <a:pt x="201207" y="122599"/>
                  </a:lnTo>
                  <a:lnTo>
                    <a:pt x="201297" y="122599"/>
                  </a:lnTo>
                  <a:lnTo>
                    <a:pt x="201387" y="122617"/>
                  </a:lnTo>
                  <a:lnTo>
                    <a:pt x="201478" y="122653"/>
                  </a:lnTo>
                  <a:lnTo>
                    <a:pt x="201568" y="122689"/>
                  </a:lnTo>
                  <a:lnTo>
                    <a:pt x="201731" y="122815"/>
                  </a:lnTo>
                  <a:lnTo>
                    <a:pt x="201893" y="122978"/>
                  </a:lnTo>
                  <a:lnTo>
                    <a:pt x="202038" y="123140"/>
                  </a:lnTo>
                  <a:lnTo>
                    <a:pt x="202146" y="123303"/>
                  </a:lnTo>
                  <a:lnTo>
                    <a:pt x="202236" y="122870"/>
                  </a:lnTo>
                  <a:lnTo>
                    <a:pt x="201749" y="122310"/>
                  </a:lnTo>
                  <a:lnTo>
                    <a:pt x="201839" y="122256"/>
                  </a:lnTo>
                  <a:lnTo>
                    <a:pt x="201929" y="122219"/>
                  </a:lnTo>
                  <a:lnTo>
                    <a:pt x="202001" y="122183"/>
                  </a:lnTo>
                  <a:lnTo>
                    <a:pt x="202092" y="122183"/>
                  </a:lnTo>
                  <a:lnTo>
                    <a:pt x="202164" y="122201"/>
                  </a:lnTo>
                  <a:lnTo>
                    <a:pt x="202236" y="122219"/>
                  </a:lnTo>
                  <a:lnTo>
                    <a:pt x="202363" y="122310"/>
                  </a:lnTo>
                  <a:lnTo>
                    <a:pt x="202489" y="122436"/>
                  </a:lnTo>
                  <a:lnTo>
                    <a:pt x="202615" y="122563"/>
                  </a:lnTo>
                  <a:lnTo>
                    <a:pt x="202724" y="122707"/>
                  </a:lnTo>
                  <a:lnTo>
                    <a:pt x="202850" y="122833"/>
                  </a:lnTo>
                  <a:lnTo>
                    <a:pt x="202958" y="122833"/>
                  </a:lnTo>
                  <a:lnTo>
                    <a:pt x="203013" y="123140"/>
                  </a:lnTo>
                  <a:lnTo>
                    <a:pt x="203157" y="122671"/>
                  </a:lnTo>
                  <a:lnTo>
                    <a:pt x="203013" y="122689"/>
                  </a:lnTo>
                  <a:lnTo>
                    <a:pt x="202760" y="122111"/>
                  </a:lnTo>
                  <a:lnTo>
                    <a:pt x="202417" y="122057"/>
                  </a:lnTo>
                  <a:lnTo>
                    <a:pt x="202977" y="121768"/>
                  </a:lnTo>
                  <a:lnTo>
                    <a:pt x="203536" y="121515"/>
                  </a:lnTo>
                  <a:lnTo>
                    <a:pt x="204078" y="122346"/>
                  </a:lnTo>
                  <a:lnTo>
                    <a:pt x="204241" y="122256"/>
                  </a:lnTo>
                  <a:lnTo>
                    <a:pt x="204277" y="122599"/>
                  </a:lnTo>
                  <a:lnTo>
                    <a:pt x="204421" y="122165"/>
                  </a:lnTo>
                  <a:lnTo>
                    <a:pt x="204295" y="122129"/>
                  </a:lnTo>
                  <a:lnTo>
                    <a:pt x="204114" y="121732"/>
                  </a:lnTo>
                  <a:lnTo>
                    <a:pt x="203916" y="121335"/>
                  </a:lnTo>
                  <a:lnTo>
                    <a:pt x="204548" y="121064"/>
                  </a:lnTo>
                  <a:lnTo>
                    <a:pt x="205342" y="121804"/>
                  </a:lnTo>
                  <a:lnTo>
                    <a:pt x="205324" y="121678"/>
                  </a:lnTo>
                  <a:lnTo>
                    <a:pt x="205306" y="121551"/>
                  </a:lnTo>
                  <a:lnTo>
                    <a:pt x="205270" y="121425"/>
                  </a:lnTo>
                  <a:lnTo>
                    <a:pt x="205216" y="121298"/>
                  </a:lnTo>
                  <a:lnTo>
                    <a:pt x="205089" y="121082"/>
                  </a:lnTo>
                  <a:lnTo>
                    <a:pt x="204945" y="120865"/>
                  </a:lnTo>
                  <a:lnTo>
                    <a:pt x="205432" y="120648"/>
                  </a:lnTo>
                  <a:lnTo>
                    <a:pt x="205992" y="121335"/>
                  </a:lnTo>
                  <a:lnTo>
                    <a:pt x="206065" y="120847"/>
                  </a:lnTo>
                  <a:lnTo>
                    <a:pt x="205902" y="120865"/>
                  </a:lnTo>
                  <a:lnTo>
                    <a:pt x="205794" y="120396"/>
                  </a:lnTo>
                  <a:lnTo>
                    <a:pt x="205920" y="120341"/>
                  </a:lnTo>
                  <a:lnTo>
                    <a:pt x="206046" y="120287"/>
                  </a:lnTo>
                  <a:lnTo>
                    <a:pt x="206173" y="120251"/>
                  </a:lnTo>
                  <a:lnTo>
                    <a:pt x="206317" y="120251"/>
                  </a:lnTo>
                  <a:lnTo>
                    <a:pt x="206444" y="120269"/>
                  </a:lnTo>
                  <a:lnTo>
                    <a:pt x="206570" y="120323"/>
                  </a:lnTo>
                  <a:lnTo>
                    <a:pt x="206679" y="120396"/>
                  </a:lnTo>
                  <a:lnTo>
                    <a:pt x="206787" y="120486"/>
                  </a:lnTo>
                  <a:lnTo>
                    <a:pt x="206859" y="120847"/>
                  </a:lnTo>
                  <a:lnTo>
                    <a:pt x="206913" y="120739"/>
                  </a:lnTo>
                  <a:lnTo>
                    <a:pt x="206949" y="120612"/>
                  </a:lnTo>
                  <a:lnTo>
                    <a:pt x="206967" y="120486"/>
                  </a:lnTo>
                  <a:lnTo>
                    <a:pt x="206949" y="120377"/>
                  </a:lnTo>
                  <a:lnTo>
                    <a:pt x="206913" y="120251"/>
                  </a:lnTo>
                  <a:lnTo>
                    <a:pt x="206859" y="120125"/>
                  </a:lnTo>
                  <a:lnTo>
                    <a:pt x="206733" y="119908"/>
                  </a:lnTo>
                  <a:lnTo>
                    <a:pt x="206986" y="119836"/>
                  </a:lnTo>
                  <a:lnTo>
                    <a:pt x="207130" y="119800"/>
                  </a:lnTo>
                  <a:lnTo>
                    <a:pt x="207365" y="119800"/>
                  </a:lnTo>
                  <a:lnTo>
                    <a:pt x="207419" y="119818"/>
                  </a:lnTo>
                  <a:lnTo>
                    <a:pt x="207455" y="119854"/>
                  </a:lnTo>
                  <a:lnTo>
                    <a:pt x="207509" y="119890"/>
                  </a:lnTo>
                  <a:lnTo>
                    <a:pt x="207527" y="119944"/>
                  </a:lnTo>
                  <a:lnTo>
                    <a:pt x="207563" y="120016"/>
                  </a:lnTo>
                  <a:lnTo>
                    <a:pt x="207581" y="120089"/>
                  </a:lnTo>
                  <a:lnTo>
                    <a:pt x="207654" y="120089"/>
                  </a:lnTo>
                  <a:lnTo>
                    <a:pt x="207870" y="120594"/>
                  </a:lnTo>
                  <a:lnTo>
                    <a:pt x="207852" y="120396"/>
                  </a:lnTo>
                  <a:lnTo>
                    <a:pt x="207852" y="120197"/>
                  </a:lnTo>
                  <a:lnTo>
                    <a:pt x="207798" y="120016"/>
                  </a:lnTo>
                  <a:lnTo>
                    <a:pt x="207762" y="119926"/>
                  </a:lnTo>
                  <a:lnTo>
                    <a:pt x="207726" y="119854"/>
                  </a:lnTo>
                  <a:lnTo>
                    <a:pt x="207708" y="119727"/>
                  </a:lnTo>
                  <a:lnTo>
                    <a:pt x="207365" y="119709"/>
                  </a:lnTo>
                  <a:lnTo>
                    <a:pt x="207762" y="119457"/>
                  </a:lnTo>
                  <a:lnTo>
                    <a:pt x="208177" y="119222"/>
                  </a:lnTo>
                  <a:lnTo>
                    <a:pt x="208665" y="119691"/>
                  </a:lnTo>
                  <a:lnTo>
                    <a:pt x="209008" y="119980"/>
                  </a:lnTo>
                  <a:lnTo>
                    <a:pt x="209008" y="119836"/>
                  </a:lnTo>
                  <a:lnTo>
                    <a:pt x="208990" y="119691"/>
                  </a:lnTo>
                  <a:lnTo>
                    <a:pt x="208954" y="119565"/>
                  </a:lnTo>
                  <a:lnTo>
                    <a:pt x="208900" y="119438"/>
                  </a:lnTo>
                  <a:lnTo>
                    <a:pt x="208846" y="119330"/>
                  </a:lnTo>
                  <a:lnTo>
                    <a:pt x="208773" y="119222"/>
                  </a:lnTo>
                  <a:lnTo>
                    <a:pt x="208683" y="119113"/>
                  </a:lnTo>
                  <a:lnTo>
                    <a:pt x="208575" y="119005"/>
                  </a:lnTo>
                  <a:lnTo>
                    <a:pt x="209098" y="118626"/>
                  </a:lnTo>
                  <a:lnTo>
                    <a:pt x="209189" y="118716"/>
                  </a:lnTo>
                  <a:lnTo>
                    <a:pt x="209297" y="118824"/>
                  </a:lnTo>
                  <a:lnTo>
                    <a:pt x="209405" y="118915"/>
                  </a:lnTo>
                  <a:lnTo>
                    <a:pt x="209514" y="119023"/>
                  </a:lnTo>
                  <a:lnTo>
                    <a:pt x="209622" y="119095"/>
                  </a:lnTo>
                  <a:lnTo>
                    <a:pt x="209748" y="119150"/>
                  </a:lnTo>
                  <a:lnTo>
                    <a:pt x="209821" y="119168"/>
                  </a:lnTo>
                  <a:lnTo>
                    <a:pt x="209893" y="119168"/>
                  </a:lnTo>
                  <a:lnTo>
                    <a:pt x="209965" y="119150"/>
                  </a:lnTo>
                  <a:lnTo>
                    <a:pt x="210037" y="119131"/>
                  </a:lnTo>
                  <a:lnTo>
                    <a:pt x="209785" y="119023"/>
                  </a:lnTo>
                  <a:lnTo>
                    <a:pt x="209460" y="118481"/>
                  </a:lnTo>
                  <a:lnTo>
                    <a:pt x="209821" y="118138"/>
                  </a:lnTo>
                  <a:lnTo>
                    <a:pt x="210778" y="118734"/>
                  </a:lnTo>
                  <a:lnTo>
                    <a:pt x="210796" y="118373"/>
                  </a:lnTo>
                  <a:lnTo>
                    <a:pt x="210290" y="117885"/>
                  </a:lnTo>
                  <a:lnTo>
                    <a:pt x="210760" y="117596"/>
                  </a:lnTo>
                  <a:lnTo>
                    <a:pt x="211211" y="117308"/>
                  </a:lnTo>
                  <a:lnTo>
                    <a:pt x="211410" y="117470"/>
                  </a:lnTo>
                  <a:lnTo>
                    <a:pt x="211608" y="117615"/>
                  </a:lnTo>
                  <a:lnTo>
                    <a:pt x="211807" y="117759"/>
                  </a:lnTo>
                  <a:lnTo>
                    <a:pt x="212024" y="117885"/>
                  </a:lnTo>
                  <a:lnTo>
                    <a:pt x="212024" y="117885"/>
                  </a:lnTo>
                  <a:lnTo>
                    <a:pt x="211934" y="117669"/>
                  </a:lnTo>
                  <a:lnTo>
                    <a:pt x="211879" y="117578"/>
                  </a:lnTo>
                  <a:lnTo>
                    <a:pt x="211825" y="117488"/>
                  </a:lnTo>
                  <a:lnTo>
                    <a:pt x="211753" y="117398"/>
                  </a:lnTo>
                  <a:lnTo>
                    <a:pt x="211681" y="117326"/>
                  </a:lnTo>
                  <a:lnTo>
                    <a:pt x="211572" y="117271"/>
                  </a:lnTo>
                  <a:lnTo>
                    <a:pt x="211464" y="117235"/>
                  </a:lnTo>
                  <a:lnTo>
                    <a:pt x="211735" y="117001"/>
                  </a:lnTo>
                  <a:lnTo>
                    <a:pt x="212006" y="116748"/>
                  </a:lnTo>
                  <a:lnTo>
                    <a:pt x="212132" y="116874"/>
                  </a:lnTo>
                  <a:lnTo>
                    <a:pt x="212259" y="117001"/>
                  </a:lnTo>
                  <a:lnTo>
                    <a:pt x="212385" y="117145"/>
                  </a:lnTo>
                  <a:lnTo>
                    <a:pt x="212511" y="117289"/>
                  </a:lnTo>
                  <a:lnTo>
                    <a:pt x="212638" y="117398"/>
                  </a:lnTo>
                  <a:lnTo>
                    <a:pt x="212710" y="117452"/>
                  </a:lnTo>
                  <a:lnTo>
                    <a:pt x="212800" y="117488"/>
                  </a:lnTo>
                  <a:lnTo>
                    <a:pt x="212873" y="117506"/>
                  </a:lnTo>
                  <a:lnTo>
                    <a:pt x="212963" y="117524"/>
                  </a:lnTo>
                  <a:lnTo>
                    <a:pt x="213053" y="117506"/>
                  </a:lnTo>
                  <a:lnTo>
                    <a:pt x="213143" y="117488"/>
                  </a:lnTo>
                  <a:lnTo>
                    <a:pt x="212891" y="117380"/>
                  </a:lnTo>
                  <a:lnTo>
                    <a:pt x="212836" y="117253"/>
                  </a:lnTo>
                  <a:lnTo>
                    <a:pt x="212764" y="117145"/>
                  </a:lnTo>
                  <a:lnTo>
                    <a:pt x="212674" y="117037"/>
                  </a:lnTo>
                  <a:lnTo>
                    <a:pt x="212584" y="116946"/>
                  </a:lnTo>
                  <a:lnTo>
                    <a:pt x="212475" y="116856"/>
                  </a:lnTo>
                  <a:lnTo>
                    <a:pt x="212349" y="116802"/>
                  </a:lnTo>
                  <a:lnTo>
                    <a:pt x="212222" y="116748"/>
                  </a:lnTo>
                  <a:lnTo>
                    <a:pt x="212078" y="116730"/>
                  </a:lnTo>
                  <a:lnTo>
                    <a:pt x="212349" y="116567"/>
                  </a:lnTo>
                  <a:lnTo>
                    <a:pt x="212493" y="116495"/>
                  </a:lnTo>
                  <a:lnTo>
                    <a:pt x="212620" y="116459"/>
                  </a:lnTo>
                  <a:lnTo>
                    <a:pt x="212764" y="116423"/>
                  </a:lnTo>
                  <a:lnTo>
                    <a:pt x="212927" y="116405"/>
                  </a:lnTo>
                  <a:lnTo>
                    <a:pt x="213071" y="116423"/>
                  </a:lnTo>
                  <a:lnTo>
                    <a:pt x="213234" y="116459"/>
                  </a:lnTo>
                  <a:lnTo>
                    <a:pt x="213107" y="116748"/>
                  </a:lnTo>
                  <a:lnTo>
                    <a:pt x="213306" y="116820"/>
                  </a:lnTo>
                  <a:lnTo>
                    <a:pt x="213324" y="116928"/>
                  </a:lnTo>
                  <a:lnTo>
                    <a:pt x="213360" y="117001"/>
                  </a:lnTo>
                  <a:lnTo>
                    <a:pt x="213432" y="117073"/>
                  </a:lnTo>
                  <a:lnTo>
                    <a:pt x="213505" y="117109"/>
                  </a:lnTo>
                  <a:lnTo>
                    <a:pt x="213595" y="117127"/>
                  </a:lnTo>
                  <a:lnTo>
                    <a:pt x="213685" y="117127"/>
                  </a:lnTo>
                  <a:lnTo>
                    <a:pt x="213884" y="117109"/>
                  </a:lnTo>
                  <a:lnTo>
                    <a:pt x="213487" y="117001"/>
                  </a:lnTo>
                  <a:lnTo>
                    <a:pt x="213595" y="116694"/>
                  </a:lnTo>
                  <a:lnTo>
                    <a:pt x="213414" y="116639"/>
                  </a:lnTo>
                  <a:lnTo>
                    <a:pt x="213107" y="116062"/>
                  </a:lnTo>
                  <a:lnTo>
                    <a:pt x="213378" y="116043"/>
                  </a:lnTo>
                  <a:lnTo>
                    <a:pt x="213523" y="116043"/>
                  </a:lnTo>
                  <a:lnTo>
                    <a:pt x="213649" y="116062"/>
                  </a:lnTo>
                  <a:lnTo>
                    <a:pt x="213775" y="116116"/>
                  </a:lnTo>
                  <a:lnTo>
                    <a:pt x="213884" y="116188"/>
                  </a:lnTo>
                  <a:lnTo>
                    <a:pt x="213920" y="116242"/>
                  </a:lnTo>
                  <a:lnTo>
                    <a:pt x="213956" y="116296"/>
                  </a:lnTo>
                  <a:lnTo>
                    <a:pt x="213974" y="116369"/>
                  </a:lnTo>
                  <a:lnTo>
                    <a:pt x="213992" y="116441"/>
                  </a:lnTo>
                  <a:lnTo>
                    <a:pt x="214119" y="116423"/>
                  </a:lnTo>
                  <a:lnTo>
                    <a:pt x="214119" y="116567"/>
                  </a:lnTo>
                  <a:lnTo>
                    <a:pt x="214137" y="116712"/>
                  </a:lnTo>
                  <a:lnTo>
                    <a:pt x="214137" y="116874"/>
                  </a:lnTo>
                  <a:lnTo>
                    <a:pt x="214137" y="117037"/>
                  </a:lnTo>
                  <a:lnTo>
                    <a:pt x="214119" y="117181"/>
                  </a:lnTo>
                  <a:lnTo>
                    <a:pt x="214101" y="117253"/>
                  </a:lnTo>
                  <a:lnTo>
                    <a:pt x="214064" y="117308"/>
                  </a:lnTo>
                  <a:lnTo>
                    <a:pt x="214028" y="117362"/>
                  </a:lnTo>
                  <a:lnTo>
                    <a:pt x="213974" y="117416"/>
                  </a:lnTo>
                  <a:lnTo>
                    <a:pt x="213902" y="117452"/>
                  </a:lnTo>
                  <a:lnTo>
                    <a:pt x="213830" y="117488"/>
                  </a:lnTo>
                  <a:lnTo>
                    <a:pt x="212836" y="118048"/>
                  </a:lnTo>
                  <a:lnTo>
                    <a:pt x="211843" y="118608"/>
                  </a:lnTo>
                  <a:lnTo>
                    <a:pt x="210868" y="119186"/>
                  </a:lnTo>
                  <a:lnTo>
                    <a:pt x="209875" y="119727"/>
                  </a:lnTo>
                  <a:lnTo>
                    <a:pt x="208647" y="120396"/>
                  </a:lnTo>
                  <a:lnTo>
                    <a:pt x="207437" y="121082"/>
                  </a:lnTo>
                  <a:lnTo>
                    <a:pt x="206227" y="121786"/>
                  </a:lnTo>
                  <a:lnTo>
                    <a:pt x="205035" y="122490"/>
                  </a:lnTo>
                  <a:lnTo>
                    <a:pt x="203825" y="123195"/>
                  </a:lnTo>
                  <a:lnTo>
                    <a:pt x="202615" y="123899"/>
                  </a:lnTo>
                  <a:lnTo>
                    <a:pt x="201405" y="124567"/>
                  </a:lnTo>
                  <a:lnTo>
                    <a:pt x="200773" y="124874"/>
                  </a:lnTo>
                  <a:lnTo>
                    <a:pt x="200159" y="125199"/>
                  </a:lnTo>
                  <a:lnTo>
                    <a:pt x="199582" y="125488"/>
                  </a:lnTo>
                  <a:lnTo>
                    <a:pt x="199004" y="125777"/>
                  </a:lnTo>
                  <a:lnTo>
                    <a:pt x="197866" y="126391"/>
                  </a:lnTo>
                  <a:lnTo>
                    <a:pt x="197288" y="126680"/>
                  </a:lnTo>
                  <a:lnTo>
                    <a:pt x="196710" y="126969"/>
                  </a:lnTo>
                  <a:lnTo>
                    <a:pt x="196114" y="127240"/>
                  </a:lnTo>
                  <a:lnTo>
                    <a:pt x="195518" y="127474"/>
                  </a:lnTo>
                  <a:lnTo>
                    <a:pt x="194850" y="127763"/>
                  </a:lnTo>
                  <a:lnTo>
                    <a:pt x="194164" y="127998"/>
                  </a:lnTo>
                  <a:lnTo>
                    <a:pt x="193478" y="128215"/>
                  </a:lnTo>
                  <a:lnTo>
                    <a:pt x="192774" y="128395"/>
                  </a:lnTo>
                  <a:lnTo>
                    <a:pt x="192412" y="128468"/>
                  </a:lnTo>
                  <a:lnTo>
                    <a:pt x="192051" y="128540"/>
                  </a:lnTo>
                  <a:lnTo>
                    <a:pt x="191708" y="128594"/>
                  </a:lnTo>
                  <a:lnTo>
                    <a:pt x="191347" y="128630"/>
                  </a:lnTo>
                  <a:lnTo>
                    <a:pt x="190986" y="128648"/>
                  </a:lnTo>
                  <a:lnTo>
                    <a:pt x="190625" y="128666"/>
                  </a:lnTo>
                  <a:lnTo>
                    <a:pt x="190245" y="128666"/>
                  </a:lnTo>
                  <a:lnTo>
                    <a:pt x="189884" y="128648"/>
                  </a:lnTo>
                  <a:lnTo>
                    <a:pt x="189902" y="128973"/>
                  </a:lnTo>
                  <a:lnTo>
                    <a:pt x="189920" y="129280"/>
                  </a:lnTo>
                  <a:lnTo>
                    <a:pt x="190462" y="129298"/>
                  </a:lnTo>
                  <a:lnTo>
                    <a:pt x="190986" y="129280"/>
                  </a:lnTo>
                  <a:lnTo>
                    <a:pt x="191528" y="129244"/>
                  </a:lnTo>
                  <a:lnTo>
                    <a:pt x="192051" y="129190"/>
                  </a:lnTo>
                  <a:lnTo>
                    <a:pt x="192575" y="129100"/>
                  </a:lnTo>
                  <a:lnTo>
                    <a:pt x="193099" y="129009"/>
                  </a:lnTo>
                  <a:lnTo>
                    <a:pt x="193604" y="128883"/>
                  </a:lnTo>
                  <a:lnTo>
                    <a:pt x="194128" y="128739"/>
                  </a:lnTo>
                  <a:lnTo>
                    <a:pt x="194634" y="128576"/>
                  </a:lnTo>
                  <a:lnTo>
                    <a:pt x="195139" y="128413"/>
                  </a:lnTo>
                  <a:lnTo>
                    <a:pt x="195627" y="128215"/>
                  </a:lnTo>
                  <a:lnTo>
                    <a:pt x="196132" y="128016"/>
                  </a:lnTo>
                  <a:lnTo>
                    <a:pt x="196602" y="127800"/>
                  </a:lnTo>
                  <a:lnTo>
                    <a:pt x="197090" y="127565"/>
                  </a:lnTo>
                  <a:lnTo>
                    <a:pt x="197559" y="127312"/>
                  </a:lnTo>
                  <a:lnTo>
                    <a:pt x="198029" y="127059"/>
                  </a:lnTo>
                  <a:lnTo>
                    <a:pt x="198805" y="126608"/>
                  </a:lnTo>
                  <a:lnTo>
                    <a:pt x="199600" y="126174"/>
                  </a:lnTo>
                  <a:lnTo>
                    <a:pt x="200412" y="125759"/>
                  </a:lnTo>
                  <a:lnTo>
                    <a:pt x="201225" y="125362"/>
                  </a:lnTo>
                  <a:lnTo>
                    <a:pt x="201947" y="124982"/>
                  </a:lnTo>
                  <a:lnTo>
                    <a:pt x="202651" y="124603"/>
                  </a:lnTo>
                  <a:lnTo>
                    <a:pt x="204060" y="123809"/>
                  </a:lnTo>
                  <a:lnTo>
                    <a:pt x="205469" y="122996"/>
                  </a:lnTo>
                  <a:lnTo>
                    <a:pt x="206877" y="122183"/>
                  </a:lnTo>
                  <a:lnTo>
                    <a:pt x="207473" y="121840"/>
                  </a:lnTo>
                  <a:lnTo>
                    <a:pt x="208069" y="121479"/>
                  </a:lnTo>
                  <a:lnTo>
                    <a:pt x="209297" y="120811"/>
                  </a:lnTo>
                  <a:lnTo>
                    <a:pt x="210507" y="120161"/>
                  </a:lnTo>
                  <a:lnTo>
                    <a:pt x="211735" y="119493"/>
                  </a:lnTo>
                  <a:lnTo>
                    <a:pt x="211536" y="120161"/>
                  </a:lnTo>
                  <a:lnTo>
                    <a:pt x="211374" y="120847"/>
                  </a:lnTo>
                  <a:lnTo>
                    <a:pt x="211229" y="121515"/>
                  </a:lnTo>
                  <a:lnTo>
                    <a:pt x="211103" y="122201"/>
                  </a:lnTo>
                  <a:lnTo>
                    <a:pt x="210886" y="123574"/>
                  </a:lnTo>
                  <a:lnTo>
                    <a:pt x="210760" y="124260"/>
                  </a:lnTo>
                  <a:lnTo>
                    <a:pt x="210615" y="124946"/>
                  </a:lnTo>
                  <a:lnTo>
                    <a:pt x="210471" y="125777"/>
                  </a:lnTo>
                  <a:lnTo>
                    <a:pt x="210344" y="126626"/>
                  </a:lnTo>
                  <a:lnTo>
                    <a:pt x="210236" y="127474"/>
                  </a:lnTo>
                  <a:lnTo>
                    <a:pt x="210128" y="128323"/>
                  </a:lnTo>
                  <a:lnTo>
                    <a:pt x="209965" y="130021"/>
                  </a:lnTo>
                  <a:lnTo>
                    <a:pt x="209821" y="131718"/>
                  </a:lnTo>
                  <a:lnTo>
                    <a:pt x="209803" y="132314"/>
                  </a:lnTo>
                  <a:lnTo>
                    <a:pt x="209803" y="132910"/>
                  </a:lnTo>
                  <a:lnTo>
                    <a:pt x="209821" y="133524"/>
                  </a:lnTo>
                  <a:lnTo>
                    <a:pt x="209857" y="134120"/>
                  </a:lnTo>
                  <a:lnTo>
                    <a:pt x="209947" y="135312"/>
                  </a:lnTo>
                  <a:lnTo>
                    <a:pt x="210037" y="136504"/>
                  </a:lnTo>
                  <a:lnTo>
                    <a:pt x="210092" y="136901"/>
                  </a:lnTo>
                  <a:lnTo>
                    <a:pt x="210200" y="137298"/>
                  </a:lnTo>
                  <a:lnTo>
                    <a:pt x="210326" y="137696"/>
                  </a:lnTo>
                  <a:lnTo>
                    <a:pt x="210489" y="138057"/>
                  </a:lnTo>
                  <a:lnTo>
                    <a:pt x="210362" y="138653"/>
                  </a:lnTo>
                  <a:lnTo>
                    <a:pt x="210236" y="139249"/>
                  </a:lnTo>
                  <a:lnTo>
                    <a:pt x="210597" y="139682"/>
                  </a:lnTo>
                  <a:lnTo>
                    <a:pt x="210597" y="140007"/>
                  </a:lnTo>
                  <a:lnTo>
                    <a:pt x="210615" y="140314"/>
                  </a:lnTo>
                  <a:lnTo>
                    <a:pt x="210651" y="140639"/>
                  </a:lnTo>
                  <a:lnTo>
                    <a:pt x="210687" y="140964"/>
                  </a:lnTo>
                  <a:lnTo>
                    <a:pt x="210796" y="141596"/>
                  </a:lnTo>
                  <a:lnTo>
                    <a:pt x="210922" y="142228"/>
                  </a:lnTo>
                  <a:lnTo>
                    <a:pt x="211356" y="144034"/>
                  </a:lnTo>
                  <a:lnTo>
                    <a:pt x="211789" y="145822"/>
                  </a:lnTo>
                  <a:lnTo>
                    <a:pt x="212042" y="146725"/>
                  </a:lnTo>
                  <a:lnTo>
                    <a:pt x="212277" y="147610"/>
                  </a:lnTo>
                  <a:lnTo>
                    <a:pt x="212529" y="148513"/>
                  </a:lnTo>
                  <a:lnTo>
                    <a:pt x="212800" y="149397"/>
                  </a:lnTo>
                  <a:lnTo>
                    <a:pt x="213198" y="150716"/>
                  </a:lnTo>
                  <a:lnTo>
                    <a:pt x="213577" y="152034"/>
                  </a:lnTo>
                  <a:lnTo>
                    <a:pt x="213956" y="153370"/>
                  </a:lnTo>
                  <a:lnTo>
                    <a:pt x="214353" y="154689"/>
                  </a:lnTo>
                  <a:lnTo>
                    <a:pt x="214570" y="155339"/>
                  </a:lnTo>
                  <a:lnTo>
                    <a:pt x="214805" y="155989"/>
                  </a:lnTo>
                  <a:lnTo>
                    <a:pt x="215040" y="156639"/>
                  </a:lnTo>
                  <a:lnTo>
                    <a:pt x="215310" y="157271"/>
                  </a:lnTo>
                  <a:lnTo>
                    <a:pt x="215599" y="157903"/>
                  </a:lnTo>
                  <a:lnTo>
                    <a:pt x="215888" y="158517"/>
                  </a:lnTo>
                  <a:lnTo>
                    <a:pt x="216231" y="159113"/>
                  </a:lnTo>
                  <a:lnTo>
                    <a:pt x="216593" y="159709"/>
                  </a:lnTo>
                  <a:lnTo>
                    <a:pt x="217152" y="160594"/>
                  </a:lnTo>
                  <a:lnTo>
                    <a:pt x="217423" y="161027"/>
                  </a:lnTo>
                  <a:lnTo>
                    <a:pt x="217712" y="161460"/>
                  </a:lnTo>
                  <a:lnTo>
                    <a:pt x="218019" y="161876"/>
                  </a:lnTo>
                  <a:lnTo>
                    <a:pt x="218344" y="162291"/>
                  </a:lnTo>
                  <a:lnTo>
                    <a:pt x="218687" y="162670"/>
                  </a:lnTo>
                  <a:lnTo>
                    <a:pt x="219067" y="163031"/>
                  </a:lnTo>
                  <a:lnTo>
                    <a:pt x="219157" y="163122"/>
                  </a:lnTo>
                  <a:lnTo>
                    <a:pt x="219265" y="163176"/>
                  </a:lnTo>
                  <a:lnTo>
                    <a:pt x="219374" y="163230"/>
                  </a:lnTo>
                  <a:lnTo>
                    <a:pt x="219482" y="163284"/>
                  </a:lnTo>
                  <a:lnTo>
                    <a:pt x="219590" y="163302"/>
                  </a:lnTo>
                  <a:lnTo>
                    <a:pt x="219699" y="163320"/>
                  </a:lnTo>
                  <a:lnTo>
                    <a:pt x="219933" y="163338"/>
                  </a:lnTo>
                  <a:lnTo>
                    <a:pt x="220186" y="163320"/>
                  </a:lnTo>
                  <a:lnTo>
                    <a:pt x="220421" y="163302"/>
                  </a:lnTo>
                  <a:lnTo>
                    <a:pt x="220890" y="163230"/>
                  </a:lnTo>
                  <a:lnTo>
                    <a:pt x="220836" y="162815"/>
                  </a:lnTo>
                  <a:lnTo>
                    <a:pt x="220186" y="161948"/>
                  </a:lnTo>
                  <a:lnTo>
                    <a:pt x="219554" y="161081"/>
                  </a:lnTo>
                  <a:lnTo>
                    <a:pt x="219175" y="160594"/>
                  </a:lnTo>
                  <a:lnTo>
                    <a:pt x="218796" y="160088"/>
                  </a:lnTo>
                  <a:lnTo>
                    <a:pt x="218453" y="159564"/>
                  </a:lnTo>
                  <a:lnTo>
                    <a:pt x="218109" y="159023"/>
                  </a:lnTo>
                  <a:lnTo>
                    <a:pt x="217784" y="158499"/>
                  </a:lnTo>
                  <a:lnTo>
                    <a:pt x="217477" y="157939"/>
                  </a:lnTo>
                  <a:lnTo>
                    <a:pt x="217189" y="157379"/>
                  </a:lnTo>
                  <a:lnTo>
                    <a:pt x="216918" y="156819"/>
                  </a:lnTo>
                  <a:lnTo>
                    <a:pt x="216665" y="156242"/>
                  </a:lnTo>
                  <a:lnTo>
                    <a:pt x="216412" y="155664"/>
                  </a:lnTo>
                  <a:lnTo>
                    <a:pt x="216177" y="155086"/>
                  </a:lnTo>
                  <a:lnTo>
                    <a:pt x="215961" y="154490"/>
                  </a:lnTo>
                  <a:lnTo>
                    <a:pt x="215744" y="153912"/>
                  </a:lnTo>
                  <a:lnTo>
                    <a:pt x="215545" y="153316"/>
                  </a:lnTo>
                  <a:lnTo>
                    <a:pt x="215365" y="152702"/>
                  </a:lnTo>
                  <a:lnTo>
                    <a:pt x="215184" y="152106"/>
                  </a:lnTo>
                  <a:lnTo>
                    <a:pt x="214769" y="150625"/>
                  </a:lnTo>
                  <a:lnTo>
                    <a:pt x="214389" y="149145"/>
                  </a:lnTo>
                  <a:lnTo>
                    <a:pt x="214028" y="147646"/>
                  </a:lnTo>
                  <a:lnTo>
                    <a:pt x="213667" y="146147"/>
                  </a:lnTo>
                  <a:lnTo>
                    <a:pt x="213342" y="144648"/>
                  </a:lnTo>
                  <a:lnTo>
                    <a:pt x="213035" y="143149"/>
                  </a:lnTo>
                  <a:lnTo>
                    <a:pt x="212764" y="141650"/>
                  </a:lnTo>
                  <a:lnTo>
                    <a:pt x="212493" y="140133"/>
                  </a:lnTo>
                  <a:lnTo>
                    <a:pt x="212457" y="139863"/>
                  </a:lnTo>
                  <a:lnTo>
                    <a:pt x="212421" y="139592"/>
                  </a:lnTo>
                  <a:lnTo>
                    <a:pt x="212421" y="139465"/>
                  </a:lnTo>
                  <a:lnTo>
                    <a:pt x="212439" y="139321"/>
                  </a:lnTo>
                  <a:lnTo>
                    <a:pt x="212457" y="139194"/>
                  </a:lnTo>
                  <a:lnTo>
                    <a:pt x="212493" y="139068"/>
                  </a:lnTo>
                  <a:lnTo>
                    <a:pt x="212602" y="138653"/>
                  </a:lnTo>
                  <a:lnTo>
                    <a:pt x="212692" y="138237"/>
                  </a:lnTo>
                  <a:lnTo>
                    <a:pt x="212854" y="137407"/>
                  </a:lnTo>
                  <a:lnTo>
                    <a:pt x="213035" y="136576"/>
                  </a:lnTo>
                  <a:lnTo>
                    <a:pt x="213125" y="136161"/>
                  </a:lnTo>
                  <a:lnTo>
                    <a:pt x="213234" y="135745"/>
                  </a:lnTo>
                  <a:lnTo>
                    <a:pt x="214028" y="132675"/>
                  </a:lnTo>
                  <a:lnTo>
                    <a:pt x="214426" y="131122"/>
                  </a:lnTo>
                  <a:lnTo>
                    <a:pt x="214805" y="129587"/>
                  </a:lnTo>
                  <a:lnTo>
                    <a:pt x="215166" y="128034"/>
                  </a:lnTo>
                  <a:lnTo>
                    <a:pt x="215491" y="126463"/>
                  </a:lnTo>
                  <a:lnTo>
                    <a:pt x="215635" y="125687"/>
                  </a:lnTo>
                  <a:lnTo>
                    <a:pt x="215762" y="124910"/>
                  </a:lnTo>
                  <a:lnTo>
                    <a:pt x="215870" y="124116"/>
                  </a:lnTo>
                  <a:lnTo>
                    <a:pt x="215979" y="123321"/>
                  </a:lnTo>
                  <a:lnTo>
                    <a:pt x="216051" y="122472"/>
                  </a:lnTo>
                  <a:lnTo>
                    <a:pt x="216123" y="121624"/>
                  </a:lnTo>
                  <a:lnTo>
                    <a:pt x="216213" y="120757"/>
                  </a:lnTo>
                  <a:lnTo>
                    <a:pt x="216286" y="119908"/>
                  </a:lnTo>
                  <a:lnTo>
                    <a:pt x="216304" y="119475"/>
                  </a:lnTo>
                  <a:lnTo>
                    <a:pt x="216322" y="119059"/>
                  </a:lnTo>
                  <a:lnTo>
                    <a:pt x="216304" y="118626"/>
                  </a:lnTo>
                  <a:lnTo>
                    <a:pt x="216286" y="118210"/>
                  </a:lnTo>
                  <a:lnTo>
                    <a:pt x="216268" y="117777"/>
                  </a:lnTo>
                  <a:lnTo>
                    <a:pt x="216213" y="117362"/>
                  </a:lnTo>
                  <a:lnTo>
                    <a:pt x="216123" y="116928"/>
                  </a:lnTo>
                  <a:lnTo>
                    <a:pt x="216033" y="116513"/>
                  </a:lnTo>
                  <a:lnTo>
                    <a:pt x="215961" y="116242"/>
                  </a:lnTo>
                  <a:lnTo>
                    <a:pt x="215870" y="115953"/>
                  </a:lnTo>
                  <a:lnTo>
                    <a:pt x="215744" y="115682"/>
                  </a:lnTo>
                  <a:lnTo>
                    <a:pt x="215599" y="115429"/>
                  </a:lnTo>
                  <a:lnTo>
                    <a:pt x="215527" y="115321"/>
                  </a:lnTo>
                  <a:lnTo>
                    <a:pt x="215437" y="115213"/>
                  </a:lnTo>
                  <a:lnTo>
                    <a:pt x="215328" y="115104"/>
                  </a:lnTo>
                  <a:lnTo>
                    <a:pt x="215220" y="115014"/>
                  </a:lnTo>
                  <a:lnTo>
                    <a:pt x="215094" y="114942"/>
                  </a:lnTo>
                  <a:lnTo>
                    <a:pt x="214967" y="114888"/>
                  </a:lnTo>
                  <a:lnTo>
                    <a:pt x="214823" y="114834"/>
                  </a:lnTo>
                  <a:lnTo>
                    <a:pt x="214678" y="114797"/>
                  </a:lnTo>
                  <a:lnTo>
                    <a:pt x="214696" y="114436"/>
                  </a:lnTo>
                  <a:lnTo>
                    <a:pt x="214696" y="114093"/>
                  </a:lnTo>
                  <a:lnTo>
                    <a:pt x="214715" y="113750"/>
                  </a:lnTo>
                  <a:lnTo>
                    <a:pt x="214751" y="113569"/>
                  </a:lnTo>
                  <a:lnTo>
                    <a:pt x="214787" y="113407"/>
                  </a:lnTo>
                  <a:lnTo>
                    <a:pt x="215112" y="112197"/>
                  </a:lnTo>
                  <a:lnTo>
                    <a:pt x="215419" y="110987"/>
                  </a:lnTo>
                  <a:lnTo>
                    <a:pt x="215563" y="110373"/>
                  </a:lnTo>
                  <a:lnTo>
                    <a:pt x="215690" y="109759"/>
                  </a:lnTo>
                  <a:lnTo>
                    <a:pt x="215798" y="109145"/>
                  </a:lnTo>
                  <a:lnTo>
                    <a:pt x="215888" y="108531"/>
                  </a:lnTo>
                  <a:lnTo>
                    <a:pt x="216069" y="107538"/>
                  </a:lnTo>
                  <a:lnTo>
                    <a:pt x="216213" y="106527"/>
                  </a:lnTo>
                  <a:lnTo>
                    <a:pt x="216340" y="105515"/>
                  </a:lnTo>
                  <a:lnTo>
                    <a:pt x="216376" y="105010"/>
                  </a:lnTo>
                  <a:lnTo>
                    <a:pt x="216394" y="104504"/>
                  </a:lnTo>
                  <a:lnTo>
                    <a:pt x="216412" y="103998"/>
                  </a:lnTo>
                  <a:lnTo>
                    <a:pt x="216412" y="103475"/>
                  </a:lnTo>
                  <a:lnTo>
                    <a:pt x="216394" y="102969"/>
                  </a:lnTo>
                  <a:lnTo>
                    <a:pt x="216376" y="102464"/>
                  </a:lnTo>
                  <a:lnTo>
                    <a:pt x="216322" y="101958"/>
                  </a:lnTo>
                  <a:lnTo>
                    <a:pt x="216249" y="101470"/>
                  </a:lnTo>
                  <a:lnTo>
                    <a:pt x="216159" y="100965"/>
                  </a:lnTo>
                  <a:lnTo>
                    <a:pt x="216051" y="100459"/>
                  </a:lnTo>
                  <a:lnTo>
                    <a:pt x="215888" y="99845"/>
                  </a:lnTo>
                  <a:lnTo>
                    <a:pt x="215690" y="99231"/>
                  </a:lnTo>
                  <a:lnTo>
                    <a:pt x="215473" y="98635"/>
                  </a:lnTo>
                  <a:lnTo>
                    <a:pt x="215328" y="98346"/>
                  </a:lnTo>
                  <a:lnTo>
                    <a:pt x="215202" y="98057"/>
                  </a:lnTo>
                  <a:lnTo>
                    <a:pt x="215040" y="97768"/>
                  </a:lnTo>
                  <a:lnTo>
                    <a:pt x="214895" y="97497"/>
                  </a:lnTo>
                  <a:lnTo>
                    <a:pt x="214715" y="97227"/>
                  </a:lnTo>
                  <a:lnTo>
                    <a:pt x="214534" y="96974"/>
                  </a:lnTo>
                  <a:lnTo>
                    <a:pt x="214335" y="96721"/>
                  </a:lnTo>
                  <a:lnTo>
                    <a:pt x="214137" y="96468"/>
                  </a:lnTo>
                  <a:lnTo>
                    <a:pt x="213920" y="96233"/>
                  </a:lnTo>
                  <a:lnTo>
                    <a:pt x="213685" y="96017"/>
                  </a:lnTo>
                  <a:lnTo>
                    <a:pt x="213342" y="95674"/>
                  </a:lnTo>
                  <a:lnTo>
                    <a:pt x="212963" y="95385"/>
                  </a:lnTo>
                  <a:lnTo>
                    <a:pt x="212584" y="95096"/>
                  </a:lnTo>
                  <a:lnTo>
                    <a:pt x="212168" y="94825"/>
                  </a:lnTo>
                  <a:lnTo>
                    <a:pt x="211753" y="94590"/>
                  </a:lnTo>
                  <a:lnTo>
                    <a:pt x="211338" y="94355"/>
                  </a:lnTo>
                  <a:lnTo>
                    <a:pt x="210904" y="94139"/>
                  </a:lnTo>
                  <a:lnTo>
                    <a:pt x="210471" y="93940"/>
                  </a:lnTo>
                  <a:lnTo>
                    <a:pt x="209911" y="93669"/>
                  </a:lnTo>
                  <a:lnTo>
                    <a:pt x="209333" y="93416"/>
                  </a:lnTo>
                  <a:lnTo>
                    <a:pt x="209044" y="93308"/>
                  </a:lnTo>
                  <a:lnTo>
                    <a:pt x="208755" y="93200"/>
                  </a:lnTo>
                  <a:lnTo>
                    <a:pt x="208466" y="93127"/>
                  </a:lnTo>
                  <a:lnTo>
                    <a:pt x="208159" y="93091"/>
                  </a:lnTo>
                  <a:lnTo>
                    <a:pt x="207943" y="93200"/>
                  </a:lnTo>
                  <a:lnTo>
                    <a:pt x="207708" y="93272"/>
                  </a:lnTo>
                  <a:lnTo>
                    <a:pt x="207599" y="93308"/>
                  </a:lnTo>
                  <a:lnTo>
                    <a:pt x="207347" y="93308"/>
                  </a:lnTo>
                  <a:lnTo>
                    <a:pt x="207238" y="93290"/>
                  </a:lnTo>
                  <a:lnTo>
                    <a:pt x="206552" y="93200"/>
                  </a:lnTo>
                  <a:lnTo>
                    <a:pt x="206209" y="93181"/>
                  </a:lnTo>
                  <a:lnTo>
                    <a:pt x="205866" y="93163"/>
                  </a:lnTo>
                  <a:lnTo>
                    <a:pt x="205523" y="93163"/>
                  </a:lnTo>
                  <a:lnTo>
                    <a:pt x="205180" y="93181"/>
                  </a:lnTo>
                  <a:lnTo>
                    <a:pt x="204855" y="93200"/>
                  </a:lnTo>
                  <a:lnTo>
                    <a:pt x="204512" y="93254"/>
                  </a:lnTo>
                  <a:lnTo>
                    <a:pt x="203735" y="93326"/>
                  </a:lnTo>
                  <a:lnTo>
                    <a:pt x="202977" y="93434"/>
                  </a:lnTo>
                  <a:lnTo>
                    <a:pt x="202615" y="93488"/>
                  </a:lnTo>
                  <a:lnTo>
                    <a:pt x="202236" y="93579"/>
                  </a:lnTo>
                  <a:lnTo>
                    <a:pt x="201857" y="93669"/>
                  </a:lnTo>
                  <a:lnTo>
                    <a:pt x="201496" y="93777"/>
                  </a:lnTo>
                  <a:lnTo>
                    <a:pt x="201550" y="93326"/>
                  </a:lnTo>
                  <a:lnTo>
                    <a:pt x="201568" y="92856"/>
                  </a:lnTo>
                  <a:lnTo>
                    <a:pt x="201586" y="92369"/>
                  </a:lnTo>
                  <a:lnTo>
                    <a:pt x="201568" y="91899"/>
                  </a:lnTo>
                  <a:lnTo>
                    <a:pt x="201514" y="91412"/>
                  </a:lnTo>
                  <a:lnTo>
                    <a:pt x="201460" y="90942"/>
                  </a:lnTo>
                  <a:lnTo>
                    <a:pt x="201351" y="90473"/>
                  </a:lnTo>
                  <a:lnTo>
                    <a:pt x="201243" y="90003"/>
                  </a:lnTo>
                  <a:lnTo>
                    <a:pt x="201080" y="89552"/>
                  </a:lnTo>
                  <a:lnTo>
                    <a:pt x="200918" y="89118"/>
                  </a:lnTo>
                  <a:lnTo>
                    <a:pt x="200701" y="88685"/>
                  </a:lnTo>
                  <a:lnTo>
                    <a:pt x="200466" y="88288"/>
                  </a:lnTo>
                  <a:lnTo>
                    <a:pt x="200214" y="87890"/>
                  </a:lnTo>
                  <a:lnTo>
                    <a:pt x="199907" y="87529"/>
                  </a:lnTo>
                  <a:lnTo>
                    <a:pt x="199582" y="87168"/>
                  </a:lnTo>
                  <a:lnTo>
                    <a:pt x="199220" y="86861"/>
                  </a:lnTo>
                  <a:lnTo>
                    <a:pt x="199311" y="86337"/>
                  </a:lnTo>
                  <a:lnTo>
                    <a:pt x="199401" y="85832"/>
                  </a:lnTo>
                  <a:lnTo>
                    <a:pt x="199527" y="84820"/>
                  </a:lnTo>
                  <a:lnTo>
                    <a:pt x="199618" y="83791"/>
                  </a:lnTo>
                  <a:lnTo>
                    <a:pt x="199672" y="82762"/>
                  </a:lnTo>
                  <a:lnTo>
                    <a:pt x="199275" y="82744"/>
                  </a:lnTo>
                  <a:lnTo>
                    <a:pt x="199166" y="83665"/>
                  </a:lnTo>
                  <a:lnTo>
                    <a:pt x="199040" y="84604"/>
                  </a:lnTo>
                  <a:lnTo>
                    <a:pt x="198931" y="85525"/>
                  </a:lnTo>
                  <a:lnTo>
                    <a:pt x="198841" y="86446"/>
                  </a:lnTo>
                  <a:lnTo>
                    <a:pt x="198372" y="86030"/>
                  </a:lnTo>
                  <a:lnTo>
                    <a:pt x="197884" y="85651"/>
                  </a:lnTo>
                  <a:lnTo>
                    <a:pt x="197938" y="85182"/>
                  </a:lnTo>
                  <a:lnTo>
                    <a:pt x="197974" y="84730"/>
                  </a:lnTo>
                  <a:lnTo>
                    <a:pt x="198047" y="83809"/>
                  </a:lnTo>
                  <a:lnTo>
                    <a:pt x="198155" y="83629"/>
                  </a:lnTo>
                  <a:lnTo>
                    <a:pt x="198263" y="83466"/>
                  </a:lnTo>
                  <a:lnTo>
                    <a:pt x="198408" y="83322"/>
                  </a:lnTo>
                  <a:lnTo>
                    <a:pt x="198552" y="83177"/>
                  </a:lnTo>
                  <a:lnTo>
                    <a:pt x="198877" y="82906"/>
                  </a:lnTo>
                  <a:lnTo>
                    <a:pt x="199166" y="82635"/>
                  </a:lnTo>
                  <a:lnTo>
                    <a:pt x="199618" y="82690"/>
                  </a:lnTo>
                  <a:lnTo>
                    <a:pt x="199618" y="82581"/>
                  </a:lnTo>
                  <a:lnTo>
                    <a:pt x="199636" y="82491"/>
                  </a:lnTo>
                  <a:lnTo>
                    <a:pt x="199654" y="82383"/>
                  </a:lnTo>
                  <a:lnTo>
                    <a:pt x="199690" y="82310"/>
                  </a:lnTo>
                  <a:lnTo>
                    <a:pt x="199780" y="82130"/>
                  </a:lnTo>
                  <a:lnTo>
                    <a:pt x="199907" y="81985"/>
                  </a:lnTo>
                  <a:lnTo>
                    <a:pt x="200051" y="81841"/>
                  </a:lnTo>
                  <a:lnTo>
                    <a:pt x="200196" y="81714"/>
                  </a:lnTo>
                  <a:lnTo>
                    <a:pt x="200340" y="81570"/>
                  </a:lnTo>
                  <a:lnTo>
                    <a:pt x="200466" y="81444"/>
                  </a:lnTo>
                  <a:lnTo>
                    <a:pt x="200773" y="81137"/>
                  </a:lnTo>
                  <a:lnTo>
                    <a:pt x="201080" y="80848"/>
                  </a:lnTo>
                  <a:lnTo>
                    <a:pt x="201712" y="80306"/>
                  </a:lnTo>
                  <a:lnTo>
                    <a:pt x="202344" y="79746"/>
                  </a:lnTo>
                  <a:lnTo>
                    <a:pt x="202651" y="79475"/>
                  </a:lnTo>
                  <a:lnTo>
                    <a:pt x="202958" y="79168"/>
                  </a:lnTo>
                  <a:lnTo>
                    <a:pt x="203735" y="78518"/>
                  </a:lnTo>
                  <a:lnTo>
                    <a:pt x="204475" y="77850"/>
                  </a:lnTo>
                  <a:lnTo>
                    <a:pt x="205216" y="77164"/>
                  </a:lnTo>
                  <a:lnTo>
                    <a:pt x="205938" y="76477"/>
                  </a:lnTo>
                  <a:lnTo>
                    <a:pt x="206679" y="75791"/>
                  </a:lnTo>
                  <a:lnTo>
                    <a:pt x="207419" y="75123"/>
                  </a:lnTo>
                  <a:lnTo>
                    <a:pt x="208195" y="74473"/>
                  </a:lnTo>
                  <a:lnTo>
                    <a:pt x="208593" y="74166"/>
                  </a:lnTo>
                  <a:lnTo>
                    <a:pt x="208990" y="73859"/>
                  </a:lnTo>
                  <a:lnTo>
                    <a:pt x="210019" y="73010"/>
                  </a:lnTo>
                  <a:lnTo>
                    <a:pt x="211031" y="72161"/>
                  </a:lnTo>
                  <a:lnTo>
                    <a:pt x="212060" y="71313"/>
                  </a:lnTo>
                  <a:lnTo>
                    <a:pt x="213089" y="70464"/>
                  </a:lnTo>
                  <a:lnTo>
                    <a:pt x="214101" y="69543"/>
                  </a:lnTo>
                  <a:lnTo>
                    <a:pt x="215130" y="68658"/>
                  </a:lnTo>
                  <a:lnTo>
                    <a:pt x="215654" y="68225"/>
                  </a:lnTo>
                  <a:lnTo>
                    <a:pt x="216195" y="67791"/>
                  </a:lnTo>
                  <a:lnTo>
                    <a:pt x="216737" y="67394"/>
                  </a:lnTo>
                  <a:lnTo>
                    <a:pt x="217297" y="66997"/>
                  </a:lnTo>
                  <a:lnTo>
                    <a:pt x="217875" y="66636"/>
                  </a:lnTo>
                  <a:lnTo>
                    <a:pt x="218435" y="66274"/>
                  </a:lnTo>
                  <a:lnTo>
                    <a:pt x="219554" y="65534"/>
                  </a:lnTo>
                  <a:lnTo>
                    <a:pt x="220656" y="64758"/>
                  </a:lnTo>
                  <a:lnTo>
                    <a:pt x="221757" y="63963"/>
                  </a:lnTo>
                  <a:lnTo>
                    <a:pt x="223942" y="62392"/>
                  </a:lnTo>
                  <a:lnTo>
                    <a:pt x="225044" y="61615"/>
                  </a:lnTo>
                  <a:lnTo>
                    <a:pt x="226164" y="60857"/>
                  </a:lnTo>
                  <a:lnTo>
                    <a:pt x="227301" y="60135"/>
                  </a:lnTo>
                  <a:lnTo>
                    <a:pt x="228421" y="59376"/>
                  </a:lnTo>
                  <a:lnTo>
                    <a:pt x="229522" y="58618"/>
                  </a:lnTo>
                  <a:lnTo>
                    <a:pt x="230624" y="57823"/>
                  </a:lnTo>
                  <a:lnTo>
                    <a:pt x="232502" y="56559"/>
                  </a:lnTo>
                  <a:lnTo>
                    <a:pt x="234380" y="55277"/>
                  </a:lnTo>
                  <a:lnTo>
                    <a:pt x="236258" y="53995"/>
                  </a:lnTo>
                  <a:lnTo>
                    <a:pt x="238154" y="52749"/>
                  </a:lnTo>
                  <a:lnTo>
                    <a:pt x="239382" y="51864"/>
                  </a:lnTo>
                  <a:lnTo>
                    <a:pt x="240592" y="50961"/>
                  </a:lnTo>
                  <a:lnTo>
                    <a:pt x="243012" y="49173"/>
                  </a:lnTo>
                  <a:lnTo>
                    <a:pt x="244186" y="48360"/>
                  </a:lnTo>
                  <a:lnTo>
                    <a:pt x="245342" y="47548"/>
                  </a:lnTo>
                  <a:lnTo>
                    <a:pt x="246479" y="46699"/>
                  </a:lnTo>
                  <a:lnTo>
                    <a:pt x="247635" y="45886"/>
                  </a:lnTo>
                  <a:lnTo>
                    <a:pt x="248809" y="45074"/>
                  </a:lnTo>
                  <a:lnTo>
                    <a:pt x="249387" y="44677"/>
                  </a:lnTo>
                  <a:lnTo>
                    <a:pt x="249983" y="44279"/>
                  </a:lnTo>
                  <a:lnTo>
                    <a:pt x="250579" y="43918"/>
                  </a:lnTo>
                  <a:lnTo>
                    <a:pt x="251193" y="43557"/>
                  </a:lnTo>
                  <a:lnTo>
                    <a:pt x="251806" y="43196"/>
                  </a:lnTo>
                  <a:lnTo>
                    <a:pt x="252439" y="42871"/>
                  </a:lnTo>
                  <a:lnTo>
                    <a:pt x="252980" y="42618"/>
                  </a:lnTo>
                  <a:lnTo>
                    <a:pt x="253504" y="42347"/>
                  </a:lnTo>
                  <a:lnTo>
                    <a:pt x="254028" y="42076"/>
                  </a:lnTo>
                  <a:lnTo>
                    <a:pt x="254569" y="41823"/>
                  </a:lnTo>
                  <a:lnTo>
                    <a:pt x="255111" y="41589"/>
                  </a:lnTo>
                  <a:lnTo>
                    <a:pt x="255653" y="41390"/>
                  </a:lnTo>
                  <a:lnTo>
                    <a:pt x="255942" y="41300"/>
                  </a:lnTo>
                  <a:lnTo>
                    <a:pt x="256231" y="41227"/>
                  </a:lnTo>
                  <a:lnTo>
                    <a:pt x="256520" y="41155"/>
                  </a:lnTo>
                  <a:lnTo>
                    <a:pt x="256809" y="41101"/>
                  </a:lnTo>
                  <a:lnTo>
                    <a:pt x="257513" y="41029"/>
                  </a:lnTo>
                  <a:lnTo>
                    <a:pt x="258217" y="40993"/>
                  </a:lnTo>
                  <a:lnTo>
                    <a:pt x="258922" y="40975"/>
                  </a:lnTo>
                  <a:lnTo>
                    <a:pt x="259644" y="40993"/>
                  </a:lnTo>
                  <a:lnTo>
                    <a:pt x="261757" y="40993"/>
                  </a:lnTo>
                  <a:lnTo>
                    <a:pt x="262479" y="40957"/>
                  </a:lnTo>
                  <a:lnTo>
                    <a:pt x="262822" y="40866"/>
                  </a:lnTo>
                  <a:lnTo>
                    <a:pt x="263183" y="40740"/>
                  </a:lnTo>
                  <a:lnTo>
                    <a:pt x="263526" y="40595"/>
                  </a:lnTo>
                  <a:lnTo>
                    <a:pt x="263851" y="40415"/>
                  </a:lnTo>
                  <a:lnTo>
                    <a:pt x="264140" y="40216"/>
                  </a:lnTo>
                  <a:lnTo>
                    <a:pt x="264285" y="40090"/>
                  </a:lnTo>
                  <a:lnTo>
                    <a:pt x="264429" y="39963"/>
                  </a:lnTo>
                  <a:lnTo>
                    <a:pt x="264556" y="39837"/>
                  </a:lnTo>
                  <a:lnTo>
                    <a:pt x="264664" y="39692"/>
                  </a:lnTo>
                  <a:lnTo>
                    <a:pt x="264772" y="39530"/>
                  </a:lnTo>
                  <a:lnTo>
                    <a:pt x="264863" y="39385"/>
                  </a:lnTo>
                  <a:lnTo>
                    <a:pt x="264899" y="39295"/>
                  </a:lnTo>
                  <a:lnTo>
                    <a:pt x="264935" y="39205"/>
                  </a:lnTo>
                  <a:lnTo>
                    <a:pt x="264953" y="39115"/>
                  </a:lnTo>
                  <a:lnTo>
                    <a:pt x="264953" y="39042"/>
                  </a:lnTo>
                  <a:lnTo>
                    <a:pt x="264935" y="38862"/>
                  </a:lnTo>
                  <a:lnTo>
                    <a:pt x="264881" y="38681"/>
                  </a:lnTo>
                  <a:lnTo>
                    <a:pt x="264809" y="38519"/>
                  </a:lnTo>
                  <a:lnTo>
                    <a:pt x="264700" y="38374"/>
                  </a:lnTo>
                  <a:lnTo>
                    <a:pt x="264592" y="38230"/>
                  </a:lnTo>
                  <a:lnTo>
                    <a:pt x="264483" y="38085"/>
                  </a:lnTo>
                  <a:lnTo>
                    <a:pt x="264321" y="37977"/>
                  </a:lnTo>
                  <a:lnTo>
                    <a:pt x="264158" y="37887"/>
                  </a:lnTo>
                  <a:lnTo>
                    <a:pt x="263978" y="37796"/>
                  </a:lnTo>
                  <a:lnTo>
                    <a:pt x="263815" y="37742"/>
                  </a:lnTo>
                  <a:lnTo>
                    <a:pt x="263635" y="37688"/>
                  </a:lnTo>
                  <a:lnTo>
                    <a:pt x="263454" y="37634"/>
                  </a:lnTo>
                  <a:lnTo>
                    <a:pt x="263075" y="37580"/>
                  </a:lnTo>
                  <a:lnTo>
                    <a:pt x="262696" y="37562"/>
                  </a:lnTo>
                  <a:lnTo>
                    <a:pt x="262298" y="37543"/>
                  </a:lnTo>
                  <a:lnTo>
                    <a:pt x="261540" y="37562"/>
                  </a:lnTo>
                  <a:lnTo>
                    <a:pt x="260890" y="37616"/>
                  </a:lnTo>
                  <a:lnTo>
                    <a:pt x="260240" y="37706"/>
                  </a:lnTo>
                  <a:lnTo>
                    <a:pt x="259590" y="37832"/>
                  </a:lnTo>
                  <a:lnTo>
                    <a:pt x="258958" y="37995"/>
                  </a:lnTo>
                  <a:lnTo>
                    <a:pt x="258326" y="38176"/>
                  </a:lnTo>
                  <a:lnTo>
                    <a:pt x="257712" y="38374"/>
                  </a:lnTo>
                  <a:lnTo>
                    <a:pt x="257098" y="38609"/>
                  </a:lnTo>
                  <a:lnTo>
                    <a:pt x="256484" y="38862"/>
                  </a:lnTo>
                  <a:lnTo>
                    <a:pt x="255888" y="39133"/>
                  </a:lnTo>
                  <a:lnTo>
                    <a:pt x="255292" y="39422"/>
                  </a:lnTo>
                  <a:lnTo>
                    <a:pt x="254714" y="39729"/>
                  </a:lnTo>
                  <a:lnTo>
                    <a:pt x="254118" y="40036"/>
                  </a:lnTo>
                  <a:lnTo>
                    <a:pt x="252980" y="40686"/>
                  </a:lnTo>
                  <a:lnTo>
                    <a:pt x="251861" y="41354"/>
                  </a:lnTo>
                  <a:lnTo>
                    <a:pt x="250723" y="42058"/>
                  </a:lnTo>
                  <a:lnTo>
                    <a:pt x="249585" y="42780"/>
                  </a:lnTo>
                  <a:lnTo>
                    <a:pt x="247346" y="44243"/>
                  </a:lnTo>
                  <a:lnTo>
                    <a:pt x="245125" y="45724"/>
                  </a:lnTo>
                  <a:lnTo>
                    <a:pt x="242904" y="47205"/>
                  </a:lnTo>
                  <a:lnTo>
                    <a:pt x="241694" y="47999"/>
                  </a:lnTo>
                  <a:lnTo>
                    <a:pt x="240502" y="48812"/>
                  </a:lnTo>
                  <a:lnTo>
                    <a:pt x="238136" y="50437"/>
                  </a:lnTo>
                  <a:lnTo>
                    <a:pt x="236962" y="51250"/>
                  </a:lnTo>
                  <a:lnTo>
                    <a:pt x="235771" y="52044"/>
                  </a:lnTo>
                  <a:lnTo>
                    <a:pt x="234561" y="52839"/>
                  </a:lnTo>
                  <a:lnTo>
                    <a:pt x="233351" y="53597"/>
                  </a:lnTo>
                  <a:lnTo>
                    <a:pt x="232231" y="54320"/>
                  </a:lnTo>
                  <a:lnTo>
                    <a:pt x="231112" y="55060"/>
                  </a:lnTo>
                  <a:lnTo>
                    <a:pt x="230010" y="55801"/>
                  </a:lnTo>
                  <a:lnTo>
                    <a:pt x="228926" y="56559"/>
                  </a:lnTo>
                  <a:lnTo>
                    <a:pt x="226759" y="58094"/>
                  </a:lnTo>
                  <a:lnTo>
                    <a:pt x="224574" y="59629"/>
                  </a:lnTo>
                  <a:lnTo>
                    <a:pt x="220493" y="62572"/>
                  </a:lnTo>
                  <a:lnTo>
                    <a:pt x="218435" y="64053"/>
                  </a:lnTo>
                  <a:lnTo>
                    <a:pt x="216394" y="65516"/>
                  </a:lnTo>
                  <a:lnTo>
                    <a:pt x="215708" y="66004"/>
                  </a:lnTo>
                  <a:lnTo>
                    <a:pt x="215058" y="66491"/>
                  </a:lnTo>
                  <a:lnTo>
                    <a:pt x="213739" y="67520"/>
                  </a:lnTo>
                  <a:lnTo>
                    <a:pt x="211157" y="69615"/>
                  </a:lnTo>
                  <a:lnTo>
                    <a:pt x="209225" y="71241"/>
                  </a:lnTo>
                  <a:lnTo>
                    <a:pt x="208268" y="72071"/>
                  </a:lnTo>
                  <a:lnTo>
                    <a:pt x="207311" y="72902"/>
                  </a:lnTo>
                  <a:lnTo>
                    <a:pt x="206372" y="73751"/>
                  </a:lnTo>
                  <a:lnTo>
                    <a:pt x="205432" y="74599"/>
                  </a:lnTo>
                  <a:lnTo>
                    <a:pt x="204512" y="75466"/>
                  </a:lnTo>
                  <a:lnTo>
                    <a:pt x="203609" y="76351"/>
                  </a:lnTo>
                  <a:lnTo>
                    <a:pt x="202742" y="77200"/>
                  </a:lnTo>
                  <a:lnTo>
                    <a:pt x="201875" y="78067"/>
                  </a:lnTo>
                  <a:lnTo>
                    <a:pt x="201044" y="78951"/>
                  </a:lnTo>
                  <a:lnTo>
                    <a:pt x="200214" y="79836"/>
                  </a:lnTo>
                  <a:lnTo>
                    <a:pt x="198534" y="81606"/>
                  </a:lnTo>
                  <a:lnTo>
                    <a:pt x="197685" y="82473"/>
                  </a:lnTo>
                  <a:lnTo>
                    <a:pt x="196819" y="83322"/>
                  </a:lnTo>
                  <a:lnTo>
                    <a:pt x="196819" y="83322"/>
                  </a:lnTo>
                  <a:lnTo>
                    <a:pt x="197017" y="82437"/>
                  </a:lnTo>
                  <a:lnTo>
                    <a:pt x="197198" y="81552"/>
                  </a:lnTo>
                  <a:lnTo>
                    <a:pt x="197378" y="80649"/>
                  </a:lnTo>
                  <a:lnTo>
                    <a:pt x="197541" y="79746"/>
                  </a:lnTo>
                  <a:lnTo>
                    <a:pt x="197685" y="78861"/>
                  </a:lnTo>
                  <a:lnTo>
                    <a:pt x="197794" y="77958"/>
                  </a:lnTo>
                  <a:lnTo>
                    <a:pt x="197884" y="77037"/>
                  </a:lnTo>
                  <a:lnTo>
                    <a:pt x="197956" y="76134"/>
                  </a:lnTo>
                  <a:lnTo>
                    <a:pt x="198137" y="74347"/>
                  </a:lnTo>
                  <a:lnTo>
                    <a:pt x="198317" y="72559"/>
                  </a:lnTo>
                  <a:lnTo>
                    <a:pt x="198390" y="71674"/>
                  </a:lnTo>
                  <a:lnTo>
                    <a:pt x="198444" y="70771"/>
                  </a:lnTo>
                  <a:lnTo>
                    <a:pt x="198480" y="69886"/>
                  </a:lnTo>
                  <a:lnTo>
                    <a:pt x="198498" y="68983"/>
                  </a:lnTo>
                  <a:lnTo>
                    <a:pt x="198552" y="68207"/>
                  </a:lnTo>
                  <a:lnTo>
                    <a:pt x="198588" y="67430"/>
                  </a:lnTo>
                  <a:lnTo>
                    <a:pt x="198624" y="65877"/>
                  </a:lnTo>
                  <a:lnTo>
                    <a:pt x="198679" y="64324"/>
                  </a:lnTo>
                  <a:lnTo>
                    <a:pt x="198733" y="63566"/>
                  </a:lnTo>
                  <a:lnTo>
                    <a:pt x="198787" y="62789"/>
                  </a:lnTo>
                  <a:lnTo>
                    <a:pt x="198859" y="56288"/>
                  </a:lnTo>
                  <a:lnTo>
                    <a:pt x="198913" y="53038"/>
                  </a:lnTo>
                  <a:lnTo>
                    <a:pt x="198986" y="49787"/>
                  </a:lnTo>
                  <a:lnTo>
                    <a:pt x="199004" y="47458"/>
                  </a:lnTo>
                  <a:lnTo>
                    <a:pt x="198986" y="45128"/>
                  </a:lnTo>
                  <a:lnTo>
                    <a:pt x="198968" y="43972"/>
                  </a:lnTo>
                  <a:lnTo>
                    <a:pt x="198950" y="42798"/>
                  </a:lnTo>
                  <a:lnTo>
                    <a:pt x="198913" y="41643"/>
                  </a:lnTo>
                  <a:lnTo>
                    <a:pt x="198859" y="40469"/>
                  </a:lnTo>
                  <a:lnTo>
                    <a:pt x="198841" y="38753"/>
                  </a:lnTo>
                  <a:lnTo>
                    <a:pt x="198805" y="37038"/>
                  </a:lnTo>
                  <a:lnTo>
                    <a:pt x="198751" y="35322"/>
                  </a:lnTo>
                  <a:lnTo>
                    <a:pt x="198697" y="33607"/>
                  </a:lnTo>
                  <a:lnTo>
                    <a:pt x="198606" y="31891"/>
                  </a:lnTo>
                  <a:lnTo>
                    <a:pt x="198516" y="30176"/>
                  </a:lnTo>
                  <a:lnTo>
                    <a:pt x="198317" y="26763"/>
                  </a:lnTo>
                  <a:lnTo>
                    <a:pt x="198317" y="25860"/>
                  </a:lnTo>
                  <a:lnTo>
                    <a:pt x="198281" y="24975"/>
                  </a:lnTo>
                  <a:lnTo>
                    <a:pt x="198245" y="24072"/>
                  </a:lnTo>
                  <a:lnTo>
                    <a:pt x="198191" y="23187"/>
                  </a:lnTo>
                  <a:lnTo>
                    <a:pt x="198119" y="22284"/>
                  </a:lnTo>
                  <a:lnTo>
                    <a:pt x="198029" y="21399"/>
                  </a:lnTo>
                  <a:lnTo>
                    <a:pt x="197920" y="20514"/>
                  </a:lnTo>
                  <a:lnTo>
                    <a:pt x="197812" y="19630"/>
                  </a:lnTo>
                  <a:lnTo>
                    <a:pt x="197722" y="19142"/>
                  </a:lnTo>
                  <a:lnTo>
                    <a:pt x="197667" y="18654"/>
                  </a:lnTo>
                  <a:lnTo>
                    <a:pt x="197613" y="18149"/>
                  </a:lnTo>
                  <a:lnTo>
                    <a:pt x="197577" y="17661"/>
                  </a:lnTo>
                  <a:lnTo>
                    <a:pt x="197523" y="16686"/>
                  </a:lnTo>
                  <a:lnTo>
                    <a:pt x="197505" y="15693"/>
                  </a:lnTo>
                  <a:lnTo>
                    <a:pt x="197487" y="14700"/>
                  </a:lnTo>
                  <a:lnTo>
                    <a:pt x="197469" y="13706"/>
                  </a:lnTo>
                  <a:lnTo>
                    <a:pt x="197415" y="12731"/>
                  </a:lnTo>
                  <a:lnTo>
                    <a:pt x="197378" y="12244"/>
                  </a:lnTo>
                  <a:lnTo>
                    <a:pt x="197324" y="11738"/>
                  </a:lnTo>
                  <a:lnTo>
                    <a:pt x="197252" y="11088"/>
                  </a:lnTo>
                  <a:lnTo>
                    <a:pt x="197180" y="10420"/>
                  </a:lnTo>
                  <a:lnTo>
                    <a:pt x="197126" y="9752"/>
                  </a:lnTo>
                  <a:lnTo>
                    <a:pt x="197053" y="9083"/>
                  </a:lnTo>
                  <a:lnTo>
                    <a:pt x="196945" y="8433"/>
                  </a:lnTo>
                  <a:lnTo>
                    <a:pt x="196891" y="8108"/>
                  </a:lnTo>
                  <a:lnTo>
                    <a:pt x="196819" y="7783"/>
                  </a:lnTo>
                  <a:lnTo>
                    <a:pt x="196728" y="7458"/>
                  </a:lnTo>
                  <a:lnTo>
                    <a:pt x="196620" y="7133"/>
                  </a:lnTo>
                  <a:lnTo>
                    <a:pt x="196512" y="6826"/>
                  </a:lnTo>
                  <a:lnTo>
                    <a:pt x="196367" y="6519"/>
                  </a:lnTo>
                  <a:lnTo>
                    <a:pt x="196132" y="6013"/>
                  </a:lnTo>
                  <a:lnTo>
                    <a:pt x="195880" y="5526"/>
                  </a:lnTo>
                  <a:lnTo>
                    <a:pt x="195591" y="5056"/>
                  </a:lnTo>
                  <a:lnTo>
                    <a:pt x="195284" y="4587"/>
                  </a:lnTo>
                  <a:lnTo>
                    <a:pt x="194977" y="4135"/>
                  </a:lnTo>
                  <a:lnTo>
                    <a:pt x="194634" y="3702"/>
                  </a:lnTo>
                  <a:lnTo>
                    <a:pt x="194272" y="3269"/>
                  </a:lnTo>
                  <a:lnTo>
                    <a:pt x="193893" y="2871"/>
                  </a:lnTo>
                  <a:lnTo>
                    <a:pt x="193514" y="2474"/>
                  </a:lnTo>
                  <a:lnTo>
                    <a:pt x="193099" y="2095"/>
                  </a:lnTo>
                  <a:lnTo>
                    <a:pt x="192683" y="1752"/>
                  </a:lnTo>
                  <a:lnTo>
                    <a:pt x="192232" y="1409"/>
                  </a:lnTo>
                  <a:lnTo>
                    <a:pt x="191780" y="1102"/>
                  </a:lnTo>
                  <a:lnTo>
                    <a:pt x="191311" y="813"/>
                  </a:lnTo>
                  <a:lnTo>
                    <a:pt x="190823" y="560"/>
                  </a:lnTo>
                  <a:lnTo>
                    <a:pt x="190318" y="325"/>
                  </a:lnTo>
                  <a:lnTo>
                    <a:pt x="190065" y="217"/>
                  </a:lnTo>
                  <a:lnTo>
                    <a:pt x="189830" y="144"/>
                  </a:lnTo>
                  <a:lnTo>
                    <a:pt x="189577" y="72"/>
                  </a:lnTo>
                  <a:lnTo>
                    <a:pt x="189306" y="36"/>
                  </a:lnTo>
                  <a:lnTo>
                    <a:pt x="189054" y="18"/>
                  </a:lnTo>
                  <a:lnTo>
                    <a:pt x="188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07;p17">
              <a:extLst>
                <a:ext uri="{FF2B5EF4-FFF2-40B4-BE49-F238E27FC236}">
                  <a16:creationId xmlns:a16="http://schemas.microsoft.com/office/drawing/2014/main" id="{79B2A916-9C53-9DE5-52EB-3E04C52C5E9F}"/>
                </a:ext>
              </a:extLst>
            </p:cNvPr>
            <p:cNvSpPr/>
            <p:nvPr/>
          </p:nvSpPr>
          <p:spPr>
            <a:xfrm>
              <a:off x="5263675" y="3117975"/>
              <a:ext cx="14925" cy="1375"/>
            </a:xfrm>
            <a:custGeom>
              <a:avLst/>
              <a:gdLst/>
              <a:ahLst/>
              <a:cxnLst/>
              <a:rect l="l" t="t" r="r" b="b"/>
              <a:pathLst>
                <a:path w="597" h="55" extrusionOk="0">
                  <a:moveTo>
                    <a:pt x="1" y="1"/>
                  </a:moveTo>
                  <a:lnTo>
                    <a:pt x="109" y="37"/>
                  </a:lnTo>
                  <a:lnTo>
                    <a:pt x="253" y="55"/>
                  </a:lnTo>
                  <a:lnTo>
                    <a:pt x="416" y="37"/>
                  </a:lnTo>
                  <a:lnTo>
                    <a:pt x="597" y="1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08;p17">
              <a:extLst>
                <a:ext uri="{FF2B5EF4-FFF2-40B4-BE49-F238E27FC236}">
                  <a16:creationId xmlns:a16="http://schemas.microsoft.com/office/drawing/2014/main" id="{05E42FD8-31D2-DD54-0F36-4346954913DD}"/>
                </a:ext>
              </a:extLst>
            </p:cNvPr>
            <p:cNvSpPr/>
            <p:nvPr/>
          </p:nvSpPr>
          <p:spPr>
            <a:xfrm>
              <a:off x="5260075" y="3201500"/>
              <a:ext cx="475" cy="475"/>
            </a:xfrm>
            <a:custGeom>
              <a:avLst/>
              <a:gdLst/>
              <a:ahLst/>
              <a:cxnLst/>
              <a:rect l="l" t="t" r="r" b="b"/>
              <a:pathLst>
                <a:path w="19" h="19" extrusionOk="0">
                  <a:moveTo>
                    <a:pt x="0" y="1"/>
                  </a:moveTo>
                  <a:lnTo>
                    <a:pt x="0" y="19"/>
                  </a:lnTo>
                  <a:lnTo>
                    <a:pt x="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09;p17">
              <a:extLst>
                <a:ext uri="{FF2B5EF4-FFF2-40B4-BE49-F238E27FC236}">
                  <a16:creationId xmlns:a16="http://schemas.microsoft.com/office/drawing/2014/main" id="{F33E93D2-1C25-C6D1-1227-EBF01A72E050}"/>
                </a:ext>
              </a:extLst>
            </p:cNvPr>
            <p:cNvSpPr/>
            <p:nvPr/>
          </p:nvSpPr>
          <p:spPr>
            <a:xfrm>
              <a:off x="5253750" y="3195175"/>
              <a:ext cx="6350" cy="6350"/>
            </a:xfrm>
            <a:custGeom>
              <a:avLst/>
              <a:gdLst/>
              <a:ahLst/>
              <a:cxnLst/>
              <a:rect l="l" t="t" r="r" b="b"/>
              <a:pathLst>
                <a:path w="254" h="254" extrusionOk="0">
                  <a:moveTo>
                    <a:pt x="235" y="1"/>
                  </a:moveTo>
                  <a:lnTo>
                    <a:pt x="0" y="91"/>
                  </a:lnTo>
                  <a:lnTo>
                    <a:pt x="127" y="181"/>
                  </a:lnTo>
                  <a:lnTo>
                    <a:pt x="253" y="254"/>
                  </a:lnTo>
                  <a:lnTo>
                    <a:pt x="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0;p17">
              <a:extLst>
                <a:ext uri="{FF2B5EF4-FFF2-40B4-BE49-F238E27FC236}">
                  <a16:creationId xmlns:a16="http://schemas.microsoft.com/office/drawing/2014/main" id="{5A1F9839-FDA1-DA4A-E77C-5AB12B20BBCE}"/>
                </a:ext>
              </a:extLst>
            </p:cNvPr>
            <p:cNvSpPr/>
            <p:nvPr/>
          </p:nvSpPr>
          <p:spPr>
            <a:xfrm>
              <a:off x="2490800" y="1920700"/>
              <a:ext cx="232975" cy="196875"/>
            </a:xfrm>
            <a:custGeom>
              <a:avLst/>
              <a:gdLst/>
              <a:ahLst/>
              <a:cxnLst/>
              <a:rect l="l" t="t" r="r" b="b"/>
              <a:pathLst>
                <a:path w="9319" h="7875" extrusionOk="0">
                  <a:moveTo>
                    <a:pt x="6339" y="1"/>
                  </a:moveTo>
                  <a:lnTo>
                    <a:pt x="6123" y="19"/>
                  </a:lnTo>
                  <a:lnTo>
                    <a:pt x="5906" y="73"/>
                  </a:lnTo>
                  <a:lnTo>
                    <a:pt x="5292" y="254"/>
                  </a:lnTo>
                  <a:lnTo>
                    <a:pt x="4678" y="452"/>
                  </a:lnTo>
                  <a:lnTo>
                    <a:pt x="4064" y="687"/>
                  </a:lnTo>
                  <a:lnTo>
                    <a:pt x="3486" y="976"/>
                  </a:lnTo>
                  <a:lnTo>
                    <a:pt x="3197" y="1120"/>
                  </a:lnTo>
                  <a:lnTo>
                    <a:pt x="2908" y="1283"/>
                  </a:lnTo>
                  <a:lnTo>
                    <a:pt x="2637" y="1463"/>
                  </a:lnTo>
                  <a:lnTo>
                    <a:pt x="2385" y="1644"/>
                  </a:lnTo>
                  <a:lnTo>
                    <a:pt x="2114" y="1843"/>
                  </a:lnTo>
                  <a:lnTo>
                    <a:pt x="1861" y="2041"/>
                  </a:lnTo>
                  <a:lnTo>
                    <a:pt x="1626" y="2258"/>
                  </a:lnTo>
                  <a:lnTo>
                    <a:pt x="1391" y="2475"/>
                  </a:lnTo>
                  <a:lnTo>
                    <a:pt x="1084" y="2872"/>
                  </a:lnTo>
                  <a:lnTo>
                    <a:pt x="795" y="3269"/>
                  </a:lnTo>
                  <a:lnTo>
                    <a:pt x="651" y="3486"/>
                  </a:lnTo>
                  <a:lnTo>
                    <a:pt x="525" y="3703"/>
                  </a:lnTo>
                  <a:lnTo>
                    <a:pt x="416" y="3919"/>
                  </a:lnTo>
                  <a:lnTo>
                    <a:pt x="308" y="4154"/>
                  </a:lnTo>
                  <a:lnTo>
                    <a:pt x="218" y="4389"/>
                  </a:lnTo>
                  <a:lnTo>
                    <a:pt x="127" y="4624"/>
                  </a:lnTo>
                  <a:lnTo>
                    <a:pt x="73" y="4858"/>
                  </a:lnTo>
                  <a:lnTo>
                    <a:pt x="37" y="5093"/>
                  </a:lnTo>
                  <a:lnTo>
                    <a:pt x="1" y="5346"/>
                  </a:lnTo>
                  <a:lnTo>
                    <a:pt x="1" y="5599"/>
                  </a:lnTo>
                  <a:lnTo>
                    <a:pt x="19" y="5852"/>
                  </a:lnTo>
                  <a:lnTo>
                    <a:pt x="55" y="6105"/>
                  </a:lnTo>
                  <a:lnTo>
                    <a:pt x="73" y="6267"/>
                  </a:lnTo>
                  <a:lnTo>
                    <a:pt x="127" y="6430"/>
                  </a:lnTo>
                  <a:lnTo>
                    <a:pt x="181" y="6574"/>
                  </a:lnTo>
                  <a:lnTo>
                    <a:pt x="254" y="6719"/>
                  </a:lnTo>
                  <a:lnTo>
                    <a:pt x="344" y="6863"/>
                  </a:lnTo>
                  <a:lnTo>
                    <a:pt x="434" y="6989"/>
                  </a:lnTo>
                  <a:lnTo>
                    <a:pt x="543" y="7098"/>
                  </a:lnTo>
                  <a:lnTo>
                    <a:pt x="669" y="7206"/>
                  </a:lnTo>
                  <a:lnTo>
                    <a:pt x="795" y="7314"/>
                  </a:lnTo>
                  <a:lnTo>
                    <a:pt x="940" y="7405"/>
                  </a:lnTo>
                  <a:lnTo>
                    <a:pt x="1084" y="7495"/>
                  </a:lnTo>
                  <a:lnTo>
                    <a:pt x="1229" y="7567"/>
                  </a:lnTo>
                  <a:lnTo>
                    <a:pt x="1536" y="7676"/>
                  </a:lnTo>
                  <a:lnTo>
                    <a:pt x="1861" y="7748"/>
                  </a:lnTo>
                  <a:lnTo>
                    <a:pt x="2078" y="7802"/>
                  </a:lnTo>
                  <a:lnTo>
                    <a:pt x="2312" y="7856"/>
                  </a:lnTo>
                  <a:lnTo>
                    <a:pt x="2547" y="7874"/>
                  </a:lnTo>
                  <a:lnTo>
                    <a:pt x="2764" y="7874"/>
                  </a:lnTo>
                  <a:lnTo>
                    <a:pt x="2999" y="7856"/>
                  </a:lnTo>
                  <a:lnTo>
                    <a:pt x="3233" y="7838"/>
                  </a:lnTo>
                  <a:lnTo>
                    <a:pt x="3450" y="7802"/>
                  </a:lnTo>
                  <a:lnTo>
                    <a:pt x="3685" y="7748"/>
                  </a:lnTo>
                  <a:lnTo>
                    <a:pt x="4118" y="7603"/>
                  </a:lnTo>
                  <a:lnTo>
                    <a:pt x="4552" y="7441"/>
                  </a:lnTo>
                  <a:lnTo>
                    <a:pt x="4985" y="7242"/>
                  </a:lnTo>
                  <a:lnTo>
                    <a:pt x="5382" y="7044"/>
                  </a:lnTo>
                  <a:lnTo>
                    <a:pt x="5527" y="6953"/>
                  </a:lnTo>
                  <a:lnTo>
                    <a:pt x="5671" y="6899"/>
                  </a:lnTo>
                  <a:lnTo>
                    <a:pt x="5978" y="6791"/>
                  </a:lnTo>
                  <a:lnTo>
                    <a:pt x="6285" y="6700"/>
                  </a:lnTo>
                  <a:lnTo>
                    <a:pt x="6592" y="6610"/>
                  </a:lnTo>
                  <a:lnTo>
                    <a:pt x="6899" y="6538"/>
                  </a:lnTo>
                  <a:lnTo>
                    <a:pt x="7206" y="6430"/>
                  </a:lnTo>
                  <a:lnTo>
                    <a:pt x="7513" y="6303"/>
                  </a:lnTo>
                  <a:lnTo>
                    <a:pt x="7640" y="6231"/>
                  </a:lnTo>
                  <a:lnTo>
                    <a:pt x="7784" y="6123"/>
                  </a:lnTo>
                  <a:lnTo>
                    <a:pt x="7947" y="6014"/>
                  </a:lnTo>
                  <a:lnTo>
                    <a:pt x="8109" y="5906"/>
                  </a:lnTo>
                  <a:lnTo>
                    <a:pt x="8235" y="5761"/>
                  </a:lnTo>
                  <a:lnTo>
                    <a:pt x="8380" y="5635"/>
                  </a:lnTo>
                  <a:lnTo>
                    <a:pt x="8506" y="5472"/>
                  </a:lnTo>
                  <a:lnTo>
                    <a:pt x="8615" y="5328"/>
                  </a:lnTo>
                  <a:lnTo>
                    <a:pt x="8723" y="5165"/>
                  </a:lnTo>
                  <a:lnTo>
                    <a:pt x="8813" y="4985"/>
                  </a:lnTo>
                  <a:lnTo>
                    <a:pt x="8976" y="4624"/>
                  </a:lnTo>
                  <a:lnTo>
                    <a:pt x="9102" y="4263"/>
                  </a:lnTo>
                  <a:lnTo>
                    <a:pt x="9193" y="3883"/>
                  </a:lnTo>
                  <a:lnTo>
                    <a:pt x="9265" y="3504"/>
                  </a:lnTo>
                  <a:lnTo>
                    <a:pt x="9301" y="3215"/>
                  </a:lnTo>
                  <a:lnTo>
                    <a:pt x="9319" y="2944"/>
                  </a:lnTo>
                  <a:lnTo>
                    <a:pt x="9301" y="2655"/>
                  </a:lnTo>
                  <a:lnTo>
                    <a:pt x="9283" y="2384"/>
                  </a:lnTo>
                  <a:lnTo>
                    <a:pt x="9211" y="2096"/>
                  </a:lnTo>
                  <a:lnTo>
                    <a:pt x="9120" y="1843"/>
                  </a:lnTo>
                  <a:lnTo>
                    <a:pt x="9066" y="1716"/>
                  </a:lnTo>
                  <a:lnTo>
                    <a:pt x="8994" y="1590"/>
                  </a:lnTo>
                  <a:lnTo>
                    <a:pt x="8922" y="1463"/>
                  </a:lnTo>
                  <a:lnTo>
                    <a:pt x="8831" y="1355"/>
                  </a:lnTo>
                  <a:lnTo>
                    <a:pt x="8524" y="1066"/>
                  </a:lnTo>
                  <a:lnTo>
                    <a:pt x="8217" y="795"/>
                  </a:lnTo>
                  <a:lnTo>
                    <a:pt x="7874" y="524"/>
                  </a:lnTo>
                  <a:lnTo>
                    <a:pt x="7694" y="416"/>
                  </a:lnTo>
                  <a:lnTo>
                    <a:pt x="7513" y="308"/>
                  </a:lnTo>
                  <a:lnTo>
                    <a:pt x="7333" y="217"/>
                  </a:lnTo>
                  <a:lnTo>
                    <a:pt x="7134" y="145"/>
                  </a:lnTo>
                  <a:lnTo>
                    <a:pt x="6953" y="73"/>
                  </a:lnTo>
                  <a:lnTo>
                    <a:pt x="6755" y="37"/>
                  </a:lnTo>
                  <a:lnTo>
                    <a:pt x="6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1;p17">
              <a:extLst>
                <a:ext uri="{FF2B5EF4-FFF2-40B4-BE49-F238E27FC236}">
                  <a16:creationId xmlns:a16="http://schemas.microsoft.com/office/drawing/2014/main" id="{61B88ABE-8C69-E1FD-B20F-2AE57DE3BBCB}"/>
                </a:ext>
              </a:extLst>
            </p:cNvPr>
            <p:cNvSpPr/>
            <p:nvPr/>
          </p:nvSpPr>
          <p:spPr>
            <a:xfrm>
              <a:off x="4896200" y="1946000"/>
              <a:ext cx="51925" cy="127325"/>
            </a:xfrm>
            <a:custGeom>
              <a:avLst/>
              <a:gdLst/>
              <a:ahLst/>
              <a:cxnLst/>
              <a:rect l="l" t="t" r="r" b="b"/>
              <a:pathLst>
                <a:path w="2077" h="5093" extrusionOk="0">
                  <a:moveTo>
                    <a:pt x="1318" y="0"/>
                  </a:moveTo>
                  <a:lnTo>
                    <a:pt x="1084" y="90"/>
                  </a:lnTo>
                  <a:lnTo>
                    <a:pt x="975" y="578"/>
                  </a:lnTo>
                  <a:lnTo>
                    <a:pt x="849" y="1065"/>
                  </a:lnTo>
                  <a:lnTo>
                    <a:pt x="560" y="2023"/>
                  </a:lnTo>
                  <a:lnTo>
                    <a:pt x="289" y="2998"/>
                  </a:lnTo>
                  <a:lnTo>
                    <a:pt x="145" y="3485"/>
                  </a:lnTo>
                  <a:lnTo>
                    <a:pt x="36" y="3973"/>
                  </a:lnTo>
                  <a:lnTo>
                    <a:pt x="18" y="4117"/>
                  </a:lnTo>
                  <a:lnTo>
                    <a:pt x="0" y="4280"/>
                  </a:lnTo>
                  <a:lnTo>
                    <a:pt x="18" y="4442"/>
                  </a:lnTo>
                  <a:lnTo>
                    <a:pt x="36" y="4605"/>
                  </a:lnTo>
                  <a:lnTo>
                    <a:pt x="90" y="4749"/>
                  </a:lnTo>
                  <a:lnTo>
                    <a:pt x="163" y="4876"/>
                  </a:lnTo>
                  <a:lnTo>
                    <a:pt x="217" y="4948"/>
                  </a:lnTo>
                  <a:lnTo>
                    <a:pt x="271" y="4984"/>
                  </a:lnTo>
                  <a:lnTo>
                    <a:pt x="343" y="5020"/>
                  </a:lnTo>
                  <a:lnTo>
                    <a:pt x="415" y="5056"/>
                  </a:lnTo>
                  <a:lnTo>
                    <a:pt x="506" y="5093"/>
                  </a:lnTo>
                  <a:lnTo>
                    <a:pt x="686" y="5093"/>
                  </a:lnTo>
                  <a:lnTo>
                    <a:pt x="777" y="5074"/>
                  </a:lnTo>
                  <a:lnTo>
                    <a:pt x="849" y="5056"/>
                  </a:lnTo>
                  <a:lnTo>
                    <a:pt x="921" y="5020"/>
                  </a:lnTo>
                  <a:lnTo>
                    <a:pt x="1065" y="4912"/>
                  </a:lnTo>
                  <a:lnTo>
                    <a:pt x="1210" y="4786"/>
                  </a:lnTo>
                  <a:lnTo>
                    <a:pt x="1318" y="4641"/>
                  </a:lnTo>
                  <a:lnTo>
                    <a:pt x="1409" y="4479"/>
                  </a:lnTo>
                  <a:lnTo>
                    <a:pt x="1481" y="4334"/>
                  </a:lnTo>
                  <a:lnTo>
                    <a:pt x="1553" y="4172"/>
                  </a:lnTo>
                  <a:lnTo>
                    <a:pt x="1589" y="4027"/>
                  </a:lnTo>
                  <a:lnTo>
                    <a:pt x="1643" y="3865"/>
                  </a:lnTo>
                  <a:lnTo>
                    <a:pt x="1661" y="3702"/>
                  </a:lnTo>
                  <a:lnTo>
                    <a:pt x="1698" y="3395"/>
                  </a:lnTo>
                  <a:lnTo>
                    <a:pt x="1716" y="3070"/>
                  </a:lnTo>
                  <a:lnTo>
                    <a:pt x="1679" y="2420"/>
                  </a:lnTo>
                  <a:lnTo>
                    <a:pt x="1679" y="2095"/>
                  </a:lnTo>
                  <a:lnTo>
                    <a:pt x="1679" y="1770"/>
                  </a:lnTo>
                  <a:lnTo>
                    <a:pt x="1734" y="1643"/>
                  </a:lnTo>
                  <a:lnTo>
                    <a:pt x="1806" y="1517"/>
                  </a:lnTo>
                  <a:lnTo>
                    <a:pt x="1950" y="1246"/>
                  </a:lnTo>
                  <a:lnTo>
                    <a:pt x="2023" y="1102"/>
                  </a:lnTo>
                  <a:lnTo>
                    <a:pt x="2059" y="975"/>
                  </a:lnTo>
                  <a:lnTo>
                    <a:pt x="2077" y="831"/>
                  </a:lnTo>
                  <a:lnTo>
                    <a:pt x="2077" y="668"/>
                  </a:lnTo>
                  <a:lnTo>
                    <a:pt x="2005" y="560"/>
                  </a:lnTo>
                  <a:lnTo>
                    <a:pt x="1914" y="470"/>
                  </a:lnTo>
                  <a:lnTo>
                    <a:pt x="1824" y="397"/>
                  </a:lnTo>
                  <a:lnTo>
                    <a:pt x="1734" y="307"/>
                  </a:lnTo>
                  <a:lnTo>
                    <a:pt x="1517" y="163"/>
                  </a:lnTo>
                  <a:lnTo>
                    <a:pt x="1409" y="90"/>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2;p17">
              <a:extLst>
                <a:ext uri="{FF2B5EF4-FFF2-40B4-BE49-F238E27FC236}">
                  <a16:creationId xmlns:a16="http://schemas.microsoft.com/office/drawing/2014/main" id="{46E2D8FA-2546-8C99-B408-AF2380827764}"/>
                </a:ext>
              </a:extLst>
            </p:cNvPr>
            <p:cNvSpPr/>
            <p:nvPr/>
          </p:nvSpPr>
          <p:spPr>
            <a:xfrm>
              <a:off x="4298900" y="2048475"/>
              <a:ext cx="322375" cy="303400"/>
            </a:xfrm>
            <a:custGeom>
              <a:avLst/>
              <a:gdLst/>
              <a:ahLst/>
              <a:cxnLst/>
              <a:rect l="l" t="t" r="r" b="b"/>
              <a:pathLst>
                <a:path w="12895" h="12136" extrusionOk="0">
                  <a:moveTo>
                    <a:pt x="1" y="0"/>
                  </a:moveTo>
                  <a:lnTo>
                    <a:pt x="506" y="560"/>
                  </a:lnTo>
                  <a:lnTo>
                    <a:pt x="1012" y="1102"/>
                  </a:lnTo>
                  <a:lnTo>
                    <a:pt x="2059" y="2167"/>
                  </a:lnTo>
                  <a:lnTo>
                    <a:pt x="3125" y="3215"/>
                  </a:lnTo>
                  <a:lnTo>
                    <a:pt x="4190" y="4262"/>
                  </a:lnTo>
                  <a:lnTo>
                    <a:pt x="4461" y="4407"/>
                  </a:lnTo>
                  <a:lnTo>
                    <a:pt x="4425" y="4569"/>
                  </a:lnTo>
                  <a:lnTo>
                    <a:pt x="4660" y="4515"/>
                  </a:lnTo>
                  <a:lnTo>
                    <a:pt x="4606" y="4750"/>
                  </a:lnTo>
                  <a:lnTo>
                    <a:pt x="4822" y="4714"/>
                  </a:lnTo>
                  <a:lnTo>
                    <a:pt x="4822" y="4840"/>
                  </a:lnTo>
                  <a:lnTo>
                    <a:pt x="5328" y="5273"/>
                  </a:lnTo>
                  <a:lnTo>
                    <a:pt x="5798" y="5725"/>
                  </a:lnTo>
                  <a:lnTo>
                    <a:pt x="6267" y="6176"/>
                  </a:lnTo>
                  <a:lnTo>
                    <a:pt x="6755" y="6610"/>
                  </a:lnTo>
                  <a:lnTo>
                    <a:pt x="8163" y="7874"/>
                  </a:lnTo>
                  <a:lnTo>
                    <a:pt x="9572" y="9138"/>
                  </a:lnTo>
                  <a:lnTo>
                    <a:pt x="10258" y="9770"/>
                  </a:lnTo>
                  <a:lnTo>
                    <a:pt x="10962" y="10420"/>
                  </a:lnTo>
                  <a:lnTo>
                    <a:pt x="11648" y="11070"/>
                  </a:lnTo>
                  <a:lnTo>
                    <a:pt x="12317" y="11720"/>
                  </a:lnTo>
                  <a:lnTo>
                    <a:pt x="12299" y="11865"/>
                  </a:lnTo>
                  <a:lnTo>
                    <a:pt x="12461" y="11847"/>
                  </a:lnTo>
                  <a:lnTo>
                    <a:pt x="12479" y="11955"/>
                  </a:lnTo>
                  <a:lnTo>
                    <a:pt x="12515" y="12045"/>
                  </a:lnTo>
                  <a:lnTo>
                    <a:pt x="12551" y="12099"/>
                  </a:lnTo>
                  <a:lnTo>
                    <a:pt x="12606" y="12118"/>
                  </a:lnTo>
                  <a:lnTo>
                    <a:pt x="12660" y="12136"/>
                  </a:lnTo>
                  <a:lnTo>
                    <a:pt x="12714" y="12099"/>
                  </a:lnTo>
                  <a:lnTo>
                    <a:pt x="12750" y="12063"/>
                  </a:lnTo>
                  <a:lnTo>
                    <a:pt x="12804" y="12027"/>
                  </a:lnTo>
                  <a:lnTo>
                    <a:pt x="12840" y="11955"/>
                  </a:lnTo>
                  <a:lnTo>
                    <a:pt x="12876" y="11883"/>
                  </a:lnTo>
                  <a:lnTo>
                    <a:pt x="12894" y="11811"/>
                  </a:lnTo>
                  <a:lnTo>
                    <a:pt x="12894" y="11738"/>
                  </a:lnTo>
                  <a:lnTo>
                    <a:pt x="12894" y="11666"/>
                  </a:lnTo>
                  <a:lnTo>
                    <a:pt x="12858" y="11594"/>
                  </a:lnTo>
                  <a:lnTo>
                    <a:pt x="12804" y="11540"/>
                  </a:lnTo>
                  <a:lnTo>
                    <a:pt x="12714" y="11485"/>
                  </a:lnTo>
                  <a:lnTo>
                    <a:pt x="11865" y="10691"/>
                  </a:lnTo>
                  <a:lnTo>
                    <a:pt x="10998" y="9896"/>
                  </a:lnTo>
                  <a:lnTo>
                    <a:pt x="9265" y="8325"/>
                  </a:lnTo>
                  <a:lnTo>
                    <a:pt x="7513" y="6754"/>
                  </a:lnTo>
                  <a:lnTo>
                    <a:pt x="5761" y="5183"/>
                  </a:lnTo>
                  <a:lnTo>
                    <a:pt x="5743" y="5111"/>
                  </a:lnTo>
                  <a:lnTo>
                    <a:pt x="5491" y="4912"/>
                  </a:lnTo>
                  <a:lnTo>
                    <a:pt x="5418" y="4894"/>
                  </a:lnTo>
                  <a:lnTo>
                    <a:pt x="4606" y="4118"/>
                  </a:lnTo>
                  <a:lnTo>
                    <a:pt x="3793" y="3359"/>
                  </a:lnTo>
                  <a:lnTo>
                    <a:pt x="3432" y="2998"/>
                  </a:lnTo>
                  <a:lnTo>
                    <a:pt x="3161" y="2854"/>
                  </a:lnTo>
                  <a:lnTo>
                    <a:pt x="3143" y="2781"/>
                  </a:lnTo>
                  <a:lnTo>
                    <a:pt x="2746" y="2438"/>
                  </a:lnTo>
                  <a:lnTo>
                    <a:pt x="2366" y="2059"/>
                  </a:lnTo>
                  <a:lnTo>
                    <a:pt x="1987" y="1698"/>
                  </a:lnTo>
                  <a:lnTo>
                    <a:pt x="1590" y="1355"/>
                  </a:lnTo>
                  <a:lnTo>
                    <a:pt x="1265" y="1246"/>
                  </a:lnTo>
                  <a:lnTo>
                    <a:pt x="1337" y="1156"/>
                  </a:lnTo>
                  <a:lnTo>
                    <a:pt x="994" y="885"/>
                  </a:lnTo>
                  <a:lnTo>
                    <a:pt x="669" y="578"/>
                  </a:lnTo>
                  <a:lnTo>
                    <a:pt x="344" y="28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3;p17">
              <a:extLst>
                <a:ext uri="{FF2B5EF4-FFF2-40B4-BE49-F238E27FC236}">
                  <a16:creationId xmlns:a16="http://schemas.microsoft.com/office/drawing/2014/main" id="{612E7DFB-4A0C-8FF5-E519-B5B54DDE47ED}"/>
                </a:ext>
              </a:extLst>
            </p:cNvPr>
            <p:cNvSpPr/>
            <p:nvPr/>
          </p:nvSpPr>
          <p:spPr>
            <a:xfrm>
              <a:off x="3003675" y="2290900"/>
              <a:ext cx="290750" cy="312450"/>
            </a:xfrm>
            <a:custGeom>
              <a:avLst/>
              <a:gdLst/>
              <a:ahLst/>
              <a:cxnLst/>
              <a:rect l="l" t="t" r="r" b="b"/>
              <a:pathLst>
                <a:path w="11630" h="12498" extrusionOk="0">
                  <a:moveTo>
                    <a:pt x="7404" y="1"/>
                  </a:moveTo>
                  <a:lnTo>
                    <a:pt x="7097" y="37"/>
                  </a:lnTo>
                  <a:lnTo>
                    <a:pt x="6790" y="91"/>
                  </a:lnTo>
                  <a:lnTo>
                    <a:pt x="6501" y="181"/>
                  </a:lnTo>
                  <a:lnTo>
                    <a:pt x="6212" y="308"/>
                  </a:lnTo>
                  <a:lnTo>
                    <a:pt x="5941" y="452"/>
                  </a:lnTo>
                  <a:lnTo>
                    <a:pt x="5671" y="633"/>
                  </a:lnTo>
                  <a:lnTo>
                    <a:pt x="5418" y="831"/>
                  </a:lnTo>
                  <a:lnTo>
                    <a:pt x="5201" y="1066"/>
                  </a:lnTo>
                  <a:lnTo>
                    <a:pt x="5111" y="1193"/>
                  </a:lnTo>
                  <a:lnTo>
                    <a:pt x="5020" y="1319"/>
                  </a:lnTo>
                  <a:lnTo>
                    <a:pt x="4948" y="1445"/>
                  </a:lnTo>
                  <a:lnTo>
                    <a:pt x="4876" y="1590"/>
                  </a:lnTo>
                  <a:lnTo>
                    <a:pt x="4822" y="1734"/>
                  </a:lnTo>
                  <a:lnTo>
                    <a:pt x="4786" y="1897"/>
                  </a:lnTo>
                  <a:lnTo>
                    <a:pt x="4695" y="2168"/>
                  </a:lnTo>
                  <a:lnTo>
                    <a:pt x="4623" y="2439"/>
                  </a:lnTo>
                  <a:lnTo>
                    <a:pt x="4551" y="2727"/>
                  </a:lnTo>
                  <a:lnTo>
                    <a:pt x="4479" y="2998"/>
                  </a:lnTo>
                  <a:lnTo>
                    <a:pt x="4370" y="3269"/>
                  </a:lnTo>
                  <a:lnTo>
                    <a:pt x="4244" y="3522"/>
                  </a:lnTo>
                  <a:lnTo>
                    <a:pt x="4172" y="3630"/>
                  </a:lnTo>
                  <a:lnTo>
                    <a:pt x="4081" y="3739"/>
                  </a:lnTo>
                  <a:lnTo>
                    <a:pt x="3973" y="3847"/>
                  </a:lnTo>
                  <a:lnTo>
                    <a:pt x="3865" y="3937"/>
                  </a:lnTo>
                  <a:lnTo>
                    <a:pt x="3431" y="4082"/>
                  </a:lnTo>
                  <a:lnTo>
                    <a:pt x="2962" y="4208"/>
                  </a:lnTo>
                  <a:lnTo>
                    <a:pt x="2510" y="4335"/>
                  </a:lnTo>
                  <a:lnTo>
                    <a:pt x="2059" y="4479"/>
                  </a:lnTo>
                  <a:lnTo>
                    <a:pt x="1607" y="4642"/>
                  </a:lnTo>
                  <a:lnTo>
                    <a:pt x="1391" y="4732"/>
                  </a:lnTo>
                  <a:lnTo>
                    <a:pt x="1192" y="4840"/>
                  </a:lnTo>
                  <a:lnTo>
                    <a:pt x="993" y="4967"/>
                  </a:lnTo>
                  <a:lnTo>
                    <a:pt x="795" y="5093"/>
                  </a:lnTo>
                  <a:lnTo>
                    <a:pt x="632" y="5256"/>
                  </a:lnTo>
                  <a:lnTo>
                    <a:pt x="452" y="5436"/>
                  </a:lnTo>
                  <a:lnTo>
                    <a:pt x="307" y="5671"/>
                  </a:lnTo>
                  <a:lnTo>
                    <a:pt x="199" y="5942"/>
                  </a:lnTo>
                  <a:lnTo>
                    <a:pt x="109" y="6195"/>
                  </a:lnTo>
                  <a:lnTo>
                    <a:pt x="36" y="6466"/>
                  </a:lnTo>
                  <a:lnTo>
                    <a:pt x="18" y="6736"/>
                  </a:lnTo>
                  <a:lnTo>
                    <a:pt x="0" y="7007"/>
                  </a:lnTo>
                  <a:lnTo>
                    <a:pt x="18" y="7296"/>
                  </a:lnTo>
                  <a:lnTo>
                    <a:pt x="54" y="7567"/>
                  </a:lnTo>
                  <a:lnTo>
                    <a:pt x="109" y="7838"/>
                  </a:lnTo>
                  <a:lnTo>
                    <a:pt x="181" y="8109"/>
                  </a:lnTo>
                  <a:lnTo>
                    <a:pt x="271" y="8380"/>
                  </a:lnTo>
                  <a:lnTo>
                    <a:pt x="379" y="8651"/>
                  </a:lnTo>
                  <a:lnTo>
                    <a:pt x="488" y="8903"/>
                  </a:lnTo>
                  <a:lnTo>
                    <a:pt x="614" y="9156"/>
                  </a:lnTo>
                  <a:lnTo>
                    <a:pt x="759" y="9409"/>
                  </a:lnTo>
                  <a:lnTo>
                    <a:pt x="903" y="9626"/>
                  </a:lnTo>
                  <a:lnTo>
                    <a:pt x="1030" y="9897"/>
                  </a:lnTo>
                  <a:lnTo>
                    <a:pt x="1192" y="10131"/>
                  </a:lnTo>
                  <a:lnTo>
                    <a:pt x="1373" y="10366"/>
                  </a:lnTo>
                  <a:lnTo>
                    <a:pt x="1553" y="10583"/>
                  </a:lnTo>
                  <a:lnTo>
                    <a:pt x="1752" y="10782"/>
                  </a:lnTo>
                  <a:lnTo>
                    <a:pt x="1969" y="10980"/>
                  </a:lnTo>
                  <a:lnTo>
                    <a:pt x="2203" y="11143"/>
                  </a:lnTo>
                  <a:lnTo>
                    <a:pt x="2438" y="11305"/>
                  </a:lnTo>
                  <a:lnTo>
                    <a:pt x="2673" y="11468"/>
                  </a:lnTo>
                  <a:lnTo>
                    <a:pt x="2944" y="11594"/>
                  </a:lnTo>
                  <a:lnTo>
                    <a:pt x="3197" y="11721"/>
                  </a:lnTo>
                  <a:lnTo>
                    <a:pt x="3467" y="11847"/>
                  </a:lnTo>
                  <a:lnTo>
                    <a:pt x="3738" y="11955"/>
                  </a:lnTo>
                  <a:lnTo>
                    <a:pt x="4009" y="12046"/>
                  </a:lnTo>
                  <a:lnTo>
                    <a:pt x="4569" y="12190"/>
                  </a:lnTo>
                  <a:lnTo>
                    <a:pt x="4786" y="12262"/>
                  </a:lnTo>
                  <a:lnTo>
                    <a:pt x="5002" y="12335"/>
                  </a:lnTo>
                  <a:lnTo>
                    <a:pt x="5237" y="12389"/>
                  </a:lnTo>
                  <a:lnTo>
                    <a:pt x="5454" y="12425"/>
                  </a:lnTo>
                  <a:lnTo>
                    <a:pt x="5923" y="12479"/>
                  </a:lnTo>
                  <a:lnTo>
                    <a:pt x="6393" y="12497"/>
                  </a:lnTo>
                  <a:lnTo>
                    <a:pt x="6862" y="12479"/>
                  </a:lnTo>
                  <a:lnTo>
                    <a:pt x="7332" y="12425"/>
                  </a:lnTo>
                  <a:lnTo>
                    <a:pt x="7783" y="12353"/>
                  </a:lnTo>
                  <a:lnTo>
                    <a:pt x="8235" y="12226"/>
                  </a:lnTo>
                  <a:lnTo>
                    <a:pt x="8470" y="12154"/>
                  </a:lnTo>
                  <a:lnTo>
                    <a:pt x="8686" y="12046"/>
                  </a:lnTo>
                  <a:lnTo>
                    <a:pt x="8885" y="11901"/>
                  </a:lnTo>
                  <a:lnTo>
                    <a:pt x="9084" y="11739"/>
                  </a:lnTo>
                  <a:lnTo>
                    <a:pt x="9445" y="11414"/>
                  </a:lnTo>
                  <a:lnTo>
                    <a:pt x="9625" y="11233"/>
                  </a:lnTo>
                  <a:lnTo>
                    <a:pt x="9806" y="11089"/>
                  </a:lnTo>
                  <a:lnTo>
                    <a:pt x="9986" y="10926"/>
                  </a:lnTo>
                  <a:lnTo>
                    <a:pt x="10167" y="10763"/>
                  </a:lnTo>
                  <a:lnTo>
                    <a:pt x="10348" y="10583"/>
                  </a:lnTo>
                  <a:lnTo>
                    <a:pt x="10510" y="10402"/>
                  </a:lnTo>
                  <a:lnTo>
                    <a:pt x="10655" y="10204"/>
                  </a:lnTo>
                  <a:lnTo>
                    <a:pt x="10799" y="10005"/>
                  </a:lnTo>
                  <a:lnTo>
                    <a:pt x="10926" y="9806"/>
                  </a:lnTo>
                  <a:lnTo>
                    <a:pt x="11052" y="9590"/>
                  </a:lnTo>
                  <a:lnTo>
                    <a:pt x="11160" y="9373"/>
                  </a:lnTo>
                  <a:lnTo>
                    <a:pt x="11269" y="9156"/>
                  </a:lnTo>
                  <a:lnTo>
                    <a:pt x="11359" y="8922"/>
                  </a:lnTo>
                  <a:lnTo>
                    <a:pt x="11431" y="8687"/>
                  </a:lnTo>
                  <a:lnTo>
                    <a:pt x="11485" y="8452"/>
                  </a:lnTo>
                  <a:lnTo>
                    <a:pt x="11521" y="8217"/>
                  </a:lnTo>
                  <a:lnTo>
                    <a:pt x="11558" y="7964"/>
                  </a:lnTo>
                  <a:lnTo>
                    <a:pt x="11576" y="7730"/>
                  </a:lnTo>
                  <a:lnTo>
                    <a:pt x="11612" y="7260"/>
                  </a:lnTo>
                  <a:lnTo>
                    <a:pt x="11630" y="6809"/>
                  </a:lnTo>
                  <a:lnTo>
                    <a:pt x="11630" y="6339"/>
                  </a:lnTo>
                  <a:lnTo>
                    <a:pt x="11630" y="5888"/>
                  </a:lnTo>
                  <a:lnTo>
                    <a:pt x="11576" y="4967"/>
                  </a:lnTo>
                  <a:lnTo>
                    <a:pt x="11503" y="4046"/>
                  </a:lnTo>
                  <a:lnTo>
                    <a:pt x="11449" y="3757"/>
                  </a:lnTo>
                  <a:lnTo>
                    <a:pt x="11377" y="3486"/>
                  </a:lnTo>
                  <a:lnTo>
                    <a:pt x="11287" y="3197"/>
                  </a:lnTo>
                  <a:lnTo>
                    <a:pt x="11196" y="2926"/>
                  </a:lnTo>
                  <a:lnTo>
                    <a:pt x="11070" y="2655"/>
                  </a:lnTo>
                  <a:lnTo>
                    <a:pt x="10944" y="2402"/>
                  </a:lnTo>
                  <a:lnTo>
                    <a:pt x="10799" y="2150"/>
                  </a:lnTo>
                  <a:lnTo>
                    <a:pt x="10637" y="1897"/>
                  </a:lnTo>
                  <a:lnTo>
                    <a:pt x="10456" y="1662"/>
                  </a:lnTo>
                  <a:lnTo>
                    <a:pt x="10257" y="1427"/>
                  </a:lnTo>
                  <a:lnTo>
                    <a:pt x="10059" y="1211"/>
                  </a:lnTo>
                  <a:lnTo>
                    <a:pt x="9860" y="1012"/>
                  </a:lnTo>
                  <a:lnTo>
                    <a:pt x="9625" y="831"/>
                  </a:lnTo>
                  <a:lnTo>
                    <a:pt x="9391" y="651"/>
                  </a:lnTo>
                  <a:lnTo>
                    <a:pt x="9156" y="488"/>
                  </a:lnTo>
                  <a:lnTo>
                    <a:pt x="8903" y="326"/>
                  </a:lnTo>
                  <a:lnTo>
                    <a:pt x="8759" y="253"/>
                  </a:lnTo>
                  <a:lnTo>
                    <a:pt x="8632" y="199"/>
                  </a:lnTo>
                  <a:lnTo>
                    <a:pt x="8343" y="91"/>
                  </a:lnTo>
                  <a:lnTo>
                    <a:pt x="8036" y="37"/>
                  </a:lnTo>
                  <a:lnTo>
                    <a:pt x="77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p17">
              <a:extLst>
                <a:ext uri="{FF2B5EF4-FFF2-40B4-BE49-F238E27FC236}">
                  <a16:creationId xmlns:a16="http://schemas.microsoft.com/office/drawing/2014/main" id="{AB79211B-C85B-0A36-43CC-2B305FB65269}"/>
                </a:ext>
              </a:extLst>
            </p:cNvPr>
            <p:cNvSpPr/>
            <p:nvPr/>
          </p:nvSpPr>
          <p:spPr>
            <a:xfrm>
              <a:off x="5435675" y="2463825"/>
              <a:ext cx="28925" cy="46525"/>
            </a:xfrm>
            <a:custGeom>
              <a:avLst/>
              <a:gdLst/>
              <a:ahLst/>
              <a:cxnLst/>
              <a:rect l="l" t="t" r="r" b="b"/>
              <a:pathLst>
                <a:path w="1157" h="1861" extrusionOk="0">
                  <a:moveTo>
                    <a:pt x="236" y="0"/>
                  </a:moveTo>
                  <a:lnTo>
                    <a:pt x="199" y="18"/>
                  </a:lnTo>
                  <a:lnTo>
                    <a:pt x="163" y="36"/>
                  </a:lnTo>
                  <a:lnTo>
                    <a:pt x="127" y="90"/>
                  </a:lnTo>
                  <a:lnTo>
                    <a:pt x="109" y="126"/>
                  </a:lnTo>
                  <a:lnTo>
                    <a:pt x="37" y="253"/>
                  </a:lnTo>
                  <a:lnTo>
                    <a:pt x="1" y="361"/>
                  </a:lnTo>
                  <a:lnTo>
                    <a:pt x="1" y="488"/>
                  </a:lnTo>
                  <a:lnTo>
                    <a:pt x="19" y="614"/>
                  </a:lnTo>
                  <a:lnTo>
                    <a:pt x="73" y="867"/>
                  </a:lnTo>
                  <a:lnTo>
                    <a:pt x="163" y="1120"/>
                  </a:lnTo>
                  <a:lnTo>
                    <a:pt x="254" y="1372"/>
                  </a:lnTo>
                  <a:lnTo>
                    <a:pt x="326" y="1517"/>
                  </a:lnTo>
                  <a:lnTo>
                    <a:pt x="398" y="1625"/>
                  </a:lnTo>
                  <a:lnTo>
                    <a:pt x="506" y="1734"/>
                  </a:lnTo>
                  <a:lnTo>
                    <a:pt x="615" y="1806"/>
                  </a:lnTo>
                  <a:lnTo>
                    <a:pt x="669" y="1842"/>
                  </a:lnTo>
                  <a:lnTo>
                    <a:pt x="741" y="1860"/>
                  </a:lnTo>
                  <a:lnTo>
                    <a:pt x="886" y="1860"/>
                  </a:lnTo>
                  <a:lnTo>
                    <a:pt x="994" y="1788"/>
                  </a:lnTo>
                  <a:lnTo>
                    <a:pt x="1066" y="1698"/>
                  </a:lnTo>
                  <a:lnTo>
                    <a:pt x="1102" y="1607"/>
                  </a:lnTo>
                  <a:lnTo>
                    <a:pt x="1139" y="1517"/>
                  </a:lnTo>
                  <a:lnTo>
                    <a:pt x="1157" y="1427"/>
                  </a:lnTo>
                  <a:lnTo>
                    <a:pt x="1157" y="1318"/>
                  </a:lnTo>
                  <a:lnTo>
                    <a:pt x="1139" y="1210"/>
                  </a:lnTo>
                  <a:lnTo>
                    <a:pt x="1120" y="1102"/>
                  </a:lnTo>
                  <a:lnTo>
                    <a:pt x="1048" y="903"/>
                  </a:lnTo>
                  <a:lnTo>
                    <a:pt x="958" y="686"/>
                  </a:lnTo>
                  <a:lnTo>
                    <a:pt x="832" y="488"/>
                  </a:lnTo>
                  <a:lnTo>
                    <a:pt x="741" y="325"/>
                  </a:lnTo>
                  <a:lnTo>
                    <a:pt x="597" y="181"/>
                  </a:lnTo>
                  <a:lnTo>
                    <a:pt x="506" y="108"/>
                  </a:lnTo>
                  <a:lnTo>
                    <a:pt x="416" y="54"/>
                  </a:lnTo>
                  <a:lnTo>
                    <a:pt x="326" y="18"/>
                  </a:lnTo>
                  <a:lnTo>
                    <a:pt x="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5;p17">
              <a:extLst>
                <a:ext uri="{FF2B5EF4-FFF2-40B4-BE49-F238E27FC236}">
                  <a16:creationId xmlns:a16="http://schemas.microsoft.com/office/drawing/2014/main" id="{E23E8E3F-6BAC-24EE-D852-AB512BAF81F9}"/>
                </a:ext>
              </a:extLst>
            </p:cNvPr>
            <p:cNvSpPr/>
            <p:nvPr/>
          </p:nvSpPr>
          <p:spPr>
            <a:xfrm>
              <a:off x="4044725" y="2706250"/>
              <a:ext cx="457375" cy="65025"/>
            </a:xfrm>
            <a:custGeom>
              <a:avLst/>
              <a:gdLst/>
              <a:ahLst/>
              <a:cxnLst/>
              <a:rect l="l" t="t" r="r" b="b"/>
              <a:pathLst>
                <a:path w="18295" h="2601" extrusionOk="0">
                  <a:moveTo>
                    <a:pt x="994" y="0"/>
                  </a:moveTo>
                  <a:lnTo>
                    <a:pt x="488" y="18"/>
                  </a:lnTo>
                  <a:lnTo>
                    <a:pt x="1" y="55"/>
                  </a:lnTo>
                  <a:lnTo>
                    <a:pt x="326" y="109"/>
                  </a:lnTo>
                  <a:lnTo>
                    <a:pt x="651" y="145"/>
                  </a:lnTo>
                  <a:lnTo>
                    <a:pt x="1319" y="181"/>
                  </a:lnTo>
                  <a:lnTo>
                    <a:pt x="1265" y="344"/>
                  </a:lnTo>
                  <a:lnTo>
                    <a:pt x="1915" y="362"/>
                  </a:lnTo>
                  <a:lnTo>
                    <a:pt x="2583" y="380"/>
                  </a:lnTo>
                  <a:lnTo>
                    <a:pt x="2529" y="524"/>
                  </a:lnTo>
                  <a:lnTo>
                    <a:pt x="3233" y="560"/>
                  </a:lnTo>
                  <a:lnTo>
                    <a:pt x="3938" y="596"/>
                  </a:lnTo>
                  <a:lnTo>
                    <a:pt x="4606" y="723"/>
                  </a:lnTo>
                  <a:lnTo>
                    <a:pt x="5310" y="831"/>
                  </a:lnTo>
                  <a:lnTo>
                    <a:pt x="6682" y="976"/>
                  </a:lnTo>
                  <a:lnTo>
                    <a:pt x="7044" y="1048"/>
                  </a:lnTo>
                  <a:lnTo>
                    <a:pt x="7405" y="1102"/>
                  </a:lnTo>
                  <a:lnTo>
                    <a:pt x="8145" y="1174"/>
                  </a:lnTo>
                  <a:lnTo>
                    <a:pt x="9789" y="1409"/>
                  </a:lnTo>
                  <a:lnTo>
                    <a:pt x="11432" y="1644"/>
                  </a:lnTo>
                  <a:lnTo>
                    <a:pt x="13075" y="1860"/>
                  </a:lnTo>
                  <a:lnTo>
                    <a:pt x="14718" y="2095"/>
                  </a:lnTo>
                  <a:lnTo>
                    <a:pt x="15224" y="2186"/>
                  </a:lnTo>
                  <a:lnTo>
                    <a:pt x="15730" y="2276"/>
                  </a:lnTo>
                  <a:lnTo>
                    <a:pt x="16235" y="2348"/>
                  </a:lnTo>
                  <a:lnTo>
                    <a:pt x="16741" y="2438"/>
                  </a:lnTo>
                  <a:lnTo>
                    <a:pt x="16922" y="2492"/>
                  </a:lnTo>
                  <a:lnTo>
                    <a:pt x="17120" y="2529"/>
                  </a:lnTo>
                  <a:lnTo>
                    <a:pt x="17499" y="2565"/>
                  </a:lnTo>
                  <a:lnTo>
                    <a:pt x="17897" y="2565"/>
                  </a:lnTo>
                  <a:lnTo>
                    <a:pt x="18276" y="2601"/>
                  </a:lnTo>
                  <a:lnTo>
                    <a:pt x="18294" y="2204"/>
                  </a:lnTo>
                  <a:lnTo>
                    <a:pt x="17879" y="2204"/>
                  </a:lnTo>
                  <a:lnTo>
                    <a:pt x="17463" y="2186"/>
                  </a:lnTo>
                  <a:lnTo>
                    <a:pt x="17066" y="2131"/>
                  </a:lnTo>
                  <a:lnTo>
                    <a:pt x="16651" y="2059"/>
                  </a:lnTo>
                  <a:lnTo>
                    <a:pt x="15856" y="1879"/>
                  </a:lnTo>
                  <a:lnTo>
                    <a:pt x="15441" y="1806"/>
                  </a:lnTo>
                  <a:lnTo>
                    <a:pt x="15044" y="1734"/>
                  </a:lnTo>
                  <a:lnTo>
                    <a:pt x="13184" y="1445"/>
                  </a:lnTo>
                  <a:lnTo>
                    <a:pt x="11324" y="1174"/>
                  </a:lnTo>
                  <a:lnTo>
                    <a:pt x="9463" y="921"/>
                  </a:lnTo>
                  <a:lnTo>
                    <a:pt x="7585" y="705"/>
                  </a:lnTo>
                  <a:lnTo>
                    <a:pt x="6881" y="614"/>
                  </a:lnTo>
                  <a:lnTo>
                    <a:pt x="6177" y="542"/>
                  </a:lnTo>
                  <a:lnTo>
                    <a:pt x="4786" y="362"/>
                  </a:lnTo>
                  <a:lnTo>
                    <a:pt x="4082" y="271"/>
                  </a:lnTo>
                  <a:lnTo>
                    <a:pt x="3378" y="217"/>
                  </a:lnTo>
                  <a:lnTo>
                    <a:pt x="2674" y="163"/>
                  </a:lnTo>
                  <a:lnTo>
                    <a:pt x="1969" y="145"/>
                  </a:lnTo>
                  <a:lnTo>
                    <a:pt x="1987" y="18"/>
                  </a:lnTo>
                  <a:lnTo>
                    <a:pt x="1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6;p17">
              <a:extLst>
                <a:ext uri="{FF2B5EF4-FFF2-40B4-BE49-F238E27FC236}">
                  <a16:creationId xmlns:a16="http://schemas.microsoft.com/office/drawing/2014/main" id="{7AC1ABEA-CBBC-6AAA-C786-FEDBD83D498D}"/>
                </a:ext>
              </a:extLst>
            </p:cNvPr>
            <p:cNvSpPr/>
            <p:nvPr/>
          </p:nvSpPr>
          <p:spPr>
            <a:xfrm>
              <a:off x="3977925" y="3369900"/>
              <a:ext cx="379700" cy="32075"/>
            </a:xfrm>
            <a:custGeom>
              <a:avLst/>
              <a:gdLst/>
              <a:ahLst/>
              <a:cxnLst/>
              <a:rect l="l" t="t" r="r" b="b"/>
              <a:pathLst>
                <a:path w="15188" h="1283" extrusionOk="0">
                  <a:moveTo>
                    <a:pt x="325" y="0"/>
                  </a:moveTo>
                  <a:lnTo>
                    <a:pt x="0" y="36"/>
                  </a:lnTo>
                  <a:lnTo>
                    <a:pt x="325" y="73"/>
                  </a:lnTo>
                  <a:lnTo>
                    <a:pt x="650" y="127"/>
                  </a:lnTo>
                  <a:lnTo>
                    <a:pt x="975" y="181"/>
                  </a:lnTo>
                  <a:lnTo>
                    <a:pt x="1138" y="217"/>
                  </a:lnTo>
                  <a:lnTo>
                    <a:pt x="1300" y="271"/>
                  </a:lnTo>
                  <a:lnTo>
                    <a:pt x="1680" y="307"/>
                  </a:lnTo>
                  <a:lnTo>
                    <a:pt x="2041" y="325"/>
                  </a:lnTo>
                  <a:lnTo>
                    <a:pt x="2799" y="361"/>
                  </a:lnTo>
                  <a:lnTo>
                    <a:pt x="3124" y="434"/>
                  </a:lnTo>
                  <a:lnTo>
                    <a:pt x="3449" y="488"/>
                  </a:lnTo>
                  <a:lnTo>
                    <a:pt x="3774" y="524"/>
                  </a:lnTo>
                  <a:lnTo>
                    <a:pt x="5418" y="524"/>
                  </a:lnTo>
                  <a:lnTo>
                    <a:pt x="5436" y="668"/>
                  </a:lnTo>
                  <a:lnTo>
                    <a:pt x="6122" y="687"/>
                  </a:lnTo>
                  <a:lnTo>
                    <a:pt x="6808" y="705"/>
                  </a:lnTo>
                  <a:lnTo>
                    <a:pt x="7513" y="723"/>
                  </a:lnTo>
                  <a:lnTo>
                    <a:pt x="8199" y="759"/>
                  </a:lnTo>
                  <a:lnTo>
                    <a:pt x="8542" y="813"/>
                  </a:lnTo>
                  <a:lnTo>
                    <a:pt x="8903" y="849"/>
                  </a:lnTo>
                  <a:lnTo>
                    <a:pt x="9246" y="885"/>
                  </a:lnTo>
                  <a:lnTo>
                    <a:pt x="9607" y="903"/>
                  </a:lnTo>
                  <a:lnTo>
                    <a:pt x="10312" y="903"/>
                  </a:lnTo>
                  <a:lnTo>
                    <a:pt x="11016" y="921"/>
                  </a:lnTo>
                  <a:lnTo>
                    <a:pt x="11323" y="994"/>
                  </a:lnTo>
                  <a:lnTo>
                    <a:pt x="11648" y="1030"/>
                  </a:lnTo>
                  <a:lnTo>
                    <a:pt x="11973" y="1066"/>
                  </a:lnTo>
                  <a:lnTo>
                    <a:pt x="12280" y="1084"/>
                  </a:lnTo>
                  <a:lnTo>
                    <a:pt x="12930" y="1102"/>
                  </a:lnTo>
                  <a:lnTo>
                    <a:pt x="13580" y="1120"/>
                  </a:lnTo>
                  <a:lnTo>
                    <a:pt x="13977" y="1192"/>
                  </a:lnTo>
                  <a:lnTo>
                    <a:pt x="14375" y="1228"/>
                  </a:lnTo>
                  <a:lnTo>
                    <a:pt x="15187" y="1282"/>
                  </a:lnTo>
                  <a:lnTo>
                    <a:pt x="15079" y="921"/>
                  </a:lnTo>
                  <a:lnTo>
                    <a:pt x="14555" y="885"/>
                  </a:lnTo>
                  <a:lnTo>
                    <a:pt x="14032" y="849"/>
                  </a:lnTo>
                  <a:lnTo>
                    <a:pt x="12966" y="813"/>
                  </a:lnTo>
                  <a:lnTo>
                    <a:pt x="12605" y="741"/>
                  </a:lnTo>
                  <a:lnTo>
                    <a:pt x="12244" y="705"/>
                  </a:lnTo>
                  <a:lnTo>
                    <a:pt x="11865" y="668"/>
                  </a:lnTo>
                  <a:lnTo>
                    <a:pt x="10384" y="668"/>
                  </a:lnTo>
                  <a:lnTo>
                    <a:pt x="10023" y="650"/>
                  </a:lnTo>
                  <a:lnTo>
                    <a:pt x="9607" y="578"/>
                  </a:lnTo>
                  <a:lnTo>
                    <a:pt x="9192" y="524"/>
                  </a:lnTo>
                  <a:lnTo>
                    <a:pt x="8759" y="506"/>
                  </a:lnTo>
                  <a:lnTo>
                    <a:pt x="8343" y="488"/>
                  </a:lnTo>
                  <a:lnTo>
                    <a:pt x="7494" y="488"/>
                  </a:lnTo>
                  <a:lnTo>
                    <a:pt x="6646" y="506"/>
                  </a:lnTo>
                  <a:lnTo>
                    <a:pt x="6664" y="380"/>
                  </a:lnTo>
                  <a:lnTo>
                    <a:pt x="5725" y="343"/>
                  </a:lnTo>
                  <a:lnTo>
                    <a:pt x="4804" y="325"/>
                  </a:lnTo>
                  <a:lnTo>
                    <a:pt x="3883" y="307"/>
                  </a:lnTo>
                  <a:lnTo>
                    <a:pt x="2962" y="325"/>
                  </a:lnTo>
                  <a:lnTo>
                    <a:pt x="2962" y="325"/>
                  </a:lnTo>
                  <a:lnTo>
                    <a:pt x="3070" y="163"/>
                  </a:lnTo>
                  <a:lnTo>
                    <a:pt x="1282" y="145"/>
                  </a:lnTo>
                  <a:lnTo>
                    <a:pt x="1120" y="91"/>
                  </a:lnTo>
                  <a:lnTo>
                    <a:pt x="975" y="54"/>
                  </a:lnTo>
                  <a:lnTo>
                    <a:pt x="650" y="18"/>
                  </a:lnTo>
                  <a:lnTo>
                    <a:pt x="3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0" name="Rectangle 11439">
            <a:extLst>
              <a:ext uri="{FF2B5EF4-FFF2-40B4-BE49-F238E27FC236}">
                <a16:creationId xmlns:a16="http://schemas.microsoft.com/office/drawing/2014/main" id="{6678C609-8A0A-9801-2EC8-06E5858DA43B}"/>
              </a:ext>
            </a:extLst>
          </p:cNvPr>
          <p:cNvSpPr/>
          <p:nvPr/>
        </p:nvSpPr>
        <p:spPr>
          <a:xfrm>
            <a:off x="7457544" y="1847663"/>
            <a:ext cx="731252" cy="833977"/>
          </a:xfrm>
          <a:prstGeom prst="rect">
            <a:avLst/>
          </a:prstGeom>
          <a:noFill/>
          <a:ln>
            <a:solidFill>
              <a:srgbClr val="FF0000"/>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443" name="Picture 11442" descr="A purple flowers on a plant&#10;&#10;Description automatically generated">
            <a:extLst>
              <a:ext uri="{FF2B5EF4-FFF2-40B4-BE49-F238E27FC236}">
                <a16:creationId xmlns:a16="http://schemas.microsoft.com/office/drawing/2014/main" id="{44D42ED7-7943-D65E-A89A-4BABBEF2E9E7}"/>
              </a:ext>
            </a:extLst>
          </p:cNvPr>
          <p:cNvPicPr>
            <a:picLocks noChangeAspect="1"/>
          </p:cNvPicPr>
          <p:nvPr/>
        </p:nvPicPr>
        <p:blipFill>
          <a:blip r:embed="rId7"/>
          <a:stretch>
            <a:fillRect/>
          </a:stretch>
        </p:blipFill>
        <p:spPr>
          <a:xfrm>
            <a:off x="6601035" y="1740273"/>
            <a:ext cx="2457708" cy="2457708"/>
          </a:xfrm>
          <a:prstGeom prst="rect">
            <a:avLst/>
          </a:prstGeom>
        </p:spPr>
      </p:pic>
    </p:spTree>
    <p:extLst>
      <p:ext uri="{BB962C8B-B14F-4D97-AF65-F5344CB8AC3E}">
        <p14:creationId xmlns:p14="http://schemas.microsoft.com/office/powerpoint/2010/main" val="87779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26">
          <a:extLst>
            <a:ext uri="{FF2B5EF4-FFF2-40B4-BE49-F238E27FC236}">
              <a16:creationId xmlns:a16="http://schemas.microsoft.com/office/drawing/2014/main" id="{1F053583-B9AB-538F-4479-5912CFC739FA}"/>
            </a:ext>
          </a:extLst>
        </p:cNvPr>
        <p:cNvGrpSpPr/>
        <p:nvPr/>
      </p:nvGrpSpPr>
      <p:grpSpPr>
        <a:xfrm>
          <a:off x="0" y="0"/>
          <a:ext cx="0" cy="0"/>
          <a:chOff x="0" y="0"/>
          <a:chExt cx="0" cy="0"/>
        </a:xfrm>
      </p:grpSpPr>
      <p:sp>
        <p:nvSpPr>
          <p:cNvPr id="11427" name="Google Shape;11427;p78">
            <a:extLst>
              <a:ext uri="{FF2B5EF4-FFF2-40B4-BE49-F238E27FC236}">
                <a16:creationId xmlns:a16="http://schemas.microsoft.com/office/drawing/2014/main" id="{6907AA94-8484-F568-6BC0-A85FE40E5E28}"/>
              </a:ext>
            </a:extLst>
          </p:cNvPr>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s-CZ" sz="2400" dirty="0" err="1"/>
              <a:t>Progress</a:t>
            </a:r>
            <a:endParaRPr sz="2400" dirty="0"/>
          </a:p>
        </p:txBody>
      </p:sp>
      <p:sp>
        <p:nvSpPr>
          <p:cNvPr id="11429" name="Google Shape;11429;p78">
            <a:extLst>
              <a:ext uri="{FF2B5EF4-FFF2-40B4-BE49-F238E27FC236}">
                <a16:creationId xmlns:a16="http://schemas.microsoft.com/office/drawing/2014/main" id="{48360163-AA1C-A881-0EEA-DD371F76037B}"/>
              </a:ext>
            </a:extLst>
          </p:cNvPr>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sz="2400" dirty="0">
                <a:solidFill>
                  <a:srgbClr val="F4EEDC"/>
                </a:solidFill>
              </a:rPr>
              <a:t>Data </a:t>
            </a:r>
            <a:r>
              <a:rPr lang="cs-CZ" sz="2400" dirty="0" err="1">
                <a:solidFill>
                  <a:srgbClr val="F4EEDC"/>
                </a:solidFill>
              </a:rPr>
              <a:t>analysis</a:t>
            </a:r>
            <a:endParaRPr sz="2400" dirty="0">
              <a:solidFill>
                <a:srgbClr val="F4EEDC"/>
              </a:solidFill>
            </a:endParaRPr>
          </a:p>
        </p:txBody>
      </p:sp>
      <p:sp>
        <p:nvSpPr>
          <p:cNvPr id="11430" name="Google Shape;11430;p78">
            <a:extLst>
              <a:ext uri="{FF2B5EF4-FFF2-40B4-BE49-F238E27FC236}">
                <a16:creationId xmlns:a16="http://schemas.microsoft.com/office/drawing/2014/main" id="{67D8F327-8166-C40C-1D05-96394C5F5B69}"/>
              </a:ext>
            </a:extLst>
          </p:cNvPr>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cs-CZ" dirty="0"/>
              <a:t>Data </a:t>
            </a:r>
            <a:r>
              <a:rPr lang="cs-CZ" dirty="0" err="1"/>
              <a:t>preparation</a:t>
            </a:r>
            <a:endParaRPr lang="cs-CZ" dirty="0"/>
          </a:p>
          <a:p>
            <a:pPr marL="285750" lvl="0" indent="-285750" algn="l" rtl="0">
              <a:spcBef>
                <a:spcPts val="0"/>
              </a:spcBef>
              <a:spcAft>
                <a:spcPts val="1600"/>
              </a:spcAft>
              <a:buFont typeface="Arial" panose="020B0604020202020204" pitchFamily="34" charset="0"/>
              <a:buChar char="•"/>
            </a:pPr>
            <a:r>
              <a:rPr lang="cs-CZ" dirty="0" err="1"/>
              <a:t>Exploratory</a:t>
            </a:r>
            <a:r>
              <a:rPr lang="cs-CZ" dirty="0"/>
              <a:t> </a:t>
            </a:r>
            <a:r>
              <a:rPr lang="cs-CZ" dirty="0" err="1"/>
              <a:t>analysis</a:t>
            </a:r>
            <a:endParaRPr lang="cs-CZ" dirty="0"/>
          </a:p>
          <a:p>
            <a:pPr marL="285750" lvl="0" indent="-285750" algn="l" rtl="0">
              <a:spcBef>
                <a:spcPts val="0"/>
              </a:spcBef>
              <a:spcAft>
                <a:spcPts val="1600"/>
              </a:spcAft>
              <a:buFont typeface="Arial" panose="020B0604020202020204" pitchFamily="34" charset="0"/>
              <a:buChar char="•"/>
            </a:pPr>
            <a:r>
              <a:rPr lang="cs-CZ" dirty="0" err="1"/>
              <a:t>Gathering</a:t>
            </a:r>
            <a:r>
              <a:rPr lang="cs-CZ" dirty="0"/>
              <a:t> (</a:t>
            </a:r>
            <a:r>
              <a:rPr lang="cs-CZ" dirty="0" err="1"/>
              <a:t>processing</a:t>
            </a:r>
            <a:r>
              <a:rPr lang="cs-CZ" dirty="0"/>
              <a:t>) </a:t>
            </a:r>
            <a:r>
              <a:rPr lang="cs-CZ" dirty="0" err="1"/>
              <a:t>additional</a:t>
            </a:r>
            <a:r>
              <a:rPr lang="cs-CZ" dirty="0"/>
              <a:t> data</a:t>
            </a:r>
          </a:p>
          <a:p>
            <a:pPr marL="285750" lvl="0" indent="-285750" algn="l" rtl="0">
              <a:spcBef>
                <a:spcPts val="0"/>
              </a:spcBef>
              <a:spcAft>
                <a:spcPts val="1600"/>
              </a:spcAft>
              <a:buFont typeface="Arial" panose="020B0604020202020204" pitchFamily="34" charset="0"/>
              <a:buChar char="•"/>
            </a:pPr>
            <a:r>
              <a:rPr lang="cs-CZ" dirty="0" err="1"/>
              <a:t>Fitting</a:t>
            </a:r>
            <a:r>
              <a:rPr lang="cs-CZ" dirty="0"/>
              <a:t> </a:t>
            </a:r>
            <a:r>
              <a:rPr lang="cs-CZ" dirty="0" err="1"/>
              <a:t>an</a:t>
            </a:r>
            <a:r>
              <a:rPr lang="cs-CZ" dirty="0"/>
              <a:t> </a:t>
            </a:r>
            <a:r>
              <a:rPr lang="cs-CZ" dirty="0" err="1"/>
              <a:t>appropriate</a:t>
            </a:r>
            <a:r>
              <a:rPr lang="cs-CZ" dirty="0"/>
              <a:t> model</a:t>
            </a:r>
            <a:endParaRPr lang="en" dirty="0"/>
          </a:p>
        </p:txBody>
      </p:sp>
      <p:grpSp>
        <p:nvGrpSpPr>
          <p:cNvPr id="6" name="Google Shape;4528;p20">
            <a:extLst>
              <a:ext uri="{FF2B5EF4-FFF2-40B4-BE49-F238E27FC236}">
                <a16:creationId xmlns:a16="http://schemas.microsoft.com/office/drawing/2014/main" id="{6FDC6DEA-D0B8-1F9F-3DA8-AB8DD463EE3A}"/>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2619EDB9-CB84-A604-62C5-771D10DF8D76}"/>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7B0AE780-8F8D-4195-ACA6-3B4DA5255C51}"/>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172BDB7-BA77-D942-5C38-F0637001AB3D}"/>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466A4538-2E16-5D07-2F8B-5AF9C91D3B8F}"/>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73C0D54D-4C56-802B-A14B-0111BBAAD2F2}"/>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D947301C-423F-E8BB-0B8C-A2493F14BAA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5841433F-1A53-6F48-79C3-CAFF0D94E76A}"/>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CA664D8C-979C-6E39-7D1D-9309206E6727}"/>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E164D718-4AF4-2E29-993B-7873824C1F6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B546331A-F0DC-2BB8-6FF6-474BAEEA63A7}"/>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94F420BC-4A13-4CCB-7989-9CCA8CF5358C}"/>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EE24F0E8-748C-F494-9EFD-EB8704BE43C4}"/>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FD7C01C0-53F9-16DF-27C2-E15D30BA0F60}"/>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BB816031-A5F9-525C-7F85-017789128800}"/>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6DADE00C-EA3D-CDF5-7565-48A4C576FC94}"/>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6DD955B6-60DD-8074-1714-D538D55E5328}"/>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992B1324-5423-E998-E682-B9D62A0A37E6}"/>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08EEED80-CD4C-135F-60B5-C5789E743754}"/>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B59FC229-FDF3-B196-C000-5E4FAB8D03CF}"/>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986A2C5D-EA94-EB93-E327-699891ADE2E4}"/>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B69C035-C3C5-8FDF-2BB8-FC0C393D540C}"/>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43ACE352-5648-0CBC-0E13-1AAE17A0D28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FD6C9CE8-34A2-57EE-64C8-017196934E39}"/>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5CF4DE14-A666-6CE3-B836-06002638AFCF}"/>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CDBA3EE1-715E-180B-6438-A8B4E607F23D}"/>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83EFB24C-A258-77C8-6792-9F7E91660AE2}"/>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89E84A04-1792-317D-B090-F21DD04A6CC6}"/>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DC0CC694-7EF6-894A-DD76-FEC27848F3BB}"/>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51565580-B8EF-FD08-C69B-BA2C8DB8B042}"/>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ovéPole 1">
            <a:extLst>
              <a:ext uri="{FF2B5EF4-FFF2-40B4-BE49-F238E27FC236}">
                <a16:creationId xmlns:a16="http://schemas.microsoft.com/office/drawing/2014/main" id="{6279E2D3-3B5E-BB98-6065-D4EDA0E296B2}"/>
              </a:ext>
            </a:extLst>
          </p:cNvPr>
          <p:cNvSpPr txBox="1"/>
          <p:nvPr/>
        </p:nvSpPr>
        <p:spPr>
          <a:xfrm>
            <a:off x="8595" y="520250"/>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3</a:t>
            </a:r>
          </a:p>
        </p:txBody>
      </p:sp>
      <p:sp>
        <p:nvSpPr>
          <p:cNvPr id="4" name="Subtitle 3">
            <a:extLst>
              <a:ext uri="{FF2B5EF4-FFF2-40B4-BE49-F238E27FC236}">
                <a16:creationId xmlns:a16="http://schemas.microsoft.com/office/drawing/2014/main" id="{6C77E69F-5643-02F0-CFFD-88B2907D07FF}"/>
              </a:ext>
            </a:extLst>
          </p:cNvPr>
          <p:cNvSpPr>
            <a:spLocks noGrp="1"/>
          </p:cNvSpPr>
          <p:nvPr>
            <p:ph type="subTitle" idx="3"/>
          </p:nvPr>
        </p:nvSpPr>
        <p:spPr>
          <a:xfrm>
            <a:off x="5318425" y="1584462"/>
            <a:ext cx="2446226" cy="2171838"/>
          </a:xfrm>
        </p:spPr>
        <p:txBody>
          <a:bodyPr/>
          <a:lstStyle/>
          <a:p>
            <a:pPr marL="400050" indent="-285750">
              <a:buFont typeface="Arial" panose="020B0604020202020204" pitchFamily="34" charset="0"/>
              <a:buChar char="•"/>
            </a:pPr>
            <a:r>
              <a:rPr lang="cs-CZ" dirty="0" err="1"/>
              <a:t>Need</a:t>
            </a:r>
            <a:r>
              <a:rPr lang="cs-CZ" dirty="0"/>
              <a:t> to </a:t>
            </a:r>
            <a:r>
              <a:rPr lang="cs-CZ" dirty="0" err="1"/>
              <a:t>process</a:t>
            </a:r>
            <a:r>
              <a:rPr lang="cs-CZ" dirty="0"/>
              <a:t> </a:t>
            </a:r>
            <a:r>
              <a:rPr lang="cs-CZ" dirty="0" err="1"/>
              <a:t>additional</a:t>
            </a:r>
            <a:r>
              <a:rPr lang="cs-CZ" dirty="0"/>
              <a:t> data</a:t>
            </a:r>
          </a:p>
          <a:p>
            <a:pPr marL="857250" lvl="1" indent="-285750">
              <a:buFont typeface="Arial" panose="020B0604020202020204" pitchFamily="34" charset="0"/>
              <a:buChar char="•"/>
            </a:pPr>
            <a:r>
              <a:rPr lang="cs-CZ" dirty="0" err="1"/>
              <a:t>Spectrogram</a:t>
            </a:r>
            <a:r>
              <a:rPr lang="cs-CZ" dirty="0"/>
              <a:t> </a:t>
            </a:r>
            <a:r>
              <a:rPr lang="cs-CZ" dirty="0" err="1"/>
              <a:t>measurements</a:t>
            </a:r>
            <a:endParaRPr lang="cs-CZ" dirty="0"/>
          </a:p>
          <a:p>
            <a:pPr marL="857250" lvl="1" indent="-285750">
              <a:buFont typeface="Arial" panose="020B0604020202020204" pitchFamily="34" charset="0"/>
              <a:buChar char="•"/>
            </a:pPr>
            <a:r>
              <a:rPr lang="cs-CZ" dirty="0" err="1"/>
              <a:t>Morphometrics</a:t>
            </a:r>
            <a:r>
              <a:rPr lang="cs-CZ" dirty="0"/>
              <a:t> (?)</a:t>
            </a:r>
          </a:p>
          <a:p>
            <a:pPr marL="857250" lvl="1" indent="-285750">
              <a:buFont typeface="Arial" panose="020B0604020202020204" pitchFamily="34" charset="0"/>
              <a:buChar char="•"/>
            </a:pPr>
            <a:r>
              <a:rPr lang="cs-CZ" dirty="0" err="1"/>
              <a:t>Phylogenetic</a:t>
            </a:r>
            <a:r>
              <a:rPr lang="cs-CZ" dirty="0"/>
              <a:t> </a:t>
            </a:r>
            <a:r>
              <a:rPr lang="cs-CZ" dirty="0" err="1"/>
              <a:t>correction</a:t>
            </a:r>
            <a:endParaRPr lang="en-GB" dirty="0"/>
          </a:p>
        </p:txBody>
      </p:sp>
    </p:spTree>
    <p:extLst>
      <p:ext uri="{BB962C8B-B14F-4D97-AF65-F5344CB8AC3E}">
        <p14:creationId xmlns:p14="http://schemas.microsoft.com/office/powerpoint/2010/main" val="4220892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42">
          <a:extLst>
            <a:ext uri="{FF2B5EF4-FFF2-40B4-BE49-F238E27FC236}">
              <a16:creationId xmlns:a16="http://schemas.microsoft.com/office/drawing/2014/main" id="{47AF21BD-129E-D718-BC43-8ACF4C9608E8}"/>
            </a:ext>
          </a:extLst>
        </p:cNvPr>
        <p:cNvGrpSpPr/>
        <p:nvPr/>
      </p:nvGrpSpPr>
      <p:grpSpPr>
        <a:xfrm>
          <a:off x="0" y="0"/>
          <a:ext cx="0" cy="0"/>
          <a:chOff x="0" y="0"/>
          <a:chExt cx="0" cy="0"/>
        </a:xfrm>
      </p:grpSpPr>
      <p:sp>
        <p:nvSpPr>
          <p:cNvPr id="11544" name="Google Shape;11544;p84">
            <a:extLst>
              <a:ext uri="{FF2B5EF4-FFF2-40B4-BE49-F238E27FC236}">
                <a16:creationId xmlns:a16="http://schemas.microsoft.com/office/drawing/2014/main" id="{1E43AF36-E997-AB05-260F-CCB32191C8E3}"/>
              </a:ext>
            </a:extLst>
          </p:cNvPr>
          <p:cNvSpPr txBox="1">
            <a:spLocks noGrp="1"/>
          </p:cNvSpPr>
          <p:nvPr>
            <p:ph type="title"/>
          </p:nvPr>
        </p:nvSpPr>
        <p:spPr>
          <a:xfrm>
            <a:off x="191282" y="188420"/>
            <a:ext cx="769613" cy="4766659"/>
          </a:xfrm>
          <a:prstGeom prst="rect">
            <a:avLst/>
          </a:prstGeom>
        </p:spPr>
        <p:txBody>
          <a:bodyPr spcFirstLastPara="1" vert="vert270" wrap="square" lIns="91425" tIns="91425" rIns="91425" bIns="91425" anchor="t" anchorCtr="0">
            <a:noAutofit/>
          </a:bodyPr>
          <a:lstStyle/>
          <a:p>
            <a:pPr marL="0" lvl="0" indent="0" algn="r" rtl="0">
              <a:spcBef>
                <a:spcPts val="0"/>
              </a:spcBef>
              <a:spcAft>
                <a:spcPts val="0"/>
              </a:spcAft>
              <a:buNone/>
            </a:pPr>
            <a:r>
              <a:rPr lang="cs-CZ" dirty="0" err="1"/>
              <a:t>Pollination</a:t>
            </a:r>
            <a:r>
              <a:rPr lang="cs-CZ" dirty="0"/>
              <a:t> </a:t>
            </a:r>
            <a:r>
              <a:rPr lang="cs-CZ" dirty="0" err="1"/>
              <a:t>Networks</a:t>
            </a:r>
            <a:endParaRPr dirty="0"/>
          </a:p>
        </p:txBody>
      </p:sp>
      <p:pic>
        <p:nvPicPr>
          <p:cNvPr id="5" name="Picture 4">
            <a:extLst>
              <a:ext uri="{FF2B5EF4-FFF2-40B4-BE49-F238E27FC236}">
                <a16:creationId xmlns:a16="http://schemas.microsoft.com/office/drawing/2014/main" id="{FAFEA17A-FC19-C5A0-12F0-3B839B9B1D62}"/>
              </a:ext>
            </a:extLst>
          </p:cNvPr>
          <p:cNvPicPr>
            <a:picLocks noChangeAspect="1"/>
          </p:cNvPicPr>
          <p:nvPr/>
        </p:nvPicPr>
        <p:blipFill>
          <a:blip r:embed="rId3">
            <a:clrChange>
              <a:clrFrom>
                <a:srgbClr val="FFFFFF"/>
              </a:clrFrom>
              <a:clrTo>
                <a:srgbClr val="FFFFFF">
                  <a:alpha val="0"/>
                </a:srgbClr>
              </a:clrTo>
            </a:clrChange>
          </a:blip>
          <a:srcRect/>
          <a:stretch/>
        </p:blipFill>
        <p:spPr>
          <a:xfrm>
            <a:off x="911481" y="-17835"/>
            <a:ext cx="5935253" cy="2880000"/>
          </a:xfrm>
          <a:prstGeom prst="rect">
            <a:avLst/>
          </a:prstGeom>
        </p:spPr>
      </p:pic>
      <p:pic>
        <p:nvPicPr>
          <p:cNvPr id="7" name="Picture 6">
            <a:extLst>
              <a:ext uri="{FF2B5EF4-FFF2-40B4-BE49-F238E27FC236}">
                <a16:creationId xmlns:a16="http://schemas.microsoft.com/office/drawing/2014/main" id="{C4B9963F-48FA-3F51-754D-7ACE6A346BA2}"/>
              </a:ext>
            </a:extLst>
          </p:cNvPr>
          <p:cNvPicPr>
            <a:picLocks noChangeAspect="1"/>
          </p:cNvPicPr>
          <p:nvPr/>
        </p:nvPicPr>
        <p:blipFill>
          <a:blip r:embed="rId4">
            <a:clrChange>
              <a:clrFrom>
                <a:srgbClr val="FFFFFF"/>
              </a:clrFrom>
              <a:clrTo>
                <a:srgbClr val="FFFFFF">
                  <a:alpha val="0"/>
                </a:srgbClr>
              </a:clrTo>
            </a:clrChange>
          </a:blip>
          <a:srcRect/>
          <a:stretch/>
        </p:blipFill>
        <p:spPr>
          <a:xfrm>
            <a:off x="911481" y="2494253"/>
            <a:ext cx="5935253" cy="2879999"/>
          </a:xfrm>
          <a:prstGeom prst="rect">
            <a:avLst/>
          </a:prstGeom>
        </p:spPr>
      </p:pic>
      <p:cxnSp>
        <p:nvCxnSpPr>
          <p:cNvPr id="13" name="Straight Connector 12">
            <a:extLst>
              <a:ext uri="{FF2B5EF4-FFF2-40B4-BE49-F238E27FC236}">
                <a16:creationId xmlns:a16="http://schemas.microsoft.com/office/drawing/2014/main" id="{DB93F6F2-77FA-5D7E-9008-0DEAB062E4C1}"/>
              </a:ext>
            </a:extLst>
          </p:cNvPr>
          <p:cNvCxnSpPr>
            <a:cxnSpLocks/>
          </p:cNvCxnSpPr>
          <p:nvPr/>
        </p:nvCxnSpPr>
        <p:spPr>
          <a:xfrm>
            <a:off x="898902" y="116237"/>
            <a:ext cx="0" cy="4912963"/>
          </a:xfrm>
          <a:prstGeom prst="line">
            <a:avLst/>
          </a:prstGeom>
        </p:spPr>
        <p:style>
          <a:lnRef idx="1">
            <a:schemeClr val="accent1"/>
          </a:lnRef>
          <a:fillRef idx="0">
            <a:schemeClr val="accent1"/>
          </a:fillRef>
          <a:effectRef idx="0">
            <a:schemeClr val="accent1"/>
          </a:effectRef>
          <a:fontRef idx="minor">
            <a:schemeClr val="tx1"/>
          </a:fontRef>
        </p:style>
      </p:cxnSp>
      <p:sp>
        <p:nvSpPr>
          <p:cNvPr id="16" name="Google Shape;11427;p78">
            <a:extLst>
              <a:ext uri="{FF2B5EF4-FFF2-40B4-BE49-F238E27FC236}">
                <a16:creationId xmlns:a16="http://schemas.microsoft.com/office/drawing/2014/main" id="{33669416-CAF1-15D3-27EF-0C8E0265E188}"/>
              </a:ext>
            </a:extLst>
          </p:cNvPr>
          <p:cNvSpPr txBox="1">
            <a:spLocks/>
          </p:cNvSpPr>
          <p:nvPr/>
        </p:nvSpPr>
        <p:spPr>
          <a:xfrm>
            <a:off x="6753409" y="875565"/>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800" dirty="0">
                <a:solidFill>
                  <a:schemeClr val="accent6"/>
                </a:solidFill>
                <a:latin typeface="Martel ExtraBold"/>
                <a:cs typeface="Martel ExtraBold"/>
                <a:sym typeface="Martel ExtraBold"/>
              </a:rPr>
              <a:t>Dry </a:t>
            </a:r>
            <a:r>
              <a:rPr lang="cs-CZ" sz="2800" dirty="0" err="1">
                <a:solidFill>
                  <a:schemeClr val="accent6"/>
                </a:solidFill>
                <a:latin typeface="Martel ExtraBold"/>
                <a:cs typeface="Martel ExtraBold"/>
                <a:sym typeface="Martel ExtraBold"/>
              </a:rPr>
              <a:t>season</a:t>
            </a:r>
            <a:endParaRPr lang="cs-CZ" sz="2800" dirty="0">
              <a:solidFill>
                <a:schemeClr val="accent6"/>
              </a:solidFill>
              <a:latin typeface="Martel ExtraBold"/>
              <a:cs typeface="Martel ExtraBold"/>
              <a:sym typeface="Martel ExtraBold"/>
            </a:endParaRPr>
          </a:p>
        </p:txBody>
      </p:sp>
      <p:sp>
        <p:nvSpPr>
          <p:cNvPr id="17" name="Google Shape;11427;p78">
            <a:extLst>
              <a:ext uri="{FF2B5EF4-FFF2-40B4-BE49-F238E27FC236}">
                <a16:creationId xmlns:a16="http://schemas.microsoft.com/office/drawing/2014/main" id="{48ABD3ED-0A71-F980-E7F2-29D05B72287A}"/>
              </a:ext>
            </a:extLst>
          </p:cNvPr>
          <p:cNvSpPr txBox="1">
            <a:spLocks/>
          </p:cNvSpPr>
          <p:nvPr/>
        </p:nvSpPr>
        <p:spPr>
          <a:xfrm>
            <a:off x="6753409" y="3473863"/>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800" dirty="0" err="1">
                <a:solidFill>
                  <a:schemeClr val="accent6"/>
                </a:solidFill>
                <a:latin typeface="Martel ExtraBold"/>
                <a:cs typeface="Martel ExtraBold"/>
                <a:sym typeface="Martel ExtraBold"/>
              </a:rPr>
              <a:t>Wet</a:t>
            </a:r>
            <a:r>
              <a:rPr lang="cs-CZ" sz="2800" dirty="0">
                <a:solidFill>
                  <a:schemeClr val="accent6"/>
                </a:solidFill>
                <a:latin typeface="Martel ExtraBold"/>
                <a:cs typeface="Martel ExtraBold"/>
                <a:sym typeface="Martel ExtraBold"/>
              </a:rPr>
              <a:t> </a:t>
            </a:r>
            <a:r>
              <a:rPr lang="cs-CZ" sz="2800" dirty="0" err="1">
                <a:solidFill>
                  <a:schemeClr val="accent6"/>
                </a:solidFill>
                <a:latin typeface="Martel ExtraBold"/>
                <a:cs typeface="Martel ExtraBold"/>
                <a:sym typeface="Martel ExtraBold"/>
              </a:rPr>
              <a:t>season</a:t>
            </a:r>
            <a:endParaRPr lang="cs-CZ" sz="2800" dirty="0">
              <a:solidFill>
                <a:schemeClr val="accent6"/>
              </a:solidFill>
              <a:latin typeface="Martel ExtraBold"/>
              <a:cs typeface="Martel ExtraBold"/>
              <a:sym typeface="Martel ExtraBold"/>
            </a:endParaRPr>
          </a:p>
        </p:txBody>
      </p:sp>
      <p:cxnSp>
        <p:nvCxnSpPr>
          <p:cNvPr id="19" name="Straight Connector 18">
            <a:extLst>
              <a:ext uri="{FF2B5EF4-FFF2-40B4-BE49-F238E27FC236}">
                <a16:creationId xmlns:a16="http://schemas.microsoft.com/office/drawing/2014/main" id="{7E878149-D818-4A3F-B9AC-60405352F7BB}"/>
              </a:ext>
            </a:extLst>
          </p:cNvPr>
          <p:cNvCxnSpPr>
            <a:cxnSpLocks/>
          </p:cNvCxnSpPr>
          <p:nvPr/>
        </p:nvCxnSpPr>
        <p:spPr>
          <a:xfrm>
            <a:off x="6735328" y="116237"/>
            <a:ext cx="0" cy="4912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B05D95-4A4B-5409-97AD-BFC2F10CCE99}"/>
              </a:ext>
            </a:extLst>
          </p:cNvPr>
          <p:cNvCxnSpPr/>
          <p:nvPr/>
        </p:nvCxnSpPr>
        <p:spPr>
          <a:xfrm>
            <a:off x="6753409" y="2487478"/>
            <a:ext cx="23319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BC1445C-11BA-DF37-54AC-936BFBC4169F}"/>
              </a:ext>
            </a:extLst>
          </p:cNvPr>
          <p:cNvSpPr/>
          <p:nvPr/>
        </p:nvSpPr>
        <p:spPr>
          <a:xfrm>
            <a:off x="1544529" y="2750949"/>
            <a:ext cx="247972" cy="2944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0299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42">
          <a:extLst>
            <a:ext uri="{FF2B5EF4-FFF2-40B4-BE49-F238E27FC236}">
              <a16:creationId xmlns:a16="http://schemas.microsoft.com/office/drawing/2014/main" id="{BD2639B0-9685-0670-EFF9-BD87ED32C43E}"/>
            </a:ext>
          </a:extLst>
        </p:cNvPr>
        <p:cNvGrpSpPr/>
        <p:nvPr/>
      </p:nvGrpSpPr>
      <p:grpSpPr>
        <a:xfrm>
          <a:off x="0" y="0"/>
          <a:ext cx="0" cy="0"/>
          <a:chOff x="0" y="0"/>
          <a:chExt cx="0" cy="0"/>
        </a:xfrm>
      </p:grpSpPr>
      <p:sp>
        <p:nvSpPr>
          <p:cNvPr id="11544" name="Google Shape;11544;p84">
            <a:extLst>
              <a:ext uri="{FF2B5EF4-FFF2-40B4-BE49-F238E27FC236}">
                <a16:creationId xmlns:a16="http://schemas.microsoft.com/office/drawing/2014/main" id="{4EB4B4EB-2C88-D798-86A8-D4E471B7AEF7}"/>
              </a:ext>
            </a:extLst>
          </p:cNvPr>
          <p:cNvSpPr txBox="1">
            <a:spLocks noGrp="1"/>
          </p:cNvSpPr>
          <p:nvPr>
            <p:ph type="title"/>
          </p:nvPr>
        </p:nvSpPr>
        <p:spPr>
          <a:xfrm>
            <a:off x="191282" y="188420"/>
            <a:ext cx="769613" cy="4766659"/>
          </a:xfrm>
          <a:prstGeom prst="rect">
            <a:avLst/>
          </a:prstGeom>
        </p:spPr>
        <p:txBody>
          <a:bodyPr spcFirstLastPara="1" vert="vert270" wrap="square" lIns="91425" tIns="91425" rIns="91425" bIns="91425" anchor="t" anchorCtr="0">
            <a:noAutofit/>
          </a:bodyPr>
          <a:lstStyle/>
          <a:p>
            <a:pPr marL="0" lvl="0" indent="0" algn="r" rtl="0">
              <a:spcBef>
                <a:spcPts val="0"/>
              </a:spcBef>
              <a:spcAft>
                <a:spcPts val="0"/>
              </a:spcAft>
              <a:buNone/>
            </a:pPr>
            <a:r>
              <a:rPr lang="cs-CZ" dirty="0" err="1"/>
              <a:t>Pollination</a:t>
            </a:r>
            <a:r>
              <a:rPr lang="cs-CZ" dirty="0"/>
              <a:t> </a:t>
            </a:r>
            <a:r>
              <a:rPr lang="cs-CZ" dirty="0" err="1"/>
              <a:t>Networks</a:t>
            </a:r>
            <a:endParaRPr dirty="0"/>
          </a:p>
        </p:txBody>
      </p:sp>
      <p:pic>
        <p:nvPicPr>
          <p:cNvPr id="5" name="Picture 4">
            <a:extLst>
              <a:ext uri="{FF2B5EF4-FFF2-40B4-BE49-F238E27FC236}">
                <a16:creationId xmlns:a16="http://schemas.microsoft.com/office/drawing/2014/main" id="{F71A6E04-13B8-A887-749E-D23275960150}"/>
              </a:ext>
            </a:extLst>
          </p:cNvPr>
          <p:cNvPicPr>
            <a:picLocks noChangeAspect="1"/>
          </p:cNvPicPr>
          <p:nvPr/>
        </p:nvPicPr>
        <p:blipFill>
          <a:blip r:embed="rId3">
            <a:clrChange>
              <a:clrFrom>
                <a:srgbClr val="FFFFFF"/>
              </a:clrFrom>
              <a:clrTo>
                <a:srgbClr val="FFFFFF">
                  <a:alpha val="0"/>
                </a:srgbClr>
              </a:clrTo>
            </a:clrChange>
          </a:blip>
          <a:srcRect/>
          <a:stretch/>
        </p:blipFill>
        <p:spPr>
          <a:xfrm>
            <a:off x="911481" y="-17835"/>
            <a:ext cx="5935253" cy="2880000"/>
          </a:xfrm>
          <a:prstGeom prst="rect">
            <a:avLst/>
          </a:prstGeom>
        </p:spPr>
      </p:pic>
      <p:pic>
        <p:nvPicPr>
          <p:cNvPr id="7" name="Picture 6">
            <a:extLst>
              <a:ext uri="{FF2B5EF4-FFF2-40B4-BE49-F238E27FC236}">
                <a16:creationId xmlns:a16="http://schemas.microsoft.com/office/drawing/2014/main" id="{6ED36D8C-2F65-3E56-60FD-4F47B953C6BA}"/>
              </a:ext>
            </a:extLst>
          </p:cNvPr>
          <p:cNvPicPr>
            <a:picLocks noChangeAspect="1"/>
          </p:cNvPicPr>
          <p:nvPr/>
        </p:nvPicPr>
        <p:blipFill>
          <a:blip r:embed="rId4">
            <a:clrChange>
              <a:clrFrom>
                <a:srgbClr val="FFFFFF"/>
              </a:clrFrom>
              <a:clrTo>
                <a:srgbClr val="FFFFFF">
                  <a:alpha val="0"/>
                </a:srgbClr>
              </a:clrTo>
            </a:clrChange>
          </a:blip>
          <a:srcRect/>
          <a:stretch/>
        </p:blipFill>
        <p:spPr>
          <a:xfrm>
            <a:off x="911481" y="2494253"/>
            <a:ext cx="5935253" cy="2879999"/>
          </a:xfrm>
          <a:prstGeom prst="rect">
            <a:avLst/>
          </a:prstGeom>
        </p:spPr>
      </p:pic>
      <p:cxnSp>
        <p:nvCxnSpPr>
          <p:cNvPr id="13" name="Straight Connector 12">
            <a:extLst>
              <a:ext uri="{FF2B5EF4-FFF2-40B4-BE49-F238E27FC236}">
                <a16:creationId xmlns:a16="http://schemas.microsoft.com/office/drawing/2014/main" id="{3427A483-A415-0924-9B0C-5D5086BE64E1}"/>
              </a:ext>
            </a:extLst>
          </p:cNvPr>
          <p:cNvCxnSpPr>
            <a:cxnSpLocks/>
          </p:cNvCxnSpPr>
          <p:nvPr/>
        </p:nvCxnSpPr>
        <p:spPr>
          <a:xfrm>
            <a:off x="898902" y="116237"/>
            <a:ext cx="0" cy="4912963"/>
          </a:xfrm>
          <a:prstGeom prst="line">
            <a:avLst/>
          </a:prstGeom>
        </p:spPr>
        <p:style>
          <a:lnRef idx="1">
            <a:schemeClr val="accent1"/>
          </a:lnRef>
          <a:fillRef idx="0">
            <a:schemeClr val="accent1"/>
          </a:fillRef>
          <a:effectRef idx="0">
            <a:schemeClr val="accent1"/>
          </a:effectRef>
          <a:fontRef idx="minor">
            <a:schemeClr val="tx1"/>
          </a:fontRef>
        </p:style>
      </p:cxnSp>
      <p:sp>
        <p:nvSpPr>
          <p:cNvPr id="16" name="Google Shape;11427;p78">
            <a:extLst>
              <a:ext uri="{FF2B5EF4-FFF2-40B4-BE49-F238E27FC236}">
                <a16:creationId xmlns:a16="http://schemas.microsoft.com/office/drawing/2014/main" id="{BF6AB2A9-C107-172B-EC01-5CE29A2F00C1}"/>
              </a:ext>
            </a:extLst>
          </p:cNvPr>
          <p:cNvSpPr txBox="1">
            <a:spLocks/>
          </p:cNvSpPr>
          <p:nvPr/>
        </p:nvSpPr>
        <p:spPr>
          <a:xfrm>
            <a:off x="6753409" y="875565"/>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800" dirty="0">
                <a:solidFill>
                  <a:schemeClr val="accent6"/>
                </a:solidFill>
                <a:latin typeface="Martel ExtraBold"/>
                <a:cs typeface="Martel ExtraBold"/>
                <a:sym typeface="Martel ExtraBold"/>
              </a:rPr>
              <a:t>Dry </a:t>
            </a:r>
            <a:r>
              <a:rPr lang="cs-CZ" sz="2800" dirty="0" err="1">
                <a:solidFill>
                  <a:schemeClr val="accent6"/>
                </a:solidFill>
                <a:latin typeface="Martel ExtraBold"/>
                <a:cs typeface="Martel ExtraBold"/>
                <a:sym typeface="Martel ExtraBold"/>
              </a:rPr>
              <a:t>season</a:t>
            </a:r>
            <a:endParaRPr lang="cs-CZ" sz="2800" dirty="0">
              <a:solidFill>
                <a:schemeClr val="accent6"/>
              </a:solidFill>
              <a:latin typeface="Martel ExtraBold"/>
              <a:cs typeface="Martel ExtraBold"/>
              <a:sym typeface="Martel ExtraBold"/>
            </a:endParaRPr>
          </a:p>
        </p:txBody>
      </p:sp>
      <p:sp>
        <p:nvSpPr>
          <p:cNvPr id="17" name="Google Shape;11427;p78">
            <a:extLst>
              <a:ext uri="{FF2B5EF4-FFF2-40B4-BE49-F238E27FC236}">
                <a16:creationId xmlns:a16="http://schemas.microsoft.com/office/drawing/2014/main" id="{889D281C-DB84-913F-A555-513FD4FC93B9}"/>
              </a:ext>
            </a:extLst>
          </p:cNvPr>
          <p:cNvSpPr txBox="1">
            <a:spLocks/>
          </p:cNvSpPr>
          <p:nvPr/>
        </p:nvSpPr>
        <p:spPr>
          <a:xfrm>
            <a:off x="6753409" y="3473863"/>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800" dirty="0" err="1">
                <a:solidFill>
                  <a:schemeClr val="accent6"/>
                </a:solidFill>
                <a:latin typeface="Martel ExtraBold"/>
                <a:cs typeface="Martel ExtraBold"/>
                <a:sym typeface="Martel ExtraBold"/>
              </a:rPr>
              <a:t>Wet</a:t>
            </a:r>
            <a:r>
              <a:rPr lang="cs-CZ" sz="2800" dirty="0">
                <a:solidFill>
                  <a:schemeClr val="accent6"/>
                </a:solidFill>
                <a:latin typeface="Martel ExtraBold"/>
                <a:cs typeface="Martel ExtraBold"/>
                <a:sym typeface="Martel ExtraBold"/>
              </a:rPr>
              <a:t> </a:t>
            </a:r>
            <a:r>
              <a:rPr lang="cs-CZ" sz="2800" dirty="0" err="1">
                <a:solidFill>
                  <a:schemeClr val="accent6"/>
                </a:solidFill>
                <a:latin typeface="Martel ExtraBold"/>
                <a:cs typeface="Martel ExtraBold"/>
                <a:sym typeface="Martel ExtraBold"/>
              </a:rPr>
              <a:t>season</a:t>
            </a:r>
            <a:endParaRPr lang="cs-CZ" sz="2800" dirty="0">
              <a:solidFill>
                <a:schemeClr val="accent6"/>
              </a:solidFill>
              <a:latin typeface="Martel ExtraBold"/>
              <a:cs typeface="Martel ExtraBold"/>
              <a:sym typeface="Martel ExtraBold"/>
            </a:endParaRPr>
          </a:p>
        </p:txBody>
      </p:sp>
      <p:cxnSp>
        <p:nvCxnSpPr>
          <p:cNvPr id="19" name="Straight Connector 18">
            <a:extLst>
              <a:ext uri="{FF2B5EF4-FFF2-40B4-BE49-F238E27FC236}">
                <a16:creationId xmlns:a16="http://schemas.microsoft.com/office/drawing/2014/main" id="{A140C1E5-105A-311D-15A2-A64A27EB7F0A}"/>
              </a:ext>
            </a:extLst>
          </p:cNvPr>
          <p:cNvCxnSpPr>
            <a:cxnSpLocks/>
          </p:cNvCxnSpPr>
          <p:nvPr/>
        </p:nvCxnSpPr>
        <p:spPr>
          <a:xfrm>
            <a:off x="6735328" y="116237"/>
            <a:ext cx="0" cy="4912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A203B41-04A8-36E5-07C8-4EAD85B3732D}"/>
              </a:ext>
            </a:extLst>
          </p:cNvPr>
          <p:cNvCxnSpPr/>
          <p:nvPr/>
        </p:nvCxnSpPr>
        <p:spPr>
          <a:xfrm>
            <a:off x="6753409" y="2487478"/>
            <a:ext cx="23319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D05507A-0A87-CFA0-EE35-74C9BB1EC6D4}"/>
              </a:ext>
            </a:extLst>
          </p:cNvPr>
          <p:cNvSpPr/>
          <p:nvPr/>
        </p:nvSpPr>
        <p:spPr>
          <a:xfrm>
            <a:off x="2843940" y="2750949"/>
            <a:ext cx="247972" cy="2944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924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42">
          <a:extLst>
            <a:ext uri="{FF2B5EF4-FFF2-40B4-BE49-F238E27FC236}">
              <a16:creationId xmlns:a16="http://schemas.microsoft.com/office/drawing/2014/main" id="{5DF32CED-3C98-199C-80B5-0971214A4CAE}"/>
            </a:ext>
          </a:extLst>
        </p:cNvPr>
        <p:cNvGrpSpPr/>
        <p:nvPr/>
      </p:nvGrpSpPr>
      <p:grpSpPr>
        <a:xfrm>
          <a:off x="0" y="0"/>
          <a:ext cx="0" cy="0"/>
          <a:chOff x="0" y="0"/>
          <a:chExt cx="0" cy="0"/>
        </a:xfrm>
      </p:grpSpPr>
      <p:sp>
        <p:nvSpPr>
          <p:cNvPr id="11544" name="Google Shape;11544;p84">
            <a:extLst>
              <a:ext uri="{FF2B5EF4-FFF2-40B4-BE49-F238E27FC236}">
                <a16:creationId xmlns:a16="http://schemas.microsoft.com/office/drawing/2014/main" id="{4FDDA233-94D7-989D-A165-8D295585D7E0}"/>
              </a:ext>
            </a:extLst>
          </p:cNvPr>
          <p:cNvSpPr txBox="1">
            <a:spLocks noGrp="1"/>
          </p:cNvSpPr>
          <p:nvPr>
            <p:ph type="title"/>
          </p:nvPr>
        </p:nvSpPr>
        <p:spPr>
          <a:xfrm>
            <a:off x="191282" y="188420"/>
            <a:ext cx="769613" cy="4766659"/>
          </a:xfrm>
          <a:prstGeom prst="rect">
            <a:avLst/>
          </a:prstGeom>
        </p:spPr>
        <p:txBody>
          <a:bodyPr spcFirstLastPara="1" vert="vert270" wrap="square" lIns="91425" tIns="91425" rIns="91425" bIns="91425" anchor="t" anchorCtr="0">
            <a:noAutofit/>
          </a:bodyPr>
          <a:lstStyle/>
          <a:p>
            <a:pPr marL="0" lvl="0" indent="0" algn="r" rtl="0">
              <a:spcBef>
                <a:spcPts val="0"/>
              </a:spcBef>
              <a:spcAft>
                <a:spcPts val="0"/>
              </a:spcAft>
              <a:buNone/>
            </a:pPr>
            <a:r>
              <a:rPr lang="cs-CZ" dirty="0" err="1"/>
              <a:t>Pollination</a:t>
            </a:r>
            <a:r>
              <a:rPr lang="cs-CZ" dirty="0"/>
              <a:t> </a:t>
            </a:r>
            <a:r>
              <a:rPr lang="cs-CZ" dirty="0" err="1"/>
              <a:t>Networks</a:t>
            </a:r>
            <a:endParaRPr dirty="0"/>
          </a:p>
        </p:txBody>
      </p:sp>
      <p:pic>
        <p:nvPicPr>
          <p:cNvPr id="5" name="Picture 4">
            <a:extLst>
              <a:ext uri="{FF2B5EF4-FFF2-40B4-BE49-F238E27FC236}">
                <a16:creationId xmlns:a16="http://schemas.microsoft.com/office/drawing/2014/main" id="{AE8D0E5C-F759-3A49-DE18-14AA35470CDB}"/>
              </a:ext>
            </a:extLst>
          </p:cNvPr>
          <p:cNvPicPr>
            <a:picLocks noChangeAspect="1"/>
          </p:cNvPicPr>
          <p:nvPr/>
        </p:nvPicPr>
        <p:blipFill>
          <a:blip r:embed="rId3">
            <a:clrChange>
              <a:clrFrom>
                <a:srgbClr val="FFFFFF"/>
              </a:clrFrom>
              <a:clrTo>
                <a:srgbClr val="FFFFFF">
                  <a:alpha val="0"/>
                </a:srgbClr>
              </a:clrTo>
            </a:clrChange>
          </a:blip>
          <a:srcRect/>
          <a:stretch/>
        </p:blipFill>
        <p:spPr>
          <a:xfrm>
            <a:off x="911481" y="-17835"/>
            <a:ext cx="5935253" cy="2879999"/>
          </a:xfrm>
          <a:prstGeom prst="rect">
            <a:avLst/>
          </a:prstGeom>
        </p:spPr>
      </p:pic>
      <p:pic>
        <p:nvPicPr>
          <p:cNvPr id="7" name="Picture 6">
            <a:extLst>
              <a:ext uri="{FF2B5EF4-FFF2-40B4-BE49-F238E27FC236}">
                <a16:creationId xmlns:a16="http://schemas.microsoft.com/office/drawing/2014/main" id="{947F0A43-9FE7-E44F-2AC3-6431FD7A096A}"/>
              </a:ext>
            </a:extLst>
          </p:cNvPr>
          <p:cNvPicPr>
            <a:picLocks noChangeAspect="1"/>
          </p:cNvPicPr>
          <p:nvPr/>
        </p:nvPicPr>
        <p:blipFill>
          <a:blip r:embed="rId4">
            <a:clrChange>
              <a:clrFrom>
                <a:srgbClr val="FFFFFF"/>
              </a:clrFrom>
              <a:clrTo>
                <a:srgbClr val="FFFFFF">
                  <a:alpha val="0"/>
                </a:srgbClr>
              </a:clrTo>
            </a:clrChange>
          </a:blip>
          <a:srcRect/>
          <a:stretch/>
        </p:blipFill>
        <p:spPr>
          <a:xfrm>
            <a:off x="911482" y="2494253"/>
            <a:ext cx="5935251" cy="2879999"/>
          </a:xfrm>
          <a:prstGeom prst="rect">
            <a:avLst/>
          </a:prstGeom>
        </p:spPr>
      </p:pic>
      <p:cxnSp>
        <p:nvCxnSpPr>
          <p:cNvPr id="13" name="Straight Connector 12">
            <a:extLst>
              <a:ext uri="{FF2B5EF4-FFF2-40B4-BE49-F238E27FC236}">
                <a16:creationId xmlns:a16="http://schemas.microsoft.com/office/drawing/2014/main" id="{1A1EE7A3-A730-A747-0941-EFF07CEE5672}"/>
              </a:ext>
            </a:extLst>
          </p:cNvPr>
          <p:cNvCxnSpPr>
            <a:cxnSpLocks/>
          </p:cNvCxnSpPr>
          <p:nvPr/>
        </p:nvCxnSpPr>
        <p:spPr>
          <a:xfrm>
            <a:off x="898902" y="116237"/>
            <a:ext cx="0" cy="4912963"/>
          </a:xfrm>
          <a:prstGeom prst="line">
            <a:avLst/>
          </a:prstGeom>
        </p:spPr>
        <p:style>
          <a:lnRef idx="1">
            <a:schemeClr val="accent1"/>
          </a:lnRef>
          <a:fillRef idx="0">
            <a:schemeClr val="accent1"/>
          </a:fillRef>
          <a:effectRef idx="0">
            <a:schemeClr val="accent1"/>
          </a:effectRef>
          <a:fontRef idx="minor">
            <a:schemeClr val="tx1"/>
          </a:fontRef>
        </p:style>
      </p:cxnSp>
      <p:sp>
        <p:nvSpPr>
          <p:cNvPr id="16" name="Google Shape;11427;p78">
            <a:extLst>
              <a:ext uri="{FF2B5EF4-FFF2-40B4-BE49-F238E27FC236}">
                <a16:creationId xmlns:a16="http://schemas.microsoft.com/office/drawing/2014/main" id="{68200D4C-9533-4E7C-8132-06E90385A393}"/>
              </a:ext>
            </a:extLst>
          </p:cNvPr>
          <p:cNvSpPr txBox="1">
            <a:spLocks/>
          </p:cNvSpPr>
          <p:nvPr/>
        </p:nvSpPr>
        <p:spPr>
          <a:xfrm>
            <a:off x="6753409" y="875565"/>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800" dirty="0">
                <a:solidFill>
                  <a:schemeClr val="accent6"/>
                </a:solidFill>
                <a:latin typeface="Martel ExtraBold"/>
                <a:cs typeface="Martel ExtraBold"/>
                <a:sym typeface="Martel ExtraBold"/>
              </a:rPr>
              <a:t>Dry </a:t>
            </a:r>
            <a:r>
              <a:rPr lang="cs-CZ" sz="2800" dirty="0" err="1">
                <a:solidFill>
                  <a:schemeClr val="accent6"/>
                </a:solidFill>
                <a:latin typeface="Martel ExtraBold"/>
                <a:cs typeface="Martel ExtraBold"/>
                <a:sym typeface="Martel ExtraBold"/>
              </a:rPr>
              <a:t>season</a:t>
            </a:r>
            <a:endParaRPr lang="cs-CZ" sz="2800" dirty="0">
              <a:solidFill>
                <a:schemeClr val="accent6"/>
              </a:solidFill>
              <a:latin typeface="Martel ExtraBold"/>
              <a:cs typeface="Martel ExtraBold"/>
              <a:sym typeface="Martel ExtraBold"/>
            </a:endParaRPr>
          </a:p>
        </p:txBody>
      </p:sp>
      <p:sp>
        <p:nvSpPr>
          <p:cNvPr id="17" name="Google Shape;11427;p78">
            <a:extLst>
              <a:ext uri="{FF2B5EF4-FFF2-40B4-BE49-F238E27FC236}">
                <a16:creationId xmlns:a16="http://schemas.microsoft.com/office/drawing/2014/main" id="{4EEF7543-130B-4439-7A07-2D719DB7C2CA}"/>
              </a:ext>
            </a:extLst>
          </p:cNvPr>
          <p:cNvSpPr txBox="1">
            <a:spLocks/>
          </p:cNvSpPr>
          <p:nvPr/>
        </p:nvSpPr>
        <p:spPr>
          <a:xfrm>
            <a:off x="6753409" y="3473863"/>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800" dirty="0" err="1">
                <a:solidFill>
                  <a:schemeClr val="accent6"/>
                </a:solidFill>
                <a:latin typeface="Martel ExtraBold"/>
                <a:cs typeface="Martel ExtraBold"/>
                <a:sym typeface="Martel ExtraBold"/>
              </a:rPr>
              <a:t>Wet</a:t>
            </a:r>
            <a:r>
              <a:rPr lang="cs-CZ" sz="2800" dirty="0">
                <a:solidFill>
                  <a:schemeClr val="accent6"/>
                </a:solidFill>
                <a:latin typeface="Martel ExtraBold"/>
                <a:cs typeface="Martel ExtraBold"/>
                <a:sym typeface="Martel ExtraBold"/>
              </a:rPr>
              <a:t> </a:t>
            </a:r>
            <a:r>
              <a:rPr lang="cs-CZ" sz="2800" dirty="0" err="1">
                <a:solidFill>
                  <a:schemeClr val="accent6"/>
                </a:solidFill>
                <a:latin typeface="Martel ExtraBold"/>
                <a:cs typeface="Martel ExtraBold"/>
                <a:sym typeface="Martel ExtraBold"/>
              </a:rPr>
              <a:t>season</a:t>
            </a:r>
            <a:endParaRPr lang="cs-CZ" sz="2800" dirty="0">
              <a:solidFill>
                <a:schemeClr val="accent6"/>
              </a:solidFill>
              <a:latin typeface="Martel ExtraBold"/>
              <a:cs typeface="Martel ExtraBold"/>
              <a:sym typeface="Martel ExtraBold"/>
            </a:endParaRPr>
          </a:p>
        </p:txBody>
      </p:sp>
      <p:cxnSp>
        <p:nvCxnSpPr>
          <p:cNvPr id="19" name="Straight Connector 18">
            <a:extLst>
              <a:ext uri="{FF2B5EF4-FFF2-40B4-BE49-F238E27FC236}">
                <a16:creationId xmlns:a16="http://schemas.microsoft.com/office/drawing/2014/main" id="{A8C4DF8C-5602-71F7-AF73-B6ABFBA8E57C}"/>
              </a:ext>
            </a:extLst>
          </p:cNvPr>
          <p:cNvCxnSpPr>
            <a:cxnSpLocks/>
          </p:cNvCxnSpPr>
          <p:nvPr/>
        </p:nvCxnSpPr>
        <p:spPr>
          <a:xfrm>
            <a:off x="6735328" y="116237"/>
            <a:ext cx="0" cy="4912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330A0D-D604-8099-7758-07D345041706}"/>
              </a:ext>
            </a:extLst>
          </p:cNvPr>
          <p:cNvCxnSpPr/>
          <p:nvPr/>
        </p:nvCxnSpPr>
        <p:spPr>
          <a:xfrm>
            <a:off x="6753409" y="2487478"/>
            <a:ext cx="23319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F04706-9437-A312-ECAC-297A61512CE9}"/>
              </a:ext>
            </a:extLst>
          </p:cNvPr>
          <p:cNvSpPr/>
          <p:nvPr/>
        </p:nvSpPr>
        <p:spPr>
          <a:xfrm>
            <a:off x="3387309" y="2752313"/>
            <a:ext cx="247972" cy="2944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1856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1526"/>
        <p:cNvGrpSpPr/>
        <p:nvPr/>
      </p:nvGrpSpPr>
      <p:grpSpPr>
        <a:xfrm>
          <a:off x="0" y="0"/>
          <a:ext cx="0" cy="0"/>
          <a:chOff x="0" y="0"/>
          <a:chExt cx="0" cy="0"/>
        </a:xfrm>
      </p:grpSpPr>
      <p:pic>
        <p:nvPicPr>
          <p:cNvPr id="3076" name="Picture 4" descr="Asystasia vogeliana · iNaturalist.ca">
            <a:extLst>
              <a:ext uri="{FF2B5EF4-FFF2-40B4-BE49-F238E27FC236}">
                <a16:creationId xmlns:a16="http://schemas.microsoft.com/office/drawing/2014/main" id="{BD7EDE2B-AF7C-0440-8417-9BA5B4E7ED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78" r="11043"/>
          <a:stretch/>
        </p:blipFill>
        <p:spPr bwMode="auto">
          <a:xfrm>
            <a:off x="4586674" y="0"/>
            <a:ext cx="4557325"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944;p24">
            <a:extLst>
              <a:ext uri="{FF2B5EF4-FFF2-40B4-BE49-F238E27FC236}">
                <a16:creationId xmlns:a16="http://schemas.microsoft.com/office/drawing/2014/main" id="{8BA5C24B-C227-4442-8F1D-5D5580B4D42C}"/>
              </a:ext>
            </a:extLst>
          </p:cNvPr>
          <p:cNvSpPr/>
          <p:nvPr/>
        </p:nvSpPr>
        <p:spPr>
          <a:xfrm flipH="1">
            <a:off x="4578325"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txBody>
          <a:bodyPr/>
          <a:lstStyle/>
          <a:p>
            <a:endParaRPr lang="en-GB"/>
          </a:p>
        </p:txBody>
      </p:sp>
      <p:sp>
        <p:nvSpPr>
          <p:cNvPr id="14" name="Google Shape;4945;p24">
            <a:extLst>
              <a:ext uri="{FF2B5EF4-FFF2-40B4-BE49-F238E27FC236}">
                <a16:creationId xmlns:a16="http://schemas.microsoft.com/office/drawing/2014/main" id="{B1F06D69-0523-7E4F-9949-B50C6011EF75}"/>
              </a:ext>
            </a:extLst>
          </p:cNvPr>
          <p:cNvSpPr/>
          <p:nvPr/>
        </p:nvSpPr>
        <p:spPr>
          <a:xfrm flipH="1">
            <a:off x="726304" y="629800"/>
            <a:ext cx="1060931"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txBody>
          <a:bodyPr/>
          <a:lstStyle/>
          <a:p>
            <a:endParaRPr lang="en-GB"/>
          </a:p>
        </p:txBody>
      </p:sp>
      <p:sp>
        <p:nvSpPr>
          <p:cNvPr id="16" name="Google Shape;11378;p74">
            <a:extLst>
              <a:ext uri="{FF2B5EF4-FFF2-40B4-BE49-F238E27FC236}">
                <a16:creationId xmlns:a16="http://schemas.microsoft.com/office/drawing/2014/main" id="{9C1BC76F-7EB6-3742-8DCA-9FBDA29BDE77}"/>
              </a:ext>
            </a:extLst>
          </p:cNvPr>
          <p:cNvSpPr txBox="1">
            <a:spLocks/>
          </p:cNvSpPr>
          <p:nvPr/>
        </p:nvSpPr>
        <p:spPr>
          <a:xfrm>
            <a:off x="1934830" y="239370"/>
            <a:ext cx="1922700" cy="12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buClr>
                <a:schemeClr val="accent6"/>
              </a:buClr>
              <a:buSzPts val="2800"/>
              <a:buFont typeface="Martel ExtraBold"/>
              <a:buNone/>
              <a:defRPr sz="8000">
                <a:solidFill>
                  <a:schemeClr val="accent4"/>
                </a:solidFill>
                <a:latin typeface="Martel ExtraBold"/>
                <a:ea typeface="Martel ExtraBold"/>
                <a:cs typeface="Martel ExtraBold"/>
              </a:defRPr>
            </a:lvl1pPr>
            <a:lvl2pPr>
              <a:buClr>
                <a:schemeClr val="accent6"/>
              </a:buClr>
              <a:buSzPts val="2800"/>
              <a:buNone/>
              <a:defRPr sz="2800">
                <a:solidFill>
                  <a:schemeClr val="accent6"/>
                </a:solidFill>
              </a:defRPr>
            </a:lvl2pPr>
            <a:lvl3pPr>
              <a:buClr>
                <a:schemeClr val="accent6"/>
              </a:buClr>
              <a:buSzPts val="2800"/>
              <a:buNone/>
              <a:defRPr sz="2800">
                <a:solidFill>
                  <a:schemeClr val="accent6"/>
                </a:solidFill>
              </a:defRPr>
            </a:lvl3pPr>
            <a:lvl4pPr>
              <a:buClr>
                <a:schemeClr val="accent6"/>
              </a:buClr>
              <a:buSzPts val="2800"/>
              <a:buNone/>
              <a:defRPr sz="2800">
                <a:solidFill>
                  <a:schemeClr val="accent6"/>
                </a:solidFill>
              </a:defRPr>
            </a:lvl4pPr>
            <a:lvl5pPr>
              <a:buClr>
                <a:schemeClr val="accent6"/>
              </a:buClr>
              <a:buSzPts val="2800"/>
              <a:buNone/>
              <a:defRPr sz="2800">
                <a:solidFill>
                  <a:schemeClr val="accent6"/>
                </a:solidFill>
              </a:defRPr>
            </a:lvl5pPr>
            <a:lvl6pPr>
              <a:buClr>
                <a:schemeClr val="accent6"/>
              </a:buClr>
              <a:buSzPts val="2800"/>
              <a:buNone/>
              <a:defRPr sz="2800">
                <a:solidFill>
                  <a:schemeClr val="accent6"/>
                </a:solidFill>
              </a:defRPr>
            </a:lvl6pPr>
            <a:lvl7pPr>
              <a:buClr>
                <a:schemeClr val="accent6"/>
              </a:buClr>
              <a:buSzPts val="2800"/>
              <a:buNone/>
              <a:defRPr sz="2800">
                <a:solidFill>
                  <a:schemeClr val="accent6"/>
                </a:solidFill>
              </a:defRPr>
            </a:lvl7pPr>
            <a:lvl8pPr>
              <a:buClr>
                <a:schemeClr val="accent6"/>
              </a:buClr>
              <a:buSzPts val="2800"/>
              <a:buNone/>
              <a:defRPr sz="2800">
                <a:solidFill>
                  <a:schemeClr val="accent6"/>
                </a:solidFill>
              </a:defRPr>
            </a:lvl8pPr>
            <a:lvl9pPr>
              <a:buClr>
                <a:schemeClr val="accent6"/>
              </a:buClr>
              <a:buSzPts val="2800"/>
              <a:buNone/>
              <a:defRPr sz="2800">
                <a:solidFill>
                  <a:schemeClr val="accent6"/>
                </a:solidFill>
              </a:defRPr>
            </a:lvl9pPr>
          </a:lstStyle>
          <a:p>
            <a:r>
              <a:rPr lang="en" dirty="0"/>
              <a:t>01.</a:t>
            </a:r>
          </a:p>
        </p:txBody>
      </p:sp>
      <p:cxnSp>
        <p:nvCxnSpPr>
          <p:cNvPr id="3" name="Přímá spojnice 2">
            <a:extLst>
              <a:ext uri="{FF2B5EF4-FFF2-40B4-BE49-F238E27FC236}">
                <a16:creationId xmlns:a16="http://schemas.microsoft.com/office/drawing/2014/main" id="{7B2AA3C0-2C5D-CF4C-88FE-281AFAFF0383}"/>
              </a:ext>
            </a:extLst>
          </p:cNvPr>
          <p:cNvCxnSpPr/>
          <p:nvPr/>
        </p:nvCxnSpPr>
        <p:spPr>
          <a:xfrm flipH="1">
            <a:off x="3505200" y="629800"/>
            <a:ext cx="1066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01E092C-AC7A-BA47-8C1C-2B43DA7437DE}"/>
              </a:ext>
            </a:extLst>
          </p:cNvPr>
          <p:cNvCxnSpPr/>
          <p:nvPr/>
        </p:nvCxnSpPr>
        <p:spPr>
          <a:xfrm>
            <a:off x="1787235" y="4513475"/>
            <a:ext cx="279943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Google Shape;11379;p74">
            <a:extLst>
              <a:ext uri="{FF2B5EF4-FFF2-40B4-BE49-F238E27FC236}">
                <a16:creationId xmlns:a16="http://schemas.microsoft.com/office/drawing/2014/main" id="{44E663B5-DF73-4B4E-B05F-1F0E076FBC46}"/>
              </a:ext>
            </a:extLst>
          </p:cNvPr>
          <p:cNvSpPr txBox="1">
            <a:spLocks/>
          </p:cNvSpPr>
          <p:nvPr/>
        </p:nvSpPr>
        <p:spPr>
          <a:xfrm>
            <a:off x="1256769" y="1591918"/>
            <a:ext cx="3510602" cy="125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artel ExtraBold"/>
              <a:buNone/>
              <a:defRPr sz="2800" b="0" i="0" u="none" strike="noStrike" cap="none">
                <a:solidFill>
                  <a:schemeClr val="lt1"/>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buClr>
                <a:schemeClr val="accent6"/>
              </a:buClr>
              <a:buSzPts val="4000"/>
            </a:pPr>
            <a:r>
              <a:rPr lang="en-GB" sz="4000" dirty="0">
                <a:solidFill>
                  <a:schemeClr val="accent6"/>
                </a:solidFill>
              </a:rPr>
              <a:t>Theoretical</a:t>
            </a:r>
            <a:r>
              <a:rPr lang="cs-CZ" sz="4000" dirty="0">
                <a:solidFill>
                  <a:schemeClr val="accent6"/>
                </a:solidFill>
              </a:rPr>
              <a:t> background</a:t>
            </a:r>
          </a:p>
        </p:txBody>
      </p:sp>
      <p:sp>
        <p:nvSpPr>
          <p:cNvPr id="25" name="Google Shape;11380;p74">
            <a:extLst>
              <a:ext uri="{FF2B5EF4-FFF2-40B4-BE49-F238E27FC236}">
                <a16:creationId xmlns:a16="http://schemas.microsoft.com/office/drawing/2014/main" id="{5FA1CD65-15F5-6E4A-931E-371F079525BE}"/>
              </a:ext>
            </a:extLst>
          </p:cNvPr>
          <p:cNvSpPr txBox="1">
            <a:spLocks noGrp="1"/>
          </p:cNvSpPr>
          <p:nvPr>
            <p:ph type="subTitle" idx="1"/>
          </p:nvPr>
        </p:nvSpPr>
        <p:spPr>
          <a:xfrm>
            <a:off x="1284158" y="2876898"/>
            <a:ext cx="3234000" cy="79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Concept of specialization</a:t>
            </a:r>
          </a:p>
        </p:txBody>
      </p:sp>
      <p:grpSp>
        <p:nvGrpSpPr>
          <p:cNvPr id="27" name="Google Shape;4946;p24">
            <a:extLst>
              <a:ext uri="{FF2B5EF4-FFF2-40B4-BE49-F238E27FC236}">
                <a16:creationId xmlns:a16="http://schemas.microsoft.com/office/drawing/2014/main" id="{14C76227-9E34-4C46-870D-4C0C912D9FB0}"/>
              </a:ext>
            </a:extLst>
          </p:cNvPr>
          <p:cNvGrpSpPr/>
          <p:nvPr/>
        </p:nvGrpSpPr>
        <p:grpSpPr>
          <a:xfrm rot="2415756">
            <a:off x="-462095" y="3780605"/>
            <a:ext cx="1509444" cy="2339905"/>
            <a:chOff x="3112400" y="1318050"/>
            <a:chExt cx="1509425" cy="2339875"/>
          </a:xfrm>
        </p:grpSpPr>
        <p:sp>
          <p:nvSpPr>
            <p:cNvPr id="28" name="Google Shape;4947;p24">
              <a:extLst>
                <a:ext uri="{FF2B5EF4-FFF2-40B4-BE49-F238E27FC236}">
                  <a16:creationId xmlns:a16="http://schemas.microsoft.com/office/drawing/2014/main" id="{5B4D6230-88B6-9E47-A833-DC060DAE143D}"/>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48;p24">
              <a:extLst>
                <a:ext uri="{FF2B5EF4-FFF2-40B4-BE49-F238E27FC236}">
                  <a16:creationId xmlns:a16="http://schemas.microsoft.com/office/drawing/2014/main" id="{0528D43E-D93D-B442-B2F4-E1F4CF38BFA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49;p24">
              <a:extLst>
                <a:ext uri="{FF2B5EF4-FFF2-40B4-BE49-F238E27FC236}">
                  <a16:creationId xmlns:a16="http://schemas.microsoft.com/office/drawing/2014/main" id="{DD8757A8-78D4-C040-BCF6-8C6B6C6D3428}"/>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50;p24">
              <a:extLst>
                <a:ext uri="{FF2B5EF4-FFF2-40B4-BE49-F238E27FC236}">
                  <a16:creationId xmlns:a16="http://schemas.microsoft.com/office/drawing/2014/main" id="{3270B3C9-1D16-7742-ADDA-50BDD7387D57}"/>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51;p24">
              <a:extLst>
                <a:ext uri="{FF2B5EF4-FFF2-40B4-BE49-F238E27FC236}">
                  <a16:creationId xmlns:a16="http://schemas.microsoft.com/office/drawing/2014/main" id="{B703BBEC-43F4-784D-924E-53FAC0D9394E}"/>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52;p24">
              <a:extLst>
                <a:ext uri="{FF2B5EF4-FFF2-40B4-BE49-F238E27FC236}">
                  <a16:creationId xmlns:a16="http://schemas.microsoft.com/office/drawing/2014/main" id="{BF057E33-8160-3041-A80B-6A3156B31596}"/>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3;p24">
              <a:extLst>
                <a:ext uri="{FF2B5EF4-FFF2-40B4-BE49-F238E27FC236}">
                  <a16:creationId xmlns:a16="http://schemas.microsoft.com/office/drawing/2014/main" id="{F5104E7B-587F-1F4D-9A11-495A7C6F760A}"/>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4;p24">
              <a:extLst>
                <a:ext uri="{FF2B5EF4-FFF2-40B4-BE49-F238E27FC236}">
                  <a16:creationId xmlns:a16="http://schemas.microsoft.com/office/drawing/2014/main" id="{18734B63-D652-7A45-BB31-D862B27EE2DE}"/>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55;p24">
              <a:extLst>
                <a:ext uri="{FF2B5EF4-FFF2-40B4-BE49-F238E27FC236}">
                  <a16:creationId xmlns:a16="http://schemas.microsoft.com/office/drawing/2014/main" id="{6DADEEA1-DEFD-9A49-A9E9-5E92816B90EF}"/>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56;p24">
              <a:extLst>
                <a:ext uri="{FF2B5EF4-FFF2-40B4-BE49-F238E27FC236}">
                  <a16:creationId xmlns:a16="http://schemas.microsoft.com/office/drawing/2014/main" id="{0634BDD4-6D75-9343-8519-564BAB0EA34B}"/>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57;p24">
              <a:extLst>
                <a:ext uri="{FF2B5EF4-FFF2-40B4-BE49-F238E27FC236}">
                  <a16:creationId xmlns:a16="http://schemas.microsoft.com/office/drawing/2014/main" id="{C91049EB-E209-1F46-9643-6087FA60B2AB}"/>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58;p24">
              <a:extLst>
                <a:ext uri="{FF2B5EF4-FFF2-40B4-BE49-F238E27FC236}">
                  <a16:creationId xmlns:a16="http://schemas.microsoft.com/office/drawing/2014/main" id="{251B5A56-7C00-0C4D-A74E-FC5380025048}"/>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59;p24">
              <a:extLst>
                <a:ext uri="{FF2B5EF4-FFF2-40B4-BE49-F238E27FC236}">
                  <a16:creationId xmlns:a16="http://schemas.microsoft.com/office/drawing/2014/main" id="{CE84276D-EAB4-674B-B9A7-1B6EAF119A2C}"/>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60;p24">
              <a:extLst>
                <a:ext uri="{FF2B5EF4-FFF2-40B4-BE49-F238E27FC236}">
                  <a16:creationId xmlns:a16="http://schemas.microsoft.com/office/drawing/2014/main" id="{7F5172B8-D2BC-8B43-854B-8F523500526D}"/>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961;p24">
            <a:extLst>
              <a:ext uri="{FF2B5EF4-FFF2-40B4-BE49-F238E27FC236}">
                <a16:creationId xmlns:a16="http://schemas.microsoft.com/office/drawing/2014/main" id="{10B86D39-A560-EC42-845B-49AB220AE70A}"/>
              </a:ext>
            </a:extLst>
          </p:cNvPr>
          <p:cNvGrpSpPr/>
          <p:nvPr/>
        </p:nvGrpSpPr>
        <p:grpSpPr>
          <a:xfrm rot="8384244" flipH="1">
            <a:off x="-462095" y="-801345"/>
            <a:ext cx="1509444" cy="2339905"/>
            <a:chOff x="3112400" y="1318050"/>
            <a:chExt cx="1509425" cy="2339875"/>
          </a:xfrm>
        </p:grpSpPr>
        <p:sp>
          <p:nvSpPr>
            <p:cNvPr id="43" name="Google Shape;4962;p24">
              <a:extLst>
                <a:ext uri="{FF2B5EF4-FFF2-40B4-BE49-F238E27FC236}">
                  <a16:creationId xmlns:a16="http://schemas.microsoft.com/office/drawing/2014/main" id="{3F91552C-A835-0C44-A514-ED61BB9DF157}"/>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63;p24">
              <a:extLst>
                <a:ext uri="{FF2B5EF4-FFF2-40B4-BE49-F238E27FC236}">
                  <a16:creationId xmlns:a16="http://schemas.microsoft.com/office/drawing/2014/main" id="{38A0265C-C150-E940-91D9-37D75E10F226}"/>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64;p24">
              <a:extLst>
                <a:ext uri="{FF2B5EF4-FFF2-40B4-BE49-F238E27FC236}">
                  <a16:creationId xmlns:a16="http://schemas.microsoft.com/office/drawing/2014/main" id="{FFD1A4C6-B97E-7E4E-9C2C-16BC3135A4DF}"/>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65;p24">
              <a:extLst>
                <a:ext uri="{FF2B5EF4-FFF2-40B4-BE49-F238E27FC236}">
                  <a16:creationId xmlns:a16="http://schemas.microsoft.com/office/drawing/2014/main" id="{5D5BAB48-06FC-AB4F-B2A9-1B5823FFD08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66;p24">
              <a:extLst>
                <a:ext uri="{FF2B5EF4-FFF2-40B4-BE49-F238E27FC236}">
                  <a16:creationId xmlns:a16="http://schemas.microsoft.com/office/drawing/2014/main" id="{ED0A5E82-53FF-234A-BE6A-795C3EB030B9}"/>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67;p24">
              <a:extLst>
                <a:ext uri="{FF2B5EF4-FFF2-40B4-BE49-F238E27FC236}">
                  <a16:creationId xmlns:a16="http://schemas.microsoft.com/office/drawing/2014/main" id="{365B92E8-6651-C043-BD39-046E1F273C6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8;p24">
              <a:extLst>
                <a:ext uri="{FF2B5EF4-FFF2-40B4-BE49-F238E27FC236}">
                  <a16:creationId xmlns:a16="http://schemas.microsoft.com/office/drawing/2014/main" id="{E3529AFE-0395-3E4D-8352-A22155C8DB1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69;p24">
              <a:extLst>
                <a:ext uri="{FF2B5EF4-FFF2-40B4-BE49-F238E27FC236}">
                  <a16:creationId xmlns:a16="http://schemas.microsoft.com/office/drawing/2014/main" id="{D5FB8EC4-152E-954D-951B-92A43AD7E42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70;p24">
              <a:extLst>
                <a:ext uri="{FF2B5EF4-FFF2-40B4-BE49-F238E27FC236}">
                  <a16:creationId xmlns:a16="http://schemas.microsoft.com/office/drawing/2014/main" id="{86619565-CAF0-D84A-BE69-B65542EEF7B8}"/>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71;p24">
              <a:extLst>
                <a:ext uri="{FF2B5EF4-FFF2-40B4-BE49-F238E27FC236}">
                  <a16:creationId xmlns:a16="http://schemas.microsoft.com/office/drawing/2014/main" id="{EEA6714F-EA0C-FF4A-9A15-A7304C9FAC18}"/>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72;p24">
              <a:extLst>
                <a:ext uri="{FF2B5EF4-FFF2-40B4-BE49-F238E27FC236}">
                  <a16:creationId xmlns:a16="http://schemas.microsoft.com/office/drawing/2014/main" id="{6AD5324D-271C-E441-8AB1-44A1A5791BC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73;p24">
              <a:extLst>
                <a:ext uri="{FF2B5EF4-FFF2-40B4-BE49-F238E27FC236}">
                  <a16:creationId xmlns:a16="http://schemas.microsoft.com/office/drawing/2014/main" id="{28A89B97-995F-534D-A454-AE39BA4CE6E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74;p24">
              <a:extLst>
                <a:ext uri="{FF2B5EF4-FFF2-40B4-BE49-F238E27FC236}">
                  <a16:creationId xmlns:a16="http://schemas.microsoft.com/office/drawing/2014/main" id="{249C15FD-FED3-3544-B7D4-A36D1D65A53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75;p24">
              <a:extLst>
                <a:ext uri="{FF2B5EF4-FFF2-40B4-BE49-F238E27FC236}">
                  <a16:creationId xmlns:a16="http://schemas.microsoft.com/office/drawing/2014/main" id="{F67D555F-714A-1D4F-9F30-F619DD888EA8}"/>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93256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42">
          <a:extLst>
            <a:ext uri="{FF2B5EF4-FFF2-40B4-BE49-F238E27FC236}">
              <a16:creationId xmlns:a16="http://schemas.microsoft.com/office/drawing/2014/main" id="{1994A14D-63F9-F492-88A9-75C29F91E0C7}"/>
            </a:ext>
          </a:extLst>
        </p:cNvPr>
        <p:cNvGrpSpPr/>
        <p:nvPr/>
      </p:nvGrpSpPr>
      <p:grpSpPr>
        <a:xfrm>
          <a:off x="0" y="0"/>
          <a:ext cx="0" cy="0"/>
          <a:chOff x="0" y="0"/>
          <a:chExt cx="0" cy="0"/>
        </a:xfrm>
      </p:grpSpPr>
      <p:sp>
        <p:nvSpPr>
          <p:cNvPr id="11544" name="Google Shape;11544;p84">
            <a:extLst>
              <a:ext uri="{FF2B5EF4-FFF2-40B4-BE49-F238E27FC236}">
                <a16:creationId xmlns:a16="http://schemas.microsoft.com/office/drawing/2014/main" id="{F8EBE9AB-353E-8794-A029-E535DE6CC5A2}"/>
              </a:ext>
            </a:extLst>
          </p:cNvPr>
          <p:cNvSpPr txBox="1">
            <a:spLocks noGrp="1"/>
          </p:cNvSpPr>
          <p:nvPr>
            <p:ph type="title"/>
          </p:nvPr>
        </p:nvSpPr>
        <p:spPr>
          <a:xfrm>
            <a:off x="191282" y="188420"/>
            <a:ext cx="769613" cy="4766659"/>
          </a:xfrm>
          <a:prstGeom prst="rect">
            <a:avLst/>
          </a:prstGeom>
        </p:spPr>
        <p:txBody>
          <a:bodyPr spcFirstLastPara="1" vert="vert270" wrap="square" lIns="91425" tIns="91425" rIns="91425" bIns="91425" anchor="t" anchorCtr="0">
            <a:noAutofit/>
          </a:bodyPr>
          <a:lstStyle/>
          <a:p>
            <a:pPr marL="0" lvl="0" indent="0" algn="r" rtl="0">
              <a:spcBef>
                <a:spcPts val="0"/>
              </a:spcBef>
              <a:spcAft>
                <a:spcPts val="0"/>
              </a:spcAft>
              <a:buNone/>
            </a:pPr>
            <a:r>
              <a:rPr lang="cs-CZ" dirty="0" err="1"/>
              <a:t>Pollination</a:t>
            </a:r>
            <a:r>
              <a:rPr lang="cs-CZ" dirty="0"/>
              <a:t> </a:t>
            </a:r>
            <a:r>
              <a:rPr lang="cs-CZ" dirty="0" err="1"/>
              <a:t>Networks</a:t>
            </a:r>
            <a:endParaRPr dirty="0"/>
          </a:p>
        </p:txBody>
      </p:sp>
      <p:pic>
        <p:nvPicPr>
          <p:cNvPr id="5" name="Picture 4">
            <a:extLst>
              <a:ext uri="{FF2B5EF4-FFF2-40B4-BE49-F238E27FC236}">
                <a16:creationId xmlns:a16="http://schemas.microsoft.com/office/drawing/2014/main" id="{47D3D5D9-3E99-6635-FE52-9B83700F0B37}"/>
              </a:ext>
            </a:extLst>
          </p:cNvPr>
          <p:cNvPicPr>
            <a:picLocks noChangeAspect="1"/>
          </p:cNvPicPr>
          <p:nvPr/>
        </p:nvPicPr>
        <p:blipFill>
          <a:blip r:embed="rId3">
            <a:clrChange>
              <a:clrFrom>
                <a:srgbClr val="FFFFFF"/>
              </a:clrFrom>
              <a:clrTo>
                <a:srgbClr val="FFFFFF">
                  <a:alpha val="0"/>
                </a:srgbClr>
              </a:clrTo>
            </a:clrChange>
          </a:blip>
          <a:srcRect/>
          <a:stretch/>
        </p:blipFill>
        <p:spPr>
          <a:xfrm>
            <a:off x="911482" y="-17835"/>
            <a:ext cx="5935251" cy="2879999"/>
          </a:xfrm>
          <a:prstGeom prst="rect">
            <a:avLst/>
          </a:prstGeom>
        </p:spPr>
      </p:pic>
      <p:pic>
        <p:nvPicPr>
          <p:cNvPr id="7" name="Picture 6">
            <a:extLst>
              <a:ext uri="{FF2B5EF4-FFF2-40B4-BE49-F238E27FC236}">
                <a16:creationId xmlns:a16="http://schemas.microsoft.com/office/drawing/2014/main" id="{8C252B0B-1B62-531E-6C47-7DF8852B5A02}"/>
              </a:ext>
            </a:extLst>
          </p:cNvPr>
          <p:cNvPicPr>
            <a:picLocks noChangeAspect="1"/>
          </p:cNvPicPr>
          <p:nvPr/>
        </p:nvPicPr>
        <p:blipFill>
          <a:blip r:embed="rId4">
            <a:clrChange>
              <a:clrFrom>
                <a:srgbClr val="FFFFFF"/>
              </a:clrFrom>
              <a:clrTo>
                <a:srgbClr val="FFFFFF">
                  <a:alpha val="0"/>
                </a:srgbClr>
              </a:clrTo>
            </a:clrChange>
          </a:blip>
          <a:srcRect/>
          <a:stretch/>
        </p:blipFill>
        <p:spPr>
          <a:xfrm>
            <a:off x="911482" y="2494253"/>
            <a:ext cx="5935251" cy="2879998"/>
          </a:xfrm>
          <a:prstGeom prst="rect">
            <a:avLst/>
          </a:prstGeom>
        </p:spPr>
      </p:pic>
      <p:cxnSp>
        <p:nvCxnSpPr>
          <p:cNvPr id="13" name="Straight Connector 12">
            <a:extLst>
              <a:ext uri="{FF2B5EF4-FFF2-40B4-BE49-F238E27FC236}">
                <a16:creationId xmlns:a16="http://schemas.microsoft.com/office/drawing/2014/main" id="{64CF8D92-653D-C6ED-D5E9-2A1466E7232A}"/>
              </a:ext>
            </a:extLst>
          </p:cNvPr>
          <p:cNvCxnSpPr>
            <a:cxnSpLocks/>
          </p:cNvCxnSpPr>
          <p:nvPr/>
        </p:nvCxnSpPr>
        <p:spPr>
          <a:xfrm>
            <a:off x="898902" y="116237"/>
            <a:ext cx="0" cy="4912963"/>
          </a:xfrm>
          <a:prstGeom prst="line">
            <a:avLst/>
          </a:prstGeom>
        </p:spPr>
        <p:style>
          <a:lnRef idx="1">
            <a:schemeClr val="accent1"/>
          </a:lnRef>
          <a:fillRef idx="0">
            <a:schemeClr val="accent1"/>
          </a:fillRef>
          <a:effectRef idx="0">
            <a:schemeClr val="accent1"/>
          </a:effectRef>
          <a:fontRef idx="minor">
            <a:schemeClr val="tx1"/>
          </a:fontRef>
        </p:style>
      </p:cxnSp>
      <p:sp>
        <p:nvSpPr>
          <p:cNvPr id="16" name="Google Shape;11427;p78">
            <a:extLst>
              <a:ext uri="{FF2B5EF4-FFF2-40B4-BE49-F238E27FC236}">
                <a16:creationId xmlns:a16="http://schemas.microsoft.com/office/drawing/2014/main" id="{57F83616-792F-22A4-D226-9BE07D43132F}"/>
              </a:ext>
            </a:extLst>
          </p:cNvPr>
          <p:cNvSpPr txBox="1">
            <a:spLocks/>
          </p:cNvSpPr>
          <p:nvPr/>
        </p:nvSpPr>
        <p:spPr>
          <a:xfrm>
            <a:off x="6753409" y="875565"/>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800" dirty="0">
                <a:solidFill>
                  <a:schemeClr val="accent6"/>
                </a:solidFill>
                <a:latin typeface="Martel ExtraBold"/>
                <a:cs typeface="Martel ExtraBold"/>
                <a:sym typeface="Martel ExtraBold"/>
              </a:rPr>
              <a:t>Dry </a:t>
            </a:r>
            <a:r>
              <a:rPr lang="cs-CZ" sz="2800" dirty="0" err="1">
                <a:solidFill>
                  <a:schemeClr val="accent6"/>
                </a:solidFill>
                <a:latin typeface="Martel ExtraBold"/>
                <a:cs typeface="Martel ExtraBold"/>
                <a:sym typeface="Martel ExtraBold"/>
              </a:rPr>
              <a:t>season</a:t>
            </a:r>
            <a:endParaRPr lang="cs-CZ" sz="2800" dirty="0">
              <a:solidFill>
                <a:schemeClr val="accent6"/>
              </a:solidFill>
              <a:latin typeface="Martel ExtraBold"/>
              <a:cs typeface="Martel ExtraBold"/>
              <a:sym typeface="Martel ExtraBold"/>
            </a:endParaRPr>
          </a:p>
        </p:txBody>
      </p:sp>
      <p:sp>
        <p:nvSpPr>
          <p:cNvPr id="17" name="Google Shape;11427;p78">
            <a:extLst>
              <a:ext uri="{FF2B5EF4-FFF2-40B4-BE49-F238E27FC236}">
                <a16:creationId xmlns:a16="http://schemas.microsoft.com/office/drawing/2014/main" id="{D747E110-D695-4B21-E7F3-D036A773B7FA}"/>
              </a:ext>
            </a:extLst>
          </p:cNvPr>
          <p:cNvSpPr txBox="1">
            <a:spLocks/>
          </p:cNvSpPr>
          <p:nvPr/>
        </p:nvSpPr>
        <p:spPr>
          <a:xfrm>
            <a:off x="6753409" y="3473863"/>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800" dirty="0" err="1">
                <a:solidFill>
                  <a:schemeClr val="accent6"/>
                </a:solidFill>
                <a:latin typeface="Martel ExtraBold"/>
                <a:cs typeface="Martel ExtraBold"/>
                <a:sym typeface="Martel ExtraBold"/>
              </a:rPr>
              <a:t>Wet</a:t>
            </a:r>
            <a:r>
              <a:rPr lang="cs-CZ" sz="2800" dirty="0">
                <a:solidFill>
                  <a:schemeClr val="accent6"/>
                </a:solidFill>
                <a:latin typeface="Martel ExtraBold"/>
                <a:cs typeface="Martel ExtraBold"/>
                <a:sym typeface="Martel ExtraBold"/>
              </a:rPr>
              <a:t> </a:t>
            </a:r>
            <a:r>
              <a:rPr lang="cs-CZ" sz="2800" dirty="0" err="1">
                <a:solidFill>
                  <a:schemeClr val="accent6"/>
                </a:solidFill>
                <a:latin typeface="Martel ExtraBold"/>
                <a:cs typeface="Martel ExtraBold"/>
                <a:sym typeface="Martel ExtraBold"/>
              </a:rPr>
              <a:t>season</a:t>
            </a:r>
            <a:endParaRPr lang="cs-CZ" sz="2800" dirty="0">
              <a:solidFill>
                <a:schemeClr val="accent6"/>
              </a:solidFill>
              <a:latin typeface="Martel ExtraBold"/>
              <a:cs typeface="Martel ExtraBold"/>
              <a:sym typeface="Martel ExtraBold"/>
            </a:endParaRPr>
          </a:p>
        </p:txBody>
      </p:sp>
      <p:cxnSp>
        <p:nvCxnSpPr>
          <p:cNvPr id="19" name="Straight Connector 18">
            <a:extLst>
              <a:ext uri="{FF2B5EF4-FFF2-40B4-BE49-F238E27FC236}">
                <a16:creationId xmlns:a16="http://schemas.microsoft.com/office/drawing/2014/main" id="{215D440A-9B2F-EFE2-88AC-6F2FC3E8C4FD}"/>
              </a:ext>
            </a:extLst>
          </p:cNvPr>
          <p:cNvCxnSpPr>
            <a:cxnSpLocks/>
          </p:cNvCxnSpPr>
          <p:nvPr/>
        </p:nvCxnSpPr>
        <p:spPr>
          <a:xfrm>
            <a:off x="6735328" y="116237"/>
            <a:ext cx="0" cy="4912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DC45C5-B7B5-214E-0C60-47DA644822A8}"/>
              </a:ext>
            </a:extLst>
          </p:cNvPr>
          <p:cNvCxnSpPr/>
          <p:nvPr/>
        </p:nvCxnSpPr>
        <p:spPr>
          <a:xfrm>
            <a:off x="6753409" y="2487478"/>
            <a:ext cx="23319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2331C45-200C-2583-C1B2-A53DE235CFE9}"/>
              </a:ext>
            </a:extLst>
          </p:cNvPr>
          <p:cNvSpPr/>
          <p:nvPr/>
        </p:nvSpPr>
        <p:spPr>
          <a:xfrm>
            <a:off x="3699419" y="2752313"/>
            <a:ext cx="247972" cy="2944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4453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42">
          <a:extLst>
            <a:ext uri="{FF2B5EF4-FFF2-40B4-BE49-F238E27FC236}">
              <a16:creationId xmlns:a16="http://schemas.microsoft.com/office/drawing/2014/main" id="{955401BE-C386-615B-4B36-DA4A5CD33143}"/>
            </a:ext>
          </a:extLst>
        </p:cNvPr>
        <p:cNvGrpSpPr/>
        <p:nvPr/>
      </p:nvGrpSpPr>
      <p:grpSpPr>
        <a:xfrm>
          <a:off x="0" y="0"/>
          <a:ext cx="0" cy="0"/>
          <a:chOff x="0" y="0"/>
          <a:chExt cx="0" cy="0"/>
        </a:xfrm>
      </p:grpSpPr>
      <p:sp>
        <p:nvSpPr>
          <p:cNvPr id="11544" name="Google Shape;11544;p84">
            <a:extLst>
              <a:ext uri="{FF2B5EF4-FFF2-40B4-BE49-F238E27FC236}">
                <a16:creationId xmlns:a16="http://schemas.microsoft.com/office/drawing/2014/main" id="{23E018AF-FACF-39B3-A2EE-0BDC20699A9E}"/>
              </a:ext>
            </a:extLst>
          </p:cNvPr>
          <p:cNvSpPr txBox="1">
            <a:spLocks noGrp="1"/>
          </p:cNvSpPr>
          <p:nvPr>
            <p:ph type="title"/>
          </p:nvPr>
        </p:nvSpPr>
        <p:spPr>
          <a:xfrm>
            <a:off x="191282" y="188420"/>
            <a:ext cx="769613" cy="4766659"/>
          </a:xfrm>
          <a:prstGeom prst="rect">
            <a:avLst/>
          </a:prstGeom>
        </p:spPr>
        <p:txBody>
          <a:bodyPr spcFirstLastPara="1" vert="vert270" wrap="square" lIns="91425" tIns="91425" rIns="91425" bIns="91425" anchor="t" anchorCtr="0">
            <a:noAutofit/>
          </a:bodyPr>
          <a:lstStyle/>
          <a:p>
            <a:pPr marL="0" lvl="0" indent="0" algn="r" rtl="0">
              <a:spcBef>
                <a:spcPts val="0"/>
              </a:spcBef>
              <a:spcAft>
                <a:spcPts val="0"/>
              </a:spcAft>
              <a:buNone/>
            </a:pPr>
            <a:r>
              <a:rPr lang="cs-CZ" dirty="0" err="1"/>
              <a:t>Trait</a:t>
            </a:r>
            <a:r>
              <a:rPr lang="cs-CZ" dirty="0"/>
              <a:t> </a:t>
            </a:r>
            <a:r>
              <a:rPr lang="cs-CZ" dirty="0" err="1"/>
              <a:t>Correlation</a:t>
            </a:r>
            <a:endParaRPr dirty="0"/>
          </a:p>
        </p:txBody>
      </p:sp>
      <p:cxnSp>
        <p:nvCxnSpPr>
          <p:cNvPr id="13" name="Straight Connector 12">
            <a:extLst>
              <a:ext uri="{FF2B5EF4-FFF2-40B4-BE49-F238E27FC236}">
                <a16:creationId xmlns:a16="http://schemas.microsoft.com/office/drawing/2014/main" id="{8F9A1979-AC0C-5B8A-E9D2-AAF69E5BC32F}"/>
              </a:ext>
            </a:extLst>
          </p:cNvPr>
          <p:cNvCxnSpPr>
            <a:cxnSpLocks/>
          </p:cNvCxnSpPr>
          <p:nvPr/>
        </p:nvCxnSpPr>
        <p:spPr>
          <a:xfrm>
            <a:off x="898902" y="116237"/>
            <a:ext cx="0" cy="4912963"/>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310919B-04EB-B8BD-5175-203B094FD912}"/>
              </a:ext>
            </a:extLst>
          </p:cNvPr>
          <p:cNvGrpSpPr/>
          <p:nvPr/>
        </p:nvGrpSpPr>
        <p:grpSpPr>
          <a:xfrm>
            <a:off x="1808000" y="188420"/>
            <a:ext cx="6840917" cy="4426476"/>
            <a:chOff x="1668515" y="358511"/>
            <a:chExt cx="6840917" cy="4426476"/>
          </a:xfrm>
        </p:grpSpPr>
        <p:pic>
          <p:nvPicPr>
            <p:cNvPr id="4" name="Picture 3" descr="A diagram of a graph&#10;&#10;Description automatically generated with medium confidence">
              <a:extLst>
                <a:ext uri="{FF2B5EF4-FFF2-40B4-BE49-F238E27FC236}">
                  <a16:creationId xmlns:a16="http://schemas.microsoft.com/office/drawing/2014/main" id="{600EF30C-4B1F-F039-AC99-ECD5BBE637B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68515" y="358511"/>
              <a:ext cx="6840917" cy="4426476"/>
            </a:xfrm>
            <a:prstGeom prst="rect">
              <a:avLst/>
            </a:prstGeom>
          </p:spPr>
        </p:pic>
        <p:pic>
          <p:nvPicPr>
            <p:cNvPr id="8" name="Picture 7" descr="A close-up of a flower&#10;&#10;Description automatically generated">
              <a:extLst>
                <a:ext uri="{FF2B5EF4-FFF2-40B4-BE49-F238E27FC236}">
                  <a16:creationId xmlns:a16="http://schemas.microsoft.com/office/drawing/2014/main" id="{F1E6775A-6C80-14F1-0752-BDDE187966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6667" y1="30208" x2="48421" y2="32738"/>
                          <a14:foregroundMark x1="49123" y1="28423" x2="47368" y2="33631"/>
                          <a14:foregroundMark x1="69649" y1="29911" x2="77544" y2="36458"/>
                          <a14:foregroundMark x1="77544" y1="36458" x2="75789" y2="33631"/>
                        </a14:backgroundRemoval>
                      </a14:imgEffect>
                    </a14:imgLayer>
                  </a14:imgProps>
                </a:ext>
              </a:extLst>
            </a:blip>
            <a:stretch>
              <a:fillRect/>
            </a:stretch>
          </p:blipFill>
          <p:spPr>
            <a:xfrm>
              <a:off x="6889877" y="1622478"/>
              <a:ext cx="1610370" cy="1898542"/>
            </a:xfrm>
            <a:prstGeom prst="rect">
              <a:avLst/>
            </a:prstGeom>
          </p:spPr>
        </p:pic>
        <p:pic>
          <p:nvPicPr>
            <p:cNvPr id="10" name="Picture 9" descr="A yellow and red flower&#10;&#10;Description automatically generated">
              <a:extLst>
                <a:ext uri="{FF2B5EF4-FFF2-40B4-BE49-F238E27FC236}">
                  <a16:creationId xmlns:a16="http://schemas.microsoft.com/office/drawing/2014/main" id="{F0988368-2022-98BC-6A04-69AAB9D6C1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10" b="89898" l="6250" r="93555">
                          <a14:foregroundMark x1="9961" y1="66911" x2="7031" y2="77452"/>
                          <a14:foregroundMark x1="7031" y1="77452" x2="6445" y2="77745"/>
                          <a14:foregroundMark x1="89648" y1="64714" x2="94336" y2="74231"/>
                          <a14:foregroundMark x1="94336" y1="74231" x2="93555" y2="84187"/>
                          <a14:foregroundMark x1="93555" y1="84187" x2="90039" y2="67496"/>
                        </a14:backgroundRemoval>
                      </a14:imgEffect>
                    </a14:imgLayer>
                  </a14:imgProps>
                </a:ext>
              </a:extLst>
            </a:blip>
            <a:stretch>
              <a:fillRect/>
            </a:stretch>
          </p:blipFill>
          <p:spPr>
            <a:xfrm>
              <a:off x="2489146" y="2040933"/>
              <a:ext cx="596152" cy="795258"/>
            </a:xfrm>
            <a:prstGeom prst="rect">
              <a:avLst/>
            </a:prstGeom>
          </p:spPr>
        </p:pic>
        <p:cxnSp>
          <p:nvCxnSpPr>
            <p:cNvPr id="12" name="Straight Arrow Connector 11">
              <a:extLst>
                <a:ext uri="{FF2B5EF4-FFF2-40B4-BE49-F238E27FC236}">
                  <a16:creationId xmlns:a16="http://schemas.microsoft.com/office/drawing/2014/main" id="{A1C7C629-25E8-2B00-7DBC-0087FCA94F88}"/>
                </a:ext>
              </a:extLst>
            </p:cNvPr>
            <p:cNvCxnSpPr/>
            <p:nvPr/>
          </p:nvCxnSpPr>
          <p:spPr>
            <a:xfrm flipH="1">
              <a:off x="3494868" y="2774197"/>
              <a:ext cx="1456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2C525C3-D7BA-2E4A-D62A-925C8FB52B29}"/>
                </a:ext>
              </a:extLst>
            </p:cNvPr>
            <p:cNvCxnSpPr/>
            <p:nvPr/>
          </p:nvCxnSpPr>
          <p:spPr>
            <a:xfrm>
              <a:off x="4951708" y="2774197"/>
              <a:ext cx="1938169" cy="123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descr="A graph of gray rectangular objects&#10;&#10;Description automatically generated with medium confidence">
            <a:extLst>
              <a:ext uri="{FF2B5EF4-FFF2-40B4-BE49-F238E27FC236}">
                <a16:creationId xmlns:a16="http://schemas.microsoft.com/office/drawing/2014/main" id="{8B3B6EB1-22ED-A3C7-38DE-42E15890298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20914" y="3568399"/>
            <a:ext cx="3215434" cy="1560245"/>
          </a:xfrm>
          <a:prstGeom prst="rect">
            <a:avLst/>
          </a:prstGeom>
        </p:spPr>
      </p:pic>
    </p:spTree>
    <p:extLst>
      <p:ext uri="{BB962C8B-B14F-4D97-AF65-F5344CB8AC3E}">
        <p14:creationId xmlns:p14="http://schemas.microsoft.com/office/powerpoint/2010/main" val="1151667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42">
          <a:extLst>
            <a:ext uri="{FF2B5EF4-FFF2-40B4-BE49-F238E27FC236}">
              <a16:creationId xmlns:a16="http://schemas.microsoft.com/office/drawing/2014/main" id="{EB052B4C-51CD-0C0B-736C-599BB888DED5}"/>
            </a:ext>
          </a:extLst>
        </p:cNvPr>
        <p:cNvGrpSpPr/>
        <p:nvPr/>
      </p:nvGrpSpPr>
      <p:grpSpPr>
        <a:xfrm>
          <a:off x="0" y="0"/>
          <a:ext cx="0" cy="0"/>
          <a:chOff x="0" y="0"/>
          <a:chExt cx="0" cy="0"/>
        </a:xfrm>
      </p:grpSpPr>
      <p:sp>
        <p:nvSpPr>
          <p:cNvPr id="11544" name="Google Shape;11544;p84">
            <a:extLst>
              <a:ext uri="{FF2B5EF4-FFF2-40B4-BE49-F238E27FC236}">
                <a16:creationId xmlns:a16="http://schemas.microsoft.com/office/drawing/2014/main" id="{51AF8CF2-ABE1-2B00-3E0D-2D0C960BA256}"/>
              </a:ext>
            </a:extLst>
          </p:cNvPr>
          <p:cNvSpPr txBox="1">
            <a:spLocks noGrp="1"/>
          </p:cNvSpPr>
          <p:nvPr>
            <p:ph type="title"/>
          </p:nvPr>
        </p:nvSpPr>
        <p:spPr>
          <a:xfrm>
            <a:off x="191282" y="188420"/>
            <a:ext cx="769613" cy="4766659"/>
          </a:xfrm>
          <a:prstGeom prst="rect">
            <a:avLst/>
          </a:prstGeom>
        </p:spPr>
        <p:txBody>
          <a:bodyPr spcFirstLastPara="1" vert="vert270" wrap="square" lIns="91425" tIns="91425" rIns="91425" bIns="91425" anchor="t" anchorCtr="0">
            <a:noAutofit/>
          </a:bodyPr>
          <a:lstStyle/>
          <a:p>
            <a:pPr marL="0" lvl="0" indent="0" algn="r" rtl="0">
              <a:spcBef>
                <a:spcPts val="0"/>
              </a:spcBef>
              <a:spcAft>
                <a:spcPts val="0"/>
              </a:spcAft>
              <a:buNone/>
            </a:pPr>
            <a:r>
              <a:rPr lang="cs-CZ" dirty="0" err="1"/>
              <a:t>Hypotheses</a:t>
            </a:r>
            <a:r>
              <a:rPr lang="cs-CZ" dirty="0"/>
              <a:t> testing</a:t>
            </a:r>
            <a:endParaRPr dirty="0"/>
          </a:p>
        </p:txBody>
      </p:sp>
      <p:cxnSp>
        <p:nvCxnSpPr>
          <p:cNvPr id="13" name="Straight Connector 12">
            <a:extLst>
              <a:ext uri="{FF2B5EF4-FFF2-40B4-BE49-F238E27FC236}">
                <a16:creationId xmlns:a16="http://schemas.microsoft.com/office/drawing/2014/main" id="{176A6E7D-7987-0DAA-EA0C-C22C63BB5C09}"/>
              </a:ext>
            </a:extLst>
          </p:cNvPr>
          <p:cNvCxnSpPr>
            <a:cxnSpLocks/>
          </p:cNvCxnSpPr>
          <p:nvPr/>
        </p:nvCxnSpPr>
        <p:spPr>
          <a:xfrm>
            <a:off x="898902" y="116237"/>
            <a:ext cx="0" cy="4912963"/>
          </a:xfrm>
          <a:prstGeom prst="line">
            <a:avLst/>
          </a:prstGeom>
        </p:spPr>
        <p:style>
          <a:lnRef idx="1">
            <a:schemeClr val="accent1"/>
          </a:lnRef>
          <a:fillRef idx="0">
            <a:schemeClr val="accent1"/>
          </a:fillRef>
          <a:effectRef idx="0">
            <a:schemeClr val="accent1"/>
          </a:effectRef>
          <a:fontRef idx="minor">
            <a:schemeClr val="tx1"/>
          </a:fontRef>
        </p:style>
      </p:cxnSp>
      <p:sp>
        <p:nvSpPr>
          <p:cNvPr id="16" name="Google Shape;11427;p78">
            <a:extLst>
              <a:ext uri="{FF2B5EF4-FFF2-40B4-BE49-F238E27FC236}">
                <a16:creationId xmlns:a16="http://schemas.microsoft.com/office/drawing/2014/main" id="{9C84CCF0-4696-E0C2-8AAA-DD591FDFE901}"/>
              </a:ext>
            </a:extLst>
          </p:cNvPr>
          <p:cNvSpPr txBox="1">
            <a:spLocks/>
          </p:cNvSpPr>
          <p:nvPr/>
        </p:nvSpPr>
        <p:spPr>
          <a:xfrm>
            <a:off x="6753409" y="875565"/>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400" dirty="0">
                <a:solidFill>
                  <a:schemeClr val="accent6"/>
                </a:solidFill>
                <a:latin typeface="Martel ExtraBold"/>
                <a:cs typeface="Martel ExtraBold"/>
                <a:sym typeface="Martel ExtraBold"/>
              </a:rPr>
              <a:t>Tube </a:t>
            </a:r>
            <a:r>
              <a:rPr lang="cs-CZ" sz="2400" dirty="0" err="1">
                <a:solidFill>
                  <a:schemeClr val="accent6"/>
                </a:solidFill>
                <a:latin typeface="Martel ExtraBold"/>
                <a:cs typeface="Martel ExtraBold"/>
                <a:sym typeface="Martel ExtraBold"/>
              </a:rPr>
              <a:t>length</a:t>
            </a:r>
            <a:r>
              <a:rPr lang="cs-CZ" sz="2400" dirty="0">
                <a:solidFill>
                  <a:schemeClr val="accent6"/>
                </a:solidFill>
                <a:latin typeface="Martel ExtraBold"/>
                <a:cs typeface="Martel ExtraBold"/>
                <a:sym typeface="Martel ExtraBold"/>
              </a:rPr>
              <a:t>*</a:t>
            </a:r>
          </a:p>
        </p:txBody>
      </p:sp>
      <p:sp>
        <p:nvSpPr>
          <p:cNvPr id="17" name="Google Shape;11427;p78">
            <a:extLst>
              <a:ext uri="{FF2B5EF4-FFF2-40B4-BE49-F238E27FC236}">
                <a16:creationId xmlns:a16="http://schemas.microsoft.com/office/drawing/2014/main" id="{71309448-54C3-30FA-C1EC-63D06F347435}"/>
              </a:ext>
            </a:extLst>
          </p:cNvPr>
          <p:cNvSpPr txBox="1">
            <a:spLocks/>
          </p:cNvSpPr>
          <p:nvPr/>
        </p:nvSpPr>
        <p:spPr>
          <a:xfrm>
            <a:off x="6753409" y="3473863"/>
            <a:ext cx="2331900" cy="54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cs-CZ" sz="2400" dirty="0" err="1">
                <a:solidFill>
                  <a:schemeClr val="accent6"/>
                </a:solidFill>
                <a:latin typeface="Martel ExtraBold"/>
                <a:cs typeface="Martel ExtraBold"/>
                <a:sym typeface="Martel ExtraBold"/>
              </a:rPr>
              <a:t>Flower</a:t>
            </a:r>
            <a:r>
              <a:rPr lang="cs-CZ" sz="2400" dirty="0">
                <a:solidFill>
                  <a:schemeClr val="accent6"/>
                </a:solidFill>
                <a:latin typeface="Martel ExtraBold"/>
                <a:cs typeface="Martel ExtraBold"/>
                <a:sym typeface="Martel ExtraBold"/>
              </a:rPr>
              <a:t> </a:t>
            </a:r>
            <a:r>
              <a:rPr lang="cs-CZ" sz="2400" dirty="0" err="1">
                <a:solidFill>
                  <a:schemeClr val="accent6"/>
                </a:solidFill>
                <a:latin typeface="Martel ExtraBold"/>
                <a:cs typeface="Martel ExtraBold"/>
                <a:sym typeface="Martel ExtraBold"/>
              </a:rPr>
              <a:t>size</a:t>
            </a:r>
            <a:endParaRPr lang="cs-CZ" sz="2400" dirty="0">
              <a:solidFill>
                <a:schemeClr val="accent6"/>
              </a:solidFill>
              <a:latin typeface="Martel ExtraBold"/>
              <a:cs typeface="Martel ExtraBold"/>
              <a:sym typeface="Martel ExtraBold"/>
            </a:endParaRPr>
          </a:p>
        </p:txBody>
      </p:sp>
      <p:cxnSp>
        <p:nvCxnSpPr>
          <p:cNvPr id="19" name="Straight Connector 18">
            <a:extLst>
              <a:ext uri="{FF2B5EF4-FFF2-40B4-BE49-F238E27FC236}">
                <a16:creationId xmlns:a16="http://schemas.microsoft.com/office/drawing/2014/main" id="{1C0C3774-51B7-72EC-9014-939B689844F7}"/>
              </a:ext>
            </a:extLst>
          </p:cNvPr>
          <p:cNvCxnSpPr>
            <a:cxnSpLocks/>
          </p:cNvCxnSpPr>
          <p:nvPr/>
        </p:nvCxnSpPr>
        <p:spPr>
          <a:xfrm>
            <a:off x="6735328" y="116237"/>
            <a:ext cx="0" cy="4912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73E8082-6E1C-C97E-6177-0EB94072AB4F}"/>
              </a:ext>
            </a:extLst>
          </p:cNvPr>
          <p:cNvCxnSpPr/>
          <p:nvPr/>
        </p:nvCxnSpPr>
        <p:spPr>
          <a:xfrm>
            <a:off x="6753409" y="2487478"/>
            <a:ext cx="23319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A graph of a red and blue line&#10;&#10;Description automatically generated">
            <a:extLst>
              <a:ext uri="{FF2B5EF4-FFF2-40B4-BE49-F238E27FC236}">
                <a16:creationId xmlns:a16="http://schemas.microsoft.com/office/drawing/2014/main" id="{9330EACC-12F9-4079-29F6-B9CC93A4C72C}"/>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1112302" y="51749"/>
            <a:ext cx="5193346" cy="2520000"/>
          </a:xfrm>
          <a:prstGeom prst="rect">
            <a:avLst/>
          </a:prstGeom>
        </p:spPr>
      </p:pic>
      <p:pic>
        <p:nvPicPr>
          <p:cNvPr id="8" name="Picture 7" descr="A graph with red lines and blue dots&#10;&#10;Description automatically generated">
            <a:extLst>
              <a:ext uri="{FF2B5EF4-FFF2-40B4-BE49-F238E27FC236}">
                <a16:creationId xmlns:a16="http://schemas.microsoft.com/office/drawing/2014/main" id="{E38D0D36-4851-B520-0C24-EC07D9B20559}"/>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1112302" y="2571749"/>
            <a:ext cx="5193346" cy="2520000"/>
          </a:xfrm>
          <a:prstGeom prst="rect">
            <a:avLst/>
          </a:prstGeom>
        </p:spPr>
      </p:pic>
    </p:spTree>
    <p:extLst>
      <p:ext uri="{BB962C8B-B14F-4D97-AF65-F5344CB8AC3E}">
        <p14:creationId xmlns:p14="http://schemas.microsoft.com/office/powerpoint/2010/main" val="2013797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26">
          <a:extLst>
            <a:ext uri="{FF2B5EF4-FFF2-40B4-BE49-F238E27FC236}">
              <a16:creationId xmlns:a16="http://schemas.microsoft.com/office/drawing/2014/main" id="{D1CD6EF1-5E6A-B0B3-BE9D-066EA8834554}"/>
            </a:ext>
          </a:extLst>
        </p:cNvPr>
        <p:cNvGrpSpPr/>
        <p:nvPr/>
      </p:nvGrpSpPr>
      <p:grpSpPr>
        <a:xfrm>
          <a:off x="0" y="0"/>
          <a:ext cx="0" cy="0"/>
          <a:chOff x="0" y="0"/>
          <a:chExt cx="0" cy="0"/>
        </a:xfrm>
      </p:grpSpPr>
      <p:sp>
        <p:nvSpPr>
          <p:cNvPr id="11429" name="Google Shape;11429;p78">
            <a:extLst>
              <a:ext uri="{FF2B5EF4-FFF2-40B4-BE49-F238E27FC236}">
                <a16:creationId xmlns:a16="http://schemas.microsoft.com/office/drawing/2014/main" id="{FC468B05-F378-0D39-2C5A-0723A3493BF3}"/>
              </a:ext>
            </a:extLst>
          </p:cNvPr>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sz="2400" dirty="0" err="1">
                <a:solidFill>
                  <a:srgbClr val="F4EEDC"/>
                </a:solidFill>
              </a:rPr>
              <a:t>What‘s</a:t>
            </a:r>
            <a:r>
              <a:rPr lang="cs-CZ" sz="2400" dirty="0">
                <a:solidFill>
                  <a:srgbClr val="F4EEDC"/>
                </a:solidFill>
              </a:rPr>
              <a:t> </a:t>
            </a:r>
            <a:r>
              <a:rPr lang="cs-CZ" sz="2400" dirty="0" err="1">
                <a:solidFill>
                  <a:srgbClr val="F4EEDC"/>
                </a:solidFill>
              </a:rPr>
              <a:t>next</a:t>
            </a:r>
            <a:r>
              <a:rPr lang="cs-CZ" sz="2400" dirty="0">
                <a:solidFill>
                  <a:srgbClr val="F4EEDC"/>
                </a:solidFill>
              </a:rPr>
              <a:t>?</a:t>
            </a:r>
            <a:endParaRPr sz="2400" dirty="0">
              <a:solidFill>
                <a:srgbClr val="F4EEDC"/>
              </a:solidFill>
            </a:endParaRPr>
          </a:p>
        </p:txBody>
      </p:sp>
      <p:sp>
        <p:nvSpPr>
          <p:cNvPr id="11430" name="Google Shape;11430;p78">
            <a:extLst>
              <a:ext uri="{FF2B5EF4-FFF2-40B4-BE49-F238E27FC236}">
                <a16:creationId xmlns:a16="http://schemas.microsoft.com/office/drawing/2014/main" id="{6AFB9316-4E23-B675-E7E2-FECDEAC9844D}"/>
              </a:ext>
            </a:extLst>
          </p:cNvPr>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cs-CZ" dirty="0" err="1"/>
              <a:t>Gathering</a:t>
            </a:r>
            <a:r>
              <a:rPr lang="cs-CZ" dirty="0"/>
              <a:t> (</a:t>
            </a:r>
            <a:r>
              <a:rPr lang="cs-CZ" dirty="0" err="1"/>
              <a:t>processing</a:t>
            </a:r>
            <a:r>
              <a:rPr lang="cs-CZ" dirty="0"/>
              <a:t>) </a:t>
            </a:r>
            <a:r>
              <a:rPr lang="cs-CZ" dirty="0" err="1"/>
              <a:t>additional</a:t>
            </a:r>
            <a:r>
              <a:rPr lang="cs-CZ" dirty="0"/>
              <a:t> data</a:t>
            </a:r>
          </a:p>
          <a:p>
            <a:pPr marL="285750" lvl="0" indent="-285750" algn="l" rtl="0">
              <a:spcBef>
                <a:spcPts val="0"/>
              </a:spcBef>
              <a:spcAft>
                <a:spcPts val="1600"/>
              </a:spcAft>
              <a:buFont typeface="Arial" panose="020B0604020202020204" pitchFamily="34" charset="0"/>
              <a:buChar char="•"/>
            </a:pPr>
            <a:r>
              <a:rPr lang="cs-CZ" dirty="0" err="1"/>
              <a:t>Fitting</a:t>
            </a:r>
            <a:r>
              <a:rPr lang="cs-CZ" dirty="0"/>
              <a:t> a more </a:t>
            </a:r>
            <a:r>
              <a:rPr lang="cs-CZ" dirty="0" err="1"/>
              <a:t>complex</a:t>
            </a:r>
            <a:r>
              <a:rPr lang="cs-CZ" dirty="0"/>
              <a:t> but </a:t>
            </a:r>
            <a:r>
              <a:rPr lang="cs-CZ" dirty="0" err="1"/>
              <a:t>appropriate</a:t>
            </a:r>
            <a:r>
              <a:rPr lang="cs-CZ" dirty="0"/>
              <a:t> model.</a:t>
            </a:r>
          </a:p>
          <a:p>
            <a:pPr marL="285750" lvl="0" indent="-285750" algn="l" rtl="0">
              <a:spcBef>
                <a:spcPts val="0"/>
              </a:spcBef>
              <a:spcAft>
                <a:spcPts val="1600"/>
              </a:spcAft>
              <a:buFont typeface="Arial" panose="020B0604020202020204" pitchFamily="34" charset="0"/>
              <a:buChar char="•"/>
            </a:pPr>
            <a:endParaRPr lang="en" dirty="0"/>
          </a:p>
        </p:txBody>
      </p:sp>
      <p:grpSp>
        <p:nvGrpSpPr>
          <p:cNvPr id="6" name="Google Shape;4528;p20">
            <a:extLst>
              <a:ext uri="{FF2B5EF4-FFF2-40B4-BE49-F238E27FC236}">
                <a16:creationId xmlns:a16="http://schemas.microsoft.com/office/drawing/2014/main" id="{383C2A38-0006-3992-33CB-075DF935178D}"/>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8D355DEE-BE9A-DA5A-0CB6-72A8B972B968}"/>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970565C8-51B4-5FDC-4C4D-3795F4DF6E66}"/>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37DCC0BB-CA66-05E4-B3FA-97D6F18C859C}"/>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2E3A677A-F52B-605A-9A4F-8B3595E873BC}"/>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384AFF91-A30F-1E38-7E50-9BB530D0070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9B0C5E3C-815C-5028-C11A-A9025AB2256C}"/>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E6234DDF-EB33-EBF2-09B6-540FB84F708E}"/>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CA363521-D408-243D-A6D0-1AEC38F67E94}"/>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643678F8-450A-1805-8857-990D24A586EB}"/>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3975EE59-B055-9F5B-32FA-5A497D7BBA1C}"/>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66940462-0E34-12B6-1ED3-D4FC1C5980EB}"/>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99DFEBFF-3761-064E-008E-3A49454EF340}"/>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868AC0A3-0AA2-C6AE-DD32-6BAE7A1A2BB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F6298F65-2520-7C54-7560-247AB3D6266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9363BC2E-1B2A-9F6A-D74D-54E81B6A9CB0}"/>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085A0878-7C78-ED76-17E2-B6FE5F0391C2}"/>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4FD5D3E7-A3B0-16D3-A319-3A60D4F2C1F6}"/>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9E7CD5BA-7E2E-9780-7687-5DCDF028065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CE591823-4328-B6D7-4119-47D5F2684FE8}"/>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346AF19F-23F0-3A09-23E7-1AAE744F0EC6}"/>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CA0C00FC-BD58-343E-5F01-87F8A919086F}"/>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53A7F2CD-651C-417B-D16E-B3FB3C04BDC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DCEFDB80-7E30-6A79-3CDD-24B8931FB91A}"/>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0A0C1DD8-F9FC-9CFE-ACE4-A514FF3ADAB8}"/>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CD8C3431-407E-51FD-91F1-020F092F73FC}"/>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D9791E75-1949-622A-088E-80C6E2DF7804}"/>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6D7E4359-A57A-47AE-863F-A699075056BF}"/>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05A29C1-93B7-A54D-834A-65E66EB8C167}"/>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9DC9271B-0EE9-28CD-529F-FCD8824C42DC}"/>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ovéPole 1">
            <a:extLst>
              <a:ext uri="{FF2B5EF4-FFF2-40B4-BE49-F238E27FC236}">
                <a16:creationId xmlns:a16="http://schemas.microsoft.com/office/drawing/2014/main" id="{C82CA262-E13C-6307-E981-AF701DB0FA5B}"/>
              </a:ext>
            </a:extLst>
          </p:cNvPr>
          <p:cNvSpPr txBox="1"/>
          <p:nvPr/>
        </p:nvSpPr>
        <p:spPr>
          <a:xfrm>
            <a:off x="8595" y="520250"/>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3</a:t>
            </a:r>
          </a:p>
        </p:txBody>
      </p:sp>
      <p:sp>
        <p:nvSpPr>
          <p:cNvPr id="4" name="Subtitle 3">
            <a:extLst>
              <a:ext uri="{FF2B5EF4-FFF2-40B4-BE49-F238E27FC236}">
                <a16:creationId xmlns:a16="http://schemas.microsoft.com/office/drawing/2014/main" id="{18A84311-4C7F-F7B4-228E-D288B5568A00}"/>
              </a:ext>
            </a:extLst>
          </p:cNvPr>
          <p:cNvSpPr>
            <a:spLocks noGrp="1"/>
          </p:cNvSpPr>
          <p:nvPr>
            <p:ph type="subTitle" idx="3"/>
          </p:nvPr>
        </p:nvSpPr>
        <p:spPr>
          <a:xfrm>
            <a:off x="5318425" y="1584462"/>
            <a:ext cx="2446226" cy="2171838"/>
          </a:xfrm>
        </p:spPr>
        <p:txBody>
          <a:bodyPr/>
          <a:lstStyle/>
          <a:p>
            <a:pPr marL="400050" indent="-285750">
              <a:buFont typeface="Arial" panose="020B0604020202020204" pitchFamily="34" charset="0"/>
              <a:buChar char="•"/>
            </a:pPr>
            <a:r>
              <a:rPr lang="cs-CZ" dirty="0" err="1"/>
              <a:t>Need</a:t>
            </a:r>
            <a:r>
              <a:rPr lang="cs-CZ" dirty="0"/>
              <a:t> to </a:t>
            </a:r>
            <a:r>
              <a:rPr lang="cs-CZ" dirty="0" err="1"/>
              <a:t>process</a:t>
            </a:r>
            <a:r>
              <a:rPr lang="cs-CZ" dirty="0"/>
              <a:t> </a:t>
            </a:r>
            <a:r>
              <a:rPr lang="cs-CZ" dirty="0" err="1"/>
              <a:t>additional</a:t>
            </a:r>
            <a:r>
              <a:rPr lang="cs-CZ" dirty="0"/>
              <a:t> data</a:t>
            </a:r>
          </a:p>
          <a:p>
            <a:pPr marL="857250" lvl="1" indent="-285750">
              <a:buFont typeface="Arial" panose="020B0604020202020204" pitchFamily="34" charset="0"/>
              <a:buChar char="•"/>
            </a:pPr>
            <a:r>
              <a:rPr lang="cs-CZ" dirty="0" err="1"/>
              <a:t>Spectrogram</a:t>
            </a:r>
            <a:r>
              <a:rPr lang="cs-CZ" dirty="0"/>
              <a:t> </a:t>
            </a:r>
            <a:r>
              <a:rPr lang="cs-CZ" dirty="0" err="1"/>
              <a:t>measurements</a:t>
            </a:r>
            <a:endParaRPr lang="cs-CZ" dirty="0"/>
          </a:p>
          <a:p>
            <a:pPr marL="857250" lvl="1" indent="-285750">
              <a:buFont typeface="Arial" panose="020B0604020202020204" pitchFamily="34" charset="0"/>
              <a:buChar char="•"/>
            </a:pPr>
            <a:r>
              <a:rPr lang="cs-CZ" dirty="0" err="1"/>
              <a:t>Morphometrics</a:t>
            </a:r>
            <a:r>
              <a:rPr lang="cs-CZ" dirty="0"/>
              <a:t> (?)</a:t>
            </a:r>
          </a:p>
          <a:p>
            <a:pPr marL="857250" lvl="1" indent="-285750">
              <a:buFont typeface="Arial" panose="020B0604020202020204" pitchFamily="34" charset="0"/>
              <a:buChar char="•"/>
            </a:pPr>
            <a:r>
              <a:rPr lang="cs-CZ" dirty="0" err="1"/>
              <a:t>Phylogenetic</a:t>
            </a:r>
            <a:r>
              <a:rPr lang="cs-CZ" dirty="0"/>
              <a:t> </a:t>
            </a:r>
            <a:r>
              <a:rPr lang="cs-CZ" dirty="0" err="1"/>
              <a:t>correction</a:t>
            </a:r>
            <a:r>
              <a:rPr lang="cs-CZ" dirty="0"/>
              <a:t> (?)</a:t>
            </a:r>
            <a:endParaRPr lang="en-GB" dirty="0"/>
          </a:p>
        </p:txBody>
      </p:sp>
    </p:spTree>
    <p:extLst>
      <p:ext uri="{BB962C8B-B14F-4D97-AF65-F5344CB8AC3E}">
        <p14:creationId xmlns:p14="http://schemas.microsoft.com/office/powerpoint/2010/main" val="3305236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47"/>
        <p:cNvGrpSpPr/>
        <p:nvPr/>
      </p:nvGrpSpPr>
      <p:grpSpPr>
        <a:xfrm>
          <a:off x="0" y="0"/>
          <a:ext cx="0" cy="0"/>
          <a:chOff x="0" y="0"/>
          <a:chExt cx="0" cy="0"/>
        </a:xfrm>
      </p:grpSpPr>
      <p:sp>
        <p:nvSpPr>
          <p:cNvPr id="13452" name="Google Shape;13452;p133"/>
          <p:cNvSpPr txBox="1">
            <a:spLocks noGrp="1"/>
          </p:cNvSpPr>
          <p:nvPr>
            <p:ph type="ctrTitle"/>
          </p:nvPr>
        </p:nvSpPr>
        <p:spPr>
          <a:xfrm>
            <a:off x="1855350" y="959450"/>
            <a:ext cx="5433300" cy="9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
        <p:nvSpPr>
          <p:cNvPr id="13453" name="Google Shape;13453;p133"/>
          <p:cNvSpPr txBox="1">
            <a:spLocks noGrp="1"/>
          </p:cNvSpPr>
          <p:nvPr>
            <p:ph type="subTitle" idx="1"/>
          </p:nvPr>
        </p:nvSpPr>
        <p:spPr>
          <a:xfrm>
            <a:off x="1855350" y="1875000"/>
            <a:ext cx="4861500" cy="885655"/>
          </a:xfrm>
          <a:prstGeom prst="rect">
            <a:avLst/>
          </a:prstGeom>
        </p:spPr>
        <p:txBody>
          <a:bodyPr spcFirstLastPara="1" wrap="square" lIns="91425" tIns="91425" rIns="91425" bIns="91425" anchor="t" anchorCtr="0">
            <a:noAutofit/>
          </a:bodyPr>
          <a:lstStyle/>
          <a:p>
            <a:pPr marL="0" lvl="0" indent="0" algn="l" rtl="0">
              <a:lnSpc>
                <a:spcPct val="60000"/>
              </a:lnSpc>
              <a:spcBef>
                <a:spcPts val="0"/>
              </a:spcBef>
              <a:spcAft>
                <a:spcPts val="0"/>
              </a:spcAft>
              <a:buClr>
                <a:srgbClr val="F9B317"/>
              </a:buClr>
              <a:buSzPts val="1100"/>
              <a:buFont typeface="Arial"/>
              <a:buNone/>
            </a:pPr>
            <a:r>
              <a:rPr lang="en" b="1" dirty="0"/>
              <a:t>Looking forward to your questions!</a:t>
            </a:r>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endParaRPr lang="en" b="1" dirty="0"/>
          </a:p>
          <a:p>
            <a:pPr marL="0" lvl="0" indent="0" algn="l" rtl="0">
              <a:lnSpc>
                <a:spcPct val="60000"/>
              </a:lnSpc>
              <a:spcBef>
                <a:spcPts val="0"/>
              </a:spcBef>
              <a:spcAft>
                <a:spcPts val="0"/>
              </a:spcAft>
              <a:buClr>
                <a:srgbClr val="F9B317"/>
              </a:buClr>
              <a:buSzPts val="1100"/>
              <a:buFont typeface="Arial"/>
              <a:buNone/>
            </a:pPr>
            <a:r>
              <a:rPr lang="en" b="1" dirty="0"/>
              <a:t>Petr </a:t>
            </a:r>
            <a:r>
              <a:rPr lang="en" b="1" dirty="0" err="1"/>
              <a:t>Chlup</a:t>
            </a:r>
            <a:endParaRPr dirty="0"/>
          </a:p>
          <a:p>
            <a:pPr marL="0" lvl="0" indent="0" algn="l" rtl="0">
              <a:spcBef>
                <a:spcPts val="0"/>
              </a:spcBef>
              <a:spcAft>
                <a:spcPts val="0"/>
              </a:spcAft>
              <a:buClr>
                <a:srgbClr val="F9B317"/>
              </a:buClr>
              <a:buSzPts val="1100"/>
              <a:buFont typeface="Arial"/>
              <a:buNone/>
            </a:pPr>
            <a:r>
              <a:rPr lang="en" dirty="0" err="1"/>
              <a:t>chlupp@natur.cuni.cz</a:t>
            </a:r>
            <a:endParaRPr dirty="0"/>
          </a:p>
          <a:p>
            <a:pPr marL="0" lvl="0" indent="0" algn="l" rtl="0">
              <a:spcBef>
                <a:spcPts val="0"/>
              </a:spcBef>
              <a:spcAft>
                <a:spcPts val="0"/>
              </a:spcAft>
              <a:buClr>
                <a:srgbClr val="F9B317"/>
              </a:buClr>
              <a:buSzPts val="1100"/>
              <a:buFont typeface="Arial"/>
              <a:buNone/>
            </a:pPr>
            <a:r>
              <a:rPr lang="en" dirty="0"/>
              <a:t>+</a:t>
            </a:r>
            <a:r>
              <a:rPr lang="cs-CZ" dirty="0"/>
              <a:t>420 723 953 755</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42">
          <a:extLst>
            <a:ext uri="{FF2B5EF4-FFF2-40B4-BE49-F238E27FC236}">
              <a16:creationId xmlns:a16="http://schemas.microsoft.com/office/drawing/2014/main" id="{C67EFE13-D2BD-5A4B-7764-D7051F029CA2}"/>
            </a:ext>
          </a:extLst>
        </p:cNvPr>
        <p:cNvGrpSpPr/>
        <p:nvPr/>
      </p:nvGrpSpPr>
      <p:grpSpPr>
        <a:xfrm>
          <a:off x="0" y="0"/>
          <a:ext cx="0" cy="0"/>
          <a:chOff x="0" y="0"/>
          <a:chExt cx="0" cy="0"/>
        </a:xfrm>
      </p:grpSpPr>
      <p:sp>
        <p:nvSpPr>
          <p:cNvPr id="11544" name="Google Shape;11544;p84">
            <a:extLst>
              <a:ext uri="{FF2B5EF4-FFF2-40B4-BE49-F238E27FC236}">
                <a16:creationId xmlns:a16="http://schemas.microsoft.com/office/drawing/2014/main" id="{DB30C798-6304-7EF5-265B-0480E69AB6B8}"/>
              </a:ext>
            </a:extLst>
          </p:cNvPr>
          <p:cNvSpPr txBox="1">
            <a:spLocks noGrp="1"/>
          </p:cNvSpPr>
          <p:nvPr>
            <p:ph type="title"/>
          </p:nvPr>
        </p:nvSpPr>
        <p:spPr>
          <a:xfrm>
            <a:off x="191282" y="188420"/>
            <a:ext cx="769613" cy="4766659"/>
          </a:xfrm>
          <a:prstGeom prst="rect">
            <a:avLst/>
          </a:prstGeom>
        </p:spPr>
        <p:txBody>
          <a:bodyPr spcFirstLastPara="1" vert="vert270" wrap="square" lIns="91425" tIns="91425" rIns="91425" bIns="91425" anchor="t" anchorCtr="0">
            <a:noAutofit/>
          </a:bodyPr>
          <a:lstStyle/>
          <a:p>
            <a:pPr marL="0" lvl="0" indent="0" algn="r" rtl="0">
              <a:spcBef>
                <a:spcPts val="0"/>
              </a:spcBef>
              <a:spcAft>
                <a:spcPts val="0"/>
              </a:spcAft>
              <a:buNone/>
            </a:pPr>
            <a:r>
              <a:rPr lang="cs-CZ" dirty="0" err="1"/>
              <a:t>Hypotheses</a:t>
            </a:r>
            <a:r>
              <a:rPr lang="cs-CZ" dirty="0"/>
              <a:t> testing</a:t>
            </a:r>
            <a:endParaRPr dirty="0"/>
          </a:p>
        </p:txBody>
      </p:sp>
      <p:cxnSp>
        <p:nvCxnSpPr>
          <p:cNvPr id="13" name="Straight Connector 12">
            <a:extLst>
              <a:ext uri="{FF2B5EF4-FFF2-40B4-BE49-F238E27FC236}">
                <a16:creationId xmlns:a16="http://schemas.microsoft.com/office/drawing/2014/main" id="{C8F3CD8C-1F18-11FE-FE61-B932BF267F1F}"/>
              </a:ext>
            </a:extLst>
          </p:cNvPr>
          <p:cNvCxnSpPr>
            <a:cxnSpLocks/>
          </p:cNvCxnSpPr>
          <p:nvPr/>
        </p:nvCxnSpPr>
        <p:spPr>
          <a:xfrm>
            <a:off x="898902" y="116237"/>
            <a:ext cx="0" cy="4912963"/>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03167BC-D631-2E98-6124-4E84E192B99B}"/>
              </a:ext>
            </a:extLst>
          </p:cNvPr>
          <p:cNvSpPr/>
          <p:nvPr/>
        </p:nvSpPr>
        <p:spPr>
          <a:xfrm>
            <a:off x="3699419" y="2752313"/>
            <a:ext cx="247972" cy="2944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4560A23-AEA9-B695-E3ED-7A49C75CAE7F}"/>
              </a:ext>
            </a:extLst>
          </p:cNvPr>
          <p:cNvPicPr>
            <a:picLocks noChangeAspect="1"/>
          </p:cNvPicPr>
          <p:nvPr/>
        </p:nvPicPr>
        <p:blipFill>
          <a:blip r:embed="rId3"/>
          <a:stretch>
            <a:fillRect/>
          </a:stretch>
        </p:blipFill>
        <p:spPr>
          <a:xfrm>
            <a:off x="1900960" y="188420"/>
            <a:ext cx="5342080" cy="4766659"/>
          </a:xfrm>
          <a:prstGeom prst="rect">
            <a:avLst/>
          </a:prstGeom>
        </p:spPr>
      </p:pic>
      <p:cxnSp>
        <p:nvCxnSpPr>
          <p:cNvPr id="5" name="Straight Connector 4">
            <a:extLst>
              <a:ext uri="{FF2B5EF4-FFF2-40B4-BE49-F238E27FC236}">
                <a16:creationId xmlns:a16="http://schemas.microsoft.com/office/drawing/2014/main" id="{3FBA54FB-BEFB-360B-8130-36CE3A7F01B2}"/>
              </a:ext>
            </a:extLst>
          </p:cNvPr>
          <p:cNvCxnSpPr/>
          <p:nvPr/>
        </p:nvCxnSpPr>
        <p:spPr>
          <a:xfrm>
            <a:off x="1921790" y="2045776"/>
            <a:ext cx="604434"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870EE2B-2F46-24F6-1AF3-8C9092F020B9}"/>
              </a:ext>
            </a:extLst>
          </p:cNvPr>
          <p:cNvCxnSpPr>
            <a:cxnSpLocks/>
          </p:cNvCxnSpPr>
          <p:nvPr/>
        </p:nvCxnSpPr>
        <p:spPr>
          <a:xfrm>
            <a:off x="1898542" y="2867331"/>
            <a:ext cx="1255363"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82E0175-BCC0-06CB-19BE-F5B32B7208C0}"/>
              </a:ext>
            </a:extLst>
          </p:cNvPr>
          <p:cNvCxnSpPr>
            <a:cxnSpLocks/>
          </p:cNvCxnSpPr>
          <p:nvPr/>
        </p:nvCxnSpPr>
        <p:spPr>
          <a:xfrm>
            <a:off x="1898542" y="2734231"/>
            <a:ext cx="1619573"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0982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1377"/>
        <p:cNvGrpSpPr/>
        <p:nvPr/>
      </p:nvGrpSpPr>
      <p:grpSpPr>
        <a:xfrm>
          <a:off x="0" y="0"/>
          <a:ext cx="0" cy="0"/>
          <a:chOff x="0" y="0"/>
          <a:chExt cx="0" cy="0"/>
        </a:xfrm>
      </p:grpSpPr>
      <p:sp>
        <p:nvSpPr>
          <p:cNvPr id="11378" name="Google Shape;11378;p74"/>
          <p:cNvSpPr txBox="1">
            <a:spLocks noGrp="1"/>
          </p:cNvSpPr>
          <p:nvPr>
            <p:ph type="title"/>
          </p:nvPr>
        </p:nvSpPr>
        <p:spPr>
          <a:xfrm>
            <a:off x="1855350" y="630000"/>
            <a:ext cx="1922700" cy="120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1379" name="Google Shape;11379;p74"/>
          <p:cNvSpPr txBox="1">
            <a:spLocks noGrp="1"/>
          </p:cNvSpPr>
          <p:nvPr>
            <p:ph type="ctrTitle" idx="2"/>
          </p:nvPr>
        </p:nvSpPr>
        <p:spPr>
          <a:xfrm>
            <a:off x="1855349" y="1679850"/>
            <a:ext cx="4124109" cy="8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Hypotheses</a:t>
            </a:r>
            <a:endParaRPr dirty="0"/>
          </a:p>
        </p:txBody>
      </p:sp>
      <p:sp>
        <p:nvSpPr>
          <p:cNvPr id="11380" name="Google Shape;11380;p74"/>
          <p:cNvSpPr txBox="1">
            <a:spLocks noGrp="1"/>
          </p:cNvSpPr>
          <p:nvPr>
            <p:ph type="subTitle" idx="1"/>
          </p:nvPr>
        </p:nvSpPr>
        <p:spPr>
          <a:xfrm>
            <a:off x="1855348" y="2571750"/>
            <a:ext cx="3234000" cy="136061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Testing the correlation of traits and specialization supported by the findings in literature.</a:t>
            </a:r>
          </a:p>
        </p:txBody>
      </p:sp>
      <p:grpSp>
        <p:nvGrpSpPr>
          <p:cNvPr id="5" name="Google Shape;452;p3">
            <a:extLst>
              <a:ext uri="{FF2B5EF4-FFF2-40B4-BE49-F238E27FC236}">
                <a16:creationId xmlns:a16="http://schemas.microsoft.com/office/drawing/2014/main" id="{ADD1A584-202A-C248-9B08-9F4FDDC5E498}"/>
              </a:ext>
            </a:extLst>
          </p:cNvPr>
          <p:cNvGrpSpPr/>
          <p:nvPr/>
        </p:nvGrpSpPr>
        <p:grpSpPr>
          <a:xfrm rot="9693741">
            <a:off x="-951246" y="903618"/>
            <a:ext cx="2305407" cy="3543488"/>
            <a:chOff x="1292750" y="2594800"/>
            <a:chExt cx="1722100" cy="2646925"/>
          </a:xfrm>
        </p:grpSpPr>
        <p:sp>
          <p:nvSpPr>
            <p:cNvPr id="6" name="Google Shape;453;p3">
              <a:extLst>
                <a:ext uri="{FF2B5EF4-FFF2-40B4-BE49-F238E27FC236}">
                  <a16:creationId xmlns:a16="http://schemas.microsoft.com/office/drawing/2014/main" id="{32F695CD-DB01-F140-831C-D8F403B621E3}"/>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4;p3">
              <a:extLst>
                <a:ext uri="{FF2B5EF4-FFF2-40B4-BE49-F238E27FC236}">
                  <a16:creationId xmlns:a16="http://schemas.microsoft.com/office/drawing/2014/main" id="{309D23C9-A75A-F647-B339-A5EC173450A9}"/>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5;p3">
              <a:extLst>
                <a:ext uri="{FF2B5EF4-FFF2-40B4-BE49-F238E27FC236}">
                  <a16:creationId xmlns:a16="http://schemas.microsoft.com/office/drawing/2014/main" id="{31013E15-E4F5-B246-B8A1-3C5BF3364E53}"/>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3">
              <a:extLst>
                <a:ext uri="{FF2B5EF4-FFF2-40B4-BE49-F238E27FC236}">
                  <a16:creationId xmlns:a16="http://schemas.microsoft.com/office/drawing/2014/main" id="{3A7E13BF-A701-5840-B7E6-8DD66093152A}"/>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7;p3">
              <a:extLst>
                <a:ext uri="{FF2B5EF4-FFF2-40B4-BE49-F238E27FC236}">
                  <a16:creationId xmlns:a16="http://schemas.microsoft.com/office/drawing/2014/main" id="{12FBF32D-2A1E-A04C-9386-788314014E06}"/>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8;p3">
              <a:extLst>
                <a:ext uri="{FF2B5EF4-FFF2-40B4-BE49-F238E27FC236}">
                  <a16:creationId xmlns:a16="http://schemas.microsoft.com/office/drawing/2014/main" id="{B1D9F850-D70B-3E46-AB76-4C79EF08B989}"/>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3">
              <a:extLst>
                <a:ext uri="{FF2B5EF4-FFF2-40B4-BE49-F238E27FC236}">
                  <a16:creationId xmlns:a16="http://schemas.microsoft.com/office/drawing/2014/main" id="{F1CA4E50-54F1-5C4A-9D8A-DA970A365340}"/>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3">
              <a:extLst>
                <a:ext uri="{FF2B5EF4-FFF2-40B4-BE49-F238E27FC236}">
                  <a16:creationId xmlns:a16="http://schemas.microsoft.com/office/drawing/2014/main" id="{878F181F-95C2-224A-B637-BCE2AF8E5C7E}"/>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3">
              <a:extLst>
                <a:ext uri="{FF2B5EF4-FFF2-40B4-BE49-F238E27FC236}">
                  <a16:creationId xmlns:a16="http://schemas.microsoft.com/office/drawing/2014/main" id="{428D71DD-2211-1C44-B0D8-FE5B727AFC0B}"/>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2;p3">
              <a:extLst>
                <a:ext uri="{FF2B5EF4-FFF2-40B4-BE49-F238E27FC236}">
                  <a16:creationId xmlns:a16="http://schemas.microsoft.com/office/drawing/2014/main" id="{CAF696AD-29B9-214C-A46B-D0DA10A848E3}"/>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3;p3">
              <a:extLst>
                <a:ext uri="{FF2B5EF4-FFF2-40B4-BE49-F238E27FC236}">
                  <a16:creationId xmlns:a16="http://schemas.microsoft.com/office/drawing/2014/main" id="{3B270A1F-4FDE-9F49-A21C-F236A2C061DD}"/>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4;p3">
              <a:extLst>
                <a:ext uri="{FF2B5EF4-FFF2-40B4-BE49-F238E27FC236}">
                  <a16:creationId xmlns:a16="http://schemas.microsoft.com/office/drawing/2014/main" id="{31B8D187-6224-2F49-B61B-8E0B8300C001}"/>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p3">
              <a:extLst>
                <a:ext uri="{FF2B5EF4-FFF2-40B4-BE49-F238E27FC236}">
                  <a16:creationId xmlns:a16="http://schemas.microsoft.com/office/drawing/2014/main" id="{DC5CEB27-FEFC-ED4C-817A-478DE0E4C836}"/>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3">
              <a:extLst>
                <a:ext uri="{FF2B5EF4-FFF2-40B4-BE49-F238E27FC236}">
                  <a16:creationId xmlns:a16="http://schemas.microsoft.com/office/drawing/2014/main" id="{376BEE64-9819-A841-8857-8091E6520965}"/>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7;p3">
              <a:extLst>
                <a:ext uri="{FF2B5EF4-FFF2-40B4-BE49-F238E27FC236}">
                  <a16:creationId xmlns:a16="http://schemas.microsoft.com/office/drawing/2014/main" id="{CA712CCD-FD22-8E4B-A565-A098FE08B52A}"/>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8;p3">
              <a:extLst>
                <a:ext uri="{FF2B5EF4-FFF2-40B4-BE49-F238E27FC236}">
                  <a16:creationId xmlns:a16="http://schemas.microsoft.com/office/drawing/2014/main" id="{DFEE0E11-CF99-194B-81AB-8434DC358C1D}"/>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p3">
              <a:extLst>
                <a:ext uri="{FF2B5EF4-FFF2-40B4-BE49-F238E27FC236}">
                  <a16:creationId xmlns:a16="http://schemas.microsoft.com/office/drawing/2014/main" id="{021EDA9D-EFA9-8240-A536-9FBB67BB152D}"/>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0;p3">
              <a:extLst>
                <a:ext uri="{FF2B5EF4-FFF2-40B4-BE49-F238E27FC236}">
                  <a16:creationId xmlns:a16="http://schemas.microsoft.com/office/drawing/2014/main" id="{BEBD842D-D0FF-FF4F-B914-0104DA561D7F}"/>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1;p3">
              <a:extLst>
                <a:ext uri="{FF2B5EF4-FFF2-40B4-BE49-F238E27FC236}">
                  <a16:creationId xmlns:a16="http://schemas.microsoft.com/office/drawing/2014/main" id="{87B1BE07-4733-054D-81C4-CAB569FC4071}"/>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2;p3">
              <a:extLst>
                <a:ext uri="{FF2B5EF4-FFF2-40B4-BE49-F238E27FC236}">
                  <a16:creationId xmlns:a16="http://schemas.microsoft.com/office/drawing/2014/main" id="{F0776A9E-A06D-CF47-8841-78478316E369}"/>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3;p3">
              <a:extLst>
                <a:ext uri="{FF2B5EF4-FFF2-40B4-BE49-F238E27FC236}">
                  <a16:creationId xmlns:a16="http://schemas.microsoft.com/office/drawing/2014/main" id="{9CFE2E52-DD50-394D-B0F8-ED704F87411B}"/>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3">
              <a:extLst>
                <a:ext uri="{FF2B5EF4-FFF2-40B4-BE49-F238E27FC236}">
                  <a16:creationId xmlns:a16="http://schemas.microsoft.com/office/drawing/2014/main" id="{CB8F59A5-3EF1-734F-8CC4-24A1DBBBA119}"/>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5;p3">
              <a:extLst>
                <a:ext uri="{FF2B5EF4-FFF2-40B4-BE49-F238E27FC236}">
                  <a16:creationId xmlns:a16="http://schemas.microsoft.com/office/drawing/2014/main" id="{A1E0DC3A-8179-4C4E-A52F-33ACC698BA41}"/>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p3">
              <a:extLst>
                <a:ext uri="{FF2B5EF4-FFF2-40B4-BE49-F238E27FC236}">
                  <a16:creationId xmlns:a16="http://schemas.microsoft.com/office/drawing/2014/main" id="{EDAA622A-C346-984F-B375-5157C2915961}"/>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p3">
              <a:extLst>
                <a:ext uri="{FF2B5EF4-FFF2-40B4-BE49-F238E27FC236}">
                  <a16:creationId xmlns:a16="http://schemas.microsoft.com/office/drawing/2014/main" id="{2A2530F1-CC7E-6248-A958-C618DCFB6BF9}"/>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p3">
              <a:extLst>
                <a:ext uri="{FF2B5EF4-FFF2-40B4-BE49-F238E27FC236}">
                  <a16:creationId xmlns:a16="http://schemas.microsoft.com/office/drawing/2014/main" id="{4D53E79A-C46B-BD41-9BE0-9565365161CB}"/>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9;p3">
              <a:extLst>
                <a:ext uri="{FF2B5EF4-FFF2-40B4-BE49-F238E27FC236}">
                  <a16:creationId xmlns:a16="http://schemas.microsoft.com/office/drawing/2014/main" id="{BF9AE446-231E-324F-8C45-8ADEE3A36DC2}"/>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0;p3">
              <a:extLst>
                <a:ext uri="{FF2B5EF4-FFF2-40B4-BE49-F238E27FC236}">
                  <a16:creationId xmlns:a16="http://schemas.microsoft.com/office/drawing/2014/main" id="{265FF33D-3167-BD42-8DAB-E327EE31BCCC}"/>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1;p3">
              <a:extLst>
                <a:ext uri="{FF2B5EF4-FFF2-40B4-BE49-F238E27FC236}">
                  <a16:creationId xmlns:a16="http://schemas.microsoft.com/office/drawing/2014/main" id="{D2E03281-FA87-6B4E-AB74-743DF731AE85}"/>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3">
              <a:extLst>
                <a:ext uri="{FF2B5EF4-FFF2-40B4-BE49-F238E27FC236}">
                  <a16:creationId xmlns:a16="http://schemas.microsoft.com/office/drawing/2014/main" id="{627982CE-962F-1D42-817F-EF6A6B1590F0}"/>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3;p3">
              <a:extLst>
                <a:ext uri="{FF2B5EF4-FFF2-40B4-BE49-F238E27FC236}">
                  <a16:creationId xmlns:a16="http://schemas.microsoft.com/office/drawing/2014/main" id="{C1717A6B-F854-A248-AF1F-370192198BD0}"/>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4;p3">
              <a:extLst>
                <a:ext uri="{FF2B5EF4-FFF2-40B4-BE49-F238E27FC236}">
                  <a16:creationId xmlns:a16="http://schemas.microsoft.com/office/drawing/2014/main" id="{B77C504F-FE86-AC44-BA3C-F03352484B1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5;p3">
              <a:extLst>
                <a:ext uri="{FF2B5EF4-FFF2-40B4-BE49-F238E27FC236}">
                  <a16:creationId xmlns:a16="http://schemas.microsoft.com/office/drawing/2014/main" id="{BC092045-8CAD-2843-9788-672AFD65BB9C}"/>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6;p3">
              <a:extLst>
                <a:ext uri="{FF2B5EF4-FFF2-40B4-BE49-F238E27FC236}">
                  <a16:creationId xmlns:a16="http://schemas.microsoft.com/office/drawing/2014/main" id="{50A76A99-0CE9-0443-AD79-B275627CF9CA}"/>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7;p3">
              <a:extLst>
                <a:ext uri="{FF2B5EF4-FFF2-40B4-BE49-F238E27FC236}">
                  <a16:creationId xmlns:a16="http://schemas.microsoft.com/office/drawing/2014/main" id="{8ADB522C-E66B-BD48-A10B-051CCE091FEC}"/>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3">
              <a:extLst>
                <a:ext uri="{FF2B5EF4-FFF2-40B4-BE49-F238E27FC236}">
                  <a16:creationId xmlns:a16="http://schemas.microsoft.com/office/drawing/2014/main" id="{B34A155B-6A0D-994D-A5E4-8D53F9EC3B13}"/>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3">
              <a:extLst>
                <a:ext uri="{FF2B5EF4-FFF2-40B4-BE49-F238E27FC236}">
                  <a16:creationId xmlns:a16="http://schemas.microsoft.com/office/drawing/2014/main" id="{B167137D-1189-004E-88B3-198CFF2A482A}"/>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3">
              <a:extLst>
                <a:ext uri="{FF2B5EF4-FFF2-40B4-BE49-F238E27FC236}">
                  <a16:creationId xmlns:a16="http://schemas.microsoft.com/office/drawing/2014/main" id="{5A0F2C35-C6E4-AA49-9BE5-07702C3480C5}"/>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3">
              <a:extLst>
                <a:ext uri="{FF2B5EF4-FFF2-40B4-BE49-F238E27FC236}">
                  <a16:creationId xmlns:a16="http://schemas.microsoft.com/office/drawing/2014/main" id="{B6D87E0E-898E-9A4C-956E-E5C1694C439D}"/>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2;p3">
              <a:extLst>
                <a:ext uri="{FF2B5EF4-FFF2-40B4-BE49-F238E27FC236}">
                  <a16:creationId xmlns:a16="http://schemas.microsoft.com/office/drawing/2014/main" id="{22AF6FD1-B7D2-BA4C-8678-AE7E2BA0B660}"/>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3;p3">
              <a:extLst>
                <a:ext uri="{FF2B5EF4-FFF2-40B4-BE49-F238E27FC236}">
                  <a16:creationId xmlns:a16="http://schemas.microsoft.com/office/drawing/2014/main" id="{2EADA138-CBC1-C741-BB6B-0B37EE770818}"/>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4;p3">
              <a:extLst>
                <a:ext uri="{FF2B5EF4-FFF2-40B4-BE49-F238E27FC236}">
                  <a16:creationId xmlns:a16="http://schemas.microsoft.com/office/drawing/2014/main" id="{B8C88E4C-A90F-6A4B-8693-DCA3EC954BC5}"/>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5;p3">
              <a:extLst>
                <a:ext uri="{FF2B5EF4-FFF2-40B4-BE49-F238E27FC236}">
                  <a16:creationId xmlns:a16="http://schemas.microsoft.com/office/drawing/2014/main" id="{37B74A4C-6F09-634E-9753-E4CDCEC71F6E}"/>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p3">
              <a:extLst>
                <a:ext uri="{FF2B5EF4-FFF2-40B4-BE49-F238E27FC236}">
                  <a16:creationId xmlns:a16="http://schemas.microsoft.com/office/drawing/2014/main" id="{1F9AAFA8-E348-8A4D-97EB-896C9A47A795}"/>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7;p3">
              <a:extLst>
                <a:ext uri="{FF2B5EF4-FFF2-40B4-BE49-F238E27FC236}">
                  <a16:creationId xmlns:a16="http://schemas.microsoft.com/office/drawing/2014/main" id="{ABA060BD-FA7F-9043-BA0B-11389F232D2D}"/>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8;p3">
              <a:extLst>
                <a:ext uri="{FF2B5EF4-FFF2-40B4-BE49-F238E27FC236}">
                  <a16:creationId xmlns:a16="http://schemas.microsoft.com/office/drawing/2014/main" id="{1F59F938-B6A5-054E-8F95-290AD35900A0}"/>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9;p3">
              <a:extLst>
                <a:ext uri="{FF2B5EF4-FFF2-40B4-BE49-F238E27FC236}">
                  <a16:creationId xmlns:a16="http://schemas.microsoft.com/office/drawing/2014/main" id="{C79693DB-1601-9548-B8AB-F9C8966A679C}"/>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0;p3">
              <a:extLst>
                <a:ext uri="{FF2B5EF4-FFF2-40B4-BE49-F238E27FC236}">
                  <a16:creationId xmlns:a16="http://schemas.microsoft.com/office/drawing/2014/main" id="{B0A9923B-2263-BB49-B353-8EDE33504AF5}"/>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1;p3">
              <a:extLst>
                <a:ext uri="{FF2B5EF4-FFF2-40B4-BE49-F238E27FC236}">
                  <a16:creationId xmlns:a16="http://schemas.microsoft.com/office/drawing/2014/main" id="{25581345-40C9-1D40-9EB4-5287369E8D0B}"/>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2;p3">
              <a:extLst>
                <a:ext uri="{FF2B5EF4-FFF2-40B4-BE49-F238E27FC236}">
                  <a16:creationId xmlns:a16="http://schemas.microsoft.com/office/drawing/2014/main" id="{83F0C488-9020-C14B-A2C1-C62E273F1B3A}"/>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3;p3">
              <a:extLst>
                <a:ext uri="{FF2B5EF4-FFF2-40B4-BE49-F238E27FC236}">
                  <a16:creationId xmlns:a16="http://schemas.microsoft.com/office/drawing/2014/main" id="{F66DC6A6-E61D-3943-8590-F95A18D74A9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4;p3">
              <a:extLst>
                <a:ext uri="{FF2B5EF4-FFF2-40B4-BE49-F238E27FC236}">
                  <a16:creationId xmlns:a16="http://schemas.microsoft.com/office/drawing/2014/main" id="{C5012060-30BA-6649-9AF5-73F6E5643790}"/>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5;p3">
              <a:extLst>
                <a:ext uri="{FF2B5EF4-FFF2-40B4-BE49-F238E27FC236}">
                  <a16:creationId xmlns:a16="http://schemas.microsoft.com/office/drawing/2014/main" id="{BE253FA1-DB5C-6B48-8A18-457A97C3EE88}"/>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6;p3">
              <a:extLst>
                <a:ext uri="{FF2B5EF4-FFF2-40B4-BE49-F238E27FC236}">
                  <a16:creationId xmlns:a16="http://schemas.microsoft.com/office/drawing/2014/main" id="{4854746A-EEA8-9747-918F-3BD679281AB1}"/>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7;p3">
              <a:extLst>
                <a:ext uri="{FF2B5EF4-FFF2-40B4-BE49-F238E27FC236}">
                  <a16:creationId xmlns:a16="http://schemas.microsoft.com/office/drawing/2014/main" id="{0E28F07E-165C-9740-BD0D-5194ABA968B2}"/>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p3">
              <a:extLst>
                <a:ext uri="{FF2B5EF4-FFF2-40B4-BE49-F238E27FC236}">
                  <a16:creationId xmlns:a16="http://schemas.microsoft.com/office/drawing/2014/main" id="{5B76D76B-0FA7-314C-9407-0FE2DA08E43F}"/>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p3">
              <a:extLst>
                <a:ext uri="{FF2B5EF4-FFF2-40B4-BE49-F238E27FC236}">
                  <a16:creationId xmlns:a16="http://schemas.microsoft.com/office/drawing/2014/main" id="{52CB534C-71C0-E14E-A68D-1412B2F38F85}"/>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0;p3">
              <a:extLst>
                <a:ext uri="{FF2B5EF4-FFF2-40B4-BE49-F238E27FC236}">
                  <a16:creationId xmlns:a16="http://schemas.microsoft.com/office/drawing/2014/main" id="{7DF2B019-85DD-7043-A8A0-FCB0FB3213AC}"/>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1;p3">
              <a:extLst>
                <a:ext uri="{FF2B5EF4-FFF2-40B4-BE49-F238E27FC236}">
                  <a16:creationId xmlns:a16="http://schemas.microsoft.com/office/drawing/2014/main" id="{58168552-4168-0C46-90C2-28D195647BC9}"/>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2;p3">
              <a:extLst>
                <a:ext uri="{FF2B5EF4-FFF2-40B4-BE49-F238E27FC236}">
                  <a16:creationId xmlns:a16="http://schemas.microsoft.com/office/drawing/2014/main" id="{8E5C512F-84C1-F842-85DF-4C634E156145}"/>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3;p3">
              <a:extLst>
                <a:ext uri="{FF2B5EF4-FFF2-40B4-BE49-F238E27FC236}">
                  <a16:creationId xmlns:a16="http://schemas.microsoft.com/office/drawing/2014/main" id="{319C57B0-F9F8-9B4C-993A-352650749EA7}"/>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p3">
              <a:extLst>
                <a:ext uri="{FF2B5EF4-FFF2-40B4-BE49-F238E27FC236}">
                  <a16:creationId xmlns:a16="http://schemas.microsoft.com/office/drawing/2014/main" id="{728F4421-D147-3446-95B3-1BD3286100B4}"/>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5;p3">
              <a:extLst>
                <a:ext uri="{FF2B5EF4-FFF2-40B4-BE49-F238E27FC236}">
                  <a16:creationId xmlns:a16="http://schemas.microsoft.com/office/drawing/2014/main" id="{BE15CA0D-0383-4D47-A1E0-9725AC65ED45}"/>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6;p3">
              <a:extLst>
                <a:ext uri="{FF2B5EF4-FFF2-40B4-BE49-F238E27FC236}">
                  <a16:creationId xmlns:a16="http://schemas.microsoft.com/office/drawing/2014/main" id="{C6820BCF-FCE0-514D-90E7-67B556089E6C}"/>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7;p3">
              <a:extLst>
                <a:ext uri="{FF2B5EF4-FFF2-40B4-BE49-F238E27FC236}">
                  <a16:creationId xmlns:a16="http://schemas.microsoft.com/office/drawing/2014/main" id="{1CC013FE-7927-0345-AD4A-96D998D02110}"/>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8;p3">
              <a:extLst>
                <a:ext uri="{FF2B5EF4-FFF2-40B4-BE49-F238E27FC236}">
                  <a16:creationId xmlns:a16="http://schemas.microsoft.com/office/drawing/2014/main" id="{240FA9F5-27A4-B149-AC11-D140F95B9436}"/>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9;p3">
              <a:extLst>
                <a:ext uri="{FF2B5EF4-FFF2-40B4-BE49-F238E27FC236}">
                  <a16:creationId xmlns:a16="http://schemas.microsoft.com/office/drawing/2014/main" id="{9B7BB233-C943-914E-92CD-3CBD6D3708FC}"/>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0;p3">
              <a:extLst>
                <a:ext uri="{FF2B5EF4-FFF2-40B4-BE49-F238E27FC236}">
                  <a16:creationId xmlns:a16="http://schemas.microsoft.com/office/drawing/2014/main" id="{ACBD5115-4E8D-CA41-A297-2CD4FAF47C40}"/>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1;p3">
              <a:extLst>
                <a:ext uri="{FF2B5EF4-FFF2-40B4-BE49-F238E27FC236}">
                  <a16:creationId xmlns:a16="http://schemas.microsoft.com/office/drawing/2014/main" id="{2C0F34D3-3B3A-0D40-B4CA-FFEB276D5458}"/>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2;p3">
              <a:extLst>
                <a:ext uri="{FF2B5EF4-FFF2-40B4-BE49-F238E27FC236}">
                  <a16:creationId xmlns:a16="http://schemas.microsoft.com/office/drawing/2014/main" id="{C9F321F3-1B74-DC42-B825-2CE1521E477F}"/>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3;p3">
              <a:extLst>
                <a:ext uri="{FF2B5EF4-FFF2-40B4-BE49-F238E27FC236}">
                  <a16:creationId xmlns:a16="http://schemas.microsoft.com/office/drawing/2014/main" id="{0F199854-55AD-854D-A5EE-821473321EEA}"/>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4;p3">
              <a:extLst>
                <a:ext uri="{FF2B5EF4-FFF2-40B4-BE49-F238E27FC236}">
                  <a16:creationId xmlns:a16="http://schemas.microsoft.com/office/drawing/2014/main" id="{B3885E48-6D35-0449-9636-B3A2CFF9BE35}"/>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5;p3">
              <a:extLst>
                <a:ext uri="{FF2B5EF4-FFF2-40B4-BE49-F238E27FC236}">
                  <a16:creationId xmlns:a16="http://schemas.microsoft.com/office/drawing/2014/main" id="{48E48EE4-B747-4C4C-AB88-914B5C4CEDB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6;p3">
              <a:extLst>
                <a:ext uri="{FF2B5EF4-FFF2-40B4-BE49-F238E27FC236}">
                  <a16:creationId xmlns:a16="http://schemas.microsoft.com/office/drawing/2014/main" id="{3FE2B063-8F15-A44E-B126-069CBC81F300}"/>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7;p3">
              <a:extLst>
                <a:ext uri="{FF2B5EF4-FFF2-40B4-BE49-F238E27FC236}">
                  <a16:creationId xmlns:a16="http://schemas.microsoft.com/office/drawing/2014/main" id="{F70E5E2D-E778-814B-94E9-BFA822ED70C2}"/>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8;p3">
              <a:extLst>
                <a:ext uri="{FF2B5EF4-FFF2-40B4-BE49-F238E27FC236}">
                  <a16:creationId xmlns:a16="http://schemas.microsoft.com/office/drawing/2014/main" id="{B7D591A1-B469-0141-BA93-51B399CBE14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29;p3">
              <a:extLst>
                <a:ext uri="{FF2B5EF4-FFF2-40B4-BE49-F238E27FC236}">
                  <a16:creationId xmlns:a16="http://schemas.microsoft.com/office/drawing/2014/main" id="{E90AD05D-9A0E-6F44-AD71-8418E070849D}"/>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30;p3">
              <a:extLst>
                <a:ext uri="{FF2B5EF4-FFF2-40B4-BE49-F238E27FC236}">
                  <a16:creationId xmlns:a16="http://schemas.microsoft.com/office/drawing/2014/main" id="{2879CB56-F4A5-D648-8839-F39EEB56ACBD}"/>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1;p3">
              <a:extLst>
                <a:ext uri="{FF2B5EF4-FFF2-40B4-BE49-F238E27FC236}">
                  <a16:creationId xmlns:a16="http://schemas.microsoft.com/office/drawing/2014/main" id="{F698E6E1-B28D-9347-956D-64B2EE7783AC}"/>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32;p3">
              <a:extLst>
                <a:ext uri="{FF2B5EF4-FFF2-40B4-BE49-F238E27FC236}">
                  <a16:creationId xmlns:a16="http://schemas.microsoft.com/office/drawing/2014/main" id="{8933C17B-23C8-6641-965D-95DB008F3AAB}"/>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3">
              <a:extLst>
                <a:ext uri="{FF2B5EF4-FFF2-40B4-BE49-F238E27FC236}">
                  <a16:creationId xmlns:a16="http://schemas.microsoft.com/office/drawing/2014/main" id="{19544599-F541-2442-90DF-FE26F917A7CC}"/>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3">
              <a:extLst>
                <a:ext uri="{FF2B5EF4-FFF2-40B4-BE49-F238E27FC236}">
                  <a16:creationId xmlns:a16="http://schemas.microsoft.com/office/drawing/2014/main" id="{DD9657D8-19F4-994A-8F88-8F644719E456}"/>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3">
              <a:extLst>
                <a:ext uri="{FF2B5EF4-FFF2-40B4-BE49-F238E27FC236}">
                  <a16:creationId xmlns:a16="http://schemas.microsoft.com/office/drawing/2014/main" id="{F063FFEA-3210-684F-9865-7CBC25D2B4B9}"/>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3">
              <a:extLst>
                <a:ext uri="{FF2B5EF4-FFF2-40B4-BE49-F238E27FC236}">
                  <a16:creationId xmlns:a16="http://schemas.microsoft.com/office/drawing/2014/main" id="{A4CA0BF6-8C9B-324B-8DAF-E238C8337AA1}"/>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3">
              <a:extLst>
                <a:ext uri="{FF2B5EF4-FFF2-40B4-BE49-F238E27FC236}">
                  <a16:creationId xmlns:a16="http://schemas.microsoft.com/office/drawing/2014/main" id="{09AF3BA4-6B32-664F-924D-BEB5404C311B}"/>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3">
              <a:extLst>
                <a:ext uri="{FF2B5EF4-FFF2-40B4-BE49-F238E27FC236}">
                  <a16:creationId xmlns:a16="http://schemas.microsoft.com/office/drawing/2014/main" id="{32130464-0ED1-FA44-B728-0A577BFDD7B4}"/>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3">
              <a:extLst>
                <a:ext uri="{FF2B5EF4-FFF2-40B4-BE49-F238E27FC236}">
                  <a16:creationId xmlns:a16="http://schemas.microsoft.com/office/drawing/2014/main" id="{814EBC8F-68BE-1945-8130-D6278350D64A}"/>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40;p3">
            <a:extLst>
              <a:ext uri="{FF2B5EF4-FFF2-40B4-BE49-F238E27FC236}">
                <a16:creationId xmlns:a16="http://schemas.microsoft.com/office/drawing/2014/main" id="{7B38764E-CA58-6845-A9EA-40E63E8257DE}"/>
              </a:ext>
            </a:extLst>
          </p:cNvPr>
          <p:cNvGrpSpPr/>
          <p:nvPr/>
        </p:nvGrpSpPr>
        <p:grpSpPr>
          <a:xfrm rot="194251">
            <a:off x="7537260" y="160378"/>
            <a:ext cx="2060764" cy="3606722"/>
            <a:chOff x="4583450" y="341650"/>
            <a:chExt cx="1539450" cy="2694325"/>
          </a:xfrm>
        </p:grpSpPr>
        <p:sp>
          <p:nvSpPr>
            <p:cNvPr id="94" name="Google Shape;541;p3">
              <a:extLst>
                <a:ext uri="{FF2B5EF4-FFF2-40B4-BE49-F238E27FC236}">
                  <a16:creationId xmlns:a16="http://schemas.microsoft.com/office/drawing/2014/main" id="{3A399160-6EB5-B14D-9AA0-3A002631D4B9}"/>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3">
              <a:extLst>
                <a:ext uri="{FF2B5EF4-FFF2-40B4-BE49-F238E27FC236}">
                  <a16:creationId xmlns:a16="http://schemas.microsoft.com/office/drawing/2014/main" id="{9AC31A00-95CA-DC45-A16A-533F6182046A}"/>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3">
              <a:extLst>
                <a:ext uri="{FF2B5EF4-FFF2-40B4-BE49-F238E27FC236}">
                  <a16:creationId xmlns:a16="http://schemas.microsoft.com/office/drawing/2014/main" id="{B4846051-C2CF-9A4B-88DB-654A59394812}"/>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3">
              <a:extLst>
                <a:ext uri="{FF2B5EF4-FFF2-40B4-BE49-F238E27FC236}">
                  <a16:creationId xmlns:a16="http://schemas.microsoft.com/office/drawing/2014/main" id="{1D2D06C6-0AC7-F94E-935D-E127E8DD0007}"/>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3">
              <a:extLst>
                <a:ext uri="{FF2B5EF4-FFF2-40B4-BE49-F238E27FC236}">
                  <a16:creationId xmlns:a16="http://schemas.microsoft.com/office/drawing/2014/main" id="{59DA2AFE-0AF9-0D48-8DB6-C87BA778A90E}"/>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46;p3">
              <a:extLst>
                <a:ext uri="{FF2B5EF4-FFF2-40B4-BE49-F238E27FC236}">
                  <a16:creationId xmlns:a16="http://schemas.microsoft.com/office/drawing/2014/main" id="{8998C1D7-2F64-4543-A74C-DB5B3C73D23B}"/>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47;p3">
              <a:extLst>
                <a:ext uri="{FF2B5EF4-FFF2-40B4-BE49-F238E27FC236}">
                  <a16:creationId xmlns:a16="http://schemas.microsoft.com/office/drawing/2014/main" id="{D5CE3710-A015-8642-BC44-C38A4466BF3F}"/>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48;p3">
              <a:extLst>
                <a:ext uri="{FF2B5EF4-FFF2-40B4-BE49-F238E27FC236}">
                  <a16:creationId xmlns:a16="http://schemas.microsoft.com/office/drawing/2014/main" id="{263B093E-FDBA-4D43-901C-3E98D251AD86}"/>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49;p3">
              <a:extLst>
                <a:ext uri="{FF2B5EF4-FFF2-40B4-BE49-F238E27FC236}">
                  <a16:creationId xmlns:a16="http://schemas.microsoft.com/office/drawing/2014/main" id="{6C31B71B-B7E4-BC4E-ADC6-8D6971882AEC}"/>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50;p3">
              <a:extLst>
                <a:ext uri="{FF2B5EF4-FFF2-40B4-BE49-F238E27FC236}">
                  <a16:creationId xmlns:a16="http://schemas.microsoft.com/office/drawing/2014/main" id="{73B5B506-5010-BC4D-A9E8-2846AC6567C3}"/>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1;p3">
              <a:extLst>
                <a:ext uri="{FF2B5EF4-FFF2-40B4-BE49-F238E27FC236}">
                  <a16:creationId xmlns:a16="http://schemas.microsoft.com/office/drawing/2014/main" id="{CC770A12-BAA6-9E44-BBCA-79A24792035D}"/>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52;p3">
              <a:extLst>
                <a:ext uri="{FF2B5EF4-FFF2-40B4-BE49-F238E27FC236}">
                  <a16:creationId xmlns:a16="http://schemas.microsoft.com/office/drawing/2014/main" id="{AFE8E3B7-6946-B544-9196-5D9A0FD4EDD3}"/>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3;p3">
              <a:extLst>
                <a:ext uri="{FF2B5EF4-FFF2-40B4-BE49-F238E27FC236}">
                  <a16:creationId xmlns:a16="http://schemas.microsoft.com/office/drawing/2014/main" id="{D87E7F71-0CF9-784C-B9F4-812898399DB6}"/>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54;p3">
              <a:extLst>
                <a:ext uri="{FF2B5EF4-FFF2-40B4-BE49-F238E27FC236}">
                  <a16:creationId xmlns:a16="http://schemas.microsoft.com/office/drawing/2014/main" id="{54A09644-18B0-D144-BBEA-247B2EFF8FEF}"/>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55;p3">
              <a:extLst>
                <a:ext uri="{FF2B5EF4-FFF2-40B4-BE49-F238E27FC236}">
                  <a16:creationId xmlns:a16="http://schemas.microsoft.com/office/drawing/2014/main" id="{0658D235-F207-CE4D-AF7F-1E9EC6E9DE56}"/>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6;p3">
              <a:extLst>
                <a:ext uri="{FF2B5EF4-FFF2-40B4-BE49-F238E27FC236}">
                  <a16:creationId xmlns:a16="http://schemas.microsoft.com/office/drawing/2014/main" id="{63668D1A-80D3-0C45-8C28-5A52663E2829}"/>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7;p3">
              <a:extLst>
                <a:ext uri="{FF2B5EF4-FFF2-40B4-BE49-F238E27FC236}">
                  <a16:creationId xmlns:a16="http://schemas.microsoft.com/office/drawing/2014/main" id="{812585D3-AFB7-0B42-96A4-5ED2D1F28633}"/>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58;p3">
              <a:extLst>
                <a:ext uri="{FF2B5EF4-FFF2-40B4-BE49-F238E27FC236}">
                  <a16:creationId xmlns:a16="http://schemas.microsoft.com/office/drawing/2014/main" id="{24AC6C3A-0EE2-824D-9659-F1F722EA9437}"/>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p3">
              <a:extLst>
                <a:ext uri="{FF2B5EF4-FFF2-40B4-BE49-F238E27FC236}">
                  <a16:creationId xmlns:a16="http://schemas.microsoft.com/office/drawing/2014/main" id="{F912DE28-02CA-DD49-AB0D-B06B1F7EB110}"/>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60;p3">
              <a:extLst>
                <a:ext uri="{FF2B5EF4-FFF2-40B4-BE49-F238E27FC236}">
                  <a16:creationId xmlns:a16="http://schemas.microsoft.com/office/drawing/2014/main" id="{A5BA52B4-8247-AF4C-ABFE-E78B05078919}"/>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61;p3">
              <a:extLst>
                <a:ext uri="{FF2B5EF4-FFF2-40B4-BE49-F238E27FC236}">
                  <a16:creationId xmlns:a16="http://schemas.microsoft.com/office/drawing/2014/main" id="{E0A8C653-9525-E745-BD5B-D20C22DF1975}"/>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62;p3">
              <a:extLst>
                <a:ext uri="{FF2B5EF4-FFF2-40B4-BE49-F238E27FC236}">
                  <a16:creationId xmlns:a16="http://schemas.microsoft.com/office/drawing/2014/main" id="{0DF6FEAD-CB84-5B49-A8FA-76424632ACFF}"/>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63;p3">
              <a:extLst>
                <a:ext uri="{FF2B5EF4-FFF2-40B4-BE49-F238E27FC236}">
                  <a16:creationId xmlns:a16="http://schemas.microsoft.com/office/drawing/2014/main" id="{F8DDDEA8-9413-7648-B11B-F4B287B1131A}"/>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64;p3">
              <a:extLst>
                <a:ext uri="{FF2B5EF4-FFF2-40B4-BE49-F238E27FC236}">
                  <a16:creationId xmlns:a16="http://schemas.microsoft.com/office/drawing/2014/main" id="{01A1E15C-FEAC-BD4A-935C-27CF14581AC6}"/>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65;p3">
              <a:extLst>
                <a:ext uri="{FF2B5EF4-FFF2-40B4-BE49-F238E27FC236}">
                  <a16:creationId xmlns:a16="http://schemas.microsoft.com/office/drawing/2014/main" id="{21BC2506-4820-EF4D-B9C7-0B424F540020}"/>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66;p3">
              <a:extLst>
                <a:ext uri="{FF2B5EF4-FFF2-40B4-BE49-F238E27FC236}">
                  <a16:creationId xmlns:a16="http://schemas.microsoft.com/office/drawing/2014/main" id="{D9ED6612-BC47-F441-B0A5-F92C4D517B5F}"/>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7;p3">
              <a:extLst>
                <a:ext uri="{FF2B5EF4-FFF2-40B4-BE49-F238E27FC236}">
                  <a16:creationId xmlns:a16="http://schemas.microsoft.com/office/drawing/2014/main" id="{A99DCA67-F18A-A442-980E-5EC90A1B0AD4}"/>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8;p3">
              <a:extLst>
                <a:ext uri="{FF2B5EF4-FFF2-40B4-BE49-F238E27FC236}">
                  <a16:creationId xmlns:a16="http://schemas.microsoft.com/office/drawing/2014/main" id="{28A18BB1-5F9F-5F45-9349-1D55A8079321}"/>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69;p3">
              <a:extLst>
                <a:ext uri="{FF2B5EF4-FFF2-40B4-BE49-F238E27FC236}">
                  <a16:creationId xmlns:a16="http://schemas.microsoft.com/office/drawing/2014/main" id="{578D49E3-D8AA-534C-99A0-B1A340F0A6EA}"/>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70;p3">
              <a:extLst>
                <a:ext uri="{FF2B5EF4-FFF2-40B4-BE49-F238E27FC236}">
                  <a16:creationId xmlns:a16="http://schemas.microsoft.com/office/drawing/2014/main" id="{F4001458-8669-B748-9ECE-355B03B732C7}"/>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71;p3">
              <a:extLst>
                <a:ext uri="{FF2B5EF4-FFF2-40B4-BE49-F238E27FC236}">
                  <a16:creationId xmlns:a16="http://schemas.microsoft.com/office/drawing/2014/main" id="{F282038F-D220-9E48-8493-C95177D7AA70}"/>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72;p3">
              <a:extLst>
                <a:ext uri="{FF2B5EF4-FFF2-40B4-BE49-F238E27FC236}">
                  <a16:creationId xmlns:a16="http://schemas.microsoft.com/office/drawing/2014/main" id="{1048B25D-E504-064A-AF16-D24B47955F49}"/>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73;p3">
              <a:extLst>
                <a:ext uri="{FF2B5EF4-FFF2-40B4-BE49-F238E27FC236}">
                  <a16:creationId xmlns:a16="http://schemas.microsoft.com/office/drawing/2014/main" id="{CAD0C5AE-2F5C-A740-96C9-44254C864D57}"/>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74;p3">
              <a:extLst>
                <a:ext uri="{FF2B5EF4-FFF2-40B4-BE49-F238E27FC236}">
                  <a16:creationId xmlns:a16="http://schemas.microsoft.com/office/drawing/2014/main" id="{48F45511-D056-1A40-893C-F5BE9192A918}"/>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75;p3">
              <a:extLst>
                <a:ext uri="{FF2B5EF4-FFF2-40B4-BE49-F238E27FC236}">
                  <a16:creationId xmlns:a16="http://schemas.microsoft.com/office/drawing/2014/main" id="{031F119B-08B2-E540-8A92-DFF1F59472C3}"/>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76;p3">
              <a:extLst>
                <a:ext uri="{FF2B5EF4-FFF2-40B4-BE49-F238E27FC236}">
                  <a16:creationId xmlns:a16="http://schemas.microsoft.com/office/drawing/2014/main" id="{5ECDE129-EE7E-7A48-B6DA-256D5114227F}"/>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77;p3">
              <a:extLst>
                <a:ext uri="{FF2B5EF4-FFF2-40B4-BE49-F238E27FC236}">
                  <a16:creationId xmlns:a16="http://schemas.microsoft.com/office/drawing/2014/main" id="{0446972B-717D-BC4A-9B47-DFEA9D509612}"/>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78;p3">
              <a:extLst>
                <a:ext uri="{FF2B5EF4-FFF2-40B4-BE49-F238E27FC236}">
                  <a16:creationId xmlns:a16="http://schemas.microsoft.com/office/drawing/2014/main" id="{DD5ABC36-8A86-4A43-9F53-FC3F71A01F2A}"/>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79;p3">
              <a:extLst>
                <a:ext uri="{FF2B5EF4-FFF2-40B4-BE49-F238E27FC236}">
                  <a16:creationId xmlns:a16="http://schemas.microsoft.com/office/drawing/2014/main" id="{6AF89268-1380-2544-B5D8-AB21BA7A2D51}"/>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p3">
              <a:extLst>
                <a:ext uri="{FF2B5EF4-FFF2-40B4-BE49-F238E27FC236}">
                  <a16:creationId xmlns:a16="http://schemas.microsoft.com/office/drawing/2014/main" id="{91FCA120-126A-BE40-829C-53CCAD52208D}"/>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1;p3">
              <a:extLst>
                <a:ext uri="{FF2B5EF4-FFF2-40B4-BE49-F238E27FC236}">
                  <a16:creationId xmlns:a16="http://schemas.microsoft.com/office/drawing/2014/main" id="{074EAC03-0431-1D43-A4FD-80FB5450551A}"/>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2;p3">
              <a:extLst>
                <a:ext uri="{FF2B5EF4-FFF2-40B4-BE49-F238E27FC236}">
                  <a16:creationId xmlns:a16="http://schemas.microsoft.com/office/drawing/2014/main" id="{DCE2A434-322E-8147-8074-FC2BE272D6CE}"/>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3;p3">
              <a:extLst>
                <a:ext uri="{FF2B5EF4-FFF2-40B4-BE49-F238E27FC236}">
                  <a16:creationId xmlns:a16="http://schemas.microsoft.com/office/drawing/2014/main" id="{1013DDCA-2414-CA43-B34F-23ABEDA53911}"/>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4;p3">
              <a:extLst>
                <a:ext uri="{FF2B5EF4-FFF2-40B4-BE49-F238E27FC236}">
                  <a16:creationId xmlns:a16="http://schemas.microsoft.com/office/drawing/2014/main" id="{ACC7732B-1EDC-9846-8956-82C03F1A52E2}"/>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5;p3">
              <a:extLst>
                <a:ext uri="{FF2B5EF4-FFF2-40B4-BE49-F238E27FC236}">
                  <a16:creationId xmlns:a16="http://schemas.microsoft.com/office/drawing/2014/main" id="{0482D5A1-AE71-714E-8B3A-803625CC13A6}"/>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86;p3">
              <a:extLst>
                <a:ext uri="{FF2B5EF4-FFF2-40B4-BE49-F238E27FC236}">
                  <a16:creationId xmlns:a16="http://schemas.microsoft.com/office/drawing/2014/main" id="{62CB04E6-FDD8-5E45-9883-0D159E0E8C56}"/>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87;p3">
              <a:extLst>
                <a:ext uri="{FF2B5EF4-FFF2-40B4-BE49-F238E27FC236}">
                  <a16:creationId xmlns:a16="http://schemas.microsoft.com/office/drawing/2014/main" id="{D4B9888C-9700-3649-9D28-8DBD912FFDF6}"/>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88;p3">
              <a:extLst>
                <a:ext uri="{FF2B5EF4-FFF2-40B4-BE49-F238E27FC236}">
                  <a16:creationId xmlns:a16="http://schemas.microsoft.com/office/drawing/2014/main" id="{ED2DA74B-A88F-884F-8763-20CBF135C7AA}"/>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89;p3">
              <a:extLst>
                <a:ext uri="{FF2B5EF4-FFF2-40B4-BE49-F238E27FC236}">
                  <a16:creationId xmlns:a16="http://schemas.microsoft.com/office/drawing/2014/main" id="{726275EE-EDAC-1B4A-AA87-416DE0E02488}"/>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90;p3">
              <a:extLst>
                <a:ext uri="{FF2B5EF4-FFF2-40B4-BE49-F238E27FC236}">
                  <a16:creationId xmlns:a16="http://schemas.microsoft.com/office/drawing/2014/main" id="{D5D3B9F9-5766-B94F-8254-F8B5474A33DB}"/>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91;p3">
              <a:extLst>
                <a:ext uri="{FF2B5EF4-FFF2-40B4-BE49-F238E27FC236}">
                  <a16:creationId xmlns:a16="http://schemas.microsoft.com/office/drawing/2014/main" id="{9965793C-12D5-764B-8B13-366837F84AD8}"/>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92;p3">
              <a:extLst>
                <a:ext uri="{FF2B5EF4-FFF2-40B4-BE49-F238E27FC236}">
                  <a16:creationId xmlns:a16="http://schemas.microsoft.com/office/drawing/2014/main" id="{2E224559-FF57-7145-A3EA-3F41459BA6E9}"/>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93;p3">
              <a:extLst>
                <a:ext uri="{FF2B5EF4-FFF2-40B4-BE49-F238E27FC236}">
                  <a16:creationId xmlns:a16="http://schemas.microsoft.com/office/drawing/2014/main" id="{628A9A69-E124-744E-87D9-76C6C58AF533}"/>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94;p3">
              <a:extLst>
                <a:ext uri="{FF2B5EF4-FFF2-40B4-BE49-F238E27FC236}">
                  <a16:creationId xmlns:a16="http://schemas.microsoft.com/office/drawing/2014/main" id="{4D408B09-96A5-2A45-9E2D-5E9B8EA6FB94}"/>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95;p3">
              <a:extLst>
                <a:ext uri="{FF2B5EF4-FFF2-40B4-BE49-F238E27FC236}">
                  <a16:creationId xmlns:a16="http://schemas.microsoft.com/office/drawing/2014/main" id="{3ACB9ED1-A15F-0D41-B966-B494D5AB1201}"/>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96;p3">
              <a:extLst>
                <a:ext uri="{FF2B5EF4-FFF2-40B4-BE49-F238E27FC236}">
                  <a16:creationId xmlns:a16="http://schemas.microsoft.com/office/drawing/2014/main" id="{FF815F84-19C7-0942-8BDB-5B1AD3EB7A17}"/>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97;p3">
              <a:extLst>
                <a:ext uri="{FF2B5EF4-FFF2-40B4-BE49-F238E27FC236}">
                  <a16:creationId xmlns:a16="http://schemas.microsoft.com/office/drawing/2014/main" id="{897AB8B9-A432-9D4D-A2F0-2EFA2B88959E}"/>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98;p3">
              <a:extLst>
                <a:ext uri="{FF2B5EF4-FFF2-40B4-BE49-F238E27FC236}">
                  <a16:creationId xmlns:a16="http://schemas.microsoft.com/office/drawing/2014/main" id="{FE56D1E9-E030-9F43-8EA8-C57639827C96}"/>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99;p3">
              <a:extLst>
                <a:ext uri="{FF2B5EF4-FFF2-40B4-BE49-F238E27FC236}">
                  <a16:creationId xmlns:a16="http://schemas.microsoft.com/office/drawing/2014/main" id="{A8F92E15-C7BC-404B-B0DF-5D4AA7D337D9}"/>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00;p3">
              <a:extLst>
                <a:ext uri="{FF2B5EF4-FFF2-40B4-BE49-F238E27FC236}">
                  <a16:creationId xmlns:a16="http://schemas.microsoft.com/office/drawing/2014/main" id="{BA276C6A-606F-3645-985F-67079AB59FA7}"/>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01;p3">
              <a:extLst>
                <a:ext uri="{FF2B5EF4-FFF2-40B4-BE49-F238E27FC236}">
                  <a16:creationId xmlns:a16="http://schemas.microsoft.com/office/drawing/2014/main" id="{A0F6BF8E-157C-0442-9D6C-79F28AAE9CB3}"/>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02;p3">
              <a:extLst>
                <a:ext uri="{FF2B5EF4-FFF2-40B4-BE49-F238E27FC236}">
                  <a16:creationId xmlns:a16="http://schemas.microsoft.com/office/drawing/2014/main" id="{CF01ECFD-489E-9D4E-88D2-5D696F65D987}"/>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03;p3">
              <a:extLst>
                <a:ext uri="{FF2B5EF4-FFF2-40B4-BE49-F238E27FC236}">
                  <a16:creationId xmlns:a16="http://schemas.microsoft.com/office/drawing/2014/main" id="{A9C0F902-668B-A741-AD11-75C8D98F7173}"/>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04;p3">
              <a:extLst>
                <a:ext uri="{FF2B5EF4-FFF2-40B4-BE49-F238E27FC236}">
                  <a16:creationId xmlns:a16="http://schemas.microsoft.com/office/drawing/2014/main" id="{BDEAD25C-B5F2-0241-9125-7C37FD9DAB27}"/>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05;p3">
              <a:extLst>
                <a:ext uri="{FF2B5EF4-FFF2-40B4-BE49-F238E27FC236}">
                  <a16:creationId xmlns:a16="http://schemas.microsoft.com/office/drawing/2014/main" id="{A3DE988B-599B-3949-9498-431AE17DA1FF}"/>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06;p3">
              <a:extLst>
                <a:ext uri="{FF2B5EF4-FFF2-40B4-BE49-F238E27FC236}">
                  <a16:creationId xmlns:a16="http://schemas.microsoft.com/office/drawing/2014/main" id="{D03C9848-16B0-824F-A893-E8BEBFCBC69D}"/>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07;p3">
              <a:extLst>
                <a:ext uri="{FF2B5EF4-FFF2-40B4-BE49-F238E27FC236}">
                  <a16:creationId xmlns:a16="http://schemas.microsoft.com/office/drawing/2014/main" id="{ACD2666F-744B-EA4A-A6DC-7BECCB9DF768}"/>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08;p3">
              <a:extLst>
                <a:ext uri="{FF2B5EF4-FFF2-40B4-BE49-F238E27FC236}">
                  <a16:creationId xmlns:a16="http://schemas.microsoft.com/office/drawing/2014/main" id="{FD77FFEB-C655-E24F-92DE-93AB4E7AD39A}"/>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09;p3">
              <a:extLst>
                <a:ext uri="{FF2B5EF4-FFF2-40B4-BE49-F238E27FC236}">
                  <a16:creationId xmlns:a16="http://schemas.microsoft.com/office/drawing/2014/main" id="{17BBB89C-C4E7-BA41-BFE4-058E708C78A8}"/>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10;p3">
              <a:extLst>
                <a:ext uri="{FF2B5EF4-FFF2-40B4-BE49-F238E27FC236}">
                  <a16:creationId xmlns:a16="http://schemas.microsoft.com/office/drawing/2014/main" id="{15E7F2F1-7EFF-AA42-ACEB-437CC8AF437D}"/>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11;p3">
              <a:extLst>
                <a:ext uri="{FF2B5EF4-FFF2-40B4-BE49-F238E27FC236}">
                  <a16:creationId xmlns:a16="http://schemas.microsoft.com/office/drawing/2014/main" id="{4789791F-2B99-1F4C-9395-A129D79E0FB8}"/>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12;p3">
              <a:extLst>
                <a:ext uri="{FF2B5EF4-FFF2-40B4-BE49-F238E27FC236}">
                  <a16:creationId xmlns:a16="http://schemas.microsoft.com/office/drawing/2014/main" id="{30FA6C2B-F622-C941-9EF3-90FE7524B93D}"/>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13;p3">
              <a:extLst>
                <a:ext uri="{FF2B5EF4-FFF2-40B4-BE49-F238E27FC236}">
                  <a16:creationId xmlns:a16="http://schemas.microsoft.com/office/drawing/2014/main" id="{D518527F-C382-654C-8BE2-6EB3C731F5B6}"/>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14;p3">
              <a:extLst>
                <a:ext uri="{FF2B5EF4-FFF2-40B4-BE49-F238E27FC236}">
                  <a16:creationId xmlns:a16="http://schemas.microsoft.com/office/drawing/2014/main" id="{79B07AD7-90E6-ED46-AFA0-0889C616D112}"/>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15;p3">
              <a:extLst>
                <a:ext uri="{FF2B5EF4-FFF2-40B4-BE49-F238E27FC236}">
                  <a16:creationId xmlns:a16="http://schemas.microsoft.com/office/drawing/2014/main" id="{1BDEAFEE-DC03-054E-8D0E-56051ECB0035}"/>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16;p3">
              <a:extLst>
                <a:ext uri="{FF2B5EF4-FFF2-40B4-BE49-F238E27FC236}">
                  <a16:creationId xmlns:a16="http://schemas.microsoft.com/office/drawing/2014/main" id="{4DC5CBFC-452D-BA40-B955-1B56A211ACF1}"/>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17;p3">
              <a:extLst>
                <a:ext uri="{FF2B5EF4-FFF2-40B4-BE49-F238E27FC236}">
                  <a16:creationId xmlns:a16="http://schemas.microsoft.com/office/drawing/2014/main" id="{7501C51A-2A9B-984F-B3D6-E14D65EEF494}"/>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18;p3">
              <a:extLst>
                <a:ext uri="{FF2B5EF4-FFF2-40B4-BE49-F238E27FC236}">
                  <a16:creationId xmlns:a16="http://schemas.microsoft.com/office/drawing/2014/main" id="{CEE05225-99F8-BA4A-BD7A-E231FC1FA14B}"/>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19;p3">
              <a:extLst>
                <a:ext uri="{FF2B5EF4-FFF2-40B4-BE49-F238E27FC236}">
                  <a16:creationId xmlns:a16="http://schemas.microsoft.com/office/drawing/2014/main" id="{E428E1B4-FE83-924A-B2A1-B3FC21416BC4}"/>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20;p3">
              <a:extLst>
                <a:ext uri="{FF2B5EF4-FFF2-40B4-BE49-F238E27FC236}">
                  <a16:creationId xmlns:a16="http://schemas.microsoft.com/office/drawing/2014/main" id="{395E6A04-3EA6-7E43-98A5-7EE5A0927946}"/>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621;p3">
            <a:extLst>
              <a:ext uri="{FF2B5EF4-FFF2-40B4-BE49-F238E27FC236}">
                <a16:creationId xmlns:a16="http://schemas.microsoft.com/office/drawing/2014/main" id="{C56E020D-EE8B-3145-8DC5-1DC8524018DD}"/>
              </a:ext>
            </a:extLst>
          </p:cNvPr>
          <p:cNvGrpSpPr/>
          <p:nvPr/>
        </p:nvGrpSpPr>
        <p:grpSpPr>
          <a:xfrm rot="8742555">
            <a:off x="-365122" y="-539957"/>
            <a:ext cx="1509445" cy="2339905"/>
            <a:chOff x="3112400" y="1318050"/>
            <a:chExt cx="1509425" cy="2339875"/>
          </a:xfrm>
        </p:grpSpPr>
        <p:sp>
          <p:nvSpPr>
            <p:cNvPr id="175" name="Google Shape;622;p3">
              <a:extLst>
                <a:ext uri="{FF2B5EF4-FFF2-40B4-BE49-F238E27FC236}">
                  <a16:creationId xmlns:a16="http://schemas.microsoft.com/office/drawing/2014/main" id="{F17B48B8-4C29-E248-B844-6B58BA696C69}"/>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23;p3">
              <a:extLst>
                <a:ext uri="{FF2B5EF4-FFF2-40B4-BE49-F238E27FC236}">
                  <a16:creationId xmlns:a16="http://schemas.microsoft.com/office/drawing/2014/main" id="{E6B93AA7-8488-0046-A916-1879F32155F1}"/>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24;p3">
              <a:extLst>
                <a:ext uri="{FF2B5EF4-FFF2-40B4-BE49-F238E27FC236}">
                  <a16:creationId xmlns:a16="http://schemas.microsoft.com/office/drawing/2014/main" id="{E69C0637-D537-4241-837E-7266ABC9A3A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25;p3">
              <a:extLst>
                <a:ext uri="{FF2B5EF4-FFF2-40B4-BE49-F238E27FC236}">
                  <a16:creationId xmlns:a16="http://schemas.microsoft.com/office/drawing/2014/main" id="{15E60875-664A-A54D-8D1C-74F03A6A7A99}"/>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26;p3">
              <a:extLst>
                <a:ext uri="{FF2B5EF4-FFF2-40B4-BE49-F238E27FC236}">
                  <a16:creationId xmlns:a16="http://schemas.microsoft.com/office/drawing/2014/main" id="{F15295CF-EBAC-AF47-B8DB-F845FC06DB9E}"/>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27;p3">
              <a:extLst>
                <a:ext uri="{FF2B5EF4-FFF2-40B4-BE49-F238E27FC236}">
                  <a16:creationId xmlns:a16="http://schemas.microsoft.com/office/drawing/2014/main" id="{396807E1-79E0-2E4B-B309-0185FD88E0F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28;p3">
              <a:extLst>
                <a:ext uri="{FF2B5EF4-FFF2-40B4-BE49-F238E27FC236}">
                  <a16:creationId xmlns:a16="http://schemas.microsoft.com/office/drawing/2014/main" id="{099D8C7F-30FF-5644-BAA2-3C372B51D137}"/>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9;p3">
              <a:extLst>
                <a:ext uri="{FF2B5EF4-FFF2-40B4-BE49-F238E27FC236}">
                  <a16:creationId xmlns:a16="http://schemas.microsoft.com/office/drawing/2014/main" id="{CEADA8FB-B0EC-8248-BDD6-5489B838AA6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30;p3">
              <a:extLst>
                <a:ext uri="{FF2B5EF4-FFF2-40B4-BE49-F238E27FC236}">
                  <a16:creationId xmlns:a16="http://schemas.microsoft.com/office/drawing/2014/main" id="{43D14AE8-63DD-D944-9F56-A24FB21BD096}"/>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31;p3">
              <a:extLst>
                <a:ext uri="{FF2B5EF4-FFF2-40B4-BE49-F238E27FC236}">
                  <a16:creationId xmlns:a16="http://schemas.microsoft.com/office/drawing/2014/main" id="{8F679673-97C1-4540-A8A6-23F75DA22E0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32;p3">
              <a:extLst>
                <a:ext uri="{FF2B5EF4-FFF2-40B4-BE49-F238E27FC236}">
                  <a16:creationId xmlns:a16="http://schemas.microsoft.com/office/drawing/2014/main" id="{377D3350-F5DE-A147-8F63-837895A7DE06}"/>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33;p3">
              <a:extLst>
                <a:ext uri="{FF2B5EF4-FFF2-40B4-BE49-F238E27FC236}">
                  <a16:creationId xmlns:a16="http://schemas.microsoft.com/office/drawing/2014/main" id="{B75434BA-9928-D44A-9784-55983FFCA733}"/>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34;p3">
              <a:extLst>
                <a:ext uri="{FF2B5EF4-FFF2-40B4-BE49-F238E27FC236}">
                  <a16:creationId xmlns:a16="http://schemas.microsoft.com/office/drawing/2014/main" id="{DA003010-FEFA-144C-AE13-0D88680F0DC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35;p3">
              <a:extLst>
                <a:ext uri="{FF2B5EF4-FFF2-40B4-BE49-F238E27FC236}">
                  <a16:creationId xmlns:a16="http://schemas.microsoft.com/office/drawing/2014/main" id="{EB0FFA4B-5D97-214B-B974-6165D7FBD6C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637;p3">
            <a:extLst>
              <a:ext uri="{FF2B5EF4-FFF2-40B4-BE49-F238E27FC236}">
                <a16:creationId xmlns:a16="http://schemas.microsoft.com/office/drawing/2014/main" id="{A0AD4965-EB2E-B640-A30E-35F33A8F2034}"/>
              </a:ext>
            </a:extLst>
          </p:cNvPr>
          <p:cNvGrpSpPr/>
          <p:nvPr/>
        </p:nvGrpSpPr>
        <p:grpSpPr>
          <a:xfrm rot="-3844686" flipH="1">
            <a:off x="4330487" y="3062797"/>
            <a:ext cx="2305348" cy="3543396"/>
            <a:chOff x="1292750" y="2594800"/>
            <a:chExt cx="1722100" cy="2646925"/>
          </a:xfrm>
        </p:grpSpPr>
        <p:sp>
          <p:nvSpPr>
            <p:cNvPr id="190" name="Google Shape;638;p3">
              <a:extLst>
                <a:ext uri="{FF2B5EF4-FFF2-40B4-BE49-F238E27FC236}">
                  <a16:creationId xmlns:a16="http://schemas.microsoft.com/office/drawing/2014/main" id="{0E804E8B-D27B-BD4B-AF47-C766E99E2826}"/>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39;p3">
              <a:extLst>
                <a:ext uri="{FF2B5EF4-FFF2-40B4-BE49-F238E27FC236}">
                  <a16:creationId xmlns:a16="http://schemas.microsoft.com/office/drawing/2014/main" id="{80D94A61-E1D8-BE41-BA30-E2A195DD0024}"/>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40;p3">
              <a:extLst>
                <a:ext uri="{FF2B5EF4-FFF2-40B4-BE49-F238E27FC236}">
                  <a16:creationId xmlns:a16="http://schemas.microsoft.com/office/drawing/2014/main" id="{0B2CACC7-79D0-9A4E-AF22-9AE549EEF4CD}"/>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41;p3">
              <a:extLst>
                <a:ext uri="{FF2B5EF4-FFF2-40B4-BE49-F238E27FC236}">
                  <a16:creationId xmlns:a16="http://schemas.microsoft.com/office/drawing/2014/main" id="{E00DBE44-3BBC-E046-ABF8-4E077BF15FD0}"/>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42;p3">
              <a:extLst>
                <a:ext uri="{FF2B5EF4-FFF2-40B4-BE49-F238E27FC236}">
                  <a16:creationId xmlns:a16="http://schemas.microsoft.com/office/drawing/2014/main" id="{E139FCC1-30D1-664E-995A-03FF9E1B2928}"/>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43;p3">
              <a:extLst>
                <a:ext uri="{FF2B5EF4-FFF2-40B4-BE49-F238E27FC236}">
                  <a16:creationId xmlns:a16="http://schemas.microsoft.com/office/drawing/2014/main" id="{6B15DB68-A37B-3B44-92FE-5B8A29E3A545}"/>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44;p3">
              <a:extLst>
                <a:ext uri="{FF2B5EF4-FFF2-40B4-BE49-F238E27FC236}">
                  <a16:creationId xmlns:a16="http://schemas.microsoft.com/office/drawing/2014/main" id="{7AD5418C-37EB-6744-838B-D24D3C38D384}"/>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45;p3">
              <a:extLst>
                <a:ext uri="{FF2B5EF4-FFF2-40B4-BE49-F238E27FC236}">
                  <a16:creationId xmlns:a16="http://schemas.microsoft.com/office/drawing/2014/main" id="{5CCDC5EB-55AF-BB44-BDC5-F8BF5CA8A757}"/>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46;p3">
              <a:extLst>
                <a:ext uri="{FF2B5EF4-FFF2-40B4-BE49-F238E27FC236}">
                  <a16:creationId xmlns:a16="http://schemas.microsoft.com/office/drawing/2014/main" id="{6CF55F2B-DBA0-9F45-974C-70BBEDADFAA6}"/>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47;p3">
              <a:extLst>
                <a:ext uri="{FF2B5EF4-FFF2-40B4-BE49-F238E27FC236}">
                  <a16:creationId xmlns:a16="http://schemas.microsoft.com/office/drawing/2014/main" id="{013C78BE-9E38-0A42-BF2A-844BDFC15BC9}"/>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48;p3">
              <a:extLst>
                <a:ext uri="{FF2B5EF4-FFF2-40B4-BE49-F238E27FC236}">
                  <a16:creationId xmlns:a16="http://schemas.microsoft.com/office/drawing/2014/main" id="{20A8A496-3704-9D4E-B017-B0530A7A3265}"/>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49;p3">
              <a:extLst>
                <a:ext uri="{FF2B5EF4-FFF2-40B4-BE49-F238E27FC236}">
                  <a16:creationId xmlns:a16="http://schemas.microsoft.com/office/drawing/2014/main" id="{101B1C1A-EC12-F44B-A921-F881598BF620}"/>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50;p3">
              <a:extLst>
                <a:ext uri="{FF2B5EF4-FFF2-40B4-BE49-F238E27FC236}">
                  <a16:creationId xmlns:a16="http://schemas.microsoft.com/office/drawing/2014/main" id="{BEEE38C6-0398-AA4F-8BCC-86D9BD2C66A5}"/>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51;p3">
              <a:extLst>
                <a:ext uri="{FF2B5EF4-FFF2-40B4-BE49-F238E27FC236}">
                  <a16:creationId xmlns:a16="http://schemas.microsoft.com/office/drawing/2014/main" id="{4EA6DA20-6788-9240-ACF9-F6433E12E60A}"/>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52;p3">
              <a:extLst>
                <a:ext uri="{FF2B5EF4-FFF2-40B4-BE49-F238E27FC236}">
                  <a16:creationId xmlns:a16="http://schemas.microsoft.com/office/drawing/2014/main" id="{2D945620-AE7A-5747-97F2-C32A77B03A76}"/>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53;p3">
              <a:extLst>
                <a:ext uri="{FF2B5EF4-FFF2-40B4-BE49-F238E27FC236}">
                  <a16:creationId xmlns:a16="http://schemas.microsoft.com/office/drawing/2014/main" id="{46449EEE-17CB-E64A-BBEC-6495AFAD8CD1}"/>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54;p3">
              <a:extLst>
                <a:ext uri="{FF2B5EF4-FFF2-40B4-BE49-F238E27FC236}">
                  <a16:creationId xmlns:a16="http://schemas.microsoft.com/office/drawing/2014/main" id="{BA11EC85-2CF4-2C4A-9A7E-66A29A9BA429}"/>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55;p3">
              <a:extLst>
                <a:ext uri="{FF2B5EF4-FFF2-40B4-BE49-F238E27FC236}">
                  <a16:creationId xmlns:a16="http://schemas.microsoft.com/office/drawing/2014/main" id="{F93A6F14-6D32-FF44-8958-EB62181E9CFC}"/>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56;p3">
              <a:extLst>
                <a:ext uri="{FF2B5EF4-FFF2-40B4-BE49-F238E27FC236}">
                  <a16:creationId xmlns:a16="http://schemas.microsoft.com/office/drawing/2014/main" id="{0B4BF02B-FC29-B744-9985-25450621C0EE}"/>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57;p3">
              <a:extLst>
                <a:ext uri="{FF2B5EF4-FFF2-40B4-BE49-F238E27FC236}">
                  <a16:creationId xmlns:a16="http://schemas.microsoft.com/office/drawing/2014/main" id="{FB86900D-9EAA-0342-8799-831A4364B92C}"/>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58;p3">
              <a:extLst>
                <a:ext uri="{FF2B5EF4-FFF2-40B4-BE49-F238E27FC236}">
                  <a16:creationId xmlns:a16="http://schemas.microsoft.com/office/drawing/2014/main" id="{8FF56F41-0E66-8940-9AB8-CFDB5603EB2D}"/>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59;p3">
              <a:extLst>
                <a:ext uri="{FF2B5EF4-FFF2-40B4-BE49-F238E27FC236}">
                  <a16:creationId xmlns:a16="http://schemas.microsoft.com/office/drawing/2014/main" id="{8FB80BFA-87AF-ED4C-BE29-3A4B1D8C91F9}"/>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0;p3">
              <a:extLst>
                <a:ext uri="{FF2B5EF4-FFF2-40B4-BE49-F238E27FC236}">
                  <a16:creationId xmlns:a16="http://schemas.microsoft.com/office/drawing/2014/main" id="{EB94DBBA-EED7-844F-9910-E7D693029615}"/>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1;p3">
              <a:extLst>
                <a:ext uri="{FF2B5EF4-FFF2-40B4-BE49-F238E27FC236}">
                  <a16:creationId xmlns:a16="http://schemas.microsoft.com/office/drawing/2014/main" id="{67C97AF3-7E54-DC48-BCB4-054011797A42}"/>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2;p3">
              <a:extLst>
                <a:ext uri="{FF2B5EF4-FFF2-40B4-BE49-F238E27FC236}">
                  <a16:creationId xmlns:a16="http://schemas.microsoft.com/office/drawing/2014/main" id="{04EFE0CD-9BB1-EC46-8424-22A1FDF370D6}"/>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3;p3">
              <a:extLst>
                <a:ext uri="{FF2B5EF4-FFF2-40B4-BE49-F238E27FC236}">
                  <a16:creationId xmlns:a16="http://schemas.microsoft.com/office/drawing/2014/main" id="{CBA63725-D243-6E44-8CEF-22119D31D522}"/>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4;p3">
              <a:extLst>
                <a:ext uri="{FF2B5EF4-FFF2-40B4-BE49-F238E27FC236}">
                  <a16:creationId xmlns:a16="http://schemas.microsoft.com/office/drawing/2014/main" id="{562C0BFE-AFB0-9A46-B8C0-2902D32EE4C9}"/>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5;p3">
              <a:extLst>
                <a:ext uri="{FF2B5EF4-FFF2-40B4-BE49-F238E27FC236}">
                  <a16:creationId xmlns:a16="http://schemas.microsoft.com/office/drawing/2014/main" id="{7C8FD727-4D9A-D747-8848-56746375766D}"/>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6;p3">
              <a:extLst>
                <a:ext uri="{FF2B5EF4-FFF2-40B4-BE49-F238E27FC236}">
                  <a16:creationId xmlns:a16="http://schemas.microsoft.com/office/drawing/2014/main" id="{9FDF6870-B271-BC43-842B-9551B04DF67A}"/>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7;p3">
              <a:extLst>
                <a:ext uri="{FF2B5EF4-FFF2-40B4-BE49-F238E27FC236}">
                  <a16:creationId xmlns:a16="http://schemas.microsoft.com/office/drawing/2014/main" id="{27592F17-0179-544F-950F-B157411985C1}"/>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8;p3">
              <a:extLst>
                <a:ext uri="{FF2B5EF4-FFF2-40B4-BE49-F238E27FC236}">
                  <a16:creationId xmlns:a16="http://schemas.microsoft.com/office/drawing/2014/main" id="{8EEB6065-1407-A641-874F-F057A8284875}"/>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9;p3">
              <a:extLst>
                <a:ext uri="{FF2B5EF4-FFF2-40B4-BE49-F238E27FC236}">
                  <a16:creationId xmlns:a16="http://schemas.microsoft.com/office/drawing/2014/main" id="{F15F4996-89F2-F14A-92E3-2D2673CB83A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70;p3">
              <a:extLst>
                <a:ext uri="{FF2B5EF4-FFF2-40B4-BE49-F238E27FC236}">
                  <a16:creationId xmlns:a16="http://schemas.microsoft.com/office/drawing/2014/main" id="{D0EC3006-6BFA-6D48-A092-59EAA3063159}"/>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71;p3">
              <a:extLst>
                <a:ext uri="{FF2B5EF4-FFF2-40B4-BE49-F238E27FC236}">
                  <a16:creationId xmlns:a16="http://schemas.microsoft.com/office/drawing/2014/main" id="{C40E1002-FC7B-C147-AD5F-7E036C428D97}"/>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72;p3">
              <a:extLst>
                <a:ext uri="{FF2B5EF4-FFF2-40B4-BE49-F238E27FC236}">
                  <a16:creationId xmlns:a16="http://schemas.microsoft.com/office/drawing/2014/main" id="{9BFD05B1-A82A-4D47-BE91-9F4114CA39E0}"/>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73;p3">
              <a:extLst>
                <a:ext uri="{FF2B5EF4-FFF2-40B4-BE49-F238E27FC236}">
                  <a16:creationId xmlns:a16="http://schemas.microsoft.com/office/drawing/2014/main" id="{CCCB09C5-D80B-4F49-BA3F-9BE9AD9DAF6F}"/>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4;p3">
              <a:extLst>
                <a:ext uri="{FF2B5EF4-FFF2-40B4-BE49-F238E27FC236}">
                  <a16:creationId xmlns:a16="http://schemas.microsoft.com/office/drawing/2014/main" id="{5DB94AE2-22BE-244F-824D-610E0C122517}"/>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5;p3">
              <a:extLst>
                <a:ext uri="{FF2B5EF4-FFF2-40B4-BE49-F238E27FC236}">
                  <a16:creationId xmlns:a16="http://schemas.microsoft.com/office/drawing/2014/main" id="{62DF7E4B-BDFD-AB4D-BBAB-205F804B8A10}"/>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6;p3">
              <a:extLst>
                <a:ext uri="{FF2B5EF4-FFF2-40B4-BE49-F238E27FC236}">
                  <a16:creationId xmlns:a16="http://schemas.microsoft.com/office/drawing/2014/main" id="{C1C282DA-122C-9145-BA38-EB5347CCB3CA}"/>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7;p3">
              <a:extLst>
                <a:ext uri="{FF2B5EF4-FFF2-40B4-BE49-F238E27FC236}">
                  <a16:creationId xmlns:a16="http://schemas.microsoft.com/office/drawing/2014/main" id="{B08932CC-A90D-3841-B97A-4AB84AA4E68B}"/>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8;p3">
              <a:extLst>
                <a:ext uri="{FF2B5EF4-FFF2-40B4-BE49-F238E27FC236}">
                  <a16:creationId xmlns:a16="http://schemas.microsoft.com/office/drawing/2014/main" id="{0EA7460B-60AC-1646-A886-1581D47AA340}"/>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9;p3">
              <a:extLst>
                <a:ext uri="{FF2B5EF4-FFF2-40B4-BE49-F238E27FC236}">
                  <a16:creationId xmlns:a16="http://schemas.microsoft.com/office/drawing/2014/main" id="{ADAF3BFF-4B2A-284D-902A-4FDB34085802}"/>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80;p3">
              <a:extLst>
                <a:ext uri="{FF2B5EF4-FFF2-40B4-BE49-F238E27FC236}">
                  <a16:creationId xmlns:a16="http://schemas.microsoft.com/office/drawing/2014/main" id="{BD20C8F8-60DE-6F47-83E6-5E6F93414BEC}"/>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81;p3">
              <a:extLst>
                <a:ext uri="{FF2B5EF4-FFF2-40B4-BE49-F238E27FC236}">
                  <a16:creationId xmlns:a16="http://schemas.microsoft.com/office/drawing/2014/main" id="{89F9DD56-1387-E94D-8478-DBD69C527C37}"/>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82;p3">
              <a:extLst>
                <a:ext uri="{FF2B5EF4-FFF2-40B4-BE49-F238E27FC236}">
                  <a16:creationId xmlns:a16="http://schemas.microsoft.com/office/drawing/2014/main" id="{58A73DC9-8918-CF45-9076-7B79F01D95A9}"/>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83;p3">
              <a:extLst>
                <a:ext uri="{FF2B5EF4-FFF2-40B4-BE49-F238E27FC236}">
                  <a16:creationId xmlns:a16="http://schemas.microsoft.com/office/drawing/2014/main" id="{C96141BF-3F9D-644A-80B2-F5B7CD61BFE1}"/>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84;p3">
              <a:extLst>
                <a:ext uri="{FF2B5EF4-FFF2-40B4-BE49-F238E27FC236}">
                  <a16:creationId xmlns:a16="http://schemas.microsoft.com/office/drawing/2014/main" id="{314CA951-FDB8-9447-9970-1FD2201E1C87}"/>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85;p3">
              <a:extLst>
                <a:ext uri="{FF2B5EF4-FFF2-40B4-BE49-F238E27FC236}">
                  <a16:creationId xmlns:a16="http://schemas.microsoft.com/office/drawing/2014/main" id="{65A0DE0E-9D40-D04B-AA91-D73223C86572}"/>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86;p3">
              <a:extLst>
                <a:ext uri="{FF2B5EF4-FFF2-40B4-BE49-F238E27FC236}">
                  <a16:creationId xmlns:a16="http://schemas.microsoft.com/office/drawing/2014/main" id="{866B72A2-220F-BC40-809C-4602D25CAB84}"/>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87;p3">
              <a:extLst>
                <a:ext uri="{FF2B5EF4-FFF2-40B4-BE49-F238E27FC236}">
                  <a16:creationId xmlns:a16="http://schemas.microsoft.com/office/drawing/2014/main" id="{D5C50EE0-B2E5-A349-B74D-6C655C1C979D}"/>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88;p3">
              <a:extLst>
                <a:ext uri="{FF2B5EF4-FFF2-40B4-BE49-F238E27FC236}">
                  <a16:creationId xmlns:a16="http://schemas.microsoft.com/office/drawing/2014/main" id="{D4214F88-CAE9-7A42-B908-BA05814ADB47}"/>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89;p3">
              <a:extLst>
                <a:ext uri="{FF2B5EF4-FFF2-40B4-BE49-F238E27FC236}">
                  <a16:creationId xmlns:a16="http://schemas.microsoft.com/office/drawing/2014/main" id="{2632E111-ACF7-EE4F-B883-D789500698DA}"/>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90;p3">
              <a:extLst>
                <a:ext uri="{FF2B5EF4-FFF2-40B4-BE49-F238E27FC236}">
                  <a16:creationId xmlns:a16="http://schemas.microsoft.com/office/drawing/2014/main" id="{811B5434-4C14-D742-BAC1-C5F41ACA7091}"/>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91;p3">
              <a:extLst>
                <a:ext uri="{FF2B5EF4-FFF2-40B4-BE49-F238E27FC236}">
                  <a16:creationId xmlns:a16="http://schemas.microsoft.com/office/drawing/2014/main" id="{F17FBC97-1D9E-5F41-BBAB-DF9C3645AD96}"/>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92;p3">
              <a:extLst>
                <a:ext uri="{FF2B5EF4-FFF2-40B4-BE49-F238E27FC236}">
                  <a16:creationId xmlns:a16="http://schemas.microsoft.com/office/drawing/2014/main" id="{166209E6-BE24-DF4C-A199-F0F47984C09D}"/>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93;p3">
              <a:extLst>
                <a:ext uri="{FF2B5EF4-FFF2-40B4-BE49-F238E27FC236}">
                  <a16:creationId xmlns:a16="http://schemas.microsoft.com/office/drawing/2014/main" id="{F208629D-C9C6-5645-8475-A4B4E9E16A4A}"/>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4;p3">
              <a:extLst>
                <a:ext uri="{FF2B5EF4-FFF2-40B4-BE49-F238E27FC236}">
                  <a16:creationId xmlns:a16="http://schemas.microsoft.com/office/drawing/2014/main" id="{AF469BC7-1290-7D4A-A93A-DF816BAC8405}"/>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5;p3">
              <a:extLst>
                <a:ext uri="{FF2B5EF4-FFF2-40B4-BE49-F238E27FC236}">
                  <a16:creationId xmlns:a16="http://schemas.microsoft.com/office/drawing/2014/main" id="{1CC54403-B706-3943-8612-405409E85B7E}"/>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6;p3">
              <a:extLst>
                <a:ext uri="{FF2B5EF4-FFF2-40B4-BE49-F238E27FC236}">
                  <a16:creationId xmlns:a16="http://schemas.microsoft.com/office/drawing/2014/main" id="{5D5C56C0-BD99-F044-9379-C6522BBF42D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7;p3">
              <a:extLst>
                <a:ext uri="{FF2B5EF4-FFF2-40B4-BE49-F238E27FC236}">
                  <a16:creationId xmlns:a16="http://schemas.microsoft.com/office/drawing/2014/main" id="{529AF6D7-39F8-944E-B8EF-E20C06793785}"/>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8;p3">
              <a:extLst>
                <a:ext uri="{FF2B5EF4-FFF2-40B4-BE49-F238E27FC236}">
                  <a16:creationId xmlns:a16="http://schemas.microsoft.com/office/drawing/2014/main" id="{5AC30BB9-E0D9-E047-BFC7-4B164DF49584}"/>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9;p3">
              <a:extLst>
                <a:ext uri="{FF2B5EF4-FFF2-40B4-BE49-F238E27FC236}">
                  <a16:creationId xmlns:a16="http://schemas.microsoft.com/office/drawing/2014/main" id="{3E37781C-93E4-EB46-9972-CD0FC255859F}"/>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0;p3">
              <a:extLst>
                <a:ext uri="{FF2B5EF4-FFF2-40B4-BE49-F238E27FC236}">
                  <a16:creationId xmlns:a16="http://schemas.microsoft.com/office/drawing/2014/main" id="{B4EFCC59-F559-B844-A721-3C65FA44192A}"/>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1;p3">
              <a:extLst>
                <a:ext uri="{FF2B5EF4-FFF2-40B4-BE49-F238E27FC236}">
                  <a16:creationId xmlns:a16="http://schemas.microsoft.com/office/drawing/2014/main" id="{80562AEC-4003-8141-B3C4-EDB6D3ECE0A4}"/>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2;p3">
              <a:extLst>
                <a:ext uri="{FF2B5EF4-FFF2-40B4-BE49-F238E27FC236}">
                  <a16:creationId xmlns:a16="http://schemas.microsoft.com/office/drawing/2014/main" id="{5DA1C1D4-B79F-AD4D-A661-2E113EC520D0}"/>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p3">
              <a:extLst>
                <a:ext uri="{FF2B5EF4-FFF2-40B4-BE49-F238E27FC236}">
                  <a16:creationId xmlns:a16="http://schemas.microsoft.com/office/drawing/2014/main" id="{8D76ABA8-B190-C445-B490-1B60C15A8A9A}"/>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4;p3">
              <a:extLst>
                <a:ext uri="{FF2B5EF4-FFF2-40B4-BE49-F238E27FC236}">
                  <a16:creationId xmlns:a16="http://schemas.microsoft.com/office/drawing/2014/main" id="{06B91752-8A2F-EF41-B313-A57BEF6F26F2}"/>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5;p3">
              <a:extLst>
                <a:ext uri="{FF2B5EF4-FFF2-40B4-BE49-F238E27FC236}">
                  <a16:creationId xmlns:a16="http://schemas.microsoft.com/office/drawing/2014/main" id="{9399FA63-4ED7-8A4B-B536-1721AD6EED48}"/>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6;p3">
              <a:extLst>
                <a:ext uri="{FF2B5EF4-FFF2-40B4-BE49-F238E27FC236}">
                  <a16:creationId xmlns:a16="http://schemas.microsoft.com/office/drawing/2014/main" id="{AEB3B370-E98E-9945-9B8F-74A15D3E6C94}"/>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7;p3">
              <a:extLst>
                <a:ext uri="{FF2B5EF4-FFF2-40B4-BE49-F238E27FC236}">
                  <a16:creationId xmlns:a16="http://schemas.microsoft.com/office/drawing/2014/main" id="{9C494C6D-D6EB-F54E-8336-254D096ADC9C}"/>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8;p3">
              <a:extLst>
                <a:ext uri="{FF2B5EF4-FFF2-40B4-BE49-F238E27FC236}">
                  <a16:creationId xmlns:a16="http://schemas.microsoft.com/office/drawing/2014/main" id="{913B483E-BC2F-4B45-8DAF-B360ECB0E8CD}"/>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9;p3">
              <a:extLst>
                <a:ext uri="{FF2B5EF4-FFF2-40B4-BE49-F238E27FC236}">
                  <a16:creationId xmlns:a16="http://schemas.microsoft.com/office/drawing/2014/main" id="{FA0521DD-380D-2F43-832D-25B845E328A2}"/>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10;p3">
              <a:extLst>
                <a:ext uri="{FF2B5EF4-FFF2-40B4-BE49-F238E27FC236}">
                  <a16:creationId xmlns:a16="http://schemas.microsoft.com/office/drawing/2014/main" id="{9817703A-D10D-3F49-B68B-A5DFA95639D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11;p3">
              <a:extLst>
                <a:ext uri="{FF2B5EF4-FFF2-40B4-BE49-F238E27FC236}">
                  <a16:creationId xmlns:a16="http://schemas.microsoft.com/office/drawing/2014/main" id="{D92D5E99-8B7B-3E48-9B37-5D5A9206F86F}"/>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12;p3">
              <a:extLst>
                <a:ext uri="{FF2B5EF4-FFF2-40B4-BE49-F238E27FC236}">
                  <a16:creationId xmlns:a16="http://schemas.microsoft.com/office/drawing/2014/main" id="{F91227C5-B555-A647-9D0C-28359620484A}"/>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13;p3">
              <a:extLst>
                <a:ext uri="{FF2B5EF4-FFF2-40B4-BE49-F238E27FC236}">
                  <a16:creationId xmlns:a16="http://schemas.microsoft.com/office/drawing/2014/main" id="{1629EF2E-149E-F646-A9BF-191FDD197AFF}"/>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14;p3">
              <a:extLst>
                <a:ext uri="{FF2B5EF4-FFF2-40B4-BE49-F238E27FC236}">
                  <a16:creationId xmlns:a16="http://schemas.microsoft.com/office/drawing/2014/main" id="{9F8D873F-2B07-D841-8C29-4561AE62F00F}"/>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5;p3">
              <a:extLst>
                <a:ext uri="{FF2B5EF4-FFF2-40B4-BE49-F238E27FC236}">
                  <a16:creationId xmlns:a16="http://schemas.microsoft.com/office/drawing/2014/main" id="{1EEA91ED-34BC-804E-B14F-5C608D7D90F1}"/>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6;p3">
              <a:extLst>
                <a:ext uri="{FF2B5EF4-FFF2-40B4-BE49-F238E27FC236}">
                  <a16:creationId xmlns:a16="http://schemas.microsoft.com/office/drawing/2014/main" id="{3EDCBCC3-05C5-6B4F-8CC2-2FE6797B14C7}"/>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7;p3">
              <a:extLst>
                <a:ext uri="{FF2B5EF4-FFF2-40B4-BE49-F238E27FC236}">
                  <a16:creationId xmlns:a16="http://schemas.microsoft.com/office/drawing/2014/main" id="{BA590C8C-A65C-0C4B-8817-92B3C60424C1}"/>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8;p3">
              <a:extLst>
                <a:ext uri="{FF2B5EF4-FFF2-40B4-BE49-F238E27FC236}">
                  <a16:creationId xmlns:a16="http://schemas.microsoft.com/office/drawing/2014/main" id="{6A01FB01-AA36-1949-BF1B-65C91FFDC21B}"/>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9;p3">
              <a:extLst>
                <a:ext uri="{FF2B5EF4-FFF2-40B4-BE49-F238E27FC236}">
                  <a16:creationId xmlns:a16="http://schemas.microsoft.com/office/drawing/2014/main" id="{711E4D53-677A-DB48-A2C3-E3AECA46832C}"/>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20;p3">
              <a:extLst>
                <a:ext uri="{FF2B5EF4-FFF2-40B4-BE49-F238E27FC236}">
                  <a16:creationId xmlns:a16="http://schemas.microsoft.com/office/drawing/2014/main" id="{4BC83760-2893-B04D-8D6F-3D34F4FB0B47}"/>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21;p3">
              <a:extLst>
                <a:ext uri="{FF2B5EF4-FFF2-40B4-BE49-F238E27FC236}">
                  <a16:creationId xmlns:a16="http://schemas.microsoft.com/office/drawing/2014/main" id="{E3FFC45A-D2F9-DD42-BC0E-11C33CBBB437}"/>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22;p3">
              <a:extLst>
                <a:ext uri="{FF2B5EF4-FFF2-40B4-BE49-F238E27FC236}">
                  <a16:creationId xmlns:a16="http://schemas.microsoft.com/office/drawing/2014/main" id="{A4370971-886C-EB46-B583-37C2B0DE7551}"/>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23;p3">
              <a:extLst>
                <a:ext uri="{FF2B5EF4-FFF2-40B4-BE49-F238E27FC236}">
                  <a16:creationId xmlns:a16="http://schemas.microsoft.com/office/drawing/2014/main" id="{E2EAC8EC-01AE-CC41-ACAE-C8FA3D2F0087}"/>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4;p3">
              <a:extLst>
                <a:ext uri="{FF2B5EF4-FFF2-40B4-BE49-F238E27FC236}">
                  <a16:creationId xmlns:a16="http://schemas.microsoft.com/office/drawing/2014/main" id="{24545EE6-7454-DF45-8ED9-21476C0C3480}"/>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725;p3">
            <a:extLst>
              <a:ext uri="{FF2B5EF4-FFF2-40B4-BE49-F238E27FC236}">
                <a16:creationId xmlns:a16="http://schemas.microsoft.com/office/drawing/2014/main" id="{D1603EE3-FC29-5943-B5D9-052E2B0C1C7F}"/>
              </a:ext>
            </a:extLst>
          </p:cNvPr>
          <p:cNvGrpSpPr/>
          <p:nvPr/>
        </p:nvGrpSpPr>
        <p:grpSpPr>
          <a:xfrm rot="-2700000">
            <a:off x="6114817" y="3809365"/>
            <a:ext cx="2413921" cy="2740095"/>
            <a:chOff x="1360300" y="417100"/>
            <a:chExt cx="1803000" cy="2046625"/>
          </a:xfrm>
        </p:grpSpPr>
        <p:sp>
          <p:nvSpPr>
            <p:cNvPr id="278" name="Google Shape;726;p3">
              <a:extLst>
                <a:ext uri="{FF2B5EF4-FFF2-40B4-BE49-F238E27FC236}">
                  <a16:creationId xmlns:a16="http://schemas.microsoft.com/office/drawing/2014/main" id="{64F4CA28-D161-9F44-8F66-2B432CA97F93}"/>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27;p3">
              <a:extLst>
                <a:ext uri="{FF2B5EF4-FFF2-40B4-BE49-F238E27FC236}">
                  <a16:creationId xmlns:a16="http://schemas.microsoft.com/office/drawing/2014/main" id="{CB9CD36A-9E9A-D24C-8325-DB30239E0845}"/>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28;p3">
              <a:extLst>
                <a:ext uri="{FF2B5EF4-FFF2-40B4-BE49-F238E27FC236}">
                  <a16:creationId xmlns:a16="http://schemas.microsoft.com/office/drawing/2014/main" id="{0A2DB4BE-2D32-0440-B895-AC5C8DDAED89}"/>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29;p3">
              <a:extLst>
                <a:ext uri="{FF2B5EF4-FFF2-40B4-BE49-F238E27FC236}">
                  <a16:creationId xmlns:a16="http://schemas.microsoft.com/office/drawing/2014/main" id="{2578215E-7983-CC46-B738-A33C0286FA96}"/>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30;p3">
              <a:extLst>
                <a:ext uri="{FF2B5EF4-FFF2-40B4-BE49-F238E27FC236}">
                  <a16:creationId xmlns:a16="http://schemas.microsoft.com/office/drawing/2014/main" id="{6A618389-B5B8-454A-A071-2B88BC634700}"/>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31;p3">
              <a:extLst>
                <a:ext uri="{FF2B5EF4-FFF2-40B4-BE49-F238E27FC236}">
                  <a16:creationId xmlns:a16="http://schemas.microsoft.com/office/drawing/2014/main" id="{A6DEEB80-9727-7E4E-BDAF-3BC07EE379D8}"/>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32;p3">
              <a:extLst>
                <a:ext uri="{FF2B5EF4-FFF2-40B4-BE49-F238E27FC236}">
                  <a16:creationId xmlns:a16="http://schemas.microsoft.com/office/drawing/2014/main" id="{F5156708-3C0D-7541-83B3-1FCA14ACA2BA}"/>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33;p3">
              <a:extLst>
                <a:ext uri="{FF2B5EF4-FFF2-40B4-BE49-F238E27FC236}">
                  <a16:creationId xmlns:a16="http://schemas.microsoft.com/office/drawing/2014/main" id="{8021990B-D957-CD48-8446-DE2BB1DD8ECB}"/>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34;p3">
              <a:extLst>
                <a:ext uri="{FF2B5EF4-FFF2-40B4-BE49-F238E27FC236}">
                  <a16:creationId xmlns:a16="http://schemas.microsoft.com/office/drawing/2014/main" id="{3D778C6F-3253-1045-ABA3-67CD5F291DBB}"/>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35;p3">
              <a:extLst>
                <a:ext uri="{FF2B5EF4-FFF2-40B4-BE49-F238E27FC236}">
                  <a16:creationId xmlns:a16="http://schemas.microsoft.com/office/drawing/2014/main" id="{7CEB6D55-6AE5-CD4E-9DB5-BFD6B1CD7BBC}"/>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36;p3">
              <a:extLst>
                <a:ext uri="{FF2B5EF4-FFF2-40B4-BE49-F238E27FC236}">
                  <a16:creationId xmlns:a16="http://schemas.microsoft.com/office/drawing/2014/main" id="{B8C4561C-DD60-4D46-9326-EBC01E6E3B41}"/>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37;p3">
              <a:extLst>
                <a:ext uri="{FF2B5EF4-FFF2-40B4-BE49-F238E27FC236}">
                  <a16:creationId xmlns:a16="http://schemas.microsoft.com/office/drawing/2014/main" id="{17C452CF-8298-6847-BFBA-6CB65D1BE28D}"/>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8;p3">
              <a:extLst>
                <a:ext uri="{FF2B5EF4-FFF2-40B4-BE49-F238E27FC236}">
                  <a16:creationId xmlns:a16="http://schemas.microsoft.com/office/drawing/2014/main" id="{D20C9D4E-4CB2-5440-888A-4322E2A42427}"/>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39;p3">
              <a:extLst>
                <a:ext uri="{FF2B5EF4-FFF2-40B4-BE49-F238E27FC236}">
                  <a16:creationId xmlns:a16="http://schemas.microsoft.com/office/drawing/2014/main" id="{21FDB6D1-DD46-2040-A46C-4E241D28EB3B}"/>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40;p3">
              <a:extLst>
                <a:ext uri="{FF2B5EF4-FFF2-40B4-BE49-F238E27FC236}">
                  <a16:creationId xmlns:a16="http://schemas.microsoft.com/office/drawing/2014/main" id="{1C07ADFD-DCD5-FB49-AE55-DABE737CB520}"/>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41;p3">
              <a:extLst>
                <a:ext uri="{FF2B5EF4-FFF2-40B4-BE49-F238E27FC236}">
                  <a16:creationId xmlns:a16="http://schemas.microsoft.com/office/drawing/2014/main" id="{7A0B5FAF-A878-BD4F-B00E-9179B237FB5E}"/>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42;p3">
              <a:extLst>
                <a:ext uri="{FF2B5EF4-FFF2-40B4-BE49-F238E27FC236}">
                  <a16:creationId xmlns:a16="http://schemas.microsoft.com/office/drawing/2014/main" id="{97000BB6-2BC0-9A41-9797-9342789624E5}"/>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43;p3">
              <a:extLst>
                <a:ext uri="{FF2B5EF4-FFF2-40B4-BE49-F238E27FC236}">
                  <a16:creationId xmlns:a16="http://schemas.microsoft.com/office/drawing/2014/main" id="{3F4201BA-CD45-334C-A9ED-8961B027967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44;p3">
              <a:extLst>
                <a:ext uri="{FF2B5EF4-FFF2-40B4-BE49-F238E27FC236}">
                  <a16:creationId xmlns:a16="http://schemas.microsoft.com/office/drawing/2014/main" id="{BA84071A-0156-6A41-98A8-5129DFF2E992}"/>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45;p3">
              <a:extLst>
                <a:ext uri="{FF2B5EF4-FFF2-40B4-BE49-F238E27FC236}">
                  <a16:creationId xmlns:a16="http://schemas.microsoft.com/office/drawing/2014/main" id="{A26E7193-807A-CC47-9E06-3E27644B68E6}"/>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46;p3">
              <a:extLst>
                <a:ext uri="{FF2B5EF4-FFF2-40B4-BE49-F238E27FC236}">
                  <a16:creationId xmlns:a16="http://schemas.microsoft.com/office/drawing/2014/main" id="{BDACC120-12D1-FB48-8D58-B5E30C7D30F0}"/>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47;p3">
              <a:extLst>
                <a:ext uri="{FF2B5EF4-FFF2-40B4-BE49-F238E27FC236}">
                  <a16:creationId xmlns:a16="http://schemas.microsoft.com/office/drawing/2014/main" id="{B53B4E00-36A8-E143-B469-06B0D720DB7D}"/>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48;p3">
              <a:extLst>
                <a:ext uri="{FF2B5EF4-FFF2-40B4-BE49-F238E27FC236}">
                  <a16:creationId xmlns:a16="http://schemas.microsoft.com/office/drawing/2014/main" id="{1C538D84-74BB-9147-8CDE-BBB90C83E269}"/>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49;p3">
              <a:extLst>
                <a:ext uri="{FF2B5EF4-FFF2-40B4-BE49-F238E27FC236}">
                  <a16:creationId xmlns:a16="http://schemas.microsoft.com/office/drawing/2014/main" id="{AAB1E0BB-3B2D-4B40-B188-9C865B3F92A0}"/>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50;p3">
              <a:extLst>
                <a:ext uri="{FF2B5EF4-FFF2-40B4-BE49-F238E27FC236}">
                  <a16:creationId xmlns:a16="http://schemas.microsoft.com/office/drawing/2014/main" id="{D9E9134D-BFC3-B040-B459-C0E5FB2FB402}"/>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51;p3">
              <a:extLst>
                <a:ext uri="{FF2B5EF4-FFF2-40B4-BE49-F238E27FC236}">
                  <a16:creationId xmlns:a16="http://schemas.microsoft.com/office/drawing/2014/main" id="{1EE5D510-A4BE-3E43-B54C-799CE302EBB1}"/>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752;p3">
            <a:extLst>
              <a:ext uri="{FF2B5EF4-FFF2-40B4-BE49-F238E27FC236}">
                <a16:creationId xmlns:a16="http://schemas.microsoft.com/office/drawing/2014/main" id="{8D375DE5-D80E-0142-9284-13BBB6740BFF}"/>
              </a:ext>
            </a:extLst>
          </p:cNvPr>
          <p:cNvGrpSpPr/>
          <p:nvPr/>
        </p:nvGrpSpPr>
        <p:grpSpPr>
          <a:xfrm rot="-4650388">
            <a:off x="7675174" y="3116622"/>
            <a:ext cx="2585565" cy="2982991"/>
            <a:chOff x="4187325" y="3050125"/>
            <a:chExt cx="1931400" cy="2228275"/>
          </a:xfrm>
        </p:grpSpPr>
        <p:sp>
          <p:nvSpPr>
            <p:cNvPr id="305" name="Google Shape;753;p3">
              <a:extLst>
                <a:ext uri="{FF2B5EF4-FFF2-40B4-BE49-F238E27FC236}">
                  <a16:creationId xmlns:a16="http://schemas.microsoft.com/office/drawing/2014/main" id="{84640C4C-0736-0D4C-9B9C-1A2487F8982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54;p3">
              <a:extLst>
                <a:ext uri="{FF2B5EF4-FFF2-40B4-BE49-F238E27FC236}">
                  <a16:creationId xmlns:a16="http://schemas.microsoft.com/office/drawing/2014/main" id="{EA33A596-76DD-A54D-ACC9-81B03EFDBF7C}"/>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55;p3">
              <a:extLst>
                <a:ext uri="{FF2B5EF4-FFF2-40B4-BE49-F238E27FC236}">
                  <a16:creationId xmlns:a16="http://schemas.microsoft.com/office/drawing/2014/main" id="{F80C9B52-7CED-D94E-9F52-A2AAA8FF7DD7}"/>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56;p3">
              <a:extLst>
                <a:ext uri="{FF2B5EF4-FFF2-40B4-BE49-F238E27FC236}">
                  <a16:creationId xmlns:a16="http://schemas.microsoft.com/office/drawing/2014/main" id="{14721A14-55BA-B24F-8E1B-CE757066EAA1}"/>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57;p3">
              <a:extLst>
                <a:ext uri="{FF2B5EF4-FFF2-40B4-BE49-F238E27FC236}">
                  <a16:creationId xmlns:a16="http://schemas.microsoft.com/office/drawing/2014/main" id="{11DCA5A4-1381-C644-90FD-227ED4C87C6F}"/>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58;p3">
              <a:extLst>
                <a:ext uri="{FF2B5EF4-FFF2-40B4-BE49-F238E27FC236}">
                  <a16:creationId xmlns:a16="http://schemas.microsoft.com/office/drawing/2014/main" id="{2008CB36-DE23-414D-B427-797087336905}"/>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59;p3">
              <a:extLst>
                <a:ext uri="{FF2B5EF4-FFF2-40B4-BE49-F238E27FC236}">
                  <a16:creationId xmlns:a16="http://schemas.microsoft.com/office/drawing/2014/main" id="{821E81E3-7C7C-1343-B74E-5FDFF3532994}"/>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60;p3">
              <a:extLst>
                <a:ext uri="{FF2B5EF4-FFF2-40B4-BE49-F238E27FC236}">
                  <a16:creationId xmlns:a16="http://schemas.microsoft.com/office/drawing/2014/main" id="{E11290DB-2CC5-3A48-BC10-1343AC0C1980}"/>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61;p3">
              <a:extLst>
                <a:ext uri="{FF2B5EF4-FFF2-40B4-BE49-F238E27FC236}">
                  <a16:creationId xmlns:a16="http://schemas.microsoft.com/office/drawing/2014/main" id="{3781FD54-6278-2440-AE23-654AA2FA1ACF}"/>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62;p3">
              <a:extLst>
                <a:ext uri="{FF2B5EF4-FFF2-40B4-BE49-F238E27FC236}">
                  <a16:creationId xmlns:a16="http://schemas.microsoft.com/office/drawing/2014/main" id="{A6B92359-623D-144F-BCAB-B186D4A44018}"/>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63;p3">
              <a:extLst>
                <a:ext uri="{FF2B5EF4-FFF2-40B4-BE49-F238E27FC236}">
                  <a16:creationId xmlns:a16="http://schemas.microsoft.com/office/drawing/2014/main" id="{CA087C16-7DBA-0D4C-8184-27B57E6A378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64;p3">
              <a:extLst>
                <a:ext uri="{FF2B5EF4-FFF2-40B4-BE49-F238E27FC236}">
                  <a16:creationId xmlns:a16="http://schemas.microsoft.com/office/drawing/2014/main" id="{25C476D5-1D0E-6147-819F-E37A32F1B1CA}"/>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65;p3">
              <a:extLst>
                <a:ext uri="{FF2B5EF4-FFF2-40B4-BE49-F238E27FC236}">
                  <a16:creationId xmlns:a16="http://schemas.microsoft.com/office/drawing/2014/main" id="{4096717A-1B71-6749-AA50-266D46D10329}"/>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66;p3">
              <a:extLst>
                <a:ext uri="{FF2B5EF4-FFF2-40B4-BE49-F238E27FC236}">
                  <a16:creationId xmlns:a16="http://schemas.microsoft.com/office/drawing/2014/main" id="{A72C2D93-EE04-D843-9576-BEAF28DAA8BB}"/>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67;p3">
              <a:extLst>
                <a:ext uri="{FF2B5EF4-FFF2-40B4-BE49-F238E27FC236}">
                  <a16:creationId xmlns:a16="http://schemas.microsoft.com/office/drawing/2014/main" id="{A5787579-0AC4-D947-9ABB-E920BCAFC800}"/>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68;p3">
              <a:extLst>
                <a:ext uri="{FF2B5EF4-FFF2-40B4-BE49-F238E27FC236}">
                  <a16:creationId xmlns:a16="http://schemas.microsoft.com/office/drawing/2014/main" id="{141A3A0E-0E9F-5540-AB25-9EF4215BACB1}"/>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69;p3">
              <a:extLst>
                <a:ext uri="{FF2B5EF4-FFF2-40B4-BE49-F238E27FC236}">
                  <a16:creationId xmlns:a16="http://schemas.microsoft.com/office/drawing/2014/main" id="{305E5211-3DDC-7F49-9DA9-7DB5E73E20E7}"/>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70;p3">
              <a:extLst>
                <a:ext uri="{FF2B5EF4-FFF2-40B4-BE49-F238E27FC236}">
                  <a16:creationId xmlns:a16="http://schemas.microsoft.com/office/drawing/2014/main" id="{8245F4BF-6101-2946-B735-F3E28DE87826}"/>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71;p3">
              <a:extLst>
                <a:ext uri="{FF2B5EF4-FFF2-40B4-BE49-F238E27FC236}">
                  <a16:creationId xmlns:a16="http://schemas.microsoft.com/office/drawing/2014/main" id="{3293F32F-C557-B543-9C93-818F680EFB37}"/>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72;p3">
              <a:extLst>
                <a:ext uri="{FF2B5EF4-FFF2-40B4-BE49-F238E27FC236}">
                  <a16:creationId xmlns:a16="http://schemas.microsoft.com/office/drawing/2014/main" id="{24760778-0EA4-DE43-97A8-A6DC69D11BCA}"/>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73;p3">
              <a:extLst>
                <a:ext uri="{FF2B5EF4-FFF2-40B4-BE49-F238E27FC236}">
                  <a16:creationId xmlns:a16="http://schemas.microsoft.com/office/drawing/2014/main" id="{1CE07C8D-5A7E-3841-9EC0-9EC969D2F2DF}"/>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74;p3">
              <a:extLst>
                <a:ext uri="{FF2B5EF4-FFF2-40B4-BE49-F238E27FC236}">
                  <a16:creationId xmlns:a16="http://schemas.microsoft.com/office/drawing/2014/main" id="{9A4F6371-8CC0-B947-ADBB-6D942F5BB12F}"/>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75;p3">
              <a:extLst>
                <a:ext uri="{FF2B5EF4-FFF2-40B4-BE49-F238E27FC236}">
                  <a16:creationId xmlns:a16="http://schemas.microsoft.com/office/drawing/2014/main" id="{CB84C2EA-F37F-014E-A768-333DF975583D}"/>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76;p3">
              <a:extLst>
                <a:ext uri="{FF2B5EF4-FFF2-40B4-BE49-F238E27FC236}">
                  <a16:creationId xmlns:a16="http://schemas.microsoft.com/office/drawing/2014/main" id="{7C9BC0D0-74A3-584C-8016-716FAF498B19}"/>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77;p3">
              <a:extLst>
                <a:ext uri="{FF2B5EF4-FFF2-40B4-BE49-F238E27FC236}">
                  <a16:creationId xmlns:a16="http://schemas.microsoft.com/office/drawing/2014/main" id="{AF090F36-2B8B-6F49-B4EA-5F647776DC3F}"/>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9243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Literature</a:t>
            </a:r>
            <a:endParaRPr dirty="0"/>
          </a:p>
        </p:txBody>
      </p:sp>
      <p:sp>
        <p:nvSpPr>
          <p:cNvPr id="11428" name="Google Shape;11428;p78"/>
          <p:cNvSpPr txBox="1">
            <a:spLocks noGrp="1"/>
          </p:cNvSpPr>
          <p:nvPr>
            <p:ph type="subTitle" idx="3"/>
          </p:nvPr>
        </p:nvSpPr>
        <p:spPr>
          <a:xfrm>
            <a:off x="4809600" y="1584462"/>
            <a:ext cx="3386134" cy="1088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SzPct val="110000"/>
              <a:buFont typeface="Wingdings" pitchFamily="2" charset="2"/>
              <a:buChar char="ü"/>
            </a:pPr>
            <a:r>
              <a:rPr lang="en" dirty="0"/>
              <a:t>Theoretical support</a:t>
            </a:r>
          </a:p>
          <a:p>
            <a:pPr marL="285750" lvl="0" indent="-285750" algn="l" rtl="0">
              <a:spcBef>
                <a:spcPts val="0"/>
              </a:spcBef>
              <a:spcAft>
                <a:spcPts val="1600"/>
              </a:spcAft>
              <a:buSzPct val="110000"/>
              <a:buFont typeface="Wingdings" pitchFamily="2" charset="2"/>
              <a:buChar char="ü"/>
            </a:pPr>
            <a:r>
              <a:rPr lang="cs-CZ" dirty="0" err="1"/>
              <a:t>Empirical</a:t>
            </a:r>
            <a:r>
              <a:rPr lang="cs-CZ" dirty="0"/>
              <a:t> evidence</a:t>
            </a:r>
          </a:p>
        </p:txBody>
      </p:sp>
      <p:sp>
        <p:nvSpPr>
          <p:cNvPr id="11429" name="Google Shape;11429;p78"/>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4EEDC"/>
                </a:solidFill>
              </a:rPr>
              <a:t>Hypothesis</a:t>
            </a:r>
            <a:endParaRPr dirty="0">
              <a:solidFill>
                <a:srgbClr val="F4EEDC"/>
              </a:solidFill>
            </a:endParaRPr>
          </a:p>
        </p:txBody>
      </p:sp>
      <p:sp>
        <p:nvSpPr>
          <p:cNvPr id="11430" name="Google Shape;11430;p78"/>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Closed flowers are ecologically and functionally more specialized than open flowers.</a:t>
            </a:r>
          </a:p>
        </p:txBody>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ovéPole 1">
            <a:extLst>
              <a:ext uri="{FF2B5EF4-FFF2-40B4-BE49-F238E27FC236}">
                <a16:creationId xmlns:a16="http://schemas.microsoft.com/office/drawing/2014/main" id="{8FDF726C-2C51-EE46-B61B-C5FE5AEC597B}"/>
              </a:ext>
            </a:extLst>
          </p:cNvPr>
          <p:cNvSpPr txBox="1"/>
          <p:nvPr/>
        </p:nvSpPr>
        <p:spPr>
          <a:xfrm>
            <a:off x="53109" y="537431"/>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1</a:t>
            </a:r>
          </a:p>
        </p:txBody>
      </p:sp>
    </p:spTree>
    <p:extLst>
      <p:ext uri="{BB962C8B-B14F-4D97-AF65-F5344CB8AC3E}">
        <p14:creationId xmlns:p14="http://schemas.microsoft.com/office/powerpoint/2010/main" val="2262093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Literature</a:t>
            </a:r>
            <a:endParaRPr dirty="0"/>
          </a:p>
        </p:txBody>
      </p:sp>
      <p:sp>
        <p:nvSpPr>
          <p:cNvPr id="11428" name="Google Shape;11428;p78"/>
          <p:cNvSpPr txBox="1">
            <a:spLocks noGrp="1"/>
          </p:cNvSpPr>
          <p:nvPr>
            <p:ph type="subTitle" idx="3"/>
          </p:nvPr>
        </p:nvSpPr>
        <p:spPr>
          <a:xfrm>
            <a:off x="4809600" y="1584462"/>
            <a:ext cx="3386134" cy="1088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SzPct val="110000"/>
              <a:buFont typeface="Wingdings" pitchFamily="2" charset="2"/>
              <a:buChar char="ü"/>
            </a:pPr>
            <a:r>
              <a:rPr lang="en" dirty="0"/>
              <a:t>Theoretical support</a:t>
            </a:r>
          </a:p>
          <a:p>
            <a:pPr marL="285750" lvl="0" indent="-285750" algn="l" rtl="0">
              <a:spcBef>
                <a:spcPts val="0"/>
              </a:spcBef>
              <a:spcAft>
                <a:spcPts val="1600"/>
              </a:spcAft>
              <a:buSzPct val="110000"/>
              <a:buFont typeface="Wingdings" pitchFamily="2" charset="2"/>
              <a:buChar char="ü"/>
            </a:pPr>
            <a:r>
              <a:rPr lang="cs-CZ" dirty="0" err="1"/>
              <a:t>Some</a:t>
            </a:r>
            <a:r>
              <a:rPr lang="cs-CZ" dirty="0"/>
              <a:t> </a:t>
            </a:r>
            <a:r>
              <a:rPr lang="cs-CZ" dirty="0" err="1"/>
              <a:t>empirical</a:t>
            </a:r>
            <a:r>
              <a:rPr lang="cs-CZ" dirty="0"/>
              <a:t> evidence</a:t>
            </a:r>
          </a:p>
        </p:txBody>
      </p:sp>
      <p:sp>
        <p:nvSpPr>
          <p:cNvPr id="11429" name="Google Shape;11429;p78"/>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4EEDC"/>
                </a:solidFill>
              </a:rPr>
              <a:t>Hypothesis</a:t>
            </a:r>
            <a:endParaRPr dirty="0">
              <a:solidFill>
                <a:srgbClr val="F4EEDC"/>
              </a:solidFill>
            </a:endParaRPr>
          </a:p>
        </p:txBody>
      </p:sp>
      <p:sp>
        <p:nvSpPr>
          <p:cNvPr id="11430" name="Google Shape;11430;p78"/>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Zygomorphic flowers are more ecologically and functionally specialized than actinomorphic flowers.</a:t>
            </a:r>
          </a:p>
        </p:txBody>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428;p78">
            <a:extLst>
              <a:ext uri="{FF2B5EF4-FFF2-40B4-BE49-F238E27FC236}">
                <a16:creationId xmlns:a16="http://schemas.microsoft.com/office/drawing/2014/main" id="{89D885EC-29E9-4841-8B8C-5DFD95400B47}"/>
              </a:ext>
            </a:extLst>
          </p:cNvPr>
          <p:cNvSpPr txBox="1">
            <a:spLocks/>
          </p:cNvSpPr>
          <p:nvPr/>
        </p:nvSpPr>
        <p:spPr>
          <a:xfrm>
            <a:off x="4789415" y="2758203"/>
            <a:ext cx="3386134" cy="1088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8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9pPr>
          </a:lstStyle>
          <a:p>
            <a:pPr marL="342900">
              <a:spcAft>
                <a:spcPts val="1600"/>
              </a:spcAft>
              <a:buClr>
                <a:srgbClr val="FF0000"/>
              </a:buClr>
              <a:buSzPct val="100000"/>
              <a:buFont typeface="Zapf Dingbats"/>
              <a:buChar char="✕"/>
            </a:pPr>
            <a:r>
              <a:rPr lang="cs-CZ" dirty="0" err="1"/>
              <a:t>Some</a:t>
            </a:r>
            <a:r>
              <a:rPr lang="cs-CZ" dirty="0"/>
              <a:t> </a:t>
            </a:r>
            <a:r>
              <a:rPr lang="cs-CZ" dirty="0" err="1"/>
              <a:t>empirical</a:t>
            </a:r>
            <a:r>
              <a:rPr lang="cs-CZ" dirty="0"/>
              <a:t> evidence</a:t>
            </a:r>
          </a:p>
        </p:txBody>
      </p:sp>
      <p:sp>
        <p:nvSpPr>
          <p:cNvPr id="2" name="TextovéPole 1">
            <a:extLst>
              <a:ext uri="{FF2B5EF4-FFF2-40B4-BE49-F238E27FC236}">
                <a16:creationId xmlns:a16="http://schemas.microsoft.com/office/drawing/2014/main" id="{8FDF726C-2C51-EE46-B61B-C5FE5AEC597B}"/>
              </a:ext>
            </a:extLst>
          </p:cNvPr>
          <p:cNvSpPr txBox="1"/>
          <p:nvPr/>
        </p:nvSpPr>
        <p:spPr>
          <a:xfrm>
            <a:off x="8595" y="520250"/>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2</a:t>
            </a:r>
          </a:p>
        </p:txBody>
      </p:sp>
    </p:spTree>
    <p:extLst>
      <p:ext uri="{BB962C8B-B14F-4D97-AF65-F5344CB8AC3E}">
        <p14:creationId xmlns:p14="http://schemas.microsoft.com/office/powerpoint/2010/main" val="2477484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Literature</a:t>
            </a:r>
            <a:endParaRPr dirty="0"/>
          </a:p>
        </p:txBody>
      </p:sp>
      <p:sp>
        <p:nvSpPr>
          <p:cNvPr id="11428" name="Google Shape;11428;p78"/>
          <p:cNvSpPr txBox="1">
            <a:spLocks noGrp="1"/>
          </p:cNvSpPr>
          <p:nvPr>
            <p:ph type="subTitle" idx="3"/>
          </p:nvPr>
        </p:nvSpPr>
        <p:spPr>
          <a:xfrm>
            <a:off x="4809600" y="1584462"/>
            <a:ext cx="3386134" cy="1088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SzPct val="110000"/>
              <a:buFont typeface="Wingdings" pitchFamily="2" charset="2"/>
              <a:buChar char="ü"/>
            </a:pPr>
            <a:r>
              <a:rPr lang="cs-CZ" dirty="0" err="1"/>
              <a:t>Some</a:t>
            </a:r>
            <a:r>
              <a:rPr lang="cs-CZ" dirty="0"/>
              <a:t> </a:t>
            </a:r>
            <a:r>
              <a:rPr lang="cs-CZ" dirty="0" err="1"/>
              <a:t>empirical</a:t>
            </a:r>
            <a:r>
              <a:rPr lang="cs-CZ" dirty="0"/>
              <a:t> evidence</a:t>
            </a:r>
          </a:p>
          <a:p>
            <a:pPr marL="285750" lvl="0" indent="-285750" algn="l" rtl="0">
              <a:spcBef>
                <a:spcPts val="0"/>
              </a:spcBef>
              <a:spcAft>
                <a:spcPts val="1600"/>
              </a:spcAft>
              <a:buSzPct val="110000"/>
              <a:buFont typeface="Wingdings" pitchFamily="2" charset="2"/>
              <a:buChar char="ü"/>
            </a:pPr>
            <a:r>
              <a:rPr lang="cs-CZ" dirty="0" err="1"/>
              <a:t>Some</a:t>
            </a:r>
            <a:r>
              <a:rPr lang="cs-CZ" dirty="0"/>
              <a:t> </a:t>
            </a:r>
            <a:r>
              <a:rPr lang="cs-CZ" dirty="0" err="1"/>
              <a:t>theoretical</a:t>
            </a:r>
            <a:r>
              <a:rPr lang="cs-CZ" dirty="0"/>
              <a:t> support</a:t>
            </a:r>
          </a:p>
        </p:txBody>
      </p:sp>
      <p:sp>
        <p:nvSpPr>
          <p:cNvPr id="11429" name="Google Shape;11429;p78"/>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4EEDC"/>
                </a:solidFill>
              </a:rPr>
              <a:t>Hypothesis</a:t>
            </a:r>
            <a:endParaRPr dirty="0">
              <a:solidFill>
                <a:srgbClr val="F4EEDC"/>
              </a:solidFill>
            </a:endParaRPr>
          </a:p>
        </p:txBody>
      </p:sp>
      <p:sp>
        <p:nvSpPr>
          <p:cNvPr id="11430" name="Google Shape;11430;p78"/>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Larger flowers are more ecologically generalized than smaller flowers.</a:t>
            </a:r>
          </a:p>
        </p:txBody>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428;p78">
            <a:extLst>
              <a:ext uri="{FF2B5EF4-FFF2-40B4-BE49-F238E27FC236}">
                <a16:creationId xmlns:a16="http://schemas.microsoft.com/office/drawing/2014/main" id="{89D885EC-29E9-4841-8B8C-5DFD95400B47}"/>
              </a:ext>
            </a:extLst>
          </p:cNvPr>
          <p:cNvSpPr txBox="1">
            <a:spLocks/>
          </p:cNvSpPr>
          <p:nvPr/>
        </p:nvSpPr>
        <p:spPr>
          <a:xfrm>
            <a:off x="4789415" y="2758203"/>
            <a:ext cx="3386134" cy="1088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8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9pPr>
          </a:lstStyle>
          <a:p>
            <a:pPr marL="285750" indent="-285750">
              <a:spcAft>
                <a:spcPts val="1600"/>
              </a:spcAft>
              <a:buClr>
                <a:srgbClr val="FF0000"/>
              </a:buClr>
              <a:buSzPct val="100000"/>
              <a:buFont typeface="Zapf Dingbats"/>
              <a:buChar char="✕"/>
            </a:pPr>
            <a:r>
              <a:rPr lang="cs-CZ" dirty="0" err="1"/>
              <a:t>Flower</a:t>
            </a:r>
            <a:r>
              <a:rPr lang="cs-CZ" dirty="0"/>
              <a:t> </a:t>
            </a:r>
            <a:r>
              <a:rPr lang="cs-CZ" dirty="0" err="1"/>
              <a:t>size</a:t>
            </a:r>
            <a:r>
              <a:rPr lang="cs-CZ" dirty="0"/>
              <a:t> </a:t>
            </a:r>
            <a:r>
              <a:rPr lang="cs-CZ" dirty="0" err="1"/>
              <a:t>is</a:t>
            </a:r>
            <a:r>
              <a:rPr lang="cs-CZ" dirty="0"/>
              <a:t> </a:t>
            </a:r>
            <a:r>
              <a:rPr lang="cs-CZ" dirty="0" err="1"/>
              <a:t>often</a:t>
            </a:r>
            <a:r>
              <a:rPr lang="cs-CZ" dirty="0"/>
              <a:t> </a:t>
            </a:r>
            <a:r>
              <a:rPr lang="cs-CZ" dirty="0" err="1"/>
              <a:t>correlated</a:t>
            </a:r>
            <a:r>
              <a:rPr lang="cs-CZ" dirty="0"/>
              <a:t> </a:t>
            </a:r>
            <a:r>
              <a:rPr lang="cs-CZ" dirty="0" err="1"/>
              <a:t>with</a:t>
            </a:r>
            <a:r>
              <a:rPr lang="cs-CZ" dirty="0"/>
              <a:t> </a:t>
            </a:r>
            <a:r>
              <a:rPr lang="cs-CZ" dirty="0" err="1"/>
              <a:t>reward</a:t>
            </a:r>
            <a:r>
              <a:rPr lang="cs-CZ" dirty="0"/>
              <a:t> </a:t>
            </a:r>
            <a:r>
              <a:rPr lang="cs-CZ" dirty="0" err="1"/>
              <a:t>size</a:t>
            </a:r>
            <a:r>
              <a:rPr lang="cs-CZ" dirty="0"/>
              <a:t>.</a:t>
            </a:r>
          </a:p>
        </p:txBody>
      </p:sp>
      <p:sp>
        <p:nvSpPr>
          <p:cNvPr id="2" name="TextovéPole 1">
            <a:extLst>
              <a:ext uri="{FF2B5EF4-FFF2-40B4-BE49-F238E27FC236}">
                <a16:creationId xmlns:a16="http://schemas.microsoft.com/office/drawing/2014/main" id="{8FDF726C-2C51-EE46-B61B-C5FE5AEC597B}"/>
              </a:ext>
            </a:extLst>
          </p:cNvPr>
          <p:cNvSpPr txBox="1"/>
          <p:nvPr/>
        </p:nvSpPr>
        <p:spPr>
          <a:xfrm>
            <a:off x="8595" y="520250"/>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3</a:t>
            </a:r>
          </a:p>
        </p:txBody>
      </p:sp>
    </p:spTree>
    <p:extLst>
      <p:ext uri="{BB962C8B-B14F-4D97-AF65-F5344CB8AC3E}">
        <p14:creationId xmlns:p14="http://schemas.microsoft.com/office/powerpoint/2010/main" val="2646090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377"/>
        <p:cNvGrpSpPr/>
        <p:nvPr/>
      </p:nvGrpSpPr>
      <p:grpSpPr>
        <a:xfrm>
          <a:off x="0" y="0"/>
          <a:ext cx="0" cy="0"/>
          <a:chOff x="0" y="0"/>
          <a:chExt cx="0" cy="0"/>
        </a:xfrm>
      </p:grpSpPr>
      <p:sp>
        <p:nvSpPr>
          <p:cNvPr id="11378" name="Google Shape;11378;p74"/>
          <p:cNvSpPr txBox="1">
            <a:spLocks noGrp="1"/>
          </p:cNvSpPr>
          <p:nvPr>
            <p:ph type="title"/>
          </p:nvPr>
        </p:nvSpPr>
        <p:spPr>
          <a:xfrm>
            <a:off x="1855350" y="630000"/>
            <a:ext cx="1922700" cy="120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1379" name="Google Shape;11379;p74"/>
          <p:cNvSpPr txBox="1">
            <a:spLocks noGrp="1"/>
          </p:cNvSpPr>
          <p:nvPr>
            <p:ph type="ctrTitle" idx="2"/>
          </p:nvPr>
        </p:nvSpPr>
        <p:spPr>
          <a:xfrm>
            <a:off x="1855350" y="1679850"/>
            <a:ext cx="3510602"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Theoretical background</a:t>
            </a:r>
            <a:endParaRPr dirty="0"/>
          </a:p>
        </p:txBody>
      </p:sp>
      <p:sp>
        <p:nvSpPr>
          <p:cNvPr id="11380" name="Google Shape;11380;p74"/>
          <p:cNvSpPr txBox="1">
            <a:spLocks noGrp="1"/>
          </p:cNvSpPr>
          <p:nvPr>
            <p:ph type="subTitle" idx="1"/>
          </p:nvPr>
        </p:nvSpPr>
        <p:spPr>
          <a:xfrm>
            <a:off x="1855350" y="2933475"/>
            <a:ext cx="3234000" cy="79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dirty="0"/>
              <a:t>Concept of specialization</a:t>
            </a:r>
          </a:p>
        </p:txBody>
      </p:sp>
      <p:grpSp>
        <p:nvGrpSpPr>
          <p:cNvPr id="5" name="Google Shape;452;p3">
            <a:extLst>
              <a:ext uri="{FF2B5EF4-FFF2-40B4-BE49-F238E27FC236}">
                <a16:creationId xmlns:a16="http://schemas.microsoft.com/office/drawing/2014/main" id="{70B640D6-28A5-AF4F-A6B6-6F49E7525E99}"/>
              </a:ext>
            </a:extLst>
          </p:cNvPr>
          <p:cNvGrpSpPr/>
          <p:nvPr/>
        </p:nvGrpSpPr>
        <p:grpSpPr>
          <a:xfrm rot="9693741">
            <a:off x="-951246" y="903618"/>
            <a:ext cx="2305407" cy="3543488"/>
            <a:chOff x="1292750" y="2594800"/>
            <a:chExt cx="1722100" cy="2646925"/>
          </a:xfrm>
        </p:grpSpPr>
        <p:sp>
          <p:nvSpPr>
            <p:cNvPr id="6" name="Google Shape;453;p3">
              <a:extLst>
                <a:ext uri="{FF2B5EF4-FFF2-40B4-BE49-F238E27FC236}">
                  <a16:creationId xmlns:a16="http://schemas.microsoft.com/office/drawing/2014/main" id="{EBA8A8E5-40B9-AF46-B7A0-D7738C53D01C}"/>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4;p3">
              <a:extLst>
                <a:ext uri="{FF2B5EF4-FFF2-40B4-BE49-F238E27FC236}">
                  <a16:creationId xmlns:a16="http://schemas.microsoft.com/office/drawing/2014/main" id="{4A02CBCF-F43C-6E4D-B55F-1A959ECEBD77}"/>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5;p3">
              <a:extLst>
                <a:ext uri="{FF2B5EF4-FFF2-40B4-BE49-F238E27FC236}">
                  <a16:creationId xmlns:a16="http://schemas.microsoft.com/office/drawing/2014/main" id="{D6E7F690-3030-514D-A210-B32E46786876}"/>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3">
              <a:extLst>
                <a:ext uri="{FF2B5EF4-FFF2-40B4-BE49-F238E27FC236}">
                  <a16:creationId xmlns:a16="http://schemas.microsoft.com/office/drawing/2014/main" id="{A6E48D3B-A8C0-584B-B0E6-416FC2B31089}"/>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7;p3">
              <a:extLst>
                <a:ext uri="{FF2B5EF4-FFF2-40B4-BE49-F238E27FC236}">
                  <a16:creationId xmlns:a16="http://schemas.microsoft.com/office/drawing/2014/main" id="{BB7B5E16-3546-E342-8FF6-42F0B7FD8172}"/>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8;p3">
              <a:extLst>
                <a:ext uri="{FF2B5EF4-FFF2-40B4-BE49-F238E27FC236}">
                  <a16:creationId xmlns:a16="http://schemas.microsoft.com/office/drawing/2014/main" id="{DC6814C3-67F7-1049-8C6C-BE1253369DF8}"/>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3">
              <a:extLst>
                <a:ext uri="{FF2B5EF4-FFF2-40B4-BE49-F238E27FC236}">
                  <a16:creationId xmlns:a16="http://schemas.microsoft.com/office/drawing/2014/main" id="{D9D08C48-CFA6-734D-83A3-EF91E2B07B7B}"/>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3">
              <a:extLst>
                <a:ext uri="{FF2B5EF4-FFF2-40B4-BE49-F238E27FC236}">
                  <a16:creationId xmlns:a16="http://schemas.microsoft.com/office/drawing/2014/main" id="{B2D194C0-FC82-6F44-BBA5-165C5F0AADA8}"/>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3">
              <a:extLst>
                <a:ext uri="{FF2B5EF4-FFF2-40B4-BE49-F238E27FC236}">
                  <a16:creationId xmlns:a16="http://schemas.microsoft.com/office/drawing/2014/main" id="{624EDC0F-F31A-6344-BA82-1CA2F36886D7}"/>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2;p3">
              <a:extLst>
                <a:ext uri="{FF2B5EF4-FFF2-40B4-BE49-F238E27FC236}">
                  <a16:creationId xmlns:a16="http://schemas.microsoft.com/office/drawing/2014/main" id="{7E76F742-E5EA-D749-B61D-E1F8B51872D4}"/>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3;p3">
              <a:extLst>
                <a:ext uri="{FF2B5EF4-FFF2-40B4-BE49-F238E27FC236}">
                  <a16:creationId xmlns:a16="http://schemas.microsoft.com/office/drawing/2014/main" id="{FD92384A-7AD1-CA48-BBE2-E1B31B07BB97}"/>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4;p3">
              <a:extLst>
                <a:ext uri="{FF2B5EF4-FFF2-40B4-BE49-F238E27FC236}">
                  <a16:creationId xmlns:a16="http://schemas.microsoft.com/office/drawing/2014/main" id="{95B54329-D75E-F841-98E5-278D7CADA3DB}"/>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p3">
              <a:extLst>
                <a:ext uri="{FF2B5EF4-FFF2-40B4-BE49-F238E27FC236}">
                  <a16:creationId xmlns:a16="http://schemas.microsoft.com/office/drawing/2014/main" id="{DCF66E85-40A1-644B-807A-106433AF21A8}"/>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3">
              <a:extLst>
                <a:ext uri="{FF2B5EF4-FFF2-40B4-BE49-F238E27FC236}">
                  <a16:creationId xmlns:a16="http://schemas.microsoft.com/office/drawing/2014/main" id="{30E237D8-C3E5-D14F-AF30-1867DF78E233}"/>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7;p3">
              <a:extLst>
                <a:ext uri="{FF2B5EF4-FFF2-40B4-BE49-F238E27FC236}">
                  <a16:creationId xmlns:a16="http://schemas.microsoft.com/office/drawing/2014/main" id="{377CE251-C605-4347-8786-D3360353C574}"/>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8;p3">
              <a:extLst>
                <a:ext uri="{FF2B5EF4-FFF2-40B4-BE49-F238E27FC236}">
                  <a16:creationId xmlns:a16="http://schemas.microsoft.com/office/drawing/2014/main" id="{4E94717B-49A5-C846-B8E5-5DC91AF70D22}"/>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p3">
              <a:extLst>
                <a:ext uri="{FF2B5EF4-FFF2-40B4-BE49-F238E27FC236}">
                  <a16:creationId xmlns:a16="http://schemas.microsoft.com/office/drawing/2014/main" id="{8D5080DA-BB2F-C044-891A-01A4F430E2B5}"/>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0;p3">
              <a:extLst>
                <a:ext uri="{FF2B5EF4-FFF2-40B4-BE49-F238E27FC236}">
                  <a16:creationId xmlns:a16="http://schemas.microsoft.com/office/drawing/2014/main" id="{95C0FC6F-F86E-F04A-B272-B6E9AE9779F4}"/>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1;p3">
              <a:extLst>
                <a:ext uri="{FF2B5EF4-FFF2-40B4-BE49-F238E27FC236}">
                  <a16:creationId xmlns:a16="http://schemas.microsoft.com/office/drawing/2014/main" id="{CC745A08-5699-A440-9ED7-5CFC8CF41FDE}"/>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2;p3">
              <a:extLst>
                <a:ext uri="{FF2B5EF4-FFF2-40B4-BE49-F238E27FC236}">
                  <a16:creationId xmlns:a16="http://schemas.microsoft.com/office/drawing/2014/main" id="{9A13F1D6-84DC-1C4D-A9BF-FAD6954B8820}"/>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3;p3">
              <a:extLst>
                <a:ext uri="{FF2B5EF4-FFF2-40B4-BE49-F238E27FC236}">
                  <a16:creationId xmlns:a16="http://schemas.microsoft.com/office/drawing/2014/main" id="{0BB67100-6004-3047-8504-E0C4FB99FBB0}"/>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3">
              <a:extLst>
                <a:ext uri="{FF2B5EF4-FFF2-40B4-BE49-F238E27FC236}">
                  <a16:creationId xmlns:a16="http://schemas.microsoft.com/office/drawing/2014/main" id="{0AB508D6-DE60-1543-B1B5-5177EB6ECCE5}"/>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5;p3">
              <a:extLst>
                <a:ext uri="{FF2B5EF4-FFF2-40B4-BE49-F238E27FC236}">
                  <a16:creationId xmlns:a16="http://schemas.microsoft.com/office/drawing/2014/main" id="{A18CEB52-4C72-C04D-8C15-A7A7DD13CCFF}"/>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p3">
              <a:extLst>
                <a:ext uri="{FF2B5EF4-FFF2-40B4-BE49-F238E27FC236}">
                  <a16:creationId xmlns:a16="http://schemas.microsoft.com/office/drawing/2014/main" id="{70D69715-8013-B24E-A941-B90C5B3E7375}"/>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p3">
              <a:extLst>
                <a:ext uri="{FF2B5EF4-FFF2-40B4-BE49-F238E27FC236}">
                  <a16:creationId xmlns:a16="http://schemas.microsoft.com/office/drawing/2014/main" id="{A0C90773-FCC3-4847-96A8-77F6C8D745A6}"/>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p3">
              <a:extLst>
                <a:ext uri="{FF2B5EF4-FFF2-40B4-BE49-F238E27FC236}">
                  <a16:creationId xmlns:a16="http://schemas.microsoft.com/office/drawing/2014/main" id="{48D5B3EC-DBA1-9E43-8447-ED54ED14417A}"/>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9;p3">
              <a:extLst>
                <a:ext uri="{FF2B5EF4-FFF2-40B4-BE49-F238E27FC236}">
                  <a16:creationId xmlns:a16="http://schemas.microsoft.com/office/drawing/2014/main" id="{E00A9161-79E5-2C45-B56D-405A84BDB1A0}"/>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0;p3">
              <a:extLst>
                <a:ext uri="{FF2B5EF4-FFF2-40B4-BE49-F238E27FC236}">
                  <a16:creationId xmlns:a16="http://schemas.microsoft.com/office/drawing/2014/main" id="{2F76BC24-24AF-4148-A2E0-4263A9EE4295}"/>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1;p3">
              <a:extLst>
                <a:ext uri="{FF2B5EF4-FFF2-40B4-BE49-F238E27FC236}">
                  <a16:creationId xmlns:a16="http://schemas.microsoft.com/office/drawing/2014/main" id="{FB2F22B7-D97D-E346-B1B9-7581C25B1B8D}"/>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3">
              <a:extLst>
                <a:ext uri="{FF2B5EF4-FFF2-40B4-BE49-F238E27FC236}">
                  <a16:creationId xmlns:a16="http://schemas.microsoft.com/office/drawing/2014/main" id="{B65D9ED1-A9DA-CD46-B0A4-1302553490BC}"/>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3;p3">
              <a:extLst>
                <a:ext uri="{FF2B5EF4-FFF2-40B4-BE49-F238E27FC236}">
                  <a16:creationId xmlns:a16="http://schemas.microsoft.com/office/drawing/2014/main" id="{836D3058-3F86-594E-B57E-9BB163056FEA}"/>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4;p3">
              <a:extLst>
                <a:ext uri="{FF2B5EF4-FFF2-40B4-BE49-F238E27FC236}">
                  <a16:creationId xmlns:a16="http://schemas.microsoft.com/office/drawing/2014/main" id="{1B3C9B96-17B8-214B-9BF5-6D9354BDDDCE}"/>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5;p3">
              <a:extLst>
                <a:ext uri="{FF2B5EF4-FFF2-40B4-BE49-F238E27FC236}">
                  <a16:creationId xmlns:a16="http://schemas.microsoft.com/office/drawing/2014/main" id="{5336A157-7656-0042-9236-D13CCCEDFF34}"/>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6;p3">
              <a:extLst>
                <a:ext uri="{FF2B5EF4-FFF2-40B4-BE49-F238E27FC236}">
                  <a16:creationId xmlns:a16="http://schemas.microsoft.com/office/drawing/2014/main" id="{18319A3E-45D7-F24E-B3A5-0E620181979B}"/>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7;p3">
              <a:extLst>
                <a:ext uri="{FF2B5EF4-FFF2-40B4-BE49-F238E27FC236}">
                  <a16:creationId xmlns:a16="http://schemas.microsoft.com/office/drawing/2014/main" id="{B6E7A4E6-E6C3-AE45-BD62-D0E3A0D3050E}"/>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3">
              <a:extLst>
                <a:ext uri="{FF2B5EF4-FFF2-40B4-BE49-F238E27FC236}">
                  <a16:creationId xmlns:a16="http://schemas.microsoft.com/office/drawing/2014/main" id="{2A086412-CF7F-4743-81B7-D1BF81CA842C}"/>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3">
              <a:extLst>
                <a:ext uri="{FF2B5EF4-FFF2-40B4-BE49-F238E27FC236}">
                  <a16:creationId xmlns:a16="http://schemas.microsoft.com/office/drawing/2014/main" id="{4CBC9DBB-A110-B249-8C11-92A49001C785}"/>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3">
              <a:extLst>
                <a:ext uri="{FF2B5EF4-FFF2-40B4-BE49-F238E27FC236}">
                  <a16:creationId xmlns:a16="http://schemas.microsoft.com/office/drawing/2014/main" id="{F6640E8C-D0F3-9C48-89A0-919BFC90B77A}"/>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3">
              <a:extLst>
                <a:ext uri="{FF2B5EF4-FFF2-40B4-BE49-F238E27FC236}">
                  <a16:creationId xmlns:a16="http://schemas.microsoft.com/office/drawing/2014/main" id="{B2181503-D09D-6E42-806F-93F1A02EEA64}"/>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2;p3">
              <a:extLst>
                <a:ext uri="{FF2B5EF4-FFF2-40B4-BE49-F238E27FC236}">
                  <a16:creationId xmlns:a16="http://schemas.microsoft.com/office/drawing/2014/main" id="{81FB8E49-F928-F649-A6CF-64A73CBB340B}"/>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3;p3">
              <a:extLst>
                <a:ext uri="{FF2B5EF4-FFF2-40B4-BE49-F238E27FC236}">
                  <a16:creationId xmlns:a16="http://schemas.microsoft.com/office/drawing/2014/main" id="{6A06360A-F5C6-EC40-8D97-56D11D57D07A}"/>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4;p3">
              <a:extLst>
                <a:ext uri="{FF2B5EF4-FFF2-40B4-BE49-F238E27FC236}">
                  <a16:creationId xmlns:a16="http://schemas.microsoft.com/office/drawing/2014/main" id="{1A5CF982-79B9-D64E-8402-45F0BBBD9EAB}"/>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5;p3">
              <a:extLst>
                <a:ext uri="{FF2B5EF4-FFF2-40B4-BE49-F238E27FC236}">
                  <a16:creationId xmlns:a16="http://schemas.microsoft.com/office/drawing/2014/main" id="{3841BA5B-4A2F-7F48-B474-90D77B834EF3}"/>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p3">
              <a:extLst>
                <a:ext uri="{FF2B5EF4-FFF2-40B4-BE49-F238E27FC236}">
                  <a16:creationId xmlns:a16="http://schemas.microsoft.com/office/drawing/2014/main" id="{B0E15726-4DAF-1E41-B0A0-97BE2708A5DA}"/>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7;p3">
              <a:extLst>
                <a:ext uri="{FF2B5EF4-FFF2-40B4-BE49-F238E27FC236}">
                  <a16:creationId xmlns:a16="http://schemas.microsoft.com/office/drawing/2014/main" id="{754B656D-EAF9-714C-BCFC-2B3A92733C05}"/>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8;p3">
              <a:extLst>
                <a:ext uri="{FF2B5EF4-FFF2-40B4-BE49-F238E27FC236}">
                  <a16:creationId xmlns:a16="http://schemas.microsoft.com/office/drawing/2014/main" id="{94919738-CA3F-D546-B723-640C98DA9896}"/>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9;p3">
              <a:extLst>
                <a:ext uri="{FF2B5EF4-FFF2-40B4-BE49-F238E27FC236}">
                  <a16:creationId xmlns:a16="http://schemas.microsoft.com/office/drawing/2014/main" id="{D2DE7ABF-89AE-BB47-8E7D-29DDA7BAF6AD}"/>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0;p3">
              <a:extLst>
                <a:ext uri="{FF2B5EF4-FFF2-40B4-BE49-F238E27FC236}">
                  <a16:creationId xmlns:a16="http://schemas.microsoft.com/office/drawing/2014/main" id="{EE93DF09-541F-3D46-BC0D-1240F995A243}"/>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1;p3">
              <a:extLst>
                <a:ext uri="{FF2B5EF4-FFF2-40B4-BE49-F238E27FC236}">
                  <a16:creationId xmlns:a16="http://schemas.microsoft.com/office/drawing/2014/main" id="{45EF847E-8669-8A41-8C8F-C571472A9F58}"/>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2;p3">
              <a:extLst>
                <a:ext uri="{FF2B5EF4-FFF2-40B4-BE49-F238E27FC236}">
                  <a16:creationId xmlns:a16="http://schemas.microsoft.com/office/drawing/2014/main" id="{F6AD371A-0DDF-1641-8E53-7A7BDB0495DB}"/>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3;p3">
              <a:extLst>
                <a:ext uri="{FF2B5EF4-FFF2-40B4-BE49-F238E27FC236}">
                  <a16:creationId xmlns:a16="http://schemas.microsoft.com/office/drawing/2014/main" id="{D43E21FC-1417-FB4D-BCA5-144D14DEBAA8}"/>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4;p3">
              <a:extLst>
                <a:ext uri="{FF2B5EF4-FFF2-40B4-BE49-F238E27FC236}">
                  <a16:creationId xmlns:a16="http://schemas.microsoft.com/office/drawing/2014/main" id="{4A489377-0FF5-BD45-BCF0-63B6A49FC677}"/>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5;p3">
              <a:extLst>
                <a:ext uri="{FF2B5EF4-FFF2-40B4-BE49-F238E27FC236}">
                  <a16:creationId xmlns:a16="http://schemas.microsoft.com/office/drawing/2014/main" id="{450F6FC2-F344-084C-9FEB-AD3012BECC68}"/>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6;p3">
              <a:extLst>
                <a:ext uri="{FF2B5EF4-FFF2-40B4-BE49-F238E27FC236}">
                  <a16:creationId xmlns:a16="http://schemas.microsoft.com/office/drawing/2014/main" id="{DAF84EBB-4100-8A49-BA55-5C9EA5C85A42}"/>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7;p3">
              <a:extLst>
                <a:ext uri="{FF2B5EF4-FFF2-40B4-BE49-F238E27FC236}">
                  <a16:creationId xmlns:a16="http://schemas.microsoft.com/office/drawing/2014/main" id="{95C60CAC-B5F9-4C4D-BC91-4D3D924A028E}"/>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p3">
              <a:extLst>
                <a:ext uri="{FF2B5EF4-FFF2-40B4-BE49-F238E27FC236}">
                  <a16:creationId xmlns:a16="http://schemas.microsoft.com/office/drawing/2014/main" id="{8502EA60-B6B0-1644-A30A-5282AC133DD6}"/>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p3">
              <a:extLst>
                <a:ext uri="{FF2B5EF4-FFF2-40B4-BE49-F238E27FC236}">
                  <a16:creationId xmlns:a16="http://schemas.microsoft.com/office/drawing/2014/main" id="{A0E81F3B-7E25-A04B-A816-5761051345B4}"/>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0;p3">
              <a:extLst>
                <a:ext uri="{FF2B5EF4-FFF2-40B4-BE49-F238E27FC236}">
                  <a16:creationId xmlns:a16="http://schemas.microsoft.com/office/drawing/2014/main" id="{B8F39AAC-65A4-EA41-813A-667D0C82327D}"/>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1;p3">
              <a:extLst>
                <a:ext uri="{FF2B5EF4-FFF2-40B4-BE49-F238E27FC236}">
                  <a16:creationId xmlns:a16="http://schemas.microsoft.com/office/drawing/2014/main" id="{406C911B-F7F4-FB42-9CD9-D86D062ABEB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2;p3">
              <a:extLst>
                <a:ext uri="{FF2B5EF4-FFF2-40B4-BE49-F238E27FC236}">
                  <a16:creationId xmlns:a16="http://schemas.microsoft.com/office/drawing/2014/main" id="{B66D2E9F-B2F5-BA49-9740-4D22C0824C17}"/>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3;p3">
              <a:extLst>
                <a:ext uri="{FF2B5EF4-FFF2-40B4-BE49-F238E27FC236}">
                  <a16:creationId xmlns:a16="http://schemas.microsoft.com/office/drawing/2014/main" id="{69A7A71E-0175-FB49-902C-70E461D89443}"/>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p3">
              <a:extLst>
                <a:ext uri="{FF2B5EF4-FFF2-40B4-BE49-F238E27FC236}">
                  <a16:creationId xmlns:a16="http://schemas.microsoft.com/office/drawing/2014/main" id="{1A834795-13B2-494F-A13F-6CA1A5BA3894}"/>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5;p3">
              <a:extLst>
                <a:ext uri="{FF2B5EF4-FFF2-40B4-BE49-F238E27FC236}">
                  <a16:creationId xmlns:a16="http://schemas.microsoft.com/office/drawing/2014/main" id="{2804E23B-FCEF-9449-BD51-B822244C7AAB}"/>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6;p3">
              <a:extLst>
                <a:ext uri="{FF2B5EF4-FFF2-40B4-BE49-F238E27FC236}">
                  <a16:creationId xmlns:a16="http://schemas.microsoft.com/office/drawing/2014/main" id="{55040F8B-F43C-FA42-9957-EC31535FC439}"/>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7;p3">
              <a:extLst>
                <a:ext uri="{FF2B5EF4-FFF2-40B4-BE49-F238E27FC236}">
                  <a16:creationId xmlns:a16="http://schemas.microsoft.com/office/drawing/2014/main" id="{A77B78E1-61BB-0D43-8E8B-489E33C53B5D}"/>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8;p3">
              <a:extLst>
                <a:ext uri="{FF2B5EF4-FFF2-40B4-BE49-F238E27FC236}">
                  <a16:creationId xmlns:a16="http://schemas.microsoft.com/office/drawing/2014/main" id="{9A55D2DB-25B9-BD4F-89FA-4D2F73B9831E}"/>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9;p3">
              <a:extLst>
                <a:ext uri="{FF2B5EF4-FFF2-40B4-BE49-F238E27FC236}">
                  <a16:creationId xmlns:a16="http://schemas.microsoft.com/office/drawing/2014/main" id="{22211450-EA87-4D49-BA09-98968F22F96C}"/>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0;p3">
              <a:extLst>
                <a:ext uri="{FF2B5EF4-FFF2-40B4-BE49-F238E27FC236}">
                  <a16:creationId xmlns:a16="http://schemas.microsoft.com/office/drawing/2014/main" id="{5DBF8FC3-6820-4040-AA27-A48AAE395552}"/>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1;p3">
              <a:extLst>
                <a:ext uri="{FF2B5EF4-FFF2-40B4-BE49-F238E27FC236}">
                  <a16:creationId xmlns:a16="http://schemas.microsoft.com/office/drawing/2014/main" id="{A9E852F1-92A5-084B-B7D1-B09A1FCFB98F}"/>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2;p3">
              <a:extLst>
                <a:ext uri="{FF2B5EF4-FFF2-40B4-BE49-F238E27FC236}">
                  <a16:creationId xmlns:a16="http://schemas.microsoft.com/office/drawing/2014/main" id="{FACC142E-3AEE-1A47-AD0B-996EB9D2736F}"/>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3;p3">
              <a:extLst>
                <a:ext uri="{FF2B5EF4-FFF2-40B4-BE49-F238E27FC236}">
                  <a16:creationId xmlns:a16="http://schemas.microsoft.com/office/drawing/2014/main" id="{BF3C60AB-4C42-4C46-BC19-4B5290B87781}"/>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4;p3">
              <a:extLst>
                <a:ext uri="{FF2B5EF4-FFF2-40B4-BE49-F238E27FC236}">
                  <a16:creationId xmlns:a16="http://schemas.microsoft.com/office/drawing/2014/main" id="{E6D6C5A8-A183-AD41-A6B7-B861C676C3E9}"/>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5;p3">
              <a:extLst>
                <a:ext uri="{FF2B5EF4-FFF2-40B4-BE49-F238E27FC236}">
                  <a16:creationId xmlns:a16="http://schemas.microsoft.com/office/drawing/2014/main" id="{A1DE1DDF-3155-EE4B-AB6C-1C522BE460CD}"/>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6;p3">
              <a:extLst>
                <a:ext uri="{FF2B5EF4-FFF2-40B4-BE49-F238E27FC236}">
                  <a16:creationId xmlns:a16="http://schemas.microsoft.com/office/drawing/2014/main" id="{76A6F353-61C9-9740-8A93-FFFAE2B65F52}"/>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7;p3">
              <a:extLst>
                <a:ext uri="{FF2B5EF4-FFF2-40B4-BE49-F238E27FC236}">
                  <a16:creationId xmlns:a16="http://schemas.microsoft.com/office/drawing/2014/main" id="{C1EF1D2D-B293-F848-B29C-24E7F22152CF}"/>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8;p3">
              <a:extLst>
                <a:ext uri="{FF2B5EF4-FFF2-40B4-BE49-F238E27FC236}">
                  <a16:creationId xmlns:a16="http://schemas.microsoft.com/office/drawing/2014/main" id="{F01A0DA4-4F46-5045-AB3F-75C328D898C9}"/>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29;p3">
              <a:extLst>
                <a:ext uri="{FF2B5EF4-FFF2-40B4-BE49-F238E27FC236}">
                  <a16:creationId xmlns:a16="http://schemas.microsoft.com/office/drawing/2014/main" id="{AF5ADD4D-F429-4147-81BB-FE615792E4EB}"/>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30;p3">
              <a:extLst>
                <a:ext uri="{FF2B5EF4-FFF2-40B4-BE49-F238E27FC236}">
                  <a16:creationId xmlns:a16="http://schemas.microsoft.com/office/drawing/2014/main" id="{AEA7D95F-767E-924B-B1EF-CDAE57AE0F71}"/>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1;p3">
              <a:extLst>
                <a:ext uri="{FF2B5EF4-FFF2-40B4-BE49-F238E27FC236}">
                  <a16:creationId xmlns:a16="http://schemas.microsoft.com/office/drawing/2014/main" id="{6F8111C5-6AB6-D146-AD02-7F5ACC1E96F1}"/>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32;p3">
              <a:extLst>
                <a:ext uri="{FF2B5EF4-FFF2-40B4-BE49-F238E27FC236}">
                  <a16:creationId xmlns:a16="http://schemas.microsoft.com/office/drawing/2014/main" id="{6FFB453D-8C23-9544-B0DB-62B5AAE00E34}"/>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3">
              <a:extLst>
                <a:ext uri="{FF2B5EF4-FFF2-40B4-BE49-F238E27FC236}">
                  <a16:creationId xmlns:a16="http://schemas.microsoft.com/office/drawing/2014/main" id="{B46A0AB6-0CEE-9141-BC65-C5D8E4DBAE3F}"/>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3">
              <a:extLst>
                <a:ext uri="{FF2B5EF4-FFF2-40B4-BE49-F238E27FC236}">
                  <a16:creationId xmlns:a16="http://schemas.microsoft.com/office/drawing/2014/main" id="{A2EDE8AB-37DD-714A-A65E-6089FA5E519F}"/>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3">
              <a:extLst>
                <a:ext uri="{FF2B5EF4-FFF2-40B4-BE49-F238E27FC236}">
                  <a16:creationId xmlns:a16="http://schemas.microsoft.com/office/drawing/2014/main" id="{79143EBF-0ABE-C042-A4B4-2F17F1487DBE}"/>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3">
              <a:extLst>
                <a:ext uri="{FF2B5EF4-FFF2-40B4-BE49-F238E27FC236}">
                  <a16:creationId xmlns:a16="http://schemas.microsoft.com/office/drawing/2014/main" id="{9DAB346B-A1BB-F148-8A6B-BE4AA548897A}"/>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3">
              <a:extLst>
                <a:ext uri="{FF2B5EF4-FFF2-40B4-BE49-F238E27FC236}">
                  <a16:creationId xmlns:a16="http://schemas.microsoft.com/office/drawing/2014/main" id="{4DF8F2BC-E435-0F4A-88B6-6D2542DAFE27}"/>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3">
              <a:extLst>
                <a:ext uri="{FF2B5EF4-FFF2-40B4-BE49-F238E27FC236}">
                  <a16:creationId xmlns:a16="http://schemas.microsoft.com/office/drawing/2014/main" id="{94475015-1B6A-F248-BABA-FCFEB29757B9}"/>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3">
              <a:extLst>
                <a:ext uri="{FF2B5EF4-FFF2-40B4-BE49-F238E27FC236}">
                  <a16:creationId xmlns:a16="http://schemas.microsoft.com/office/drawing/2014/main" id="{301BA617-8F98-5E4A-9A00-6FDEA1E19581}"/>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40;p3">
            <a:extLst>
              <a:ext uri="{FF2B5EF4-FFF2-40B4-BE49-F238E27FC236}">
                <a16:creationId xmlns:a16="http://schemas.microsoft.com/office/drawing/2014/main" id="{FD5532F0-A61A-B34E-A397-99E1F1BE7080}"/>
              </a:ext>
            </a:extLst>
          </p:cNvPr>
          <p:cNvGrpSpPr/>
          <p:nvPr/>
        </p:nvGrpSpPr>
        <p:grpSpPr>
          <a:xfrm rot="194251">
            <a:off x="7537260" y="160378"/>
            <a:ext cx="2060764" cy="3606722"/>
            <a:chOff x="4583450" y="341650"/>
            <a:chExt cx="1539450" cy="2694325"/>
          </a:xfrm>
        </p:grpSpPr>
        <p:sp>
          <p:nvSpPr>
            <p:cNvPr id="94" name="Google Shape;541;p3">
              <a:extLst>
                <a:ext uri="{FF2B5EF4-FFF2-40B4-BE49-F238E27FC236}">
                  <a16:creationId xmlns:a16="http://schemas.microsoft.com/office/drawing/2014/main" id="{8995FC06-7665-5D4D-8BC6-13798D194AEC}"/>
                </a:ext>
              </a:extLst>
            </p:cNvPr>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3">
              <a:extLst>
                <a:ext uri="{FF2B5EF4-FFF2-40B4-BE49-F238E27FC236}">
                  <a16:creationId xmlns:a16="http://schemas.microsoft.com/office/drawing/2014/main" id="{B98C1A8D-8358-2A4B-A1DA-099888AED8D8}"/>
                </a:ext>
              </a:extLst>
            </p:cNvPr>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3">
              <a:extLst>
                <a:ext uri="{FF2B5EF4-FFF2-40B4-BE49-F238E27FC236}">
                  <a16:creationId xmlns:a16="http://schemas.microsoft.com/office/drawing/2014/main" id="{E55233F7-1B54-2343-9F16-5814CDA089F6}"/>
                </a:ext>
              </a:extLst>
            </p:cNvPr>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3">
              <a:extLst>
                <a:ext uri="{FF2B5EF4-FFF2-40B4-BE49-F238E27FC236}">
                  <a16:creationId xmlns:a16="http://schemas.microsoft.com/office/drawing/2014/main" id="{35F07FDE-9C87-1246-914D-F9438F45CDC8}"/>
                </a:ext>
              </a:extLst>
            </p:cNvPr>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3">
              <a:extLst>
                <a:ext uri="{FF2B5EF4-FFF2-40B4-BE49-F238E27FC236}">
                  <a16:creationId xmlns:a16="http://schemas.microsoft.com/office/drawing/2014/main" id="{492551AE-8C13-AF45-A661-19E547F21C1E}"/>
                </a:ext>
              </a:extLst>
            </p:cNvPr>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46;p3">
              <a:extLst>
                <a:ext uri="{FF2B5EF4-FFF2-40B4-BE49-F238E27FC236}">
                  <a16:creationId xmlns:a16="http://schemas.microsoft.com/office/drawing/2014/main" id="{C602E377-6715-A344-9C53-D8C8AD41A509}"/>
                </a:ext>
              </a:extLst>
            </p:cNvPr>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47;p3">
              <a:extLst>
                <a:ext uri="{FF2B5EF4-FFF2-40B4-BE49-F238E27FC236}">
                  <a16:creationId xmlns:a16="http://schemas.microsoft.com/office/drawing/2014/main" id="{DBB50FF9-C62E-1347-B981-E4BDE769D5E2}"/>
                </a:ext>
              </a:extLst>
            </p:cNvPr>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48;p3">
              <a:extLst>
                <a:ext uri="{FF2B5EF4-FFF2-40B4-BE49-F238E27FC236}">
                  <a16:creationId xmlns:a16="http://schemas.microsoft.com/office/drawing/2014/main" id="{18CEE834-D1E9-FC40-B9DB-58AAAAB6A2CC}"/>
                </a:ext>
              </a:extLst>
            </p:cNvPr>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49;p3">
              <a:extLst>
                <a:ext uri="{FF2B5EF4-FFF2-40B4-BE49-F238E27FC236}">
                  <a16:creationId xmlns:a16="http://schemas.microsoft.com/office/drawing/2014/main" id="{D89E34E7-5FD4-B742-B3C0-4E2E357DE0FF}"/>
                </a:ext>
              </a:extLst>
            </p:cNvPr>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50;p3">
              <a:extLst>
                <a:ext uri="{FF2B5EF4-FFF2-40B4-BE49-F238E27FC236}">
                  <a16:creationId xmlns:a16="http://schemas.microsoft.com/office/drawing/2014/main" id="{F1876807-208A-6645-9BA9-E9C14C4CDE4C}"/>
                </a:ext>
              </a:extLst>
            </p:cNvPr>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1;p3">
              <a:extLst>
                <a:ext uri="{FF2B5EF4-FFF2-40B4-BE49-F238E27FC236}">
                  <a16:creationId xmlns:a16="http://schemas.microsoft.com/office/drawing/2014/main" id="{8BC29665-693E-AC4F-BADE-D7CD1E1CB6B8}"/>
                </a:ext>
              </a:extLst>
            </p:cNvPr>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52;p3">
              <a:extLst>
                <a:ext uri="{FF2B5EF4-FFF2-40B4-BE49-F238E27FC236}">
                  <a16:creationId xmlns:a16="http://schemas.microsoft.com/office/drawing/2014/main" id="{4D4464BB-09E3-2540-970A-10986B5951F5}"/>
                </a:ext>
              </a:extLst>
            </p:cNvPr>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3;p3">
              <a:extLst>
                <a:ext uri="{FF2B5EF4-FFF2-40B4-BE49-F238E27FC236}">
                  <a16:creationId xmlns:a16="http://schemas.microsoft.com/office/drawing/2014/main" id="{784FF47F-A416-644F-A3DA-C2ACA83C1C2B}"/>
                </a:ext>
              </a:extLst>
            </p:cNvPr>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54;p3">
              <a:extLst>
                <a:ext uri="{FF2B5EF4-FFF2-40B4-BE49-F238E27FC236}">
                  <a16:creationId xmlns:a16="http://schemas.microsoft.com/office/drawing/2014/main" id="{ACA076DE-C81F-934D-93DA-A7FB3009DDCD}"/>
                </a:ext>
              </a:extLst>
            </p:cNvPr>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55;p3">
              <a:extLst>
                <a:ext uri="{FF2B5EF4-FFF2-40B4-BE49-F238E27FC236}">
                  <a16:creationId xmlns:a16="http://schemas.microsoft.com/office/drawing/2014/main" id="{691BA22F-B3BA-9B42-B5B3-131F21037A4A}"/>
                </a:ext>
              </a:extLst>
            </p:cNvPr>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6;p3">
              <a:extLst>
                <a:ext uri="{FF2B5EF4-FFF2-40B4-BE49-F238E27FC236}">
                  <a16:creationId xmlns:a16="http://schemas.microsoft.com/office/drawing/2014/main" id="{AD141ECC-3586-E341-AE3D-450D81522E0C}"/>
                </a:ext>
              </a:extLst>
            </p:cNvPr>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7;p3">
              <a:extLst>
                <a:ext uri="{FF2B5EF4-FFF2-40B4-BE49-F238E27FC236}">
                  <a16:creationId xmlns:a16="http://schemas.microsoft.com/office/drawing/2014/main" id="{2B345BD7-DD73-3047-A5EF-9DE9ED530235}"/>
                </a:ext>
              </a:extLst>
            </p:cNvPr>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58;p3">
              <a:extLst>
                <a:ext uri="{FF2B5EF4-FFF2-40B4-BE49-F238E27FC236}">
                  <a16:creationId xmlns:a16="http://schemas.microsoft.com/office/drawing/2014/main" id="{A7FD2148-85BB-D348-914C-E166E76BF076}"/>
                </a:ext>
              </a:extLst>
            </p:cNvPr>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p3">
              <a:extLst>
                <a:ext uri="{FF2B5EF4-FFF2-40B4-BE49-F238E27FC236}">
                  <a16:creationId xmlns:a16="http://schemas.microsoft.com/office/drawing/2014/main" id="{A0638278-99A2-4849-A759-E9FC00907529}"/>
                </a:ext>
              </a:extLst>
            </p:cNvPr>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60;p3">
              <a:extLst>
                <a:ext uri="{FF2B5EF4-FFF2-40B4-BE49-F238E27FC236}">
                  <a16:creationId xmlns:a16="http://schemas.microsoft.com/office/drawing/2014/main" id="{4994A476-6461-9F4D-B62B-D509ED3992B9}"/>
                </a:ext>
              </a:extLst>
            </p:cNvPr>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61;p3">
              <a:extLst>
                <a:ext uri="{FF2B5EF4-FFF2-40B4-BE49-F238E27FC236}">
                  <a16:creationId xmlns:a16="http://schemas.microsoft.com/office/drawing/2014/main" id="{0029CA50-7487-8545-BB06-A68301879E15}"/>
                </a:ext>
              </a:extLst>
            </p:cNvPr>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62;p3">
              <a:extLst>
                <a:ext uri="{FF2B5EF4-FFF2-40B4-BE49-F238E27FC236}">
                  <a16:creationId xmlns:a16="http://schemas.microsoft.com/office/drawing/2014/main" id="{48D11C21-57C7-8647-9C40-E5D67E5BFED6}"/>
                </a:ext>
              </a:extLst>
            </p:cNvPr>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63;p3">
              <a:extLst>
                <a:ext uri="{FF2B5EF4-FFF2-40B4-BE49-F238E27FC236}">
                  <a16:creationId xmlns:a16="http://schemas.microsoft.com/office/drawing/2014/main" id="{DBA7ED04-E2E7-2F46-8D23-51DB6F507BAD}"/>
                </a:ext>
              </a:extLst>
            </p:cNvPr>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64;p3">
              <a:extLst>
                <a:ext uri="{FF2B5EF4-FFF2-40B4-BE49-F238E27FC236}">
                  <a16:creationId xmlns:a16="http://schemas.microsoft.com/office/drawing/2014/main" id="{DE5280DB-3C56-9941-BC3E-33A9A9AB2812}"/>
                </a:ext>
              </a:extLst>
            </p:cNvPr>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65;p3">
              <a:extLst>
                <a:ext uri="{FF2B5EF4-FFF2-40B4-BE49-F238E27FC236}">
                  <a16:creationId xmlns:a16="http://schemas.microsoft.com/office/drawing/2014/main" id="{405ABA7A-BD4A-884F-8E6F-7DE14D45A20F}"/>
                </a:ext>
              </a:extLst>
            </p:cNvPr>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66;p3">
              <a:extLst>
                <a:ext uri="{FF2B5EF4-FFF2-40B4-BE49-F238E27FC236}">
                  <a16:creationId xmlns:a16="http://schemas.microsoft.com/office/drawing/2014/main" id="{97DC3F8F-92D0-DC4C-A578-029405F31DA8}"/>
                </a:ext>
              </a:extLst>
            </p:cNvPr>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7;p3">
              <a:extLst>
                <a:ext uri="{FF2B5EF4-FFF2-40B4-BE49-F238E27FC236}">
                  <a16:creationId xmlns:a16="http://schemas.microsoft.com/office/drawing/2014/main" id="{41B2E826-58E1-034E-910D-E4AC5B10D4EA}"/>
                </a:ext>
              </a:extLst>
            </p:cNvPr>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8;p3">
              <a:extLst>
                <a:ext uri="{FF2B5EF4-FFF2-40B4-BE49-F238E27FC236}">
                  <a16:creationId xmlns:a16="http://schemas.microsoft.com/office/drawing/2014/main" id="{ABC09772-3D6C-B941-BC89-D4E3153E48CD}"/>
                </a:ext>
              </a:extLst>
            </p:cNvPr>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69;p3">
              <a:extLst>
                <a:ext uri="{FF2B5EF4-FFF2-40B4-BE49-F238E27FC236}">
                  <a16:creationId xmlns:a16="http://schemas.microsoft.com/office/drawing/2014/main" id="{AE4F5A7A-6C68-7D46-93D0-916CDCFA12A1}"/>
                </a:ext>
              </a:extLst>
            </p:cNvPr>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70;p3">
              <a:extLst>
                <a:ext uri="{FF2B5EF4-FFF2-40B4-BE49-F238E27FC236}">
                  <a16:creationId xmlns:a16="http://schemas.microsoft.com/office/drawing/2014/main" id="{70377457-1428-0A47-9072-672982F9090D}"/>
                </a:ext>
              </a:extLst>
            </p:cNvPr>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71;p3">
              <a:extLst>
                <a:ext uri="{FF2B5EF4-FFF2-40B4-BE49-F238E27FC236}">
                  <a16:creationId xmlns:a16="http://schemas.microsoft.com/office/drawing/2014/main" id="{62FF2ABF-A83C-ED44-B915-B49B65599EB1}"/>
                </a:ext>
              </a:extLst>
            </p:cNvPr>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72;p3">
              <a:extLst>
                <a:ext uri="{FF2B5EF4-FFF2-40B4-BE49-F238E27FC236}">
                  <a16:creationId xmlns:a16="http://schemas.microsoft.com/office/drawing/2014/main" id="{D10BB371-2CA0-0840-AC00-B5E9714FEE56}"/>
                </a:ext>
              </a:extLst>
            </p:cNvPr>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73;p3">
              <a:extLst>
                <a:ext uri="{FF2B5EF4-FFF2-40B4-BE49-F238E27FC236}">
                  <a16:creationId xmlns:a16="http://schemas.microsoft.com/office/drawing/2014/main" id="{9AA30C0D-1A4B-594A-9B29-D3F4282A14CD}"/>
                </a:ext>
              </a:extLst>
            </p:cNvPr>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74;p3">
              <a:extLst>
                <a:ext uri="{FF2B5EF4-FFF2-40B4-BE49-F238E27FC236}">
                  <a16:creationId xmlns:a16="http://schemas.microsoft.com/office/drawing/2014/main" id="{EA490178-5918-5B4B-A137-92AD530B8DA6}"/>
                </a:ext>
              </a:extLst>
            </p:cNvPr>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75;p3">
              <a:extLst>
                <a:ext uri="{FF2B5EF4-FFF2-40B4-BE49-F238E27FC236}">
                  <a16:creationId xmlns:a16="http://schemas.microsoft.com/office/drawing/2014/main" id="{5F4B4E85-2566-8C48-BEE1-E4EA77AF5690}"/>
                </a:ext>
              </a:extLst>
            </p:cNvPr>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76;p3">
              <a:extLst>
                <a:ext uri="{FF2B5EF4-FFF2-40B4-BE49-F238E27FC236}">
                  <a16:creationId xmlns:a16="http://schemas.microsoft.com/office/drawing/2014/main" id="{38B998E8-2202-5D43-A9D2-23192DEDC18E}"/>
                </a:ext>
              </a:extLst>
            </p:cNvPr>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77;p3">
              <a:extLst>
                <a:ext uri="{FF2B5EF4-FFF2-40B4-BE49-F238E27FC236}">
                  <a16:creationId xmlns:a16="http://schemas.microsoft.com/office/drawing/2014/main" id="{AEFD0CEC-FD0C-8E4B-9EE8-CC17D14EA6CD}"/>
                </a:ext>
              </a:extLst>
            </p:cNvPr>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78;p3">
              <a:extLst>
                <a:ext uri="{FF2B5EF4-FFF2-40B4-BE49-F238E27FC236}">
                  <a16:creationId xmlns:a16="http://schemas.microsoft.com/office/drawing/2014/main" id="{D12CD2C3-9F60-4441-9EDD-D59D1530E7F9}"/>
                </a:ext>
              </a:extLst>
            </p:cNvPr>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79;p3">
              <a:extLst>
                <a:ext uri="{FF2B5EF4-FFF2-40B4-BE49-F238E27FC236}">
                  <a16:creationId xmlns:a16="http://schemas.microsoft.com/office/drawing/2014/main" id="{FF4598C0-8EF5-F24C-A577-48E35F1DFBD6}"/>
                </a:ext>
              </a:extLst>
            </p:cNvPr>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p3">
              <a:extLst>
                <a:ext uri="{FF2B5EF4-FFF2-40B4-BE49-F238E27FC236}">
                  <a16:creationId xmlns:a16="http://schemas.microsoft.com/office/drawing/2014/main" id="{4BBD489E-5FCD-444E-9884-C6AE484B2647}"/>
                </a:ext>
              </a:extLst>
            </p:cNvPr>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1;p3">
              <a:extLst>
                <a:ext uri="{FF2B5EF4-FFF2-40B4-BE49-F238E27FC236}">
                  <a16:creationId xmlns:a16="http://schemas.microsoft.com/office/drawing/2014/main" id="{85172A0A-B504-3A43-86A1-BDDDF39F29AB}"/>
                </a:ext>
              </a:extLst>
            </p:cNvPr>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2;p3">
              <a:extLst>
                <a:ext uri="{FF2B5EF4-FFF2-40B4-BE49-F238E27FC236}">
                  <a16:creationId xmlns:a16="http://schemas.microsoft.com/office/drawing/2014/main" id="{692CD874-D186-614D-B75E-FEE2A3AC5543}"/>
                </a:ext>
              </a:extLst>
            </p:cNvPr>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3;p3">
              <a:extLst>
                <a:ext uri="{FF2B5EF4-FFF2-40B4-BE49-F238E27FC236}">
                  <a16:creationId xmlns:a16="http://schemas.microsoft.com/office/drawing/2014/main" id="{F10E6E09-2CF9-334A-ABA3-A6A61B1A3BA9}"/>
                </a:ext>
              </a:extLst>
            </p:cNvPr>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4;p3">
              <a:extLst>
                <a:ext uri="{FF2B5EF4-FFF2-40B4-BE49-F238E27FC236}">
                  <a16:creationId xmlns:a16="http://schemas.microsoft.com/office/drawing/2014/main" id="{51440B99-712A-6A4C-8152-0D7D6EA266C0}"/>
                </a:ext>
              </a:extLst>
            </p:cNvPr>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5;p3">
              <a:extLst>
                <a:ext uri="{FF2B5EF4-FFF2-40B4-BE49-F238E27FC236}">
                  <a16:creationId xmlns:a16="http://schemas.microsoft.com/office/drawing/2014/main" id="{E16B63E6-8C8A-4247-8BB9-FE9EBF4DCDA4}"/>
                </a:ext>
              </a:extLst>
            </p:cNvPr>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86;p3">
              <a:extLst>
                <a:ext uri="{FF2B5EF4-FFF2-40B4-BE49-F238E27FC236}">
                  <a16:creationId xmlns:a16="http://schemas.microsoft.com/office/drawing/2014/main" id="{A588E511-4403-4340-AE4E-2998C222C778}"/>
                </a:ext>
              </a:extLst>
            </p:cNvPr>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87;p3">
              <a:extLst>
                <a:ext uri="{FF2B5EF4-FFF2-40B4-BE49-F238E27FC236}">
                  <a16:creationId xmlns:a16="http://schemas.microsoft.com/office/drawing/2014/main" id="{505C1AE4-13BC-DD46-9B2B-8FDCAD15D69D}"/>
                </a:ext>
              </a:extLst>
            </p:cNvPr>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88;p3">
              <a:extLst>
                <a:ext uri="{FF2B5EF4-FFF2-40B4-BE49-F238E27FC236}">
                  <a16:creationId xmlns:a16="http://schemas.microsoft.com/office/drawing/2014/main" id="{AE2E819D-0639-0249-A26C-6C83FCD5EB60}"/>
                </a:ext>
              </a:extLst>
            </p:cNvPr>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89;p3">
              <a:extLst>
                <a:ext uri="{FF2B5EF4-FFF2-40B4-BE49-F238E27FC236}">
                  <a16:creationId xmlns:a16="http://schemas.microsoft.com/office/drawing/2014/main" id="{0E2B006C-8435-B744-8AEF-7CABB1C00A0F}"/>
                </a:ext>
              </a:extLst>
            </p:cNvPr>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90;p3">
              <a:extLst>
                <a:ext uri="{FF2B5EF4-FFF2-40B4-BE49-F238E27FC236}">
                  <a16:creationId xmlns:a16="http://schemas.microsoft.com/office/drawing/2014/main" id="{1DA46286-B140-0B46-B5A2-7B841A032CC8}"/>
                </a:ext>
              </a:extLst>
            </p:cNvPr>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91;p3">
              <a:extLst>
                <a:ext uri="{FF2B5EF4-FFF2-40B4-BE49-F238E27FC236}">
                  <a16:creationId xmlns:a16="http://schemas.microsoft.com/office/drawing/2014/main" id="{46A85BEC-2D0C-5940-93DC-58FE2131AC48}"/>
                </a:ext>
              </a:extLst>
            </p:cNvPr>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92;p3">
              <a:extLst>
                <a:ext uri="{FF2B5EF4-FFF2-40B4-BE49-F238E27FC236}">
                  <a16:creationId xmlns:a16="http://schemas.microsoft.com/office/drawing/2014/main" id="{25C6B2B3-ECDC-394C-8FC9-B127E1D6335C}"/>
                </a:ext>
              </a:extLst>
            </p:cNvPr>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93;p3">
              <a:extLst>
                <a:ext uri="{FF2B5EF4-FFF2-40B4-BE49-F238E27FC236}">
                  <a16:creationId xmlns:a16="http://schemas.microsoft.com/office/drawing/2014/main" id="{E79459F4-9842-5344-9802-3CA072BF93DD}"/>
                </a:ext>
              </a:extLst>
            </p:cNvPr>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94;p3">
              <a:extLst>
                <a:ext uri="{FF2B5EF4-FFF2-40B4-BE49-F238E27FC236}">
                  <a16:creationId xmlns:a16="http://schemas.microsoft.com/office/drawing/2014/main" id="{B00C9824-61C3-B64C-805E-EF315476B30B}"/>
                </a:ext>
              </a:extLst>
            </p:cNvPr>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95;p3">
              <a:extLst>
                <a:ext uri="{FF2B5EF4-FFF2-40B4-BE49-F238E27FC236}">
                  <a16:creationId xmlns:a16="http://schemas.microsoft.com/office/drawing/2014/main" id="{B40AA1DA-FF95-E448-BC86-11D8A6C6BA5E}"/>
                </a:ext>
              </a:extLst>
            </p:cNvPr>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96;p3">
              <a:extLst>
                <a:ext uri="{FF2B5EF4-FFF2-40B4-BE49-F238E27FC236}">
                  <a16:creationId xmlns:a16="http://schemas.microsoft.com/office/drawing/2014/main" id="{0E131A6B-2E5F-B549-B0D4-82DA61BCFA5E}"/>
                </a:ext>
              </a:extLst>
            </p:cNvPr>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97;p3">
              <a:extLst>
                <a:ext uri="{FF2B5EF4-FFF2-40B4-BE49-F238E27FC236}">
                  <a16:creationId xmlns:a16="http://schemas.microsoft.com/office/drawing/2014/main" id="{418B3497-4726-9B43-81D8-ABBAF1CDA202}"/>
                </a:ext>
              </a:extLst>
            </p:cNvPr>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98;p3">
              <a:extLst>
                <a:ext uri="{FF2B5EF4-FFF2-40B4-BE49-F238E27FC236}">
                  <a16:creationId xmlns:a16="http://schemas.microsoft.com/office/drawing/2014/main" id="{D75BBD96-7D26-ED47-B3DF-ED66941C8A75}"/>
                </a:ext>
              </a:extLst>
            </p:cNvPr>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99;p3">
              <a:extLst>
                <a:ext uri="{FF2B5EF4-FFF2-40B4-BE49-F238E27FC236}">
                  <a16:creationId xmlns:a16="http://schemas.microsoft.com/office/drawing/2014/main" id="{8D885A6A-ABEC-8244-AF25-FDE6663993B9}"/>
                </a:ext>
              </a:extLst>
            </p:cNvPr>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00;p3">
              <a:extLst>
                <a:ext uri="{FF2B5EF4-FFF2-40B4-BE49-F238E27FC236}">
                  <a16:creationId xmlns:a16="http://schemas.microsoft.com/office/drawing/2014/main" id="{4CBBC136-E7B6-904C-A0D3-F3C83E2D9C57}"/>
                </a:ext>
              </a:extLst>
            </p:cNvPr>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01;p3">
              <a:extLst>
                <a:ext uri="{FF2B5EF4-FFF2-40B4-BE49-F238E27FC236}">
                  <a16:creationId xmlns:a16="http://schemas.microsoft.com/office/drawing/2014/main" id="{01E390AE-584E-0547-AD84-C0C4C4656FB9}"/>
                </a:ext>
              </a:extLst>
            </p:cNvPr>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02;p3">
              <a:extLst>
                <a:ext uri="{FF2B5EF4-FFF2-40B4-BE49-F238E27FC236}">
                  <a16:creationId xmlns:a16="http://schemas.microsoft.com/office/drawing/2014/main" id="{091F1453-63D4-6242-99F3-9FA91C844EAF}"/>
                </a:ext>
              </a:extLst>
            </p:cNvPr>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03;p3">
              <a:extLst>
                <a:ext uri="{FF2B5EF4-FFF2-40B4-BE49-F238E27FC236}">
                  <a16:creationId xmlns:a16="http://schemas.microsoft.com/office/drawing/2014/main" id="{9EB1307D-FB7C-A94D-BBCC-136DF41DCE4A}"/>
                </a:ext>
              </a:extLst>
            </p:cNvPr>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04;p3">
              <a:extLst>
                <a:ext uri="{FF2B5EF4-FFF2-40B4-BE49-F238E27FC236}">
                  <a16:creationId xmlns:a16="http://schemas.microsoft.com/office/drawing/2014/main" id="{6165BF3D-7CAF-BE41-9C27-24002EC469FC}"/>
                </a:ext>
              </a:extLst>
            </p:cNvPr>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05;p3">
              <a:extLst>
                <a:ext uri="{FF2B5EF4-FFF2-40B4-BE49-F238E27FC236}">
                  <a16:creationId xmlns:a16="http://schemas.microsoft.com/office/drawing/2014/main" id="{14216DE1-A646-7D49-8D74-68CD8637643C}"/>
                </a:ext>
              </a:extLst>
            </p:cNvPr>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06;p3">
              <a:extLst>
                <a:ext uri="{FF2B5EF4-FFF2-40B4-BE49-F238E27FC236}">
                  <a16:creationId xmlns:a16="http://schemas.microsoft.com/office/drawing/2014/main" id="{B12BA3C6-D453-4947-B9D6-884513BF3F7D}"/>
                </a:ext>
              </a:extLst>
            </p:cNvPr>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07;p3">
              <a:extLst>
                <a:ext uri="{FF2B5EF4-FFF2-40B4-BE49-F238E27FC236}">
                  <a16:creationId xmlns:a16="http://schemas.microsoft.com/office/drawing/2014/main" id="{ABE969F1-3A2B-9C42-9A85-C4134B59CD47}"/>
                </a:ext>
              </a:extLst>
            </p:cNvPr>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08;p3">
              <a:extLst>
                <a:ext uri="{FF2B5EF4-FFF2-40B4-BE49-F238E27FC236}">
                  <a16:creationId xmlns:a16="http://schemas.microsoft.com/office/drawing/2014/main" id="{115567C8-D3E8-2A45-95C8-D92BCFE0D4E6}"/>
                </a:ext>
              </a:extLst>
            </p:cNvPr>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09;p3">
              <a:extLst>
                <a:ext uri="{FF2B5EF4-FFF2-40B4-BE49-F238E27FC236}">
                  <a16:creationId xmlns:a16="http://schemas.microsoft.com/office/drawing/2014/main" id="{96908510-064B-6B45-9094-B65F81290EE4}"/>
                </a:ext>
              </a:extLst>
            </p:cNvPr>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10;p3">
              <a:extLst>
                <a:ext uri="{FF2B5EF4-FFF2-40B4-BE49-F238E27FC236}">
                  <a16:creationId xmlns:a16="http://schemas.microsoft.com/office/drawing/2014/main" id="{24232A7A-D20A-3840-943C-B8954C251E96}"/>
                </a:ext>
              </a:extLst>
            </p:cNvPr>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11;p3">
              <a:extLst>
                <a:ext uri="{FF2B5EF4-FFF2-40B4-BE49-F238E27FC236}">
                  <a16:creationId xmlns:a16="http://schemas.microsoft.com/office/drawing/2014/main" id="{60352858-392C-E645-B6DB-5796704A467B}"/>
                </a:ext>
              </a:extLst>
            </p:cNvPr>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12;p3">
              <a:extLst>
                <a:ext uri="{FF2B5EF4-FFF2-40B4-BE49-F238E27FC236}">
                  <a16:creationId xmlns:a16="http://schemas.microsoft.com/office/drawing/2014/main" id="{E30017DA-26C3-484D-B920-C82173A437B9}"/>
                </a:ext>
              </a:extLst>
            </p:cNvPr>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13;p3">
              <a:extLst>
                <a:ext uri="{FF2B5EF4-FFF2-40B4-BE49-F238E27FC236}">
                  <a16:creationId xmlns:a16="http://schemas.microsoft.com/office/drawing/2014/main" id="{7233E50E-26E4-FA41-B030-A2756081D877}"/>
                </a:ext>
              </a:extLst>
            </p:cNvPr>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14;p3">
              <a:extLst>
                <a:ext uri="{FF2B5EF4-FFF2-40B4-BE49-F238E27FC236}">
                  <a16:creationId xmlns:a16="http://schemas.microsoft.com/office/drawing/2014/main" id="{FA303E06-DE20-6346-9B24-50291970B84B}"/>
                </a:ext>
              </a:extLst>
            </p:cNvPr>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15;p3">
              <a:extLst>
                <a:ext uri="{FF2B5EF4-FFF2-40B4-BE49-F238E27FC236}">
                  <a16:creationId xmlns:a16="http://schemas.microsoft.com/office/drawing/2014/main" id="{74375087-20E6-5F41-A569-A60D2C74CB6F}"/>
                </a:ext>
              </a:extLst>
            </p:cNvPr>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16;p3">
              <a:extLst>
                <a:ext uri="{FF2B5EF4-FFF2-40B4-BE49-F238E27FC236}">
                  <a16:creationId xmlns:a16="http://schemas.microsoft.com/office/drawing/2014/main" id="{AB22FFD1-E784-044D-9EE7-196971178A0D}"/>
                </a:ext>
              </a:extLst>
            </p:cNvPr>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17;p3">
              <a:extLst>
                <a:ext uri="{FF2B5EF4-FFF2-40B4-BE49-F238E27FC236}">
                  <a16:creationId xmlns:a16="http://schemas.microsoft.com/office/drawing/2014/main" id="{C6C8048D-7D6D-124B-9EFE-9AB5392E2726}"/>
                </a:ext>
              </a:extLst>
            </p:cNvPr>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18;p3">
              <a:extLst>
                <a:ext uri="{FF2B5EF4-FFF2-40B4-BE49-F238E27FC236}">
                  <a16:creationId xmlns:a16="http://schemas.microsoft.com/office/drawing/2014/main" id="{36ECDDC7-FB23-7346-9582-D53889EE25AB}"/>
                </a:ext>
              </a:extLst>
            </p:cNvPr>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19;p3">
              <a:extLst>
                <a:ext uri="{FF2B5EF4-FFF2-40B4-BE49-F238E27FC236}">
                  <a16:creationId xmlns:a16="http://schemas.microsoft.com/office/drawing/2014/main" id="{5B5948BE-EFA2-6B44-B14B-DAA5F06D4916}"/>
                </a:ext>
              </a:extLst>
            </p:cNvPr>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20;p3">
              <a:extLst>
                <a:ext uri="{FF2B5EF4-FFF2-40B4-BE49-F238E27FC236}">
                  <a16:creationId xmlns:a16="http://schemas.microsoft.com/office/drawing/2014/main" id="{A28CDA6D-7F0B-CB45-AA6C-98481B0532A0}"/>
                </a:ext>
              </a:extLst>
            </p:cNvPr>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621;p3">
            <a:extLst>
              <a:ext uri="{FF2B5EF4-FFF2-40B4-BE49-F238E27FC236}">
                <a16:creationId xmlns:a16="http://schemas.microsoft.com/office/drawing/2014/main" id="{80756C36-BCE7-384F-8359-E30F8627EE03}"/>
              </a:ext>
            </a:extLst>
          </p:cNvPr>
          <p:cNvGrpSpPr/>
          <p:nvPr/>
        </p:nvGrpSpPr>
        <p:grpSpPr>
          <a:xfrm rot="8742555">
            <a:off x="-365122" y="-539957"/>
            <a:ext cx="1509445" cy="2339905"/>
            <a:chOff x="3112400" y="1318050"/>
            <a:chExt cx="1509425" cy="2339875"/>
          </a:xfrm>
        </p:grpSpPr>
        <p:sp>
          <p:nvSpPr>
            <p:cNvPr id="175" name="Google Shape;622;p3">
              <a:extLst>
                <a:ext uri="{FF2B5EF4-FFF2-40B4-BE49-F238E27FC236}">
                  <a16:creationId xmlns:a16="http://schemas.microsoft.com/office/drawing/2014/main" id="{773E8E10-2021-724C-BD15-E2BC94694655}"/>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23;p3">
              <a:extLst>
                <a:ext uri="{FF2B5EF4-FFF2-40B4-BE49-F238E27FC236}">
                  <a16:creationId xmlns:a16="http://schemas.microsoft.com/office/drawing/2014/main" id="{391A87E6-0E6B-A140-A637-9421EEAEC02F}"/>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24;p3">
              <a:extLst>
                <a:ext uri="{FF2B5EF4-FFF2-40B4-BE49-F238E27FC236}">
                  <a16:creationId xmlns:a16="http://schemas.microsoft.com/office/drawing/2014/main" id="{0A097EBA-0E08-9B49-83C9-F637370627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25;p3">
              <a:extLst>
                <a:ext uri="{FF2B5EF4-FFF2-40B4-BE49-F238E27FC236}">
                  <a16:creationId xmlns:a16="http://schemas.microsoft.com/office/drawing/2014/main" id="{A6F62BD4-6224-B940-B2D4-E40F9CF2D695}"/>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26;p3">
              <a:extLst>
                <a:ext uri="{FF2B5EF4-FFF2-40B4-BE49-F238E27FC236}">
                  <a16:creationId xmlns:a16="http://schemas.microsoft.com/office/drawing/2014/main" id="{5DD9CBF7-09CE-4544-83E5-627EA981F546}"/>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27;p3">
              <a:extLst>
                <a:ext uri="{FF2B5EF4-FFF2-40B4-BE49-F238E27FC236}">
                  <a16:creationId xmlns:a16="http://schemas.microsoft.com/office/drawing/2014/main" id="{4CB7AFB5-EB1F-9443-91ED-5214679FE254}"/>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28;p3">
              <a:extLst>
                <a:ext uri="{FF2B5EF4-FFF2-40B4-BE49-F238E27FC236}">
                  <a16:creationId xmlns:a16="http://schemas.microsoft.com/office/drawing/2014/main" id="{8D15C38D-1F17-404E-A5A2-A76B60AC67AA}"/>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9;p3">
              <a:extLst>
                <a:ext uri="{FF2B5EF4-FFF2-40B4-BE49-F238E27FC236}">
                  <a16:creationId xmlns:a16="http://schemas.microsoft.com/office/drawing/2014/main" id="{34374C24-F7A3-E040-98C3-74C9F4490FAE}"/>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30;p3">
              <a:extLst>
                <a:ext uri="{FF2B5EF4-FFF2-40B4-BE49-F238E27FC236}">
                  <a16:creationId xmlns:a16="http://schemas.microsoft.com/office/drawing/2014/main" id="{5B7CF900-625E-3A4A-A048-015C5D72F561}"/>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31;p3">
              <a:extLst>
                <a:ext uri="{FF2B5EF4-FFF2-40B4-BE49-F238E27FC236}">
                  <a16:creationId xmlns:a16="http://schemas.microsoft.com/office/drawing/2014/main" id="{317A0EDA-D3E8-724D-8D04-8E73DDBFF13B}"/>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32;p3">
              <a:extLst>
                <a:ext uri="{FF2B5EF4-FFF2-40B4-BE49-F238E27FC236}">
                  <a16:creationId xmlns:a16="http://schemas.microsoft.com/office/drawing/2014/main" id="{5AB6FEAE-EE56-6D49-B880-DE1C50EA39C9}"/>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33;p3">
              <a:extLst>
                <a:ext uri="{FF2B5EF4-FFF2-40B4-BE49-F238E27FC236}">
                  <a16:creationId xmlns:a16="http://schemas.microsoft.com/office/drawing/2014/main" id="{FB3454A5-9A3A-B44D-885D-BCB2179F1CF6}"/>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34;p3">
              <a:extLst>
                <a:ext uri="{FF2B5EF4-FFF2-40B4-BE49-F238E27FC236}">
                  <a16:creationId xmlns:a16="http://schemas.microsoft.com/office/drawing/2014/main" id="{90A2FE40-7A42-E94C-9EC0-89D82562A8DB}"/>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35;p3">
              <a:extLst>
                <a:ext uri="{FF2B5EF4-FFF2-40B4-BE49-F238E27FC236}">
                  <a16:creationId xmlns:a16="http://schemas.microsoft.com/office/drawing/2014/main" id="{E2BE0155-2393-1B4B-BEF3-6B2ED82F3297}"/>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637;p3">
            <a:extLst>
              <a:ext uri="{FF2B5EF4-FFF2-40B4-BE49-F238E27FC236}">
                <a16:creationId xmlns:a16="http://schemas.microsoft.com/office/drawing/2014/main" id="{D46B937D-50E7-494A-8CDB-967856D1D2EB}"/>
              </a:ext>
            </a:extLst>
          </p:cNvPr>
          <p:cNvGrpSpPr/>
          <p:nvPr/>
        </p:nvGrpSpPr>
        <p:grpSpPr>
          <a:xfrm rot="-3844686" flipH="1">
            <a:off x="4330487" y="3062797"/>
            <a:ext cx="2305348" cy="3543396"/>
            <a:chOff x="1292750" y="2594800"/>
            <a:chExt cx="1722100" cy="2646925"/>
          </a:xfrm>
        </p:grpSpPr>
        <p:sp>
          <p:nvSpPr>
            <p:cNvPr id="190" name="Google Shape;638;p3">
              <a:extLst>
                <a:ext uri="{FF2B5EF4-FFF2-40B4-BE49-F238E27FC236}">
                  <a16:creationId xmlns:a16="http://schemas.microsoft.com/office/drawing/2014/main" id="{C16299D1-39DA-C647-A1FB-B0AF906DFEA1}"/>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39;p3">
              <a:extLst>
                <a:ext uri="{FF2B5EF4-FFF2-40B4-BE49-F238E27FC236}">
                  <a16:creationId xmlns:a16="http://schemas.microsoft.com/office/drawing/2014/main" id="{3ECAEAE8-BEE7-BD46-BCA4-58671B434B38}"/>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40;p3">
              <a:extLst>
                <a:ext uri="{FF2B5EF4-FFF2-40B4-BE49-F238E27FC236}">
                  <a16:creationId xmlns:a16="http://schemas.microsoft.com/office/drawing/2014/main" id="{FF5BF59A-DB37-F740-A927-B78EFC1F8A61}"/>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41;p3">
              <a:extLst>
                <a:ext uri="{FF2B5EF4-FFF2-40B4-BE49-F238E27FC236}">
                  <a16:creationId xmlns:a16="http://schemas.microsoft.com/office/drawing/2014/main" id="{5467BE6A-FE83-8745-A966-CF617935ABDF}"/>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42;p3">
              <a:extLst>
                <a:ext uri="{FF2B5EF4-FFF2-40B4-BE49-F238E27FC236}">
                  <a16:creationId xmlns:a16="http://schemas.microsoft.com/office/drawing/2014/main" id="{E05F7A8C-D97D-F644-81CD-A65BC33D09A7}"/>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43;p3">
              <a:extLst>
                <a:ext uri="{FF2B5EF4-FFF2-40B4-BE49-F238E27FC236}">
                  <a16:creationId xmlns:a16="http://schemas.microsoft.com/office/drawing/2014/main" id="{928FE08A-B10B-7946-840C-488CF3B49320}"/>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44;p3">
              <a:extLst>
                <a:ext uri="{FF2B5EF4-FFF2-40B4-BE49-F238E27FC236}">
                  <a16:creationId xmlns:a16="http://schemas.microsoft.com/office/drawing/2014/main" id="{5D9618DA-21C6-0B4A-9F6E-B9A3DEAE2BC6}"/>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45;p3">
              <a:extLst>
                <a:ext uri="{FF2B5EF4-FFF2-40B4-BE49-F238E27FC236}">
                  <a16:creationId xmlns:a16="http://schemas.microsoft.com/office/drawing/2014/main" id="{FC684524-9252-E144-BD56-4BACA2049778}"/>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46;p3">
              <a:extLst>
                <a:ext uri="{FF2B5EF4-FFF2-40B4-BE49-F238E27FC236}">
                  <a16:creationId xmlns:a16="http://schemas.microsoft.com/office/drawing/2014/main" id="{EEE82C34-CBFB-1D44-B733-72CDAE06C6A1}"/>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47;p3">
              <a:extLst>
                <a:ext uri="{FF2B5EF4-FFF2-40B4-BE49-F238E27FC236}">
                  <a16:creationId xmlns:a16="http://schemas.microsoft.com/office/drawing/2014/main" id="{9E9AFCF4-F159-A54A-9639-12C5CBDBBEA3}"/>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48;p3">
              <a:extLst>
                <a:ext uri="{FF2B5EF4-FFF2-40B4-BE49-F238E27FC236}">
                  <a16:creationId xmlns:a16="http://schemas.microsoft.com/office/drawing/2014/main" id="{54039201-AF79-374F-88FD-5323BE248BB7}"/>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49;p3">
              <a:extLst>
                <a:ext uri="{FF2B5EF4-FFF2-40B4-BE49-F238E27FC236}">
                  <a16:creationId xmlns:a16="http://schemas.microsoft.com/office/drawing/2014/main" id="{BA56DF48-2417-BC42-A4F3-A2665F80D06F}"/>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50;p3">
              <a:extLst>
                <a:ext uri="{FF2B5EF4-FFF2-40B4-BE49-F238E27FC236}">
                  <a16:creationId xmlns:a16="http://schemas.microsoft.com/office/drawing/2014/main" id="{57AA24D8-8870-5048-8BE8-C01A12904006}"/>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51;p3">
              <a:extLst>
                <a:ext uri="{FF2B5EF4-FFF2-40B4-BE49-F238E27FC236}">
                  <a16:creationId xmlns:a16="http://schemas.microsoft.com/office/drawing/2014/main" id="{3E006699-58BE-8440-8B25-B2021BE125A2}"/>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52;p3">
              <a:extLst>
                <a:ext uri="{FF2B5EF4-FFF2-40B4-BE49-F238E27FC236}">
                  <a16:creationId xmlns:a16="http://schemas.microsoft.com/office/drawing/2014/main" id="{3018516B-7BE7-2442-8336-4FA36F1A6AC9}"/>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53;p3">
              <a:extLst>
                <a:ext uri="{FF2B5EF4-FFF2-40B4-BE49-F238E27FC236}">
                  <a16:creationId xmlns:a16="http://schemas.microsoft.com/office/drawing/2014/main" id="{67CBBEAF-8481-5242-978B-163FB4B0C171}"/>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54;p3">
              <a:extLst>
                <a:ext uri="{FF2B5EF4-FFF2-40B4-BE49-F238E27FC236}">
                  <a16:creationId xmlns:a16="http://schemas.microsoft.com/office/drawing/2014/main" id="{78EE5B45-21BA-004F-BA23-EF2670654F31}"/>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55;p3">
              <a:extLst>
                <a:ext uri="{FF2B5EF4-FFF2-40B4-BE49-F238E27FC236}">
                  <a16:creationId xmlns:a16="http://schemas.microsoft.com/office/drawing/2014/main" id="{64D22498-CA19-DF4C-B8A1-3AB7620262BF}"/>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56;p3">
              <a:extLst>
                <a:ext uri="{FF2B5EF4-FFF2-40B4-BE49-F238E27FC236}">
                  <a16:creationId xmlns:a16="http://schemas.microsoft.com/office/drawing/2014/main" id="{1B00CC4F-DC43-F445-AE90-3C61FA0E3588}"/>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57;p3">
              <a:extLst>
                <a:ext uri="{FF2B5EF4-FFF2-40B4-BE49-F238E27FC236}">
                  <a16:creationId xmlns:a16="http://schemas.microsoft.com/office/drawing/2014/main" id="{5F51FAF9-96BD-C542-8EE0-7F77C4A57808}"/>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58;p3">
              <a:extLst>
                <a:ext uri="{FF2B5EF4-FFF2-40B4-BE49-F238E27FC236}">
                  <a16:creationId xmlns:a16="http://schemas.microsoft.com/office/drawing/2014/main" id="{A1743BA0-DDE0-5948-A93A-F605130F7196}"/>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59;p3">
              <a:extLst>
                <a:ext uri="{FF2B5EF4-FFF2-40B4-BE49-F238E27FC236}">
                  <a16:creationId xmlns:a16="http://schemas.microsoft.com/office/drawing/2014/main" id="{57407433-64CC-8E4D-A380-6813278A8FCF}"/>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0;p3">
              <a:extLst>
                <a:ext uri="{FF2B5EF4-FFF2-40B4-BE49-F238E27FC236}">
                  <a16:creationId xmlns:a16="http://schemas.microsoft.com/office/drawing/2014/main" id="{10EF34B9-963E-8B4E-AC00-BBCA665E37F8}"/>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1;p3">
              <a:extLst>
                <a:ext uri="{FF2B5EF4-FFF2-40B4-BE49-F238E27FC236}">
                  <a16:creationId xmlns:a16="http://schemas.microsoft.com/office/drawing/2014/main" id="{41796A09-2035-0343-80E5-A98F26F8A610}"/>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2;p3">
              <a:extLst>
                <a:ext uri="{FF2B5EF4-FFF2-40B4-BE49-F238E27FC236}">
                  <a16:creationId xmlns:a16="http://schemas.microsoft.com/office/drawing/2014/main" id="{AF5A681F-D749-1344-8095-50E77113EEF6}"/>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3;p3">
              <a:extLst>
                <a:ext uri="{FF2B5EF4-FFF2-40B4-BE49-F238E27FC236}">
                  <a16:creationId xmlns:a16="http://schemas.microsoft.com/office/drawing/2014/main" id="{FCB340CE-7D1F-7844-8A66-7915345F5EFC}"/>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4;p3">
              <a:extLst>
                <a:ext uri="{FF2B5EF4-FFF2-40B4-BE49-F238E27FC236}">
                  <a16:creationId xmlns:a16="http://schemas.microsoft.com/office/drawing/2014/main" id="{169E644B-62F4-4246-B894-0DAFFC410B3C}"/>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5;p3">
              <a:extLst>
                <a:ext uri="{FF2B5EF4-FFF2-40B4-BE49-F238E27FC236}">
                  <a16:creationId xmlns:a16="http://schemas.microsoft.com/office/drawing/2014/main" id="{F73701F2-3FAF-C642-A2F6-35E10EE90741}"/>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6;p3">
              <a:extLst>
                <a:ext uri="{FF2B5EF4-FFF2-40B4-BE49-F238E27FC236}">
                  <a16:creationId xmlns:a16="http://schemas.microsoft.com/office/drawing/2014/main" id="{F0B9B447-7D2F-784F-A929-B20C82252A5D}"/>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7;p3">
              <a:extLst>
                <a:ext uri="{FF2B5EF4-FFF2-40B4-BE49-F238E27FC236}">
                  <a16:creationId xmlns:a16="http://schemas.microsoft.com/office/drawing/2014/main" id="{E71010CA-6FC5-6D47-B7EA-AEAD90C0E283}"/>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8;p3">
              <a:extLst>
                <a:ext uri="{FF2B5EF4-FFF2-40B4-BE49-F238E27FC236}">
                  <a16:creationId xmlns:a16="http://schemas.microsoft.com/office/drawing/2014/main" id="{E4332AF8-11AC-7A46-9D90-3A1C381B0AB8}"/>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9;p3">
              <a:extLst>
                <a:ext uri="{FF2B5EF4-FFF2-40B4-BE49-F238E27FC236}">
                  <a16:creationId xmlns:a16="http://schemas.microsoft.com/office/drawing/2014/main" id="{AB7DB537-878B-FC46-B237-77A868DE717C}"/>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70;p3">
              <a:extLst>
                <a:ext uri="{FF2B5EF4-FFF2-40B4-BE49-F238E27FC236}">
                  <a16:creationId xmlns:a16="http://schemas.microsoft.com/office/drawing/2014/main" id="{FEC2196E-63F5-EF44-A3CB-1EB9CD14154D}"/>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71;p3">
              <a:extLst>
                <a:ext uri="{FF2B5EF4-FFF2-40B4-BE49-F238E27FC236}">
                  <a16:creationId xmlns:a16="http://schemas.microsoft.com/office/drawing/2014/main" id="{7DE24C9A-7D07-2247-9857-2314F45BC24E}"/>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72;p3">
              <a:extLst>
                <a:ext uri="{FF2B5EF4-FFF2-40B4-BE49-F238E27FC236}">
                  <a16:creationId xmlns:a16="http://schemas.microsoft.com/office/drawing/2014/main" id="{1100AA88-5B28-CC40-8459-3CD7081205EC}"/>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73;p3">
              <a:extLst>
                <a:ext uri="{FF2B5EF4-FFF2-40B4-BE49-F238E27FC236}">
                  <a16:creationId xmlns:a16="http://schemas.microsoft.com/office/drawing/2014/main" id="{740D5AD9-839C-BE4C-AF34-F27EAACC8EF3}"/>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4;p3">
              <a:extLst>
                <a:ext uri="{FF2B5EF4-FFF2-40B4-BE49-F238E27FC236}">
                  <a16:creationId xmlns:a16="http://schemas.microsoft.com/office/drawing/2014/main" id="{2BEED697-A648-3F4C-B842-3520C5C36366}"/>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5;p3">
              <a:extLst>
                <a:ext uri="{FF2B5EF4-FFF2-40B4-BE49-F238E27FC236}">
                  <a16:creationId xmlns:a16="http://schemas.microsoft.com/office/drawing/2014/main" id="{76648AE6-96F6-9440-8EE3-36D8F2767234}"/>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6;p3">
              <a:extLst>
                <a:ext uri="{FF2B5EF4-FFF2-40B4-BE49-F238E27FC236}">
                  <a16:creationId xmlns:a16="http://schemas.microsoft.com/office/drawing/2014/main" id="{652B5B69-E274-4A42-9930-228E27F335F2}"/>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7;p3">
              <a:extLst>
                <a:ext uri="{FF2B5EF4-FFF2-40B4-BE49-F238E27FC236}">
                  <a16:creationId xmlns:a16="http://schemas.microsoft.com/office/drawing/2014/main" id="{B946FA18-6635-A74A-B684-460A19F2F8DC}"/>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8;p3">
              <a:extLst>
                <a:ext uri="{FF2B5EF4-FFF2-40B4-BE49-F238E27FC236}">
                  <a16:creationId xmlns:a16="http://schemas.microsoft.com/office/drawing/2014/main" id="{7DD783E9-F9AD-514A-A101-7C7762D02719}"/>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9;p3">
              <a:extLst>
                <a:ext uri="{FF2B5EF4-FFF2-40B4-BE49-F238E27FC236}">
                  <a16:creationId xmlns:a16="http://schemas.microsoft.com/office/drawing/2014/main" id="{B5D09C2D-11E2-974F-85AF-D642CC017D99}"/>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80;p3">
              <a:extLst>
                <a:ext uri="{FF2B5EF4-FFF2-40B4-BE49-F238E27FC236}">
                  <a16:creationId xmlns:a16="http://schemas.microsoft.com/office/drawing/2014/main" id="{83D1D671-8AD1-A946-BB01-16248D834402}"/>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81;p3">
              <a:extLst>
                <a:ext uri="{FF2B5EF4-FFF2-40B4-BE49-F238E27FC236}">
                  <a16:creationId xmlns:a16="http://schemas.microsoft.com/office/drawing/2014/main" id="{0FBC382F-E16C-1C49-83C4-CF2B7F62EE69}"/>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82;p3">
              <a:extLst>
                <a:ext uri="{FF2B5EF4-FFF2-40B4-BE49-F238E27FC236}">
                  <a16:creationId xmlns:a16="http://schemas.microsoft.com/office/drawing/2014/main" id="{4155EB21-79DE-3B44-B42E-ABE12E44888A}"/>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83;p3">
              <a:extLst>
                <a:ext uri="{FF2B5EF4-FFF2-40B4-BE49-F238E27FC236}">
                  <a16:creationId xmlns:a16="http://schemas.microsoft.com/office/drawing/2014/main" id="{31A420CB-2109-9149-AB83-82AB0D3DD989}"/>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84;p3">
              <a:extLst>
                <a:ext uri="{FF2B5EF4-FFF2-40B4-BE49-F238E27FC236}">
                  <a16:creationId xmlns:a16="http://schemas.microsoft.com/office/drawing/2014/main" id="{80221D0E-4253-C74E-A20C-FD7873C42649}"/>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85;p3">
              <a:extLst>
                <a:ext uri="{FF2B5EF4-FFF2-40B4-BE49-F238E27FC236}">
                  <a16:creationId xmlns:a16="http://schemas.microsoft.com/office/drawing/2014/main" id="{098B3603-7FC4-A947-B270-C127402A47D7}"/>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86;p3">
              <a:extLst>
                <a:ext uri="{FF2B5EF4-FFF2-40B4-BE49-F238E27FC236}">
                  <a16:creationId xmlns:a16="http://schemas.microsoft.com/office/drawing/2014/main" id="{2600EED8-D6C6-8A44-BE50-31E4B96FF493}"/>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87;p3">
              <a:extLst>
                <a:ext uri="{FF2B5EF4-FFF2-40B4-BE49-F238E27FC236}">
                  <a16:creationId xmlns:a16="http://schemas.microsoft.com/office/drawing/2014/main" id="{0F9E79C5-F477-FE4B-9F67-7C3956A32F5A}"/>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88;p3">
              <a:extLst>
                <a:ext uri="{FF2B5EF4-FFF2-40B4-BE49-F238E27FC236}">
                  <a16:creationId xmlns:a16="http://schemas.microsoft.com/office/drawing/2014/main" id="{14B27C86-E8AE-4D43-A32D-549FFA740100}"/>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89;p3">
              <a:extLst>
                <a:ext uri="{FF2B5EF4-FFF2-40B4-BE49-F238E27FC236}">
                  <a16:creationId xmlns:a16="http://schemas.microsoft.com/office/drawing/2014/main" id="{BE923F2A-0524-CD4B-8C09-55FD27604683}"/>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90;p3">
              <a:extLst>
                <a:ext uri="{FF2B5EF4-FFF2-40B4-BE49-F238E27FC236}">
                  <a16:creationId xmlns:a16="http://schemas.microsoft.com/office/drawing/2014/main" id="{34E9F1BA-E082-764B-834F-0EE649A13281}"/>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91;p3">
              <a:extLst>
                <a:ext uri="{FF2B5EF4-FFF2-40B4-BE49-F238E27FC236}">
                  <a16:creationId xmlns:a16="http://schemas.microsoft.com/office/drawing/2014/main" id="{C5AA7C2F-1E8C-FD41-8751-4E5A1AC57ED5}"/>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92;p3">
              <a:extLst>
                <a:ext uri="{FF2B5EF4-FFF2-40B4-BE49-F238E27FC236}">
                  <a16:creationId xmlns:a16="http://schemas.microsoft.com/office/drawing/2014/main" id="{CF0C3676-5D0F-8F41-8069-1870B09E8E23}"/>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93;p3">
              <a:extLst>
                <a:ext uri="{FF2B5EF4-FFF2-40B4-BE49-F238E27FC236}">
                  <a16:creationId xmlns:a16="http://schemas.microsoft.com/office/drawing/2014/main" id="{278E8A76-84B1-DC46-BC22-AF74878B1E3C}"/>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4;p3">
              <a:extLst>
                <a:ext uri="{FF2B5EF4-FFF2-40B4-BE49-F238E27FC236}">
                  <a16:creationId xmlns:a16="http://schemas.microsoft.com/office/drawing/2014/main" id="{E108367D-0C29-4542-B9CD-433A553E192C}"/>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5;p3">
              <a:extLst>
                <a:ext uri="{FF2B5EF4-FFF2-40B4-BE49-F238E27FC236}">
                  <a16:creationId xmlns:a16="http://schemas.microsoft.com/office/drawing/2014/main" id="{85F4C88D-24CA-7D47-B619-20310459D11D}"/>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6;p3">
              <a:extLst>
                <a:ext uri="{FF2B5EF4-FFF2-40B4-BE49-F238E27FC236}">
                  <a16:creationId xmlns:a16="http://schemas.microsoft.com/office/drawing/2014/main" id="{3A0CA60A-739F-564E-9887-88F0CC674227}"/>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7;p3">
              <a:extLst>
                <a:ext uri="{FF2B5EF4-FFF2-40B4-BE49-F238E27FC236}">
                  <a16:creationId xmlns:a16="http://schemas.microsoft.com/office/drawing/2014/main" id="{15FC3B3D-EB0D-F44D-8494-7DAF934F649E}"/>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8;p3">
              <a:extLst>
                <a:ext uri="{FF2B5EF4-FFF2-40B4-BE49-F238E27FC236}">
                  <a16:creationId xmlns:a16="http://schemas.microsoft.com/office/drawing/2014/main" id="{C02D3CFB-E429-6C4C-BF81-B013E20D4178}"/>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9;p3">
              <a:extLst>
                <a:ext uri="{FF2B5EF4-FFF2-40B4-BE49-F238E27FC236}">
                  <a16:creationId xmlns:a16="http://schemas.microsoft.com/office/drawing/2014/main" id="{CE7A7F56-746A-F54F-9271-C30A6F4C1790}"/>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0;p3">
              <a:extLst>
                <a:ext uri="{FF2B5EF4-FFF2-40B4-BE49-F238E27FC236}">
                  <a16:creationId xmlns:a16="http://schemas.microsoft.com/office/drawing/2014/main" id="{0728869B-F1D4-E44D-870F-DC51492290CE}"/>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1;p3">
              <a:extLst>
                <a:ext uri="{FF2B5EF4-FFF2-40B4-BE49-F238E27FC236}">
                  <a16:creationId xmlns:a16="http://schemas.microsoft.com/office/drawing/2014/main" id="{68FFE4DC-17EE-3140-B8C5-DEE07E2CED93}"/>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2;p3">
              <a:extLst>
                <a:ext uri="{FF2B5EF4-FFF2-40B4-BE49-F238E27FC236}">
                  <a16:creationId xmlns:a16="http://schemas.microsoft.com/office/drawing/2014/main" id="{BD069720-5A3B-064E-B57E-20E51DC9D36A}"/>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p3">
              <a:extLst>
                <a:ext uri="{FF2B5EF4-FFF2-40B4-BE49-F238E27FC236}">
                  <a16:creationId xmlns:a16="http://schemas.microsoft.com/office/drawing/2014/main" id="{C418365D-9D08-994D-ACD3-7875B735E09A}"/>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4;p3">
              <a:extLst>
                <a:ext uri="{FF2B5EF4-FFF2-40B4-BE49-F238E27FC236}">
                  <a16:creationId xmlns:a16="http://schemas.microsoft.com/office/drawing/2014/main" id="{28FA3154-ABBD-9E4E-9C4E-DFB6A4391E15}"/>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5;p3">
              <a:extLst>
                <a:ext uri="{FF2B5EF4-FFF2-40B4-BE49-F238E27FC236}">
                  <a16:creationId xmlns:a16="http://schemas.microsoft.com/office/drawing/2014/main" id="{E6E2F117-4E3F-064F-BCDA-A6997A194E24}"/>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6;p3">
              <a:extLst>
                <a:ext uri="{FF2B5EF4-FFF2-40B4-BE49-F238E27FC236}">
                  <a16:creationId xmlns:a16="http://schemas.microsoft.com/office/drawing/2014/main" id="{A973CC66-1D62-2C4F-B68E-23857FA90901}"/>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7;p3">
              <a:extLst>
                <a:ext uri="{FF2B5EF4-FFF2-40B4-BE49-F238E27FC236}">
                  <a16:creationId xmlns:a16="http://schemas.microsoft.com/office/drawing/2014/main" id="{AEBD5EBC-5CB8-004D-A642-0C0D28546744}"/>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8;p3">
              <a:extLst>
                <a:ext uri="{FF2B5EF4-FFF2-40B4-BE49-F238E27FC236}">
                  <a16:creationId xmlns:a16="http://schemas.microsoft.com/office/drawing/2014/main" id="{D1C4240B-FC1C-D249-8F94-B5A7CBD7A7DD}"/>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9;p3">
              <a:extLst>
                <a:ext uri="{FF2B5EF4-FFF2-40B4-BE49-F238E27FC236}">
                  <a16:creationId xmlns:a16="http://schemas.microsoft.com/office/drawing/2014/main" id="{E915F061-B98D-2D4A-B32C-5DF2A486AC78}"/>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10;p3">
              <a:extLst>
                <a:ext uri="{FF2B5EF4-FFF2-40B4-BE49-F238E27FC236}">
                  <a16:creationId xmlns:a16="http://schemas.microsoft.com/office/drawing/2014/main" id="{15A2E1B3-B1AC-D149-9F7E-6FBBB4A8389C}"/>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11;p3">
              <a:extLst>
                <a:ext uri="{FF2B5EF4-FFF2-40B4-BE49-F238E27FC236}">
                  <a16:creationId xmlns:a16="http://schemas.microsoft.com/office/drawing/2014/main" id="{C1D14D86-8702-6A44-9F7C-6B39118A5E57}"/>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12;p3">
              <a:extLst>
                <a:ext uri="{FF2B5EF4-FFF2-40B4-BE49-F238E27FC236}">
                  <a16:creationId xmlns:a16="http://schemas.microsoft.com/office/drawing/2014/main" id="{190FAFC2-FE69-C64A-9059-925B72695FFB}"/>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13;p3">
              <a:extLst>
                <a:ext uri="{FF2B5EF4-FFF2-40B4-BE49-F238E27FC236}">
                  <a16:creationId xmlns:a16="http://schemas.microsoft.com/office/drawing/2014/main" id="{6A9A3F43-A75D-F54D-8130-18BFB20D36EE}"/>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14;p3">
              <a:extLst>
                <a:ext uri="{FF2B5EF4-FFF2-40B4-BE49-F238E27FC236}">
                  <a16:creationId xmlns:a16="http://schemas.microsoft.com/office/drawing/2014/main" id="{913D4E7C-A9FE-7C4E-A3C2-145E9B217AEB}"/>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5;p3">
              <a:extLst>
                <a:ext uri="{FF2B5EF4-FFF2-40B4-BE49-F238E27FC236}">
                  <a16:creationId xmlns:a16="http://schemas.microsoft.com/office/drawing/2014/main" id="{97A67A9D-E6B4-AA47-BE3D-FD4A6D9BBF6F}"/>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6;p3">
              <a:extLst>
                <a:ext uri="{FF2B5EF4-FFF2-40B4-BE49-F238E27FC236}">
                  <a16:creationId xmlns:a16="http://schemas.microsoft.com/office/drawing/2014/main" id="{E6865B96-C5D5-664C-A78C-C6B9AE2FC2C6}"/>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7;p3">
              <a:extLst>
                <a:ext uri="{FF2B5EF4-FFF2-40B4-BE49-F238E27FC236}">
                  <a16:creationId xmlns:a16="http://schemas.microsoft.com/office/drawing/2014/main" id="{65139061-1F12-DD47-B2BF-37FBDAC70124}"/>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8;p3">
              <a:extLst>
                <a:ext uri="{FF2B5EF4-FFF2-40B4-BE49-F238E27FC236}">
                  <a16:creationId xmlns:a16="http://schemas.microsoft.com/office/drawing/2014/main" id="{C150A5AD-4B92-6549-8CEA-D72E31E57D3F}"/>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9;p3">
              <a:extLst>
                <a:ext uri="{FF2B5EF4-FFF2-40B4-BE49-F238E27FC236}">
                  <a16:creationId xmlns:a16="http://schemas.microsoft.com/office/drawing/2014/main" id="{C20D3DC2-06AB-CB41-B9FD-C57CA7771EFC}"/>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20;p3">
              <a:extLst>
                <a:ext uri="{FF2B5EF4-FFF2-40B4-BE49-F238E27FC236}">
                  <a16:creationId xmlns:a16="http://schemas.microsoft.com/office/drawing/2014/main" id="{7DCBA967-E3DF-A34A-AA1E-7108557A6DDC}"/>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21;p3">
              <a:extLst>
                <a:ext uri="{FF2B5EF4-FFF2-40B4-BE49-F238E27FC236}">
                  <a16:creationId xmlns:a16="http://schemas.microsoft.com/office/drawing/2014/main" id="{77BA8DBB-CB34-FD4D-9782-4A48A68D46AF}"/>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22;p3">
              <a:extLst>
                <a:ext uri="{FF2B5EF4-FFF2-40B4-BE49-F238E27FC236}">
                  <a16:creationId xmlns:a16="http://schemas.microsoft.com/office/drawing/2014/main" id="{0EFB75CA-61DF-CE4E-8CC9-70E4969F2DF5}"/>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23;p3">
              <a:extLst>
                <a:ext uri="{FF2B5EF4-FFF2-40B4-BE49-F238E27FC236}">
                  <a16:creationId xmlns:a16="http://schemas.microsoft.com/office/drawing/2014/main" id="{E18285FA-FBC6-8E4D-892A-E259A4015DE9}"/>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4;p3">
              <a:extLst>
                <a:ext uri="{FF2B5EF4-FFF2-40B4-BE49-F238E27FC236}">
                  <a16:creationId xmlns:a16="http://schemas.microsoft.com/office/drawing/2014/main" id="{53AD6179-60F1-5E47-9B5E-0BEA45ED0482}"/>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725;p3">
            <a:extLst>
              <a:ext uri="{FF2B5EF4-FFF2-40B4-BE49-F238E27FC236}">
                <a16:creationId xmlns:a16="http://schemas.microsoft.com/office/drawing/2014/main" id="{FF1EC018-5BD7-CC44-8791-DB51FE6E3A7D}"/>
              </a:ext>
            </a:extLst>
          </p:cNvPr>
          <p:cNvGrpSpPr/>
          <p:nvPr/>
        </p:nvGrpSpPr>
        <p:grpSpPr>
          <a:xfrm rot="-2700000">
            <a:off x="6114817" y="3809365"/>
            <a:ext cx="2413921" cy="2740095"/>
            <a:chOff x="1360300" y="417100"/>
            <a:chExt cx="1803000" cy="2046625"/>
          </a:xfrm>
        </p:grpSpPr>
        <p:sp>
          <p:nvSpPr>
            <p:cNvPr id="278" name="Google Shape;726;p3">
              <a:extLst>
                <a:ext uri="{FF2B5EF4-FFF2-40B4-BE49-F238E27FC236}">
                  <a16:creationId xmlns:a16="http://schemas.microsoft.com/office/drawing/2014/main" id="{F3CB4CCD-8983-0444-9EDA-E24FF493FB4E}"/>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27;p3">
              <a:extLst>
                <a:ext uri="{FF2B5EF4-FFF2-40B4-BE49-F238E27FC236}">
                  <a16:creationId xmlns:a16="http://schemas.microsoft.com/office/drawing/2014/main" id="{331A6908-AB68-3343-A692-DF1355544BE2}"/>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28;p3">
              <a:extLst>
                <a:ext uri="{FF2B5EF4-FFF2-40B4-BE49-F238E27FC236}">
                  <a16:creationId xmlns:a16="http://schemas.microsoft.com/office/drawing/2014/main" id="{5B6A1B22-2CA8-9A43-8DE0-DD3E84C54BE8}"/>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29;p3">
              <a:extLst>
                <a:ext uri="{FF2B5EF4-FFF2-40B4-BE49-F238E27FC236}">
                  <a16:creationId xmlns:a16="http://schemas.microsoft.com/office/drawing/2014/main" id="{FE188BAA-7421-B340-A9BB-13E31555AD94}"/>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30;p3">
              <a:extLst>
                <a:ext uri="{FF2B5EF4-FFF2-40B4-BE49-F238E27FC236}">
                  <a16:creationId xmlns:a16="http://schemas.microsoft.com/office/drawing/2014/main" id="{0A1CD9E0-54CB-0144-B9D7-FCD3804746B9}"/>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31;p3">
              <a:extLst>
                <a:ext uri="{FF2B5EF4-FFF2-40B4-BE49-F238E27FC236}">
                  <a16:creationId xmlns:a16="http://schemas.microsoft.com/office/drawing/2014/main" id="{DE1EE8D6-89E9-594B-B73D-F16CEB9E9328}"/>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32;p3">
              <a:extLst>
                <a:ext uri="{FF2B5EF4-FFF2-40B4-BE49-F238E27FC236}">
                  <a16:creationId xmlns:a16="http://schemas.microsoft.com/office/drawing/2014/main" id="{715257AD-2EB6-DF45-AED7-AE34D3A3FD5A}"/>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33;p3">
              <a:extLst>
                <a:ext uri="{FF2B5EF4-FFF2-40B4-BE49-F238E27FC236}">
                  <a16:creationId xmlns:a16="http://schemas.microsoft.com/office/drawing/2014/main" id="{32B4AA81-0788-FF4A-8EDF-6959DECBC864}"/>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34;p3">
              <a:extLst>
                <a:ext uri="{FF2B5EF4-FFF2-40B4-BE49-F238E27FC236}">
                  <a16:creationId xmlns:a16="http://schemas.microsoft.com/office/drawing/2014/main" id="{C32DE171-F5ED-1D4D-878B-333362B559EA}"/>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35;p3">
              <a:extLst>
                <a:ext uri="{FF2B5EF4-FFF2-40B4-BE49-F238E27FC236}">
                  <a16:creationId xmlns:a16="http://schemas.microsoft.com/office/drawing/2014/main" id="{5CDF9B3C-E743-E04F-A7D1-894CA465FC37}"/>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36;p3">
              <a:extLst>
                <a:ext uri="{FF2B5EF4-FFF2-40B4-BE49-F238E27FC236}">
                  <a16:creationId xmlns:a16="http://schemas.microsoft.com/office/drawing/2014/main" id="{897DEC21-B9A8-0D4B-AED7-C5BB691927E7}"/>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37;p3">
              <a:extLst>
                <a:ext uri="{FF2B5EF4-FFF2-40B4-BE49-F238E27FC236}">
                  <a16:creationId xmlns:a16="http://schemas.microsoft.com/office/drawing/2014/main" id="{1A240107-7FBD-8349-8423-37DC2D115462}"/>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8;p3">
              <a:extLst>
                <a:ext uri="{FF2B5EF4-FFF2-40B4-BE49-F238E27FC236}">
                  <a16:creationId xmlns:a16="http://schemas.microsoft.com/office/drawing/2014/main" id="{0028BCEA-86A7-9D45-93EF-3D1213310F8A}"/>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39;p3">
              <a:extLst>
                <a:ext uri="{FF2B5EF4-FFF2-40B4-BE49-F238E27FC236}">
                  <a16:creationId xmlns:a16="http://schemas.microsoft.com/office/drawing/2014/main" id="{20208E81-C34C-B64E-A306-7D0B2B3E7E93}"/>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40;p3">
              <a:extLst>
                <a:ext uri="{FF2B5EF4-FFF2-40B4-BE49-F238E27FC236}">
                  <a16:creationId xmlns:a16="http://schemas.microsoft.com/office/drawing/2014/main" id="{10F8E570-F1C1-D04E-9159-CDA1321659A1}"/>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41;p3">
              <a:extLst>
                <a:ext uri="{FF2B5EF4-FFF2-40B4-BE49-F238E27FC236}">
                  <a16:creationId xmlns:a16="http://schemas.microsoft.com/office/drawing/2014/main" id="{D2DFCA29-8D4C-8E4C-A035-0C40BD18A2E3}"/>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42;p3">
              <a:extLst>
                <a:ext uri="{FF2B5EF4-FFF2-40B4-BE49-F238E27FC236}">
                  <a16:creationId xmlns:a16="http://schemas.microsoft.com/office/drawing/2014/main" id="{913ABA48-EF3A-C042-B479-906478AB225C}"/>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43;p3">
              <a:extLst>
                <a:ext uri="{FF2B5EF4-FFF2-40B4-BE49-F238E27FC236}">
                  <a16:creationId xmlns:a16="http://schemas.microsoft.com/office/drawing/2014/main" id="{E71E7B93-FC64-104F-BC8F-5C0E8C41487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44;p3">
              <a:extLst>
                <a:ext uri="{FF2B5EF4-FFF2-40B4-BE49-F238E27FC236}">
                  <a16:creationId xmlns:a16="http://schemas.microsoft.com/office/drawing/2014/main" id="{7F4C8891-D682-9246-9D5F-AB95A13FA0C9}"/>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45;p3">
              <a:extLst>
                <a:ext uri="{FF2B5EF4-FFF2-40B4-BE49-F238E27FC236}">
                  <a16:creationId xmlns:a16="http://schemas.microsoft.com/office/drawing/2014/main" id="{5C5C1B90-DC2B-DD49-805B-CA57A618A6C8}"/>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46;p3">
              <a:extLst>
                <a:ext uri="{FF2B5EF4-FFF2-40B4-BE49-F238E27FC236}">
                  <a16:creationId xmlns:a16="http://schemas.microsoft.com/office/drawing/2014/main" id="{F1E92545-D312-5341-893F-91F800A9B999}"/>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47;p3">
              <a:extLst>
                <a:ext uri="{FF2B5EF4-FFF2-40B4-BE49-F238E27FC236}">
                  <a16:creationId xmlns:a16="http://schemas.microsoft.com/office/drawing/2014/main" id="{DADE8FD6-3182-814C-A6A7-733B8988EEC0}"/>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48;p3">
              <a:extLst>
                <a:ext uri="{FF2B5EF4-FFF2-40B4-BE49-F238E27FC236}">
                  <a16:creationId xmlns:a16="http://schemas.microsoft.com/office/drawing/2014/main" id="{5F0A6511-98B3-0B45-AEB6-56CAC1580331}"/>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49;p3">
              <a:extLst>
                <a:ext uri="{FF2B5EF4-FFF2-40B4-BE49-F238E27FC236}">
                  <a16:creationId xmlns:a16="http://schemas.microsoft.com/office/drawing/2014/main" id="{ED556168-B7A9-E949-A411-C45BB3B94064}"/>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50;p3">
              <a:extLst>
                <a:ext uri="{FF2B5EF4-FFF2-40B4-BE49-F238E27FC236}">
                  <a16:creationId xmlns:a16="http://schemas.microsoft.com/office/drawing/2014/main" id="{68C456C2-E0D8-CB4F-8BA4-366E5DFBF3A2}"/>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51;p3">
              <a:extLst>
                <a:ext uri="{FF2B5EF4-FFF2-40B4-BE49-F238E27FC236}">
                  <a16:creationId xmlns:a16="http://schemas.microsoft.com/office/drawing/2014/main" id="{38B3C073-2FEB-7A42-8F3D-B49D7E18C01A}"/>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752;p3">
            <a:extLst>
              <a:ext uri="{FF2B5EF4-FFF2-40B4-BE49-F238E27FC236}">
                <a16:creationId xmlns:a16="http://schemas.microsoft.com/office/drawing/2014/main" id="{9BB598B9-CB4A-D54D-B057-7DDFB67F4DFD}"/>
              </a:ext>
            </a:extLst>
          </p:cNvPr>
          <p:cNvGrpSpPr/>
          <p:nvPr/>
        </p:nvGrpSpPr>
        <p:grpSpPr>
          <a:xfrm rot="-4650388">
            <a:off x="7675174" y="3116622"/>
            <a:ext cx="2585565" cy="2982991"/>
            <a:chOff x="4187325" y="3050125"/>
            <a:chExt cx="1931400" cy="2228275"/>
          </a:xfrm>
        </p:grpSpPr>
        <p:sp>
          <p:nvSpPr>
            <p:cNvPr id="305" name="Google Shape;753;p3">
              <a:extLst>
                <a:ext uri="{FF2B5EF4-FFF2-40B4-BE49-F238E27FC236}">
                  <a16:creationId xmlns:a16="http://schemas.microsoft.com/office/drawing/2014/main" id="{2498D4BF-6C5D-4D43-8C4C-8B569F3229E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54;p3">
              <a:extLst>
                <a:ext uri="{FF2B5EF4-FFF2-40B4-BE49-F238E27FC236}">
                  <a16:creationId xmlns:a16="http://schemas.microsoft.com/office/drawing/2014/main" id="{58971269-92B1-4547-A7F3-66C87B5A8E92}"/>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55;p3">
              <a:extLst>
                <a:ext uri="{FF2B5EF4-FFF2-40B4-BE49-F238E27FC236}">
                  <a16:creationId xmlns:a16="http://schemas.microsoft.com/office/drawing/2014/main" id="{60D84824-DC1F-F545-A076-3D2E7315C1E1}"/>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56;p3">
              <a:extLst>
                <a:ext uri="{FF2B5EF4-FFF2-40B4-BE49-F238E27FC236}">
                  <a16:creationId xmlns:a16="http://schemas.microsoft.com/office/drawing/2014/main" id="{17DD1878-498E-A642-BA7C-99D23D0D0DA7}"/>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57;p3">
              <a:extLst>
                <a:ext uri="{FF2B5EF4-FFF2-40B4-BE49-F238E27FC236}">
                  <a16:creationId xmlns:a16="http://schemas.microsoft.com/office/drawing/2014/main" id="{7120E93D-26FD-D848-BB00-0A4AD11EF5FD}"/>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58;p3">
              <a:extLst>
                <a:ext uri="{FF2B5EF4-FFF2-40B4-BE49-F238E27FC236}">
                  <a16:creationId xmlns:a16="http://schemas.microsoft.com/office/drawing/2014/main" id="{A2D165E0-8B22-1B48-995B-3C51FDF6FA3B}"/>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59;p3">
              <a:extLst>
                <a:ext uri="{FF2B5EF4-FFF2-40B4-BE49-F238E27FC236}">
                  <a16:creationId xmlns:a16="http://schemas.microsoft.com/office/drawing/2014/main" id="{36FC174D-642A-CD4F-BCB0-F0128DA7DEA5}"/>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60;p3">
              <a:extLst>
                <a:ext uri="{FF2B5EF4-FFF2-40B4-BE49-F238E27FC236}">
                  <a16:creationId xmlns:a16="http://schemas.microsoft.com/office/drawing/2014/main" id="{B5EBE356-7948-DF4F-9BC8-AECE6F89D675}"/>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61;p3">
              <a:extLst>
                <a:ext uri="{FF2B5EF4-FFF2-40B4-BE49-F238E27FC236}">
                  <a16:creationId xmlns:a16="http://schemas.microsoft.com/office/drawing/2014/main" id="{DC7D77EC-9E4B-534E-A359-33AA026B43E1}"/>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62;p3">
              <a:extLst>
                <a:ext uri="{FF2B5EF4-FFF2-40B4-BE49-F238E27FC236}">
                  <a16:creationId xmlns:a16="http://schemas.microsoft.com/office/drawing/2014/main" id="{8A88E32D-D12B-754F-974B-A66DD099341B}"/>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63;p3">
              <a:extLst>
                <a:ext uri="{FF2B5EF4-FFF2-40B4-BE49-F238E27FC236}">
                  <a16:creationId xmlns:a16="http://schemas.microsoft.com/office/drawing/2014/main" id="{05F3FB66-68C3-4D4C-BA22-81D6F44587AB}"/>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64;p3">
              <a:extLst>
                <a:ext uri="{FF2B5EF4-FFF2-40B4-BE49-F238E27FC236}">
                  <a16:creationId xmlns:a16="http://schemas.microsoft.com/office/drawing/2014/main" id="{9F60B3AE-F6AC-4146-92D2-6DF15C993DA2}"/>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65;p3">
              <a:extLst>
                <a:ext uri="{FF2B5EF4-FFF2-40B4-BE49-F238E27FC236}">
                  <a16:creationId xmlns:a16="http://schemas.microsoft.com/office/drawing/2014/main" id="{A076898D-A715-6D4B-ADC4-0DEB05C7C5F9}"/>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66;p3">
              <a:extLst>
                <a:ext uri="{FF2B5EF4-FFF2-40B4-BE49-F238E27FC236}">
                  <a16:creationId xmlns:a16="http://schemas.microsoft.com/office/drawing/2014/main" id="{02FB897B-216D-C540-A92C-541D459A4F21}"/>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67;p3">
              <a:extLst>
                <a:ext uri="{FF2B5EF4-FFF2-40B4-BE49-F238E27FC236}">
                  <a16:creationId xmlns:a16="http://schemas.microsoft.com/office/drawing/2014/main" id="{EAD5E710-F771-4A49-A7B9-A88AF955EEF2}"/>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68;p3">
              <a:extLst>
                <a:ext uri="{FF2B5EF4-FFF2-40B4-BE49-F238E27FC236}">
                  <a16:creationId xmlns:a16="http://schemas.microsoft.com/office/drawing/2014/main" id="{934B9894-971F-5242-8F48-77DF3EA15D0A}"/>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69;p3">
              <a:extLst>
                <a:ext uri="{FF2B5EF4-FFF2-40B4-BE49-F238E27FC236}">
                  <a16:creationId xmlns:a16="http://schemas.microsoft.com/office/drawing/2014/main" id="{DE44ACE0-C139-884D-A548-321FA11094DE}"/>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70;p3">
              <a:extLst>
                <a:ext uri="{FF2B5EF4-FFF2-40B4-BE49-F238E27FC236}">
                  <a16:creationId xmlns:a16="http://schemas.microsoft.com/office/drawing/2014/main" id="{1AA80B4E-0CFF-8444-84B6-D90EB626017F}"/>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71;p3">
              <a:extLst>
                <a:ext uri="{FF2B5EF4-FFF2-40B4-BE49-F238E27FC236}">
                  <a16:creationId xmlns:a16="http://schemas.microsoft.com/office/drawing/2014/main" id="{C5184612-D49C-9746-98C7-06A79CCD0EE4}"/>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72;p3">
              <a:extLst>
                <a:ext uri="{FF2B5EF4-FFF2-40B4-BE49-F238E27FC236}">
                  <a16:creationId xmlns:a16="http://schemas.microsoft.com/office/drawing/2014/main" id="{973E5A27-8544-6644-AD5D-12F2F0338FA5}"/>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73;p3">
              <a:extLst>
                <a:ext uri="{FF2B5EF4-FFF2-40B4-BE49-F238E27FC236}">
                  <a16:creationId xmlns:a16="http://schemas.microsoft.com/office/drawing/2014/main" id="{7EBA14F2-2D14-BD4D-8E76-462CA32B2F8C}"/>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74;p3">
              <a:extLst>
                <a:ext uri="{FF2B5EF4-FFF2-40B4-BE49-F238E27FC236}">
                  <a16:creationId xmlns:a16="http://schemas.microsoft.com/office/drawing/2014/main" id="{2BF25BB1-053F-9E4D-8E6E-DD5CAAE8D640}"/>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75;p3">
              <a:extLst>
                <a:ext uri="{FF2B5EF4-FFF2-40B4-BE49-F238E27FC236}">
                  <a16:creationId xmlns:a16="http://schemas.microsoft.com/office/drawing/2014/main" id="{7D96BF5A-4D12-DA44-B380-4128F5971CEF}"/>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76;p3">
              <a:extLst>
                <a:ext uri="{FF2B5EF4-FFF2-40B4-BE49-F238E27FC236}">
                  <a16:creationId xmlns:a16="http://schemas.microsoft.com/office/drawing/2014/main" id="{35A2F817-9819-9245-BBFA-F31995C7C198}"/>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77;p3">
              <a:extLst>
                <a:ext uri="{FF2B5EF4-FFF2-40B4-BE49-F238E27FC236}">
                  <a16:creationId xmlns:a16="http://schemas.microsoft.com/office/drawing/2014/main" id="{8DE3F0CA-69CC-6A4D-AD03-BC7C1BC9C2F3}"/>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1426"/>
        <p:cNvGrpSpPr/>
        <p:nvPr/>
      </p:nvGrpSpPr>
      <p:grpSpPr>
        <a:xfrm>
          <a:off x="0" y="0"/>
          <a:ext cx="0" cy="0"/>
          <a:chOff x="0" y="0"/>
          <a:chExt cx="0" cy="0"/>
        </a:xfrm>
      </p:grpSpPr>
      <p:sp>
        <p:nvSpPr>
          <p:cNvPr id="11427" name="Google Shape;11427;p78"/>
          <p:cNvSpPr txBox="1">
            <a:spLocks noGrp="1"/>
          </p:cNvSpPr>
          <p:nvPr>
            <p:ph type="title" idx="2"/>
          </p:nvPr>
        </p:nvSpPr>
        <p:spPr>
          <a:xfrm>
            <a:off x="5316532" y="953056"/>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Literature</a:t>
            </a:r>
            <a:endParaRPr dirty="0"/>
          </a:p>
        </p:txBody>
      </p:sp>
      <p:sp>
        <p:nvSpPr>
          <p:cNvPr id="11429" name="Google Shape;11429;p78"/>
          <p:cNvSpPr txBox="1">
            <a:spLocks noGrp="1"/>
          </p:cNvSpPr>
          <p:nvPr>
            <p:ph type="title"/>
          </p:nvPr>
        </p:nvSpPr>
        <p:spPr>
          <a:xfrm>
            <a:off x="1485325" y="956988"/>
            <a:ext cx="23319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4EEDC"/>
                </a:solidFill>
              </a:rPr>
              <a:t>Hypothesis</a:t>
            </a:r>
            <a:endParaRPr dirty="0">
              <a:solidFill>
                <a:srgbClr val="F4EEDC"/>
              </a:solidFill>
            </a:endParaRPr>
          </a:p>
        </p:txBody>
      </p:sp>
      <p:sp>
        <p:nvSpPr>
          <p:cNvPr id="11430" name="Google Shape;11430;p78"/>
          <p:cNvSpPr txBox="1">
            <a:spLocks noGrp="1"/>
          </p:cNvSpPr>
          <p:nvPr>
            <p:ph type="subTitle" idx="1"/>
          </p:nvPr>
        </p:nvSpPr>
        <p:spPr>
          <a:xfrm>
            <a:off x="948266" y="1584462"/>
            <a:ext cx="3476977" cy="21718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Flowers with longer floral tube or a spur are more ecologically and functionally specialized than short-tubed flowers.</a:t>
            </a:r>
          </a:p>
        </p:txBody>
      </p:sp>
      <p:grpSp>
        <p:nvGrpSpPr>
          <p:cNvPr id="6" name="Google Shape;4528;p20">
            <a:extLst>
              <a:ext uri="{FF2B5EF4-FFF2-40B4-BE49-F238E27FC236}">
                <a16:creationId xmlns:a16="http://schemas.microsoft.com/office/drawing/2014/main" id="{9006F663-7B4D-6D44-8289-78271F872547}"/>
              </a:ext>
            </a:extLst>
          </p:cNvPr>
          <p:cNvGrpSpPr/>
          <p:nvPr/>
        </p:nvGrpSpPr>
        <p:grpSpPr>
          <a:xfrm rot="-2415756" flipH="1">
            <a:off x="8102657" y="3780605"/>
            <a:ext cx="1509444" cy="2339905"/>
            <a:chOff x="3112400" y="1318050"/>
            <a:chExt cx="1509425" cy="2339875"/>
          </a:xfrm>
        </p:grpSpPr>
        <p:sp>
          <p:nvSpPr>
            <p:cNvPr id="7" name="Google Shape;4529;p20">
              <a:extLst>
                <a:ext uri="{FF2B5EF4-FFF2-40B4-BE49-F238E27FC236}">
                  <a16:creationId xmlns:a16="http://schemas.microsoft.com/office/drawing/2014/main" id="{C0667001-1605-8E42-BB93-2EFF3A6F237F}"/>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30;p20">
              <a:extLst>
                <a:ext uri="{FF2B5EF4-FFF2-40B4-BE49-F238E27FC236}">
                  <a16:creationId xmlns:a16="http://schemas.microsoft.com/office/drawing/2014/main" id="{CDD2A95A-D053-8E46-93E7-AC35014F34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1;p20">
              <a:extLst>
                <a:ext uri="{FF2B5EF4-FFF2-40B4-BE49-F238E27FC236}">
                  <a16:creationId xmlns:a16="http://schemas.microsoft.com/office/drawing/2014/main" id="{7360D346-5612-8642-B9F2-7AC5EDAD4381}"/>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32;p20">
              <a:extLst>
                <a:ext uri="{FF2B5EF4-FFF2-40B4-BE49-F238E27FC236}">
                  <a16:creationId xmlns:a16="http://schemas.microsoft.com/office/drawing/2014/main" id="{DF063406-E92A-4F4D-B325-22FB1D770776}"/>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3;p20">
              <a:extLst>
                <a:ext uri="{FF2B5EF4-FFF2-40B4-BE49-F238E27FC236}">
                  <a16:creationId xmlns:a16="http://schemas.microsoft.com/office/drawing/2014/main" id="{DF8F103B-55A7-5344-85E3-AEC15E557190}"/>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4;p20">
              <a:extLst>
                <a:ext uri="{FF2B5EF4-FFF2-40B4-BE49-F238E27FC236}">
                  <a16:creationId xmlns:a16="http://schemas.microsoft.com/office/drawing/2014/main" id="{A6139281-8BAB-924F-84E1-69D4201C7DEE}"/>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5;p20">
              <a:extLst>
                <a:ext uri="{FF2B5EF4-FFF2-40B4-BE49-F238E27FC236}">
                  <a16:creationId xmlns:a16="http://schemas.microsoft.com/office/drawing/2014/main" id="{F95E5843-1B64-114F-BB2C-4BDB60B8AB53}"/>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36;p20">
              <a:extLst>
                <a:ext uri="{FF2B5EF4-FFF2-40B4-BE49-F238E27FC236}">
                  <a16:creationId xmlns:a16="http://schemas.microsoft.com/office/drawing/2014/main" id="{97801F4E-84DD-B348-99B8-93DFD155FFA0}"/>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7;p20">
              <a:extLst>
                <a:ext uri="{FF2B5EF4-FFF2-40B4-BE49-F238E27FC236}">
                  <a16:creationId xmlns:a16="http://schemas.microsoft.com/office/drawing/2014/main" id="{FCCE7D9A-CA49-B640-8EC8-929FC0AD6CA3}"/>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8;p20">
              <a:extLst>
                <a:ext uri="{FF2B5EF4-FFF2-40B4-BE49-F238E27FC236}">
                  <a16:creationId xmlns:a16="http://schemas.microsoft.com/office/drawing/2014/main" id="{C0BFEC2D-3C98-594C-805B-69C834D1B5F6}"/>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9;p20">
              <a:extLst>
                <a:ext uri="{FF2B5EF4-FFF2-40B4-BE49-F238E27FC236}">
                  <a16:creationId xmlns:a16="http://schemas.microsoft.com/office/drawing/2014/main" id="{122201F7-E944-5D48-9BAB-99CAE3BF5471}"/>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0;p20">
              <a:extLst>
                <a:ext uri="{FF2B5EF4-FFF2-40B4-BE49-F238E27FC236}">
                  <a16:creationId xmlns:a16="http://schemas.microsoft.com/office/drawing/2014/main" id="{D06F3177-4696-B544-8B4B-985AF60F7A1D}"/>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41;p20">
              <a:extLst>
                <a:ext uri="{FF2B5EF4-FFF2-40B4-BE49-F238E27FC236}">
                  <a16:creationId xmlns:a16="http://schemas.microsoft.com/office/drawing/2014/main" id="{7F96353B-AD74-D649-8CB1-FE813E612194}"/>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42;p20">
              <a:extLst>
                <a:ext uri="{FF2B5EF4-FFF2-40B4-BE49-F238E27FC236}">
                  <a16:creationId xmlns:a16="http://schemas.microsoft.com/office/drawing/2014/main" id="{96D8612F-3F95-6948-99A6-B0CBEEA3A4FB}"/>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43;p20">
            <a:extLst>
              <a:ext uri="{FF2B5EF4-FFF2-40B4-BE49-F238E27FC236}">
                <a16:creationId xmlns:a16="http://schemas.microsoft.com/office/drawing/2014/main" id="{153F7DE0-6821-EF44-8CC0-E729A66C1452}"/>
              </a:ext>
            </a:extLst>
          </p:cNvPr>
          <p:cNvGrpSpPr/>
          <p:nvPr/>
        </p:nvGrpSpPr>
        <p:grpSpPr>
          <a:xfrm rot="-8384244">
            <a:off x="8102657" y="-801345"/>
            <a:ext cx="1509444" cy="2339905"/>
            <a:chOff x="3112400" y="1318050"/>
            <a:chExt cx="1509425" cy="2339875"/>
          </a:xfrm>
        </p:grpSpPr>
        <p:sp>
          <p:nvSpPr>
            <p:cNvPr id="22" name="Google Shape;4544;p20">
              <a:extLst>
                <a:ext uri="{FF2B5EF4-FFF2-40B4-BE49-F238E27FC236}">
                  <a16:creationId xmlns:a16="http://schemas.microsoft.com/office/drawing/2014/main" id="{DD0858E8-43A2-934C-8BD7-46EDA2D33550}"/>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45;p20">
              <a:extLst>
                <a:ext uri="{FF2B5EF4-FFF2-40B4-BE49-F238E27FC236}">
                  <a16:creationId xmlns:a16="http://schemas.microsoft.com/office/drawing/2014/main" id="{B3543498-B104-964F-9DCB-093F094641B3}"/>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46;p20">
              <a:extLst>
                <a:ext uri="{FF2B5EF4-FFF2-40B4-BE49-F238E27FC236}">
                  <a16:creationId xmlns:a16="http://schemas.microsoft.com/office/drawing/2014/main" id="{21D3D371-1E0B-FE42-992C-FC0718D98412}"/>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47;p20">
              <a:extLst>
                <a:ext uri="{FF2B5EF4-FFF2-40B4-BE49-F238E27FC236}">
                  <a16:creationId xmlns:a16="http://schemas.microsoft.com/office/drawing/2014/main" id="{0A177624-C1D5-5749-BBCC-03A4031064B2}"/>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48;p20">
              <a:extLst>
                <a:ext uri="{FF2B5EF4-FFF2-40B4-BE49-F238E27FC236}">
                  <a16:creationId xmlns:a16="http://schemas.microsoft.com/office/drawing/2014/main" id="{FE02FD2B-3BAD-B14B-8D44-336E63D0A52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9;p20">
              <a:extLst>
                <a:ext uri="{FF2B5EF4-FFF2-40B4-BE49-F238E27FC236}">
                  <a16:creationId xmlns:a16="http://schemas.microsoft.com/office/drawing/2014/main" id="{31F129C3-6A4B-1249-B9D4-1C577DAFAF05}"/>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50;p20">
              <a:extLst>
                <a:ext uri="{FF2B5EF4-FFF2-40B4-BE49-F238E27FC236}">
                  <a16:creationId xmlns:a16="http://schemas.microsoft.com/office/drawing/2014/main" id="{D0338F92-B2CD-694C-85CE-74D3B9DA8846}"/>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51;p20">
              <a:extLst>
                <a:ext uri="{FF2B5EF4-FFF2-40B4-BE49-F238E27FC236}">
                  <a16:creationId xmlns:a16="http://schemas.microsoft.com/office/drawing/2014/main" id="{8B6CAF63-9D0D-8A41-85DC-793C9CF3D801}"/>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2;p20">
              <a:extLst>
                <a:ext uri="{FF2B5EF4-FFF2-40B4-BE49-F238E27FC236}">
                  <a16:creationId xmlns:a16="http://schemas.microsoft.com/office/drawing/2014/main" id="{200E0F63-27FC-1246-86A2-6C28BCA9BDFA}"/>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53;p20">
              <a:extLst>
                <a:ext uri="{FF2B5EF4-FFF2-40B4-BE49-F238E27FC236}">
                  <a16:creationId xmlns:a16="http://schemas.microsoft.com/office/drawing/2014/main" id="{9DA5E269-3207-0A43-B7B4-F154BFC65D0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54;p20">
              <a:extLst>
                <a:ext uri="{FF2B5EF4-FFF2-40B4-BE49-F238E27FC236}">
                  <a16:creationId xmlns:a16="http://schemas.microsoft.com/office/drawing/2014/main" id="{31B6BF89-E51F-E649-9C09-802FEC09F87F}"/>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5;p20">
              <a:extLst>
                <a:ext uri="{FF2B5EF4-FFF2-40B4-BE49-F238E27FC236}">
                  <a16:creationId xmlns:a16="http://schemas.microsoft.com/office/drawing/2014/main" id="{527040D1-3A9D-B34A-A44F-611459128A07}"/>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6;p20">
              <a:extLst>
                <a:ext uri="{FF2B5EF4-FFF2-40B4-BE49-F238E27FC236}">
                  <a16:creationId xmlns:a16="http://schemas.microsoft.com/office/drawing/2014/main" id="{7803681A-CDE6-3B49-9A41-46B2F9DCC79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7;p20">
              <a:extLst>
                <a:ext uri="{FF2B5EF4-FFF2-40B4-BE49-F238E27FC236}">
                  <a16:creationId xmlns:a16="http://schemas.microsoft.com/office/drawing/2014/main" id="{BBD87061-4725-4145-9397-0CD2B8DC7541}"/>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ovéPole 1">
            <a:extLst>
              <a:ext uri="{FF2B5EF4-FFF2-40B4-BE49-F238E27FC236}">
                <a16:creationId xmlns:a16="http://schemas.microsoft.com/office/drawing/2014/main" id="{8FDF726C-2C51-EE46-B61B-C5FE5AEC597B}"/>
              </a:ext>
            </a:extLst>
          </p:cNvPr>
          <p:cNvSpPr txBox="1"/>
          <p:nvPr/>
        </p:nvSpPr>
        <p:spPr>
          <a:xfrm>
            <a:off x="8595" y="520250"/>
            <a:ext cx="1117600" cy="1200329"/>
          </a:xfrm>
          <a:prstGeom prst="rect">
            <a:avLst/>
          </a:prstGeom>
          <a:noFill/>
        </p:spPr>
        <p:txBody>
          <a:bodyPr wrap="square" rtlCol="0">
            <a:spAutoFit/>
          </a:bodyPr>
          <a:lstStyle/>
          <a:p>
            <a:r>
              <a:rPr lang="cs-CZ" sz="7200" dirty="0">
                <a:solidFill>
                  <a:srgbClr val="F4EEDC"/>
                </a:solidFill>
                <a:latin typeface="Martel ExtraBold"/>
                <a:cs typeface="Martel ExtraBold"/>
                <a:sym typeface="Martel ExtraBold"/>
              </a:rPr>
              <a:t>4</a:t>
            </a:r>
          </a:p>
        </p:txBody>
      </p:sp>
      <p:sp>
        <p:nvSpPr>
          <p:cNvPr id="38" name="Google Shape;11428;p78">
            <a:extLst>
              <a:ext uri="{FF2B5EF4-FFF2-40B4-BE49-F238E27FC236}">
                <a16:creationId xmlns:a16="http://schemas.microsoft.com/office/drawing/2014/main" id="{B73F96EF-B153-894C-8303-060CAA8A2DB6}"/>
              </a:ext>
            </a:extLst>
          </p:cNvPr>
          <p:cNvSpPr txBox="1">
            <a:spLocks noGrp="1"/>
          </p:cNvSpPr>
          <p:nvPr>
            <p:ph type="subTitle" idx="3"/>
          </p:nvPr>
        </p:nvSpPr>
        <p:spPr>
          <a:xfrm>
            <a:off x="4809600" y="1584462"/>
            <a:ext cx="3386134" cy="1088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SzPct val="110000"/>
              <a:buFont typeface="Wingdings" pitchFamily="2" charset="2"/>
              <a:buChar char="ü"/>
            </a:pPr>
            <a:r>
              <a:rPr lang="en" dirty="0"/>
              <a:t>Theoretical support</a:t>
            </a:r>
          </a:p>
          <a:p>
            <a:pPr marL="285750" lvl="0" indent="-285750" algn="l" rtl="0">
              <a:spcBef>
                <a:spcPts val="0"/>
              </a:spcBef>
              <a:spcAft>
                <a:spcPts val="1600"/>
              </a:spcAft>
              <a:buSzPct val="110000"/>
              <a:buFont typeface="Wingdings" pitchFamily="2" charset="2"/>
              <a:buChar char="ü"/>
            </a:pPr>
            <a:r>
              <a:rPr lang="cs-CZ" dirty="0" err="1"/>
              <a:t>Some</a:t>
            </a:r>
            <a:r>
              <a:rPr lang="cs-CZ" dirty="0"/>
              <a:t> </a:t>
            </a:r>
            <a:r>
              <a:rPr lang="cs-CZ" dirty="0" err="1"/>
              <a:t>empirical</a:t>
            </a:r>
            <a:r>
              <a:rPr lang="cs-CZ" dirty="0"/>
              <a:t> evidence</a:t>
            </a:r>
          </a:p>
        </p:txBody>
      </p:sp>
      <p:sp>
        <p:nvSpPr>
          <p:cNvPr id="39" name="Google Shape;11428;p78">
            <a:extLst>
              <a:ext uri="{FF2B5EF4-FFF2-40B4-BE49-F238E27FC236}">
                <a16:creationId xmlns:a16="http://schemas.microsoft.com/office/drawing/2014/main" id="{9666C1BF-92A2-A148-977F-2C144B3EEB51}"/>
              </a:ext>
            </a:extLst>
          </p:cNvPr>
          <p:cNvSpPr txBox="1">
            <a:spLocks/>
          </p:cNvSpPr>
          <p:nvPr/>
        </p:nvSpPr>
        <p:spPr>
          <a:xfrm>
            <a:off x="4789415" y="2758203"/>
            <a:ext cx="3386134" cy="1088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8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None/>
              <a:defRPr sz="1400" b="0" i="0" u="none" strike="noStrike" cap="none">
                <a:solidFill>
                  <a:schemeClr val="accent3"/>
                </a:solidFill>
                <a:latin typeface="Work Sans"/>
                <a:ea typeface="Work Sans"/>
                <a:cs typeface="Work Sans"/>
                <a:sym typeface="Work Sans"/>
              </a:defRPr>
            </a:lvl9pPr>
          </a:lstStyle>
          <a:p>
            <a:pPr marL="342900">
              <a:spcAft>
                <a:spcPts val="1600"/>
              </a:spcAft>
              <a:buClr>
                <a:srgbClr val="FF0000"/>
              </a:buClr>
              <a:buSzPct val="100000"/>
              <a:buFont typeface="Zapf Dingbats"/>
              <a:buChar char="✕"/>
            </a:pPr>
            <a:r>
              <a:rPr lang="cs-CZ" dirty="0" err="1"/>
              <a:t>Some</a:t>
            </a:r>
            <a:r>
              <a:rPr lang="cs-CZ" dirty="0"/>
              <a:t> </a:t>
            </a:r>
            <a:r>
              <a:rPr lang="cs-CZ" dirty="0" err="1"/>
              <a:t>empirical</a:t>
            </a:r>
            <a:r>
              <a:rPr lang="cs-CZ" dirty="0"/>
              <a:t> evidence</a:t>
            </a:r>
          </a:p>
        </p:txBody>
      </p:sp>
    </p:spTree>
    <p:extLst>
      <p:ext uri="{BB962C8B-B14F-4D97-AF65-F5344CB8AC3E}">
        <p14:creationId xmlns:p14="http://schemas.microsoft.com/office/powerpoint/2010/main" val="168708529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1296"/>
        <p:cNvGrpSpPr/>
        <p:nvPr/>
      </p:nvGrpSpPr>
      <p:grpSpPr>
        <a:xfrm>
          <a:off x="0" y="0"/>
          <a:ext cx="0" cy="0"/>
          <a:chOff x="0" y="0"/>
          <a:chExt cx="0" cy="0"/>
        </a:xfrm>
      </p:grpSpPr>
      <p:grpSp>
        <p:nvGrpSpPr>
          <p:cNvPr id="424" name="Google Shape;3836;p15">
            <a:extLst>
              <a:ext uri="{FF2B5EF4-FFF2-40B4-BE49-F238E27FC236}">
                <a16:creationId xmlns:a16="http://schemas.microsoft.com/office/drawing/2014/main" id="{0EFEF0C7-020C-154A-96BF-9D4D3FC91EB2}"/>
              </a:ext>
            </a:extLst>
          </p:cNvPr>
          <p:cNvGrpSpPr/>
          <p:nvPr/>
        </p:nvGrpSpPr>
        <p:grpSpPr>
          <a:xfrm rot="16029687">
            <a:off x="7460127" y="3827265"/>
            <a:ext cx="1931387" cy="2228260"/>
            <a:chOff x="4187325" y="3050125"/>
            <a:chExt cx="1931400" cy="2228275"/>
          </a:xfrm>
        </p:grpSpPr>
        <p:sp>
          <p:nvSpPr>
            <p:cNvPr id="425" name="Google Shape;3837;p15">
              <a:extLst>
                <a:ext uri="{FF2B5EF4-FFF2-40B4-BE49-F238E27FC236}">
                  <a16:creationId xmlns:a16="http://schemas.microsoft.com/office/drawing/2014/main" id="{19FF3B95-971B-814A-9D9F-F9450F96A559}"/>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838;p15">
              <a:extLst>
                <a:ext uri="{FF2B5EF4-FFF2-40B4-BE49-F238E27FC236}">
                  <a16:creationId xmlns:a16="http://schemas.microsoft.com/office/drawing/2014/main" id="{6124ABB5-F6E1-784A-9BBB-AE0D056A65DD}"/>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839;p15">
              <a:extLst>
                <a:ext uri="{FF2B5EF4-FFF2-40B4-BE49-F238E27FC236}">
                  <a16:creationId xmlns:a16="http://schemas.microsoft.com/office/drawing/2014/main" id="{72A2D51E-7A65-0245-A5FB-D2A3955D70C9}"/>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840;p15">
              <a:extLst>
                <a:ext uri="{FF2B5EF4-FFF2-40B4-BE49-F238E27FC236}">
                  <a16:creationId xmlns:a16="http://schemas.microsoft.com/office/drawing/2014/main" id="{21231EA6-BCF4-4644-9665-EFBD7A374136}"/>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841;p15">
              <a:extLst>
                <a:ext uri="{FF2B5EF4-FFF2-40B4-BE49-F238E27FC236}">
                  <a16:creationId xmlns:a16="http://schemas.microsoft.com/office/drawing/2014/main" id="{CA76B572-2055-B24C-B954-A9E00B317698}"/>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842;p15">
              <a:extLst>
                <a:ext uri="{FF2B5EF4-FFF2-40B4-BE49-F238E27FC236}">
                  <a16:creationId xmlns:a16="http://schemas.microsoft.com/office/drawing/2014/main" id="{94499D30-35CD-4F42-99ED-15FA523A2562}"/>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843;p15">
              <a:extLst>
                <a:ext uri="{FF2B5EF4-FFF2-40B4-BE49-F238E27FC236}">
                  <a16:creationId xmlns:a16="http://schemas.microsoft.com/office/drawing/2014/main" id="{2C7647EE-FA30-484B-B37B-239E520710A0}"/>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844;p15">
              <a:extLst>
                <a:ext uri="{FF2B5EF4-FFF2-40B4-BE49-F238E27FC236}">
                  <a16:creationId xmlns:a16="http://schemas.microsoft.com/office/drawing/2014/main" id="{F3C976A3-946C-C442-A831-751A5C4BDBE9}"/>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845;p15">
              <a:extLst>
                <a:ext uri="{FF2B5EF4-FFF2-40B4-BE49-F238E27FC236}">
                  <a16:creationId xmlns:a16="http://schemas.microsoft.com/office/drawing/2014/main" id="{B84429CB-146A-D749-9CEA-919621101BEB}"/>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846;p15">
              <a:extLst>
                <a:ext uri="{FF2B5EF4-FFF2-40B4-BE49-F238E27FC236}">
                  <a16:creationId xmlns:a16="http://schemas.microsoft.com/office/drawing/2014/main" id="{8D1CF7FD-95C2-5942-8B54-8E6DE9F19CA2}"/>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847;p15">
              <a:extLst>
                <a:ext uri="{FF2B5EF4-FFF2-40B4-BE49-F238E27FC236}">
                  <a16:creationId xmlns:a16="http://schemas.microsoft.com/office/drawing/2014/main" id="{2166E8E6-3945-3647-9F1F-36F92FA67DB4}"/>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848;p15">
              <a:extLst>
                <a:ext uri="{FF2B5EF4-FFF2-40B4-BE49-F238E27FC236}">
                  <a16:creationId xmlns:a16="http://schemas.microsoft.com/office/drawing/2014/main" id="{0215EC84-2E27-CE45-9578-E9C47B33233A}"/>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849;p15">
              <a:extLst>
                <a:ext uri="{FF2B5EF4-FFF2-40B4-BE49-F238E27FC236}">
                  <a16:creationId xmlns:a16="http://schemas.microsoft.com/office/drawing/2014/main" id="{25FF3E4C-7CFE-AF43-9011-12CAEDA98266}"/>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850;p15">
              <a:extLst>
                <a:ext uri="{FF2B5EF4-FFF2-40B4-BE49-F238E27FC236}">
                  <a16:creationId xmlns:a16="http://schemas.microsoft.com/office/drawing/2014/main" id="{6DFD4801-E239-6A4F-ABCB-3D8F775AF1DC}"/>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851;p15">
              <a:extLst>
                <a:ext uri="{FF2B5EF4-FFF2-40B4-BE49-F238E27FC236}">
                  <a16:creationId xmlns:a16="http://schemas.microsoft.com/office/drawing/2014/main" id="{BA9A2D3A-4091-FD43-80EC-5E1CEE3493A5}"/>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852;p15">
              <a:extLst>
                <a:ext uri="{FF2B5EF4-FFF2-40B4-BE49-F238E27FC236}">
                  <a16:creationId xmlns:a16="http://schemas.microsoft.com/office/drawing/2014/main" id="{ECB9D2F8-77C6-C946-9E11-DAEC391E865B}"/>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853;p15">
              <a:extLst>
                <a:ext uri="{FF2B5EF4-FFF2-40B4-BE49-F238E27FC236}">
                  <a16:creationId xmlns:a16="http://schemas.microsoft.com/office/drawing/2014/main" id="{DF765B5E-5D66-0E44-AC29-29B4BCE58DCE}"/>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854;p15">
              <a:extLst>
                <a:ext uri="{FF2B5EF4-FFF2-40B4-BE49-F238E27FC236}">
                  <a16:creationId xmlns:a16="http://schemas.microsoft.com/office/drawing/2014/main" id="{8D654A94-2BC3-EA48-86F5-54D7CC8DE2BA}"/>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855;p15">
              <a:extLst>
                <a:ext uri="{FF2B5EF4-FFF2-40B4-BE49-F238E27FC236}">
                  <a16:creationId xmlns:a16="http://schemas.microsoft.com/office/drawing/2014/main" id="{0EBC6CF9-5376-7945-9A29-4A926C284443}"/>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856;p15">
              <a:extLst>
                <a:ext uri="{FF2B5EF4-FFF2-40B4-BE49-F238E27FC236}">
                  <a16:creationId xmlns:a16="http://schemas.microsoft.com/office/drawing/2014/main" id="{C52EADED-828D-5F49-91CF-F779E66A876F}"/>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857;p15">
              <a:extLst>
                <a:ext uri="{FF2B5EF4-FFF2-40B4-BE49-F238E27FC236}">
                  <a16:creationId xmlns:a16="http://schemas.microsoft.com/office/drawing/2014/main" id="{1EE65BFF-B6A3-A949-94F3-97B81BAD788B}"/>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858;p15">
              <a:extLst>
                <a:ext uri="{FF2B5EF4-FFF2-40B4-BE49-F238E27FC236}">
                  <a16:creationId xmlns:a16="http://schemas.microsoft.com/office/drawing/2014/main" id="{2DBADD22-A6F4-AB4E-88ED-9AD685E3C0C8}"/>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859;p15">
              <a:extLst>
                <a:ext uri="{FF2B5EF4-FFF2-40B4-BE49-F238E27FC236}">
                  <a16:creationId xmlns:a16="http://schemas.microsoft.com/office/drawing/2014/main" id="{6FA7A17D-A2EC-8348-8895-9DDC76DD49E9}"/>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860;p15">
              <a:extLst>
                <a:ext uri="{FF2B5EF4-FFF2-40B4-BE49-F238E27FC236}">
                  <a16:creationId xmlns:a16="http://schemas.microsoft.com/office/drawing/2014/main" id="{3E275558-2378-6144-ACEB-2F618697D62C}"/>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861;p15">
              <a:extLst>
                <a:ext uri="{FF2B5EF4-FFF2-40B4-BE49-F238E27FC236}">
                  <a16:creationId xmlns:a16="http://schemas.microsoft.com/office/drawing/2014/main" id="{8EAF3EF2-5F68-2B4C-BD5A-D7461D601C22}"/>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7" name="Google Shape;11297;p69"/>
          <p:cNvSpPr txBox="1">
            <a:spLocks noGrp="1"/>
          </p:cNvSpPr>
          <p:nvPr>
            <p:ph type="title"/>
          </p:nvPr>
        </p:nvSpPr>
        <p:spPr>
          <a:xfrm flipH="1">
            <a:off x="3108475" y="1278725"/>
            <a:ext cx="2918700" cy="10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Specialization</a:t>
            </a:r>
            <a:endParaRPr dirty="0"/>
          </a:p>
        </p:txBody>
      </p:sp>
      <p:sp>
        <p:nvSpPr>
          <p:cNvPr id="11298" name="Google Shape;11298;p69"/>
          <p:cNvSpPr txBox="1">
            <a:spLocks noGrp="1"/>
          </p:cNvSpPr>
          <p:nvPr>
            <p:ph type="subTitle" idx="1"/>
          </p:nvPr>
        </p:nvSpPr>
        <p:spPr>
          <a:xfrm flipH="1">
            <a:off x="2420471" y="2425725"/>
            <a:ext cx="4446494" cy="14202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GB" dirty="0"/>
              <a:t>„Tendency to use only a subset of available resources, while using them more efficiently.“</a:t>
            </a:r>
          </a:p>
          <a:p>
            <a:pPr marL="0" lvl="0" indent="0">
              <a:buClr>
                <a:schemeClr val="dk1"/>
              </a:buClr>
              <a:buSzPts val="1100"/>
            </a:pPr>
            <a:endParaRPr lang="en-GB" dirty="0"/>
          </a:p>
          <a:p>
            <a:pPr marL="0" lvl="0" indent="0">
              <a:buClr>
                <a:schemeClr val="dk1"/>
              </a:buClr>
              <a:buSzPts val="1100"/>
            </a:pPr>
            <a:r>
              <a:rPr lang="en-GB" dirty="0"/>
              <a:t>In this case the resource is the available pollinators</a:t>
            </a:r>
          </a:p>
        </p:txBody>
      </p:sp>
      <p:grpSp>
        <p:nvGrpSpPr>
          <p:cNvPr id="6" name="Google Shape;3469;p15">
            <a:extLst>
              <a:ext uri="{FF2B5EF4-FFF2-40B4-BE49-F238E27FC236}">
                <a16:creationId xmlns:a16="http://schemas.microsoft.com/office/drawing/2014/main" id="{29DCB335-E8D3-8E43-AEE9-03D5477B674B}"/>
              </a:ext>
            </a:extLst>
          </p:cNvPr>
          <p:cNvGrpSpPr/>
          <p:nvPr/>
        </p:nvGrpSpPr>
        <p:grpSpPr>
          <a:xfrm rot="8403365" flipH="1">
            <a:off x="-264959" y="1936846"/>
            <a:ext cx="1931373" cy="2228244"/>
            <a:chOff x="4187325" y="3050125"/>
            <a:chExt cx="1931400" cy="2228275"/>
          </a:xfrm>
        </p:grpSpPr>
        <p:sp>
          <p:nvSpPr>
            <p:cNvPr id="7" name="Google Shape;3470;p15">
              <a:extLst>
                <a:ext uri="{FF2B5EF4-FFF2-40B4-BE49-F238E27FC236}">
                  <a16:creationId xmlns:a16="http://schemas.microsoft.com/office/drawing/2014/main" id="{E737BBA7-169C-C543-9376-50158509F9B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71;p15">
              <a:extLst>
                <a:ext uri="{FF2B5EF4-FFF2-40B4-BE49-F238E27FC236}">
                  <a16:creationId xmlns:a16="http://schemas.microsoft.com/office/drawing/2014/main" id="{71225530-2265-244A-9103-9AE6B022A870}"/>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72;p15">
              <a:extLst>
                <a:ext uri="{FF2B5EF4-FFF2-40B4-BE49-F238E27FC236}">
                  <a16:creationId xmlns:a16="http://schemas.microsoft.com/office/drawing/2014/main" id="{2F66CD11-DA64-BE43-9DC1-944E5277D223}"/>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73;p15">
              <a:extLst>
                <a:ext uri="{FF2B5EF4-FFF2-40B4-BE49-F238E27FC236}">
                  <a16:creationId xmlns:a16="http://schemas.microsoft.com/office/drawing/2014/main" id="{FCCF05AF-15D2-7644-90FD-2A9F42C2E944}"/>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74;p15">
              <a:extLst>
                <a:ext uri="{FF2B5EF4-FFF2-40B4-BE49-F238E27FC236}">
                  <a16:creationId xmlns:a16="http://schemas.microsoft.com/office/drawing/2014/main" id="{C9CE9B35-59B2-FB49-967D-56F6847EE027}"/>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75;p15">
              <a:extLst>
                <a:ext uri="{FF2B5EF4-FFF2-40B4-BE49-F238E27FC236}">
                  <a16:creationId xmlns:a16="http://schemas.microsoft.com/office/drawing/2014/main" id="{D6955DE1-2749-F142-B522-C0D44F375CD9}"/>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76;p15">
              <a:extLst>
                <a:ext uri="{FF2B5EF4-FFF2-40B4-BE49-F238E27FC236}">
                  <a16:creationId xmlns:a16="http://schemas.microsoft.com/office/drawing/2014/main" id="{D4664AA2-7003-DE4C-B314-58AEB4FE788F}"/>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77;p15">
              <a:extLst>
                <a:ext uri="{FF2B5EF4-FFF2-40B4-BE49-F238E27FC236}">
                  <a16:creationId xmlns:a16="http://schemas.microsoft.com/office/drawing/2014/main" id="{EFA009F7-4130-0E4C-9515-E1C227AF64E9}"/>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78;p15">
              <a:extLst>
                <a:ext uri="{FF2B5EF4-FFF2-40B4-BE49-F238E27FC236}">
                  <a16:creationId xmlns:a16="http://schemas.microsoft.com/office/drawing/2014/main" id="{D484A513-7745-C648-87BB-4392E746CE4D}"/>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79;p15">
              <a:extLst>
                <a:ext uri="{FF2B5EF4-FFF2-40B4-BE49-F238E27FC236}">
                  <a16:creationId xmlns:a16="http://schemas.microsoft.com/office/drawing/2014/main" id="{00EEFFCE-ADA7-B04C-8C70-A301BCE7080F}"/>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80;p15">
              <a:extLst>
                <a:ext uri="{FF2B5EF4-FFF2-40B4-BE49-F238E27FC236}">
                  <a16:creationId xmlns:a16="http://schemas.microsoft.com/office/drawing/2014/main" id="{9591957D-EB31-6C4E-9FF5-4B4491897D4E}"/>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81;p15">
              <a:extLst>
                <a:ext uri="{FF2B5EF4-FFF2-40B4-BE49-F238E27FC236}">
                  <a16:creationId xmlns:a16="http://schemas.microsoft.com/office/drawing/2014/main" id="{2458E183-7F84-0A41-880B-0FC2D88E28BA}"/>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82;p15">
              <a:extLst>
                <a:ext uri="{FF2B5EF4-FFF2-40B4-BE49-F238E27FC236}">
                  <a16:creationId xmlns:a16="http://schemas.microsoft.com/office/drawing/2014/main" id="{8ACB3CE1-427C-E64A-8327-885551258070}"/>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83;p15">
              <a:extLst>
                <a:ext uri="{FF2B5EF4-FFF2-40B4-BE49-F238E27FC236}">
                  <a16:creationId xmlns:a16="http://schemas.microsoft.com/office/drawing/2014/main" id="{9D79D4B3-9FAC-004E-96BA-07B2228A9721}"/>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84;p15">
              <a:extLst>
                <a:ext uri="{FF2B5EF4-FFF2-40B4-BE49-F238E27FC236}">
                  <a16:creationId xmlns:a16="http://schemas.microsoft.com/office/drawing/2014/main" id="{EB0B0731-FB46-7741-B3E9-B3A90DB290B3}"/>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85;p15">
              <a:extLst>
                <a:ext uri="{FF2B5EF4-FFF2-40B4-BE49-F238E27FC236}">
                  <a16:creationId xmlns:a16="http://schemas.microsoft.com/office/drawing/2014/main" id="{C9AB5BB4-33F8-6F4A-AA57-D63F3795DACA}"/>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86;p15">
              <a:extLst>
                <a:ext uri="{FF2B5EF4-FFF2-40B4-BE49-F238E27FC236}">
                  <a16:creationId xmlns:a16="http://schemas.microsoft.com/office/drawing/2014/main" id="{C16EDDD3-2A1A-3A42-8BB9-51A411DC59EA}"/>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87;p15">
              <a:extLst>
                <a:ext uri="{FF2B5EF4-FFF2-40B4-BE49-F238E27FC236}">
                  <a16:creationId xmlns:a16="http://schemas.microsoft.com/office/drawing/2014/main" id="{23BF79A5-D346-9140-B25F-E41DA2151EC3}"/>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88;p15">
              <a:extLst>
                <a:ext uri="{FF2B5EF4-FFF2-40B4-BE49-F238E27FC236}">
                  <a16:creationId xmlns:a16="http://schemas.microsoft.com/office/drawing/2014/main" id="{EB6670F1-1FB2-BA42-AF8F-6AB85E8DB627}"/>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89;p15">
              <a:extLst>
                <a:ext uri="{FF2B5EF4-FFF2-40B4-BE49-F238E27FC236}">
                  <a16:creationId xmlns:a16="http://schemas.microsoft.com/office/drawing/2014/main" id="{DE1D93D7-93AD-3048-88EF-F683A95716FB}"/>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90;p15">
              <a:extLst>
                <a:ext uri="{FF2B5EF4-FFF2-40B4-BE49-F238E27FC236}">
                  <a16:creationId xmlns:a16="http://schemas.microsoft.com/office/drawing/2014/main" id="{21E5767A-F0C7-0042-BBE7-862B87760AE4}"/>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91;p15">
              <a:extLst>
                <a:ext uri="{FF2B5EF4-FFF2-40B4-BE49-F238E27FC236}">
                  <a16:creationId xmlns:a16="http://schemas.microsoft.com/office/drawing/2014/main" id="{21EED843-1372-CC4F-8D5D-E7B5D714E63D}"/>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92;p15">
              <a:extLst>
                <a:ext uri="{FF2B5EF4-FFF2-40B4-BE49-F238E27FC236}">
                  <a16:creationId xmlns:a16="http://schemas.microsoft.com/office/drawing/2014/main" id="{ACF52303-7069-3E4F-9709-D05DC3F2C4B2}"/>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93;p15">
              <a:extLst>
                <a:ext uri="{FF2B5EF4-FFF2-40B4-BE49-F238E27FC236}">
                  <a16:creationId xmlns:a16="http://schemas.microsoft.com/office/drawing/2014/main" id="{98B35AE9-2E58-D343-B216-F7DCFE620CDE}"/>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94;p15">
              <a:extLst>
                <a:ext uri="{FF2B5EF4-FFF2-40B4-BE49-F238E27FC236}">
                  <a16:creationId xmlns:a16="http://schemas.microsoft.com/office/drawing/2014/main" id="{380AEE4D-EFE1-1E4F-93DF-62736FE173E8}"/>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497;p15">
            <a:extLst>
              <a:ext uri="{FF2B5EF4-FFF2-40B4-BE49-F238E27FC236}">
                <a16:creationId xmlns:a16="http://schemas.microsoft.com/office/drawing/2014/main" id="{DB21FB8B-42DB-2F4C-83D1-301E63C8E79B}"/>
              </a:ext>
            </a:extLst>
          </p:cNvPr>
          <p:cNvGrpSpPr/>
          <p:nvPr/>
        </p:nvGrpSpPr>
        <p:grpSpPr>
          <a:xfrm rot="9180199">
            <a:off x="186530" y="-768508"/>
            <a:ext cx="1803008" cy="2046635"/>
            <a:chOff x="1360300" y="417100"/>
            <a:chExt cx="1803000" cy="2046625"/>
          </a:xfrm>
        </p:grpSpPr>
        <p:sp>
          <p:nvSpPr>
            <p:cNvPr id="33" name="Google Shape;3498;p15">
              <a:extLst>
                <a:ext uri="{FF2B5EF4-FFF2-40B4-BE49-F238E27FC236}">
                  <a16:creationId xmlns:a16="http://schemas.microsoft.com/office/drawing/2014/main" id="{A30E9CAB-D8BB-F844-B281-763975B1263B}"/>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99;p15">
              <a:extLst>
                <a:ext uri="{FF2B5EF4-FFF2-40B4-BE49-F238E27FC236}">
                  <a16:creationId xmlns:a16="http://schemas.microsoft.com/office/drawing/2014/main" id="{03AC6B03-44A6-E64B-AD1B-25C5FAD2FCAF}"/>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00;p15">
              <a:extLst>
                <a:ext uri="{FF2B5EF4-FFF2-40B4-BE49-F238E27FC236}">
                  <a16:creationId xmlns:a16="http://schemas.microsoft.com/office/drawing/2014/main" id="{82C54D6C-3726-9249-A8DA-F9D13F755F49}"/>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01;p15">
              <a:extLst>
                <a:ext uri="{FF2B5EF4-FFF2-40B4-BE49-F238E27FC236}">
                  <a16:creationId xmlns:a16="http://schemas.microsoft.com/office/drawing/2014/main" id="{6F893207-7044-7F49-BE50-74F2D2A63F68}"/>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02;p15">
              <a:extLst>
                <a:ext uri="{FF2B5EF4-FFF2-40B4-BE49-F238E27FC236}">
                  <a16:creationId xmlns:a16="http://schemas.microsoft.com/office/drawing/2014/main" id="{19FAB6BA-A717-714D-B641-D3E8F42F1C72}"/>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03;p15">
              <a:extLst>
                <a:ext uri="{FF2B5EF4-FFF2-40B4-BE49-F238E27FC236}">
                  <a16:creationId xmlns:a16="http://schemas.microsoft.com/office/drawing/2014/main" id="{922F5156-FDAC-924B-800B-1FF2F05096CC}"/>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04;p15">
              <a:extLst>
                <a:ext uri="{FF2B5EF4-FFF2-40B4-BE49-F238E27FC236}">
                  <a16:creationId xmlns:a16="http://schemas.microsoft.com/office/drawing/2014/main" id="{1CD63CE0-9B2B-D149-8F3F-06DE9CA44E70}"/>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05;p15">
              <a:extLst>
                <a:ext uri="{FF2B5EF4-FFF2-40B4-BE49-F238E27FC236}">
                  <a16:creationId xmlns:a16="http://schemas.microsoft.com/office/drawing/2014/main" id="{D2D4BFD9-374B-2945-B72E-AD6EEF2B8DF2}"/>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06;p15">
              <a:extLst>
                <a:ext uri="{FF2B5EF4-FFF2-40B4-BE49-F238E27FC236}">
                  <a16:creationId xmlns:a16="http://schemas.microsoft.com/office/drawing/2014/main" id="{ED82A102-7B32-7946-87DB-9CE8BF4B373E}"/>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07;p15">
              <a:extLst>
                <a:ext uri="{FF2B5EF4-FFF2-40B4-BE49-F238E27FC236}">
                  <a16:creationId xmlns:a16="http://schemas.microsoft.com/office/drawing/2014/main" id="{F6A0D53F-2770-7248-9EFF-7AE6FBD5D9DB}"/>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08;p15">
              <a:extLst>
                <a:ext uri="{FF2B5EF4-FFF2-40B4-BE49-F238E27FC236}">
                  <a16:creationId xmlns:a16="http://schemas.microsoft.com/office/drawing/2014/main" id="{E3C30A79-55F7-664C-A3C7-A1058125D735}"/>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09;p15">
              <a:extLst>
                <a:ext uri="{FF2B5EF4-FFF2-40B4-BE49-F238E27FC236}">
                  <a16:creationId xmlns:a16="http://schemas.microsoft.com/office/drawing/2014/main" id="{03539E6A-714A-DA4D-A095-F0FEE546FA15}"/>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10;p15">
              <a:extLst>
                <a:ext uri="{FF2B5EF4-FFF2-40B4-BE49-F238E27FC236}">
                  <a16:creationId xmlns:a16="http://schemas.microsoft.com/office/drawing/2014/main" id="{9DB5D8EF-6AC3-8F4E-A8E5-2DC84BA6FC72}"/>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11;p15">
              <a:extLst>
                <a:ext uri="{FF2B5EF4-FFF2-40B4-BE49-F238E27FC236}">
                  <a16:creationId xmlns:a16="http://schemas.microsoft.com/office/drawing/2014/main" id="{AFA0D59C-1E1D-DA4F-BB23-90865DCDA7A4}"/>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12;p15">
              <a:extLst>
                <a:ext uri="{FF2B5EF4-FFF2-40B4-BE49-F238E27FC236}">
                  <a16:creationId xmlns:a16="http://schemas.microsoft.com/office/drawing/2014/main" id="{DD00ABDB-5CCB-2C4D-890F-A26EBCCDD82D}"/>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13;p15">
              <a:extLst>
                <a:ext uri="{FF2B5EF4-FFF2-40B4-BE49-F238E27FC236}">
                  <a16:creationId xmlns:a16="http://schemas.microsoft.com/office/drawing/2014/main" id="{D790F5BD-0D01-8E44-A309-8406B11AD5B2}"/>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14;p15">
              <a:extLst>
                <a:ext uri="{FF2B5EF4-FFF2-40B4-BE49-F238E27FC236}">
                  <a16:creationId xmlns:a16="http://schemas.microsoft.com/office/drawing/2014/main" id="{F6DF40B6-FB61-4740-940C-48A17385D428}"/>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15;p15">
              <a:extLst>
                <a:ext uri="{FF2B5EF4-FFF2-40B4-BE49-F238E27FC236}">
                  <a16:creationId xmlns:a16="http://schemas.microsoft.com/office/drawing/2014/main" id="{95FC9047-803C-924F-AC39-6A619DEE83E2}"/>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16;p15">
              <a:extLst>
                <a:ext uri="{FF2B5EF4-FFF2-40B4-BE49-F238E27FC236}">
                  <a16:creationId xmlns:a16="http://schemas.microsoft.com/office/drawing/2014/main" id="{8CECC491-B18E-8947-88B3-1134EA4E842C}"/>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17;p15">
              <a:extLst>
                <a:ext uri="{FF2B5EF4-FFF2-40B4-BE49-F238E27FC236}">
                  <a16:creationId xmlns:a16="http://schemas.microsoft.com/office/drawing/2014/main" id="{98BCA20F-AE61-1849-9EE9-384CDA8C26F5}"/>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18;p15">
              <a:extLst>
                <a:ext uri="{FF2B5EF4-FFF2-40B4-BE49-F238E27FC236}">
                  <a16:creationId xmlns:a16="http://schemas.microsoft.com/office/drawing/2014/main" id="{985CDE6F-B259-7445-BB4C-C580984EEC25}"/>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9;p15">
              <a:extLst>
                <a:ext uri="{FF2B5EF4-FFF2-40B4-BE49-F238E27FC236}">
                  <a16:creationId xmlns:a16="http://schemas.microsoft.com/office/drawing/2014/main" id="{697B0CBF-AEB7-7F49-AF47-4DB7277C14A9}"/>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0;p15">
              <a:extLst>
                <a:ext uri="{FF2B5EF4-FFF2-40B4-BE49-F238E27FC236}">
                  <a16:creationId xmlns:a16="http://schemas.microsoft.com/office/drawing/2014/main" id="{8175A0CF-1765-074B-ACE0-CC2078F3F137}"/>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21;p15">
              <a:extLst>
                <a:ext uri="{FF2B5EF4-FFF2-40B4-BE49-F238E27FC236}">
                  <a16:creationId xmlns:a16="http://schemas.microsoft.com/office/drawing/2014/main" id="{3C9A05B4-6B2C-3F4D-8993-7A8C30856443}"/>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22;p15">
              <a:extLst>
                <a:ext uri="{FF2B5EF4-FFF2-40B4-BE49-F238E27FC236}">
                  <a16:creationId xmlns:a16="http://schemas.microsoft.com/office/drawing/2014/main" id="{91F20600-A5BF-954A-9576-438E7F389FFE}"/>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3;p15">
              <a:extLst>
                <a:ext uri="{FF2B5EF4-FFF2-40B4-BE49-F238E27FC236}">
                  <a16:creationId xmlns:a16="http://schemas.microsoft.com/office/drawing/2014/main" id="{8EA4ADF4-AEBC-EB40-A0EB-995341E4B48F}"/>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524;p15">
            <a:extLst>
              <a:ext uri="{FF2B5EF4-FFF2-40B4-BE49-F238E27FC236}">
                <a16:creationId xmlns:a16="http://schemas.microsoft.com/office/drawing/2014/main" id="{3F305666-7A01-1A48-88C6-BC2BB357FD7A}"/>
              </a:ext>
            </a:extLst>
          </p:cNvPr>
          <p:cNvGrpSpPr/>
          <p:nvPr/>
        </p:nvGrpSpPr>
        <p:grpSpPr>
          <a:xfrm rot="5195671">
            <a:off x="125219" y="1143080"/>
            <a:ext cx="1509373" cy="2339795"/>
            <a:chOff x="3112400" y="1318050"/>
            <a:chExt cx="1509425" cy="2339875"/>
          </a:xfrm>
        </p:grpSpPr>
        <p:sp>
          <p:nvSpPr>
            <p:cNvPr id="60" name="Google Shape;3525;p15">
              <a:extLst>
                <a:ext uri="{FF2B5EF4-FFF2-40B4-BE49-F238E27FC236}">
                  <a16:creationId xmlns:a16="http://schemas.microsoft.com/office/drawing/2014/main" id="{3242CA8F-A420-E541-8D32-F98BBA8FD5E6}"/>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26;p15">
              <a:extLst>
                <a:ext uri="{FF2B5EF4-FFF2-40B4-BE49-F238E27FC236}">
                  <a16:creationId xmlns:a16="http://schemas.microsoft.com/office/drawing/2014/main" id="{7D4F0EA8-6D4F-BE4E-8432-E2293563DFD8}"/>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27;p15">
              <a:extLst>
                <a:ext uri="{FF2B5EF4-FFF2-40B4-BE49-F238E27FC236}">
                  <a16:creationId xmlns:a16="http://schemas.microsoft.com/office/drawing/2014/main" id="{58E52ED8-DC2A-CD48-AF92-A88BA097CD64}"/>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28;p15">
              <a:extLst>
                <a:ext uri="{FF2B5EF4-FFF2-40B4-BE49-F238E27FC236}">
                  <a16:creationId xmlns:a16="http://schemas.microsoft.com/office/drawing/2014/main" id="{AF9AAC2D-D1F2-1048-9043-255F6894ED65}"/>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29;p15">
              <a:extLst>
                <a:ext uri="{FF2B5EF4-FFF2-40B4-BE49-F238E27FC236}">
                  <a16:creationId xmlns:a16="http://schemas.microsoft.com/office/drawing/2014/main" id="{7319A0E1-2C28-4546-AF68-CDE50F81A3CF}"/>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30;p15">
              <a:extLst>
                <a:ext uri="{FF2B5EF4-FFF2-40B4-BE49-F238E27FC236}">
                  <a16:creationId xmlns:a16="http://schemas.microsoft.com/office/drawing/2014/main" id="{549E96D1-FE3B-E64F-AADB-8D969FD66CF0}"/>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31;p15">
              <a:extLst>
                <a:ext uri="{FF2B5EF4-FFF2-40B4-BE49-F238E27FC236}">
                  <a16:creationId xmlns:a16="http://schemas.microsoft.com/office/drawing/2014/main" id="{43F031A9-E10D-6D4A-B1CB-77231D1B73DC}"/>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32;p15">
              <a:extLst>
                <a:ext uri="{FF2B5EF4-FFF2-40B4-BE49-F238E27FC236}">
                  <a16:creationId xmlns:a16="http://schemas.microsoft.com/office/drawing/2014/main" id="{9A8784A0-DA41-4E44-BBD9-5BD58DA5E7A3}"/>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33;p15">
              <a:extLst>
                <a:ext uri="{FF2B5EF4-FFF2-40B4-BE49-F238E27FC236}">
                  <a16:creationId xmlns:a16="http://schemas.microsoft.com/office/drawing/2014/main" id="{241AF2D9-ED5B-7B48-9CB3-34F1801DE67D}"/>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34;p15">
              <a:extLst>
                <a:ext uri="{FF2B5EF4-FFF2-40B4-BE49-F238E27FC236}">
                  <a16:creationId xmlns:a16="http://schemas.microsoft.com/office/drawing/2014/main" id="{CCC50DD3-B3CB-FA48-A9ED-D5B103416185}"/>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35;p15">
              <a:extLst>
                <a:ext uri="{FF2B5EF4-FFF2-40B4-BE49-F238E27FC236}">
                  <a16:creationId xmlns:a16="http://schemas.microsoft.com/office/drawing/2014/main" id="{5EB521E7-F060-E94D-94D9-225627245E29}"/>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36;p15">
              <a:extLst>
                <a:ext uri="{FF2B5EF4-FFF2-40B4-BE49-F238E27FC236}">
                  <a16:creationId xmlns:a16="http://schemas.microsoft.com/office/drawing/2014/main" id="{A219B4AB-E4F5-FF47-9C98-0F1DFD08ECB3}"/>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37;p15">
              <a:extLst>
                <a:ext uri="{FF2B5EF4-FFF2-40B4-BE49-F238E27FC236}">
                  <a16:creationId xmlns:a16="http://schemas.microsoft.com/office/drawing/2014/main" id="{5A693049-B6C0-914D-8A5E-96F659BCF3B9}"/>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38;p15">
              <a:extLst>
                <a:ext uri="{FF2B5EF4-FFF2-40B4-BE49-F238E27FC236}">
                  <a16:creationId xmlns:a16="http://schemas.microsoft.com/office/drawing/2014/main" id="{7C33100C-5690-704B-B7FA-2FEEB81B4750}"/>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3539;p15">
            <a:extLst>
              <a:ext uri="{FF2B5EF4-FFF2-40B4-BE49-F238E27FC236}">
                <a16:creationId xmlns:a16="http://schemas.microsoft.com/office/drawing/2014/main" id="{C4029369-7603-F64D-AEDC-DA85124A2BDB}"/>
              </a:ext>
            </a:extLst>
          </p:cNvPr>
          <p:cNvGrpSpPr/>
          <p:nvPr/>
        </p:nvGrpSpPr>
        <p:grpSpPr>
          <a:xfrm rot="5400000" flipH="1">
            <a:off x="648052" y="3395334"/>
            <a:ext cx="1722100" cy="2646925"/>
            <a:chOff x="1292750" y="2594800"/>
            <a:chExt cx="1722100" cy="2646925"/>
          </a:xfrm>
        </p:grpSpPr>
        <p:sp>
          <p:nvSpPr>
            <p:cNvPr id="75" name="Google Shape;3540;p15">
              <a:extLst>
                <a:ext uri="{FF2B5EF4-FFF2-40B4-BE49-F238E27FC236}">
                  <a16:creationId xmlns:a16="http://schemas.microsoft.com/office/drawing/2014/main" id="{F09B271B-8E39-094D-A52A-069AE9C39B25}"/>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41;p15">
              <a:extLst>
                <a:ext uri="{FF2B5EF4-FFF2-40B4-BE49-F238E27FC236}">
                  <a16:creationId xmlns:a16="http://schemas.microsoft.com/office/drawing/2014/main" id="{0354210A-0065-C14E-9C0D-797396F3D085}"/>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42;p15">
              <a:extLst>
                <a:ext uri="{FF2B5EF4-FFF2-40B4-BE49-F238E27FC236}">
                  <a16:creationId xmlns:a16="http://schemas.microsoft.com/office/drawing/2014/main" id="{64DB5BC5-70CD-4641-B6EB-84EC310E1988}"/>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43;p15">
              <a:extLst>
                <a:ext uri="{FF2B5EF4-FFF2-40B4-BE49-F238E27FC236}">
                  <a16:creationId xmlns:a16="http://schemas.microsoft.com/office/drawing/2014/main" id="{8227B085-66A3-A74E-B24A-51D798EAC927}"/>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44;p15">
              <a:extLst>
                <a:ext uri="{FF2B5EF4-FFF2-40B4-BE49-F238E27FC236}">
                  <a16:creationId xmlns:a16="http://schemas.microsoft.com/office/drawing/2014/main" id="{CED77D72-1786-8342-A5CA-7920B7296F14}"/>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45;p15">
              <a:extLst>
                <a:ext uri="{FF2B5EF4-FFF2-40B4-BE49-F238E27FC236}">
                  <a16:creationId xmlns:a16="http://schemas.microsoft.com/office/drawing/2014/main" id="{A0451D92-9A22-FD49-A633-C2AD1BD47C1D}"/>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6;p15">
              <a:extLst>
                <a:ext uri="{FF2B5EF4-FFF2-40B4-BE49-F238E27FC236}">
                  <a16:creationId xmlns:a16="http://schemas.microsoft.com/office/drawing/2014/main" id="{E2F9EBA6-1CAD-0440-8049-03233E60326F}"/>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47;p15">
              <a:extLst>
                <a:ext uri="{FF2B5EF4-FFF2-40B4-BE49-F238E27FC236}">
                  <a16:creationId xmlns:a16="http://schemas.microsoft.com/office/drawing/2014/main" id="{D0653796-1B4D-B742-9B99-ECBAA90FD384}"/>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48;p15">
              <a:extLst>
                <a:ext uri="{FF2B5EF4-FFF2-40B4-BE49-F238E27FC236}">
                  <a16:creationId xmlns:a16="http://schemas.microsoft.com/office/drawing/2014/main" id="{12B7CA18-E973-ED4F-9FA4-2CEA00C1978D}"/>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49;p15">
              <a:extLst>
                <a:ext uri="{FF2B5EF4-FFF2-40B4-BE49-F238E27FC236}">
                  <a16:creationId xmlns:a16="http://schemas.microsoft.com/office/drawing/2014/main" id="{C3F1AF13-CF2D-604E-B93E-000734797182}"/>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50;p15">
              <a:extLst>
                <a:ext uri="{FF2B5EF4-FFF2-40B4-BE49-F238E27FC236}">
                  <a16:creationId xmlns:a16="http://schemas.microsoft.com/office/drawing/2014/main" id="{05A6D2F0-5672-904A-81E2-39DB8A930D5D}"/>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51;p15">
              <a:extLst>
                <a:ext uri="{FF2B5EF4-FFF2-40B4-BE49-F238E27FC236}">
                  <a16:creationId xmlns:a16="http://schemas.microsoft.com/office/drawing/2014/main" id="{8F6FDDA2-C9EE-AE49-9F42-E963736111B1}"/>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52;p15">
              <a:extLst>
                <a:ext uri="{FF2B5EF4-FFF2-40B4-BE49-F238E27FC236}">
                  <a16:creationId xmlns:a16="http://schemas.microsoft.com/office/drawing/2014/main" id="{17CFB114-0315-A746-A278-EA9F6245AF17}"/>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53;p15">
              <a:extLst>
                <a:ext uri="{FF2B5EF4-FFF2-40B4-BE49-F238E27FC236}">
                  <a16:creationId xmlns:a16="http://schemas.microsoft.com/office/drawing/2014/main" id="{F6C71881-B8E3-2840-A7A6-802C9123E0F3}"/>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54;p15">
              <a:extLst>
                <a:ext uri="{FF2B5EF4-FFF2-40B4-BE49-F238E27FC236}">
                  <a16:creationId xmlns:a16="http://schemas.microsoft.com/office/drawing/2014/main" id="{0D446585-C68E-D64C-BEBF-55040BF5506F}"/>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55;p15">
              <a:extLst>
                <a:ext uri="{FF2B5EF4-FFF2-40B4-BE49-F238E27FC236}">
                  <a16:creationId xmlns:a16="http://schemas.microsoft.com/office/drawing/2014/main" id="{77AB6BB9-04EB-5B40-B485-5EFCA111768B}"/>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56;p15">
              <a:extLst>
                <a:ext uri="{FF2B5EF4-FFF2-40B4-BE49-F238E27FC236}">
                  <a16:creationId xmlns:a16="http://schemas.microsoft.com/office/drawing/2014/main" id="{66D9DB1F-B1A0-9644-9585-419523808DA0}"/>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557;p15">
              <a:extLst>
                <a:ext uri="{FF2B5EF4-FFF2-40B4-BE49-F238E27FC236}">
                  <a16:creationId xmlns:a16="http://schemas.microsoft.com/office/drawing/2014/main" id="{819D19F4-B12C-424E-8B07-E857FF6AB572}"/>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58;p15">
              <a:extLst>
                <a:ext uri="{FF2B5EF4-FFF2-40B4-BE49-F238E27FC236}">
                  <a16:creationId xmlns:a16="http://schemas.microsoft.com/office/drawing/2014/main" id="{8B874A4E-FEF3-3E4B-B3BA-D5B46D919211}"/>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59;p15">
              <a:extLst>
                <a:ext uri="{FF2B5EF4-FFF2-40B4-BE49-F238E27FC236}">
                  <a16:creationId xmlns:a16="http://schemas.microsoft.com/office/drawing/2014/main" id="{EAC12A12-5AB9-5A4E-A181-1A5FB3C1F95F}"/>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60;p15">
              <a:extLst>
                <a:ext uri="{FF2B5EF4-FFF2-40B4-BE49-F238E27FC236}">
                  <a16:creationId xmlns:a16="http://schemas.microsoft.com/office/drawing/2014/main" id="{874B34A4-0C09-EE47-B05D-41EAA296F3C5}"/>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61;p15">
              <a:extLst>
                <a:ext uri="{FF2B5EF4-FFF2-40B4-BE49-F238E27FC236}">
                  <a16:creationId xmlns:a16="http://schemas.microsoft.com/office/drawing/2014/main" id="{C369C719-9F42-6D4B-8BD9-1A7F34033870}"/>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62;p15">
              <a:extLst>
                <a:ext uri="{FF2B5EF4-FFF2-40B4-BE49-F238E27FC236}">
                  <a16:creationId xmlns:a16="http://schemas.microsoft.com/office/drawing/2014/main" id="{08EDCD36-F052-0540-86AC-8CF5058A7938}"/>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63;p15">
              <a:extLst>
                <a:ext uri="{FF2B5EF4-FFF2-40B4-BE49-F238E27FC236}">
                  <a16:creationId xmlns:a16="http://schemas.microsoft.com/office/drawing/2014/main" id="{41537CD5-832D-A24F-A163-8973CD5C24CD}"/>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64;p15">
              <a:extLst>
                <a:ext uri="{FF2B5EF4-FFF2-40B4-BE49-F238E27FC236}">
                  <a16:creationId xmlns:a16="http://schemas.microsoft.com/office/drawing/2014/main" id="{A152C1A4-7D29-1E4E-8287-56FA8FECF165}"/>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65;p15">
              <a:extLst>
                <a:ext uri="{FF2B5EF4-FFF2-40B4-BE49-F238E27FC236}">
                  <a16:creationId xmlns:a16="http://schemas.microsoft.com/office/drawing/2014/main" id="{5823FE37-6075-9A47-8DBE-CDC1CAC715BB}"/>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66;p15">
              <a:extLst>
                <a:ext uri="{FF2B5EF4-FFF2-40B4-BE49-F238E27FC236}">
                  <a16:creationId xmlns:a16="http://schemas.microsoft.com/office/drawing/2014/main" id="{BD3353FB-5DF3-B743-9F55-6731E3B3E38E}"/>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67;p15">
              <a:extLst>
                <a:ext uri="{FF2B5EF4-FFF2-40B4-BE49-F238E27FC236}">
                  <a16:creationId xmlns:a16="http://schemas.microsoft.com/office/drawing/2014/main" id="{0980C04A-7E8A-6243-8B35-B02B85D3313E}"/>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68;p15">
              <a:extLst>
                <a:ext uri="{FF2B5EF4-FFF2-40B4-BE49-F238E27FC236}">
                  <a16:creationId xmlns:a16="http://schemas.microsoft.com/office/drawing/2014/main" id="{F6E00AE0-2234-4B49-97E1-4A30446B93C8}"/>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69;p15">
              <a:extLst>
                <a:ext uri="{FF2B5EF4-FFF2-40B4-BE49-F238E27FC236}">
                  <a16:creationId xmlns:a16="http://schemas.microsoft.com/office/drawing/2014/main" id="{1CA63288-C534-A048-B3ED-201D20EC021B}"/>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70;p15">
              <a:extLst>
                <a:ext uri="{FF2B5EF4-FFF2-40B4-BE49-F238E27FC236}">
                  <a16:creationId xmlns:a16="http://schemas.microsoft.com/office/drawing/2014/main" id="{97931541-8FE8-8B43-A225-2B5683960E79}"/>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71;p15">
              <a:extLst>
                <a:ext uri="{FF2B5EF4-FFF2-40B4-BE49-F238E27FC236}">
                  <a16:creationId xmlns:a16="http://schemas.microsoft.com/office/drawing/2014/main" id="{15C765AE-F4AC-9342-B0E9-3ABF6F73C401}"/>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72;p15">
              <a:extLst>
                <a:ext uri="{FF2B5EF4-FFF2-40B4-BE49-F238E27FC236}">
                  <a16:creationId xmlns:a16="http://schemas.microsoft.com/office/drawing/2014/main" id="{600DB28E-5D16-0A4E-99ED-3C368B725CF9}"/>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73;p15">
              <a:extLst>
                <a:ext uri="{FF2B5EF4-FFF2-40B4-BE49-F238E27FC236}">
                  <a16:creationId xmlns:a16="http://schemas.microsoft.com/office/drawing/2014/main" id="{B8EE9EFD-0BA5-5F4D-A808-6E042BF54C83}"/>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74;p15">
              <a:extLst>
                <a:ext uri="{FF2B5EF4-FFF2-40B4-BE49-F238E27FC236}">
                  <a16:creationId xmlns:a16="http://schemas.microsoft.com/office/drawing/2014/main" id="{E5A30127-02DA-CF42-961D-4EE0DF34C633}"/>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75;p15">
              <a:extLst>
                <a:ext uri="{FF2B5EF4-FFF2-40B4-BE49-F238E27FC236}">
                  <a16:creationId xmlns:a16="http://schemas.microsoft.com/office/drawing/2014/main" id="{5D243669-548C-984F-BE92-879D253A32D3}"/>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76;p15">
              <a:extLst>
                <a:ext uri="{FF2B5EF4-FFF2-40B4-BE49-F238E27FC236}">
                  <a16:creationId xmlns:a16="http://schemas.microsoft.com/office/drawing/2014/main" id="{D3CF1EE8-722D-FD42-9863-D82C2CF0E58F}"/>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77;p15">
              <a:extLst>
                <a:ext uri="{FF2B5EF4-FFF2-40B4-BE49-F238E27FC236}">
                  <a16:creationId xmlns:a16="http://schemas.microsoft.com/office/drawing/2014/main" id="{1331195D-FE45-CE4A-ABD5-04AB6EB5D74E}"/>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78;p15">
              <a:extLst>
                <a:ext uri="{FF2B5EF4-FFF2-40B4-BE49-F238E27FC236}">
                  <a16:creationId xmlns:a16="http://schemas.microsoft.com/office/drawing/2014/main" id="{20A82C1C-88B8-0148-9E8C-8FF4FBE36950}"/>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79;p15">
              <a:extLst>
                <a:ext uri="{FF2B5EF4-FFF2-40B4-BE49-F238E27FC236}">
                  <a16:creationId xmlns:a16="http://schemas.microsoft.com/office/drawing/2014/main" id="{8654D09E-46DC-A14D-AD5A-8C204AF74AC1}"/>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80;p15">
              <a:extLst>
                <a:ext uri="{FF2B5EF4-FFF2-40B4-BE49-F238E27FC236}">
                  <a16:creationId xmlns:a16="http://schemas.microsoft.com/office/drawing/2014/main" id="{9A91C4C6-8072-D04C-B006-9A51F69AD604}"/>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81;p15">
              <a:extLst>
                <a:ext uri="{FF2B5EF4-FFF2-40B4-BE49-F238E27FC236}">
                  <a16:creationId xmlns:a16="http://schemas.microsoft.com/office/drawing/2014/main" id="{4DBDB85B-68BB-1C4C-9A27-E8367E409589}"/>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82;p15">
              <a:extLst>
                <a:ext uri="{FF2B5EF4-FFF2-40B4-BE49-F238E27FC236}">
                  <a16:creationId xmlns:a16="http://schemas.microsoft.com/office/drawing/2014/main" id="{6D0704FC-1DCD-8346-A3CE-B79EEA43FB1D}"/>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83;p15">
              <a:extLst>
                <a:ext uri="{FF2B5EF4-FFF2-40B4-BE49-F238E27FC236}">
                  <a16:creationId xmlns:a16="http://schemas.microsoft.com/office/drawing/2014/main" id="{DF737661-3F59-404F-B06B-D27CEECF2464}"/>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84;p15">
              <a:extLst>
                <a:ext uri="{FF2B5EF4-FFF2-40B4-BE49-F238E27FC236}">
                  <a16:creationId xmlns:a16="http://schemas.microsoft.com/office/drawing/2014/main" id="{DC2A869D-9DBF-2643-A3DB-9A2FDEB3CB41}"/>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85;p15">
              <a:extLst>
                <a:ext uri="{FF2B5EF4-FFF2-40B4-BE49-F238E27FC236}">
                  <a16:creationId xmlns:a16="http://schemas.microsoft.com/office/drawing/2014/main" id="{A8C0370B-732E-614C-A3DD-09820D39F9DA}"/>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586;p15">
              <a:extLst>
                <a:ext uri="{FF2B5EF4-FFF2-40B4-BE49-F238E27FC236}">
                  <a16:creationId xmlns:a16="http://schemas.microsoft.com/office/drawing/2014/main" id="{A140E735-B779-CA43-944A-7320EBDFAA5A}"/>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587;p15">
              <a:extLst>
                <a:ext uri="{FF2B5EF4-FFF2-40B4-BE49-F238E27FC236}">
                  <a16:creationId xmlns:a16="http://schemas.microsoft.com/office/drawing/2014/main" id="{B4E1F383-9A3D-3B4B-B829-1D86DFECE031}"/>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588;p15">
              <a:extLst>
                <a:ext uri="{FF2B5EF4-FFF2-40B4-BE49-F238E27FC236}">
                  <a16:creationId xmlns:a16="http://schemas.microsoft.com/office/drawing/2014/main" id="{690D0745-B8E4-2C42-B42A-51B4FDE22449}"/>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589;p15">
              <a:extLst>
                <a:ext uri="{FF2B5EF4-FFF2-40B4-BE49-F238E27FC236}">
                  <a16:creationId xmlns:a16="http://schemas.microsoft.com/office/drawing/2014/main" id="{CC1B8584-A08F-FC43-A6A7-EB7638D6410D}"/>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590;p15">
              <a:extLst>
                <a:ext uri="{FF2B5EF4-FFF2-40B4-BE49-F238E27FC236}">
                  <a16:creationId xmlns:a16="http://schemas.microsoft.com/office/drawing/2014/main" id="{98465572-880C-8540-9701-B6DB4A74DD86}"/>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591;p15">
              <a:extLst>
                <a:ext uri="{FF2B5EF4-FFF2-40B4-BE49-F238E27FC236}">
                  <a16:creationId xmlns:a16="http://schemas.microsoft.com/office/drawing/2014/main" id="{2A605343-F63B-C14D-91EA-FB8926A48FFC}"/>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592;p15">
              <a:extLst>
                <a:ext uri="{FF2B5EF4-FFF2-40B4-BE49-F238E27FC236}">
                  <a16:creationId xmlns:a16="http://schemas.microsoft.com/office/drawing/2014/main" id="{AC862384-42E0-3C40-972A-6E803E4E3959}"/>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93;p15">
              <a:extLst>
                <a:ext uri="{FF2B5EF4-FFF2-40B4-BE49-F238E27FC236}">
                  <a16:creationId xmlns:a16="http://schemas.microsoft.com/office/drawing/2014/main" id="{79C2B589-65E5-964C-A002-2A2B34B3156D}"/>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94;p15">
              <a:extLst>
                <a:ext uri="{FF2B5EF4-FFF2-40B4-BE49-F238E27FC236}">
                  <a16:creationId xmlns:a16="http://schemas.microsoft.com/office/drawing/2014/main" id="{9B04B25A-71F0-5847-A45C-076C9E37B84B}"/>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95;p15">
              <a:extLst>
                <a:ext uri="{FF2B5EF4-FFF2-40B4-BE49-F238E27FC236}">
                  <a16:creationId xmlns:a16="http://schemas.microsoft.com/office/drawing/2014/main" id="{ECAE4A95-E43F-CA41-A640-971BF59807E3}"/>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96;p15">
              <a:extLst>
                <a:ext uri="{FF2B5EF4-FFF2-40B4-BE49-F238E27FC236}">
                  <a16:creationId xmlns:a16="http://schemas.microsoft.com/office/drawing/2014/main" id="{6036B088-6A46-6441-833F-54500DFA7994}"/>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97;p15">
              <a:extLst>
                <a:ext uri="{FF2B5EF4-FFF2-40B4-BE49-F238E27FC236}">
                  <a16:creationId xmlns:a16="http://schemas.microsoft.com/office/drawing/2014/main" id="{7DCBDDD6-DDE5-574A-8BEC-B6E64FBF004B}"/>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98;p15">
              <a:extLst>
                <a:ext uri="{FF2B5EF4-FFF2-40B4-BE49-F238E27FC236}">
                  <a16:creationId xmlns:a16="http://schemas.microsoft.com/office/drawing/2014/main" id="{66BC2772-5D5B-F842-8C8B-1DC806426790}"/>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99;p15">
              <a:extLst>
                <a:ext uri="{FF2B5EF4-FFF2-40B4-BE49-F238E27FC236}">
                  <a16:creationId xmlns:a16="http://schemas.microsoft.com/office/drawing/2014/main" id="{C4BB7DBF-E845-8E47-853E-9B06A18BC59B}"/>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00;p15">
              <a:extLst>
                <a:ext uri="{FF2B5EF4-FFF2-40B4-BE49-F238E27FC236}">
                  <a16:creationId xmlns:a16="http://schemas.microsoft.com/office/drawing/2014/main" id="{64C1AAD7-421A-964A-B267-198F8E29C4EF}"/>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1;p15">
              <a:extLst>
                <a:ext uri="{FF2B5EF4-FFF2-40B4-BE49-F238E27FC236}">
                  <a16:creationId xmlns:a16="http://schemas.microsoft.com/office/drawing/2014/main" id="{0992D409-E34E-D742-97C3-65DD2EA35EE1}"/>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2;p15">
              <a:extLst>
                <a:ext uri="{FF2B5EF4-FFF2-40B4-BE49-F238E27FC236}">
                  <a16:creationId xmlns:a16="http://schemas.microsoft.com/office/drawing/2014/main" id="{94408DDA-5F29-CA43-8BE4-E2504968B180}"/>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3;p15">
              <a:extLst>
                <a:ext uri="{FF2B5EF4-FFF2-40B4-BE49-F238E27FC236}">
                  <a16:creationId xmlns:a16="http://schemas.microsoft.com/office/drawing/2014/main" id="{234E9A5E-C4CE-3641-BE37-A12164C224C4}"/>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4;p15">
              <a:extLst>
                <a:ext uri="{FF2B5EF4-FFF2-40B4-BE49-F238E27FC236}">
                  <a16:creationId xmlns:a16="http://schemas.microsoft.com/office/drawing/2014/main" id="{6BA4DC19-BC6B-6A44-82C8-FB687A2F163D}"/>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5;p15">
              <a:extLst>
                <a:ext uri="{FF2B5EF4-FFF2-40B4-BE49-F238E27FC236}">
                  <a16:creationId xmlns:a16="http://schemas.microsoft.com/office/drawing/2014/main" id="{D11743E6-497D-2B4D-8AE3-53BBAFDD3C13}"/>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6;p15">
              <a:extLst>
                <a:ext uri="{FF2B5EF4-FFF2-40B4-BE49-F238E27FC236}">
                  <a16:creationId xmlns:a16="http://schemas.microsoft.com/office/drawing/2014/main" id="{CA3A70E6-8E93-6D4F-A6A6-08F1C11D9D23}"/>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7;p15">
              <a:extLst>
                <a:ext uri="{FF2B5EF4-FFF2-40B4-BE49-F238E27FC236}">
                  <a16:creationId xmlns:a16="http://schemas.microsoft.com/office/drawing/2014/main" id="{6D33993E-4F56-ED46-AB7E-FBC645CD6067}"/>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08;p15">
              <a:extLst>
                <a:ext uri="{FF2B5EF4-FFF2-40B4-BE49-F238E27FC236}">
                  <a16:creationId xmlns:a16="http://schemas.microsoft.com/office/drawing/2014/main" id="{1F7D2395-1F6B-C74C-AD55-3C8FB0754CEE}"/>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09;p15">
              <a:extLst>
                <a:ext uri="{FF2B5EF4-FFF2-40B4-BE49-F238E27FC236}">
                  <a16:creationId xmlns:a16="http://schemas.microsoft.com/office/drawing/2014/main" id="{D994FFCF-9A49-B34D-8FA5-411A0C5F36B2}"/>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10;p15">
              <a:extLst>
                <a:ext uri="{FF2B5EF4-FFF2-40B4-BE49-F238E27FC236}">
                  <a16:creationId xmlns:a16="http://schemas.microsoft.com/office/drawing/2014/main" id="{504D78FE-FBA0-9D47-A4DB-7ADFCEEDC503}"/>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11;p15">
              <a:extLst>
                <a:ext uri="{FF2B5EF4-FFF2-40B4-BE49-F238E27FC236}">
                  <a16:creationId xmlns:a16="http://schemas.microsoft.com/office/drawing/2014/main" id="{73CDDA1C-CD40-1042-A575-31FB3F6283F4}"/>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12;p15">
              <a:extLst>
                <a:ext uri="{FF2B5EF4-FFF2-40B4-BE49-F238E27FC236}">
                  <a16:creationId xmlns:a16="http://schemas.microsoft.com/office/drawing/2014/main" id="{2971A2EB-0DAC-E546-B00E-83351010229D}"/>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13;p15">
              <a:extLst>
                <a:ext uri="{FF2B5EF4-FFF2-40B4-BE49-F238E27FC236}">
                  <a16:creationId xmlns:a16="http://schemas.microsoft.com/office/drawing/2014/main" id="{5455E0C9-4A3F-7D4C-BCE1-6E0A19A8A795}"/>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14;p15">
              <a:extLst>
                <a:ext uri="{FF2B5EF4-FFF2-40B4-BE49-F238E27FC236}">
                  <a16:creationId xmlns:a16="http://schemas.microsoft.com/office/drawing/2014/main" id="{9C0947E6-9E23-3F41-A1F3-D98CF0BF1834}"/>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15;p15">
              <a:extLst>
                <a:ext uri="{FF2B5EF4-FFF2-40B4-BE49-F238E27FC236}">
                  <a16:creationId xmlns:a16="http://schemas.microsoft.com/office/drawing/2014/main" id="{C26AA227-AEA6-464A-96A0-AE49528DC1F2}"/>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6;p15">
              <a:extLst>
                <a:ext uri="{FF2B5EF4-FFF2-40B4-BE49-F238E27FC236}">
                  <a16:creationId xmlns:a16="http://schemas.microsoft.com/office/drawing/2014/main" id="{D2BA63D4-D9AE-6E4B-A5B2-74338D27FE96}"/>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17;p15">
              <a:extLst>
                <a:ext uri="{FF2B5EF4-FFF2-40B4-BE49-F238E27FC236}">
                  <a16:creationId xmlns:a16="http://schemas.microsoft.com/office/drawing/2014/main" id="{9009F580-8795-2F42-A7C6-C864DF317C07}"/>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18;p15">
              <a:extLst>
                <a:ext uri="{FF2B5EF4-FFF2-40B4-BE49-F238E27FC236}">
                  <a16:creationId xmlns:a16="http://schemas.microsoft.com/office/drawing/2014/main" id="{0DC7B81F-9A24-9B45-9A7B-DD31824CA922}"/>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19;p15">
              <a:extLst>
                <a:ext uri="{FF2B5EF4-FFF2-40B4-BE49-F238E27FC236}">
                  <a16:creationId xmlns:a16="http://schemas.microsoft.com/office/drawing/2014/main" id="{E1AAB7FA-B353-3C4D-AC24-22A9C6E615E4}"/>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20;p15">
              <a:extLst>
                <a:ext uri="{FF2B5EF4-FFF2-40B4-BE49-F238E27FC236}">
                  <a16:creationId xmlns:a16="http://schemas.microsoft.com/office/drawing/2014/main" id="{691AEA61-7FF1-E847-B672-0FA9E1F8CF9B}"/>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21;p15">
              <a:extLst>
                <a:ext uri="{FF2B5EF4-FFF2-40B4-BE49-F238E27FC236}">
                  <a16:creationId xmlns:a16="http://schemas.microsoft.com/office/drawing/2014/main" id="{DF91495F-2E54-5141-ABF3-D021DF69CF1B}"/>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22;p15">
              <a:extLst>
                <a:ext uri="{FF2B5EF4-FFF2-40B4-BE49-F238E27FC236}">
                  <a16:creationId xmlns:a16="http://schemas.microsoft.com/office/drawing/2014/main" id="{72D635CC-12A6-3048-B3D9-9EA9E28369F0}"/>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23;p15">
              <a:extLst>
                <a:ext uri="{FF2B5EF4-FFF2-40B4-BE49-F238E27FC236}">
                  <a16:creationId xmlns:a16="http://schemas.microsoft.com/office/drawing/2014/main" id="{321CBFFA-E1B9-664C-9CBC-CBB87AD40038}"/>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24;p15">
              <a:extLst>
                <a:ext uri="{FF2B5EF4-FFF2-40B4-BE49-F238E27FC236}">
                  <a16:creationId xmlns:a16="http://schemas.microsoft.com/office/drawing/2014/main" id="{A3B1D696-EA91-3848-B461-B311D8CE8221}"/>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25;p15">
              <a:extLst>
                <a:ext uri="{FF2B5EF4-FFF2-40B4-BE49-F238E27FC236}">
                  <a16:creationId xmlns:a16="http://schemas.microsoft.com/office/drawing/2014/main" id="{AB4599E4-173B-4647-A152-A65A6513F48E}"/>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26;p15">
              <a:extLst>
                <a:ext uri="{FF2B5EF4-FFF2-40B4-BE49-F238E27FC236}">
                  <a16:creationId xmlns:a16="http://schemas.microsoft.com/office/drawing/2014/main" id="{38643864-9D85-8C4C-BBAD-B2DAE0180D45}"/>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3627;p15">
            <a:extLst>
              <a:ext uri="{FF2B5EF4-FFF2-40B4-BE49-F238E27FC236}">
                <a16:creationId xmlns:a16="http://schemas.microsoft.com/office/drawing/2014/main" id="{09FB0980-A208-C04A-9A23-80FCCCBF0B40}"/>
              </a:ext>
            </a:extLst>
          </p:cNvPr>
          <p:cNvGrpSpPr/>
          <p:nvPr/>
        </p:nvGrpSpPr>
        <p:grpSpPr>
          <a:xfrm rot="2612896">
            <a:off x="-178456" y="358714"/>
            <a:ext cx="1931387" cy="2228260"/>
            <a:chOff x="4187325" y="3050125"/>
            <a:chExt cx="1931400" cy="2228275"/>
          </a:xfrm>
        </p:grpSpPr>
        <p:sp>
          <p:nvSpPr>
            <p:cNvPr id="163" name="Google Shape;3628;p15">
              <a:extLst>
                <a:ext uri="{FF2B5EF4-FFF2-40B4-BE49-F238E27FC236}">
                  <a16:creationId xmlns:a16="http://schemas.microsoft.com/office/drawing/2014/main" id="{3C4A46FB-F586-9645-B7B2-3A77255F655D}"/>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29;p15">
              <a:extLst>
                <a:ext uri="{FF2B5EF4-FFF2-40B4-BE49-F238E27FC236}">
                  <a16:creationId xmlns:a16="http://schemas.microsoft.com/office/drawing/2014/main" id="{BF0C837F-B7CE-E948-BF1E-7165D5750BED}"/>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30;p15">
              <a:extLst>
                <a:ext uri="{FF2B5EF4-FFF2-40B4-BE49-F238E27FC236}">
                  <a16:creationId xmlns:a16="http://schemas.microsoft.com/office/drawing/2014/main" id="{DAA940D6-340A-224C-A691-01878CEDA831}"/>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31;p15">
              <a:extLst>
                <a:ext uri="{FF2B5EF4-FFF2-40B4-BE49-F238E27FC236}">
                  <a16:creationId xmlns:a16="http://schemas.microsoft.com/office/drawing/2014/main" id="{DB375F93-EEE9-AC40-805D-4CC946E6C490}"/>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32;p15">
              <a:extLst>
                <a:ext uri="{FF2B5EF4-FFF2-40B4-BE49-F238E27FC236}">
                  <a16:creationId xmlns:a16="http://schemas.microsoft.com/office/drawing/2014/main" id="{7EB51093-45AE-F34A-8BF2-75A9B17BD377}"/>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33;p15">
              <a:extLst>
                <a:ext uri="{FF2B5EF4-FFF2-40B4-BE49-F238E27FC236}">
                  <a16:creationId xmlns:a16="http://schemas.microsoft.com/office/drawing/2014/main" id="{734BDEB3-976A-FD44-A4F2-17ED8A9ED8B2}"/>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34;p15">
              <a:extLst>
                <a:ext uri="{FF2B5EF4-FFF2-40B4-BE49-F238E27FC236}">
                  <a16:creationId xmlns:a16="http://schemas.microsoft.com/office/drawing/2014/main" id="{2554764C-7A86-A149-9039-D2FEE26135EB}"/>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35;p15">
              <a:extLst>
                <a:ext uri="{FF2B5EF4-FFF2-40B4-BE49-F238E27FC236}">
                  <a16:creationId xmlns:a16="http://schemas.microsoft.com/office/drawing/2014/main" id="{912040FE-282A-334E-BFC1-139E1808E035}"/>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36;p15">
              <a:extLst>
                <a:ext uri="{FF2B5EF4-FFF2-40B4-BE49-F238E27FC236}">
                  <a16:creationId xmlns:a16="http://schemas.microsoft.com/office/drawing/2014/main" id="{87CF2744-5EB2-D342-9C04-B1993E559909}"/>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37;p15">
              <a:extLst>
                <a:ext uri="{FF2B5EF4-FFF2-40B4-BE49-F238E27FC236}">
                  <a16:creationId xmlns:a16="http://schemas.microsoft.com/office/drawing/2014/main" id="{810244C1-DAB5-C44E-A719-3A6A234497F8}"/>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38;p15">
              <a:extLst>
                <a:ext uri="{FF2B5EF4-FFF2-40B4-BE49-F238E27FC236}">
                  <a16:creationId xmlns:a16="http://schemas.microsoft.com/office/drawing/2014/main" id="{D333B9D0-AA28-424E-9C62-8740315CB078}"/>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39;p15">
              <a:extLst>
                <a:ext uri="{FF2B5EF4-FFF2-40B4-BE49-F238E27FC236}">
                  <a16:creationId xmlns:a16="http://schemas.microsoft.com/office/drawing/2014/main" id="{528BA9BB-DAF3-D046-BE2E-8F366996D896}"/>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40;p15">
              <a:extLst>
                <a:ext uri="{FF2B5EF4-FFF2-40B4-BE49-F238E27FC236}">
                  <a16:creationId xmlns:a16="http://schemas.microsoft.com/office/drawing/2014/main" id="{4BDB6899-7524-1C4D-874E-9BC523177C46}"/>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41;p15">
              <a:extLst>
                <a:ext uri="{FF2B5EF4-FFF2-40B4-BE49-F238E27FC236}">
                  <a16:creationId xmlns:a16="http://schemas.microsoft.com/office/drawing/2014/main" id="{DDFE7C70-A964-AA48-BD76-96CFE94B8604}"/>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42;p15">
              <a:extLst>
                <a:ext uri="{FF2B5EF4-FFF2-40B4-BE49-F238E27FC236}">
                  <a16:creationId xmlns:a16="http://schemas.microsoft.com/office/drawing/2014/main" id="{A2049383-709D-FB49-BE87-C3F281A9BFD1}"/>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43;p15">
              <a:extLst>
                <a:ext uri="{FF2B5EF4-FFF2-40B4-BE49-F238E27FC236}">
                  <a16:creationId xmlns:a16="http://schemas.microsoft.com/office/drawing/2014/main" id="{E23E5F60-9E2A-8A42-A97A-0D6A7242DCBC}"/>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644;p15">
              <a:extLst>
                <a:ext uri="{FF2B5EF4-FFF2-40B4-BE49-F238E27FC236}">
                  <a16:creationId xmlns:a16="http://schemas.microsoft.com/office/drawing/2014/main" id="{908A4A29-20D2-D04A-9425-CC9D14105704}"/>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45;p15">
              <a:extLst>
                <a:ext uri="{FF2B5EF4-FFF2-40B4-BE49-F238E27FC236}">
                  <a16:creationId xmlns:a16="http://schemas.microsoft.com/office/drawing/2014/main" id="{1C9E955A-550F-3649-A952-2BBEC781EF4D}"/>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646;p15">
              <a:extLst>
                <a:ext uri="{FF2B5EF4-FFF2-40B4-BE49-F238E27FC236}">
                  <a16:creationId xmlns:a16="http://schemas.microsoft.com/office/drawing/2014/main" id="{529B8B96-6FD5-0B41-AAE2-20F098437EEF}"/>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47;p15">
              <a:extLst>
                <a:ext uri="{FF2B5EF4-FFF2-40B4-BE49-F238E27FC236}">
                  <a16:creationId xmlns:a16="http://schemas.microsoft.com/office/drawing/2014/main" id="{F2E76143-59F2-054A-810D-0F2C5987E2D1}"/>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648;p15">
              <a:extLst>
                <a:ext uri="{FF2B5EF4-FFF2-40B4-BE49-F238E27FC236}">
                  <a16:creationId xmlns:a16="http://schemas.microsoft.com/office/drawing/2014/main" id="{154D7841-8C1F-6B40-86EF-F1495856CA97}"/>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49;p15">
              <a:extLst>
                <a:ext uri="{FF2B5EF4-FFF2-40B4-BE49-F238E27FC236}">
                  <a16:creationId xmlns:a16="http://schemas.microsoft.com/office/drawing/2014/main" id="{5BB19900-7BC5-3048-8074-4C5CB8C68622}"/>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650;p15">
              <a:extLst>
                <a:ext uri="{FF2B5EF4-FFF2-40B4-BE49-F238E27FC236}">
                  <a16:creationId xmlns:a16="http://schemas.microsoft.com/office/drawing/2014/main" id="{A48AE041-648F-884E-A430-E70561107F53}"/>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51;p15">
              <a:extLst>
                <a:ext uri="{FF2B5EF4-FFF2-40B4-BE49-F238E27FC236}">
                  <a16:creationId xmlns:a16="http://schemas.microsoft.com/office/drawing/2014/main" id="{707094D0-4B83-9C4A-9480-F4A972A2710E}"/>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652;p15">
              <a:extLst>
                <a:ext uri="{FF2B5EF4-FFF2-40B4-BE49-F238E27FC236}">
                  <a16:creationId xmlns:a16="http://schemas.microsoft.com/office/drawing/2014/main" id="{FC79CE72-432D-584A-8673-AC3EA456D890}"/>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3653;p15">
            <a:extLst>
              <a:ext uri="{FF2B5EF4-FFF2-40B4-BE49-F238E27FC236}">
                <a16:creationId xmlns:a16="http://schemas.microsoft.com/office/drawing/2014/main" id="{F37E7FA1-0C79-0042-B44A-EB3609F06118}"/>
              </a:ext>
            </a:extLst>
          </p:cNvPr>
          <p:cNvGrpSpPr/>
          <p:nvPr/>
        </p:nvGrpSpPr>
        <p:grpSpPr>
          <a:xfrm rot="5400000">
            <a:off x="-715845" y="3350664"/>
            <a:ext cx="1803000" cy="2046625"/>
            <a:chOff x="1360300" y="417100"/>
            <a:chExt cx="1803000" cy="2046625"/>
          </a:xfrm>
        </p:grpSpPr>
        <p:sp>
          <p:nvSpPr>
            <p:cNvPr id="189" name="Google Shape;3654;p15">
              <a:extLst>
                <a:ext uri="{FF2B5EF4-FFF2-40B4-BE49-F238E27FC236}">
                  <a16:creationId xmlns:a16="http://schemas.microsoft.com/office/drawing/2014/main" id="{D3E666F2-34C0-6D49-9BD2-6FE9372D9F8B}"/>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655;p15">
              <a:extLst>
                <a:ext uri="{FF2B5EF4-FFF2-40B4-BE49-F238E27FC236}">
                  <a16:creationId xmlns:a16="http://schemas.microsoft.com/office/drawing/2014/main" id="{C7E02785-28FA-7946-8BF8-CD636B807ABC}"/>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656;p15">
              <a:extLst>
                <a:ext uri="{FF2B5EF4-FFF2-40B4-BE49-F238E27FC236}">
                  <a16:creationId xmlns:a16="http://schemas.microsoft.com/office/drawing/2014/main" id="{72BD92D6-6BB0-6247-854E-E7472FE9D5DF}"/>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57;p15">
              <a:extLst>
                <a:ext uri="{FF2B5EF4-FFF2-40B4-BE49-F238E27FC236}">
                  <a16:creationId xmlns:a16="http://schemas.microsoft.com/office/drawing/2014/main" id="{C03F2454-0141-2F46-9EC4-97B84D23794F}"/>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58;p15">
              <a:extLst>
                <a:ext uri="{FF2B5EF4-FFF2-40B4-BE49-F238E27FC236}">
                  <a16:creationId xmlns:a16="http://schemas.microsoft.com/office/drawing/2014/main" id="{D69107C6-B8A4-9D46-8F8A-21233498289E}"/>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59;p15">
              <a:extLst>
                <a:ext uri="{FF2B5EF4-FFF2-40B4-BE49-F238E27FC236}">
                  <a16:creationId xmlns:a16="http://schemas.microsoft.com/office/drawing/2014/main" id="{F874FDCA-4C8A-4A49-8563-5B88544771C7}"/>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60;p15">
              <a:extLst>
                <a:ext uri="{FF2B5EF4-FFF2-40B4-BE49-F238E27FC236}">
                  <a16:creationId xmlns:a16="http://schemas.microsoft.com/office/drawing/2014/main" id="{60F0C280-9261-5F46-B8E6-A46FC8BD1F5E}"/>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61;p15">
              <a:extLst>
                <a:ext uri="{FF2B5EF4-FFF2-40B4-BE49-F238E27FC236}">
                  <a16:creationId xmlns:a16="http://schemas.microsoft.com/office/drawing/2014/main" id="{4C8A5028-99F2-894D-8FE4-29454C4C3FAC}"/>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62;p15">
              <a:extLst>
                <a:ext uri="{FF2B5EF4-FFF2-40B4-BE49-F238E27FC236}">
                  <a16:creationId xmlns:a16="http://schemas.microsoft.com/office/drawing/2014/main" id="{D120759C-01EA-D441-B6A8-CDCF65225829}"/>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63;p15">
              <a:extLst>
                <a:ext uri="{FF2B5EF4-FFF2-40B4-BE49-F238E27FC236}">
                  <a16:creationId xmlns:a16="http://schemas.microsoft.com/office/drawing/2014/main" id="{A8096FE6-2CE2-174C-8D02-11DF23F88606}"/>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64;p15">
              <a:extLst>
                <a:ext uri="{FF2B5EF4-FFF2-40B4-BE49-F238E27FC236}">
                  <a16:creationId xmlns:a16="http://schemas.microsoft.com/office/drawing/2014/main" id="{0DE0C5CA-2F45-544D-A548-4A4A5FDC4B07}"/>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65;p15">
              <a:extLst>
                <a:ext uri="{FF2B5EF4-FFF2-40B4-BE49-F238E27FC236}">
                  <a16:creationId xmlns:a16="http://schemas.microsoft.com/office/drawing/2014/main" id="{EF9B2617-1158-B840-84F8-A92307890522}"/>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66;p15">
              <a:extLst>
                <a:ext uri="{FF2B5EF4-FFF2-40B4-BE49-F238E27FC236}">
                  <a16:creationId xmlns:a16="http://schemas.microsoft.com/office/drawing/2014/main" id="{49266107-AE93-A545-BC7F-8645ADABAD44}"/>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67;p15">
              <a:extLst>
                <a:ext uri="{FF2B5EF4-FFF2-40B4-BE49-F238E27FC236}">
                  <a16:creationId xmlns:a16="http://schemas.microsoft.com/office/drawing/2014/main" id="{C3C3C054-E25E-EF4C-9540-9B67B7587BB8}"/>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68;p15">
              <a:extLst>
                <a:ext uri="{FF2B5EF4-FFF2-40B4-BE49-F238E27FC236}">
                  <a16:creationId xmlns:a16="http://schemas.microsoft.com/office/drawing/2014/main" id="{0D4DB6BA-9050-EC44-AB3E-51D216FEF000}"/>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669;p15">
              <a:extLst>
                <a:ext uri="{FF2B5EF4-FFF2-40B4-BE49-F238E27FC236}">
                  <a16:creationId xmlns:a16="http://schemas.microsoft.com/office/drawing/2014/main" id="{726D3FC0-038B-4F4A-90CF-4F64820B6EB9}"/>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670;p15">
              <a:extLst>
                <a:ext uri="{FF2B5EF4-FFF2-40B4-BE49-F238E27FC236}">
                  <a16:creationId xmlns:a16="http://schemas.microsoft.com/office/drawing/2014/main" id="{D68B040A-307E-3B48-80A3-D03CA994529E}"/>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71;p15">
              <a:extLst>
                <a:ext uri="{FF2B5EF4-FFF2-40B4-BE49-F238E27FC236}">
                  <a16:creationId xmlns:a16="http://schemas.microsoft.com/office/drawing/2014/main" id="{CA86F9EB-AF03-D74F-9422-57CEC2A394F6}"/>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72;p15">
              <a:extLst>
                <a:ext uri="{FF2B5EF4-FFF2-40B4-BE49-F238E27FC236}">
                  <a16:creationId xmlns:a16="http://schemas.microsoft.com/office/drawing/2014/main" id="{8211C85C-E452-2A43-86FF-5F2FDEC422CA}"/>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73;p15">
              <a:extLst>
                <a:ext uri="{FF2B5EF4-FFF2-40B4-BE49-F238E27FC236}">
                  <a16:creationId xmlns:a16="http://schemas.microsoft.com/office/drawing/2014/main" id="{9386869B-846B-E449-B3B3-06571907CC09}"/>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74;p15">
              <a:extLst>
                <a:ext uri="{FF2B5EF4-FFF2-40B4-BE49-F238E27FC236}">
                  <a16:creationId xmlns:a16="http://schemas.microsoft.com/office/drawing/2014/main" id="{A0E63D74-C7BA-6348-B49C-342330EE8E5F}"/>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75;p15">
              <a:extLst>
                <a:ext uri="{FF2B5EF4-FFF2-40B4-BE49-F238E27FC236}">
                  <a16:creationId xmlns:a16="http://schemas.microsoft.com/office/drawing/2014/main" id="{0CFE05DF-A5D5-C74E-A6E0-39D769D99B89}"/>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76;p15">
              <a:extLst>
                <a:ext uri="{FF2B5EF4-FFF2-40B4-BE49-F238E27FC236}">
                  <a16:creationId xmlns:a16="http://schemas.microsoft.com/office/drawing/2014/main" id="{F7B7E585-071A-1745-AA70-99D8FC5C5B80}"/>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77;p15">
              <a:extLst>
                <a:ext uri="{FF2B5EF4-FFF2-40B4-BE49-F238E27FC236}">
                  <a16:creationId xmlns:a16="http://schemas.microsoft.com/office/drawing/2014/main" id="{407A4379-C245-9D46-A5CD-FA305E9A6BE0}"/>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78;p15">
              <a:extLst>
                <a:ext uri="{FF2B5EF4-FFF2-40B4-BE49-F238E27FC236}">
                  <a16:creationId xmlns:a16="http://schemas.microsoft.com/office/drawing/2014/main" id="{4B5DA163-9D7B-B04F-823C-A45B217B3222}"/>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79;p15">
              <a:extLst>
                <a:ext uri="{FF2B5EF4-FFF2-40B4-BE49-F238E27FC236}">
                  <a16:creationId xmlns:a16="http://schemas.microsoft.com/office/drawing/2014/main" id="{21D7279C-2CC7-264C-86CD-95376B1306EB}"/>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3680;p15">
            <a:extLst>
              <a:ext uri="{FF2B5EF4-FFF2-40B4-BE49-F238E27FC236}">
                <a16:creationId xmlns:a16="http://schemas.microsoft.com/office/drawing/2014/main" id="{CEBCE78D-936A-B741-B546-9CEC94726945}"/>
              </a:ext>
            </a:extLst>
          </p:cNvPr>
          <p:cNvGrpSpPr/>
          <p:nvPr/>
        </p:nvGrpSpPr>
        <p:grpSpPr>
          <a:xfrm rot="-3696460" flipH="1">
            <a:off x="7476637" y="971384"/>
            <a:ext cx="1931373" cy="2228244"/>
            <a:chOff x="4187325" y="3050125"/>
            <a:chExt cx="1931400" cy="2228275"/>
          </a:xfrm>
        </p:grpSpPr>
        <p:sp>
          <p:nvSpPr>
            <p:cNvPr id="216" name="Google Shape;3681;p15">
              <a:extLst>
                <a:ext uri="{FF2B5EF4-FFF2-40B4-BE49-F238E27FC236}">
                  <a16:creationId xmlns:a16="http://schemas.microsoft.com/office/drawing/2014/main" id="{89A35D91-7B51-CB46-BF9A-654C260A1CD1}"/>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82;p15">
              <a:extLst>
                <a:ext uri="{FF2B5EF4-FFF2-40B4-BE49-F238E27FC236}">
                  <a16:creationId xmlns:a16="http://schemas.microsoft.com/office/drawing/2014/main" id="{3921CA92-1B12-3140-B1E2-A9E791375F0E}"/>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83;p15">
              <a:extLst>
                <a:ext uri="{FF2B5EF4-FFF2-40B4-BE49-F238E27FC236}">
                  <a16:creationId xmlns:a16="http://schemas.microsoft.com/office/drawing/2014/main" id="{EECE0D16-90F0-BE4A-92C8-5C0295AA193A}"/>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84;p15">
              <a:extLst>
                <a:ext uri="{FF2B5EF4-FFF2-40B4-BE49-F238E27FC236}">
                  <a16:creationId xmlns:a16="http://schemas.microsoft.com/office/drawing/2014/main" id="{9B2D0517-F8A3-224A-90EB-869D6F221AD7}"/>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85;p15">
              <a:extLst>
                <a:ext uri="{FF2B5EF4-FFF2-40B4-BE49-F238E27FC236}">
                  <a16:creationId xmlns:a16="http://schemas.microsoft.com/office/drawing/2014/main" id="{64E2787F-3409-CE4D-881A-7F33081C9F34}"/>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86;p15">
              <a:extLst>
                <a:ext uri="{FF2B5EF4-FFF2-40B4-BE49-F238E27FC236}">
                  <a16:creationId xmlns:a16="http://schemas.microsoft.com/office/drawing/2014/main" id="{FC69AE7C-7191-454A-9F72-DAF311D61796}"/>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87;p15">
              <a:extLst>
                <a:ext uri="{FF2B5EF4-FFF2-40B4-BE49-F238E27FC236}">
                  <a16:creationId xmlns:a16="http://schemas.microsoft.com/office/drawing/2014/main" id="{4985D9FF-12A1-204D-A886-70468923635D}"/>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88;p15">
              <a:extLst>
                <a:ext uri="{FF2B5EF4-FFF2-40B4-BE49-F238E27FC236}">
                  <a16:creationId xmlns:a16="http://schemas.microsoft.com/office/drawing/2014/main" id="{19F1F091-1028-2547-AD8E-8AF72B9E705A}"/>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89;p15">
              <a:extLst>
                <a:ext uri="{FF2B5EF4-FFF2-40B4-BE49-F238E27FC236}">
                  <a16:creationId xmlns:a16="http://schemas.microsoft.com/office/drawing/2014/main" id="{37A2FD03-4C25-7F4E-9F13-A143354DCDD9}"/>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90;p15">
              <a:extLst>
                <a:ext uri="{FF2B5EF4-FFF2-40B4-BE49-F238E27FC236}">
                  <a16:creationId xmlns:a16="http://schemas.microsoft.com/office/drawing/2014/main" id="{D6D6B325-1E6E-6940-8674-330AFBCD3E8B}"/>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691;p15">
              <a:extLst>
                <a:ext uri="{FF2B5EF4-FFF2-40B4-BE49-F238E27FC236}">
                  <a16:creationId xmlns:a16="http://schemas.microsoft.com/office/drawing/2014/main" id="{194F9C22-47A0-714F-94FD-7FB5EB93307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92;p15">
              <a:extLst>
                <a:ext uri="{FF2B5EF4-FFF2-40B4-BE49-F238E27FC236}">
                  <a16:creationId xmlns:a16="http://schemas.microsoft.com/office/drawing/2014/main" id="{10DBDE7F-86AA-8048-A93D-51476E8C8A58}"/>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693;p15">
              <a:extLst>
                <a:ext uri="{FF2B5EF4-FFF2-40B4-BE49-F238E27FC236}">
                  <a16:creationId xmlns:a16="http://schemas.microsoft.com/office/drawing/2014/main" id="{2B494314-CCAF-7C4F-8920-124F0479CFE6}"/>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694;p15">
              <a:extLst>
                <a:ext uri="{FF2B5EF4-FFF2-40B4-BE49-F238E27FC236}">
                  <a16:creationId xmlns:a16="http://schemas.microsoft.com/office/drawing/2014/main" id="{186220C8-DC11-E047-84B9-4089F1B1357C}"/>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695;p15">
              <a:extLst>
                <a:ext uri="{FF2B5EF4-FFF2-40B4-BE49-F238E27FC236}">
                  <a16:creationId xmlns:a16="http://schemas.microsoft.com/office/drawing/2014/main" id="{39EA919A-D2C0-7749-A8BB-35EA29367E01}"/>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96;p15">
              <a:extLst>
                <a:ext uri="{FF2B5EF4-FFF2-40B4-BE49-F238E27FC236}">
                  <a16:creationId xmlns:a16="http://schemas.microsoft.com/office/drawing/2014/main" id="{3ACB1782-2D2B-9549-BF1A-85F531B96251}"/>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697;p15">
              <a:extLst>
                <a:ext uri="{FF2B5EF4-FFF2-40B4-BE49-F238E27FC236}">
                  <a16:creationId xmlns:a16="http://schemas.microsoft.com/office/drawing/2014/main" id="{00975ACC-15F5-5E41-AD19-205BBC023F93}"/>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98;p15">
              <a:extLst>
                <a:ext uri="{FF2B5EF4-FFF2-40B4-BE49-F238E27FC236}">
                  <a16:creationId xmlns:a16="http://schemas.microsoft.com/office/drawing/2014/main" id="{A5E96F9F-8A20-4740-8627-E3A23ECEC42F}"/>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699;p15">
              <a:extLst>
                <a:ext uri="{FF2B5EF4-FFF2-40B4-BE49-F238E27FC236}">
                  <a16:creationId xmlns:a16="http://schemas.microsoft.com/office/drawing/2014/main" id="{F2BC0580-31CC-0D4E-B0F7-95FBEEB8960D}"/>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700;p15">
              <a:extLst>
                <a:ext uri="{FF2B5EF4-FFF2-40B4-BE49-F238E27FC236}">
                  <a16:creationId xmlns:a16="http://schemas.microsoft.com/office/drawing/2014/main" id="{780385FD-4207-C844-B51A-5F196AB1197A}"/>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01;p15">
              <a:extLst>
                <a:ext uri="{FF2B5EF4-FFF2-40B4-BE49-F238E27FC236}">
                  <a16:creationId xmlns:a16="http://schemas.microsoft.com/office/drawing/2014/main" id="{F43CA489-5DD0-D040-8914-06F964589CC3}"/>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702;p15">
              <a:extLst>
                <a:ext uri="{FF2B5EF4-FFF2-40B4-BE49-F238E27FC236}">
                  <a16:creationId xmlns:a16="http://schemas.microsoft.com/office/drawing/2014/main" id="{24FC1837-9DED-A547-9EA7-812C9869F433}"/>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703;p15">
              <a:extLst>
                <a:ext uri="{FF2B5EF4-FFF2-40B4-BE49-F238E27FC236}">
                  <a16:creationId xmlns:a16="http://schemas.microsoft.com/office/drawing/2014/main" id="{89406F21-3A29-3145-AF55-8ACDC38B59E0}"/>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04;p15">
              <a:extLst>
                <a:ext uri="{FF2B5EF4-FFF2-40B4-BE49-F238E27FC236}">
                  <a16:creationId xmlns:a16="http://schemas.microsoft.com/office/drawing/2014/main" id="{641CD251-2029-224B-AE7D-44F703BAED2C}"/>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705;p15">
              <a:extLst>
                <a:ext uri="{FF2B5EF4-FFF2-40B4-BE49-F238E27FC236}">
                  <a16:creationId xmlns:a16="http://schemas.microsoft.com/office/drawing/2014/main" id="{5BE2A11B-5D0B-FB42-8888-2237F6803C3A}"/>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3706;p15">
            <a:extLst>
              <a:ext uri="{FF2B5EF4-FFF2-40B4-BE49-F238E27FC236}">
                <a16:creationId xmlns:a16="http://schemas.microsoft.com/office/drawing/2014/main" id="{BF0FC740-428F-E449-A41A-96EF6F3EFCCB}"/>
              </a:ext>
            </a:extLst>
          </p:cNvPr>
          <p:cNvGrpSpPr/>
          <p:nvPr/>
        </p:nvGrpSpPr>
        <p:grpSpPr>
          <a:xfrm rot="-3066291">
            <a:off x="7047439" y="3477387"/>
            <a:ext cx="1803008" cy="2046635"/>
            <a:chOff x="1360300" y="417100"/>
            <a:chExt cx="1803000" cy="2046625"/>
          </a:xfrm>
        </p:grpSpPr>
        <p:sp>
          <p:nvSpPr>
            <p:cNvPr id="242" name="Google Shape;3707;p15">
              <a:extLst>
                <a:ext uri="{FF2B5EF4-FFF2-40B4-BE49-F238E27FC236}">
                  <a16:creationId xmlns:a16="http://schemas.microsoft.com/office/drawing/2014/main" id="{AD6B9344-5575-5C45-A5B9-551C4D25E214}"/>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708;p15">
              <a:extLst>
                <a:ext uri="{FF2B5EF4-FFF2-40B4-BE49-F238E27FC236}">
                  <a16:creationId xmlns:a16="http://schemas.microsoft.com/office/drawing/2014/main" id="{6129F905-2B80-AC4D-87E1-27146907FFE3}"/>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709;p15">
              <a:extLst>
                <a:ext uri="{FF2B5EF4-FFF2-40B4-BE49-F238E27FC236}">
                  <a16:creationId xmlns:a16="http://schemas.microsoft.com/office/drawing/2014/main" id="{A2975485-4C25-1C44-9306-93CFAA4768D6}"/>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10;p15">
              <a:extLst>
                <a:ext uri="{FF2B5EF4-FFF2-40B4-BE49-F238E27FC236}">
                  <a16:creationId xmlns:a16="http://schemas.microsoft.com/office/drawing/2014/main" id="{4120C8CC-07C6-6D48-AF16-503C3720965C}"/>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11;p15">
              <a:extLst>
                <a:ext uri="{FF2B5EF4-FFF2-40B4-BE49-F238E27FC236}">
                  <a16:creationId xmlns:a16="http://schemas.microsoft.com/office/drawing/2014/main" id="{AFBC4669-39F6-224B-A725-36BE1D25C092}"/>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12;p15">
              <a:extLst>
                <a:ext uri="{FF2B5EF4-FFF2-40B4-BE49-F238E27FC236}">
                  <a16:creationId xmlns:a16="http://schemas.microsoft.com/office/drawing/2014/main" id="{81DE92FB-BEBE-3F42-9947-6E9FC6CD0DB1}"/>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13;p15">
              <a:extLst>
                <a:ext uri="{FF2B5EF4-FFF2-40B4-BE49-F238E27FC236}">
                  <a16:creationId xmlns:a16="http://schemas.microsoft.com/office/drawing/2014/main" id="{4505DF52-9715-D940-949B-87BD1419FDFC}"/>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14;p15">
              <a:extLst>
                <a:ext uri="{FF2B5EF4-FFF2-40B4-BE49-F238E27FC236}">
                  <a16:creationId xmlns:a16="http://schemas.microsoft.com/office/drawing/2014/main" id="{321D694E-0B02-0347-B029-F9F1A740A7BD}"/>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5;p15">
              <a:extLst>
                <a:ext uri="{FF2B5EF4-FFF2-40B4-BE49-F238E27FC236}">
                  <a16:creationId xmlns:a16="http://schemas.microsoft.com/office/drawing/2014/main" id="{A3453264-D713-444D-A88A-1951EE945572}"/>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16;p15">
              <a:extLst>
                <a:ext uri="{FF2B5EF4-FFF2-40B4-BE49-F238E27FC236}">
                  <a16:creationId xmlns:a16="http://schemas.microsoft.com/office/drawing/2014/main" id="{F19627FF-368F-C64A-AD62-131DFCB8F7B7}"/>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17;p15">
              <a:extLst>
                <a:ext uri="{FF2B5EF4-FFF2-40B4-BE49-F238E27FC236}">
                  <a16:creationId xmlns:a16="http://schemas.microsoft.com/office/drawing/2014/main" id="{1A67D103-61BD-5D4B-A962-71BF53A3ABD9}"/>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18;p15">
              <a:extLst>
                <a:ext uri="{FF2B5EF4-FFF2-40B4-BE49-F238E27FC236}">
                  <a16:creationId xmlns:a16="http://schemas.microsoft.com/office/drawing/2014/main" id="{3446A7DE-A568-514F-B920-34CB7CB47D07}"/>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19;p15">
              <a:extLst>
                <a:ext uri="{FF2B5EF4-FFF2-40B4-BE49-F238E27FC236}">
                  <a16:creationId xmlns:a16="http://schemas.microsoft.com/office/drawing/2014/main" id="{FBBBAC75-9B86-F046-ADF7-8233DCC12719}"/>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20;p15">
              <a:extLst>
                <a:ext uri="{FF2B5EF4-FFF2-40B4-BE49-F238E27FC236}">
                  <a16:creationId xmlns:a16="http://schemas.microsoft.com/office/drawing/2014/main" id="{F60C700E-E812-304A-948E-4FE6B0D1343B}"/>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21;p15">
              <a:extLst>
                <a:ext uri="{FF2B5EF4-FFF2-40B4-BE49-F238E27FC236}">
                  <a16:creationId xmlns:a16="http://schemas.microsoft.com/office/drawing/2014/main" id="{37EA4A0F-8F5A-EB4F-AF7B-A1977D4F2B55}"/>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22;p15">
              <a:extLst>
                <a:ext uri="{FF2B5EF4-FFF2-40B4-BE49-F238E27FC236}">
                  <a16:creationId xmlns:a16="http://schemas.microsoft.com/office/drawing/2014/main" id="{45A326D6-5A36-F549-9230-1C1237BA9E92}"/>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3;p15">
              <a:extLst>
                <a:ext uri="{FF2B5EF4-FFF2-40B4-BE49-F238E27FC236}">
                  <a16:creationId xmlns:a16="http://schemas.microsoft.com/office/drawing/2014/main" id="{46EFD07D-B37E-4841-AF93-5ADD2FF8D877}"/>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4;p15">
              <a:extLst>
                <a:ext uri="{FF2B5EF4-FFF2-40B4-BE49-F238E27FC236}">
                  <a16:creationId xmlns:a16="http://schemas.microsoft.com/office/drawing/2014/main" id="{52F851F0-03EF-B24C-8C66-212EB59D7026}"/>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5;p15">
              <a:extLst>
                <a:ext uri="{FF2B5EF4-FFF2-40B4-BE49-F238E27FC236}">
                  <a16:creationId xmlns:a16="http://schemas.microsoft.com/office/drawing/2014/main" id="{EBAB307D-3DCF-D74D-B52B-A71EA2837586}"/>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26;p15">
              <a:extLst>
                <a:ext uri="{FF2B5EF4-FFF2-40B4-BE49-F238E27FC236}">
                  <a16:creationId xmlns:a16="http://schemas.microsoft.com/office/drawing/2014/main" id="{339469FB-8CB5-1B4E-ACC5-7129E47E548A}"/>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27;p15">
              <a:extLst>
                <a:ext uri="{FF2B5EF4-FFF2-40B4-BE49-F238E27FC236}">
                  <a16:creationId xmlns:a16="http://schemas.microsoft.com/office/drawing/2014/main" id="{ABC2A2A1-733D-B948-A1FA-C07DEFFAA46E}"/>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28;p15">
              <a:extLst>
                <a:ext uri="{FF2B5EF4-FFF2-40B4-BE49-F238E27FC236}">
                  <a16:creationId xmlns:a16="http://schemas.microsoft.com/office/drawing/2014/main" id="{8CE5711A-6999-4446-A5B6-CADE2141A276}"/>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29;p15">
              <a:extLst>
                <a:ext uri="{FF2B5EF4-FFF2-40B4-BE49-F238E27FC236}">
                  <a16:creationId xmlns:a16="http://schemas.microsoft.com/office/drawing/2014/main" id="{D0FD1248-158D-514A-8E99-9BF0BC252C7D}"/>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30;p15">
              <a:extLst>
                <a:ext uri="{FF2B5EF4-FFF2-40B4-BE49-F238E27FC236}">
                  <a16:creationId xmlns:a16="http://schemas.microsoft.com/office/drawing/2014/main" id="{96FEFFBF-8342-5D48-B759-B66A1D31430C}"/>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31;p15">
              <a:extLst>
                <a:ext uri="{FF2B5EF4-FFF2-40B4-BE49-F238E27FC236}">
                  <a16:creationId xmlns:a16="http://schemas.microsoft.com/office/drawing/2014/main" id="{AE637C1D-88D6-1347-98CB-241287929ACB}"/>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32;p15">
              <a:extLst>
                <a:ext uri="{FF2B5EF4-FFF2-40B4-BE49-F238E27FC236}">
                  <a16:creationId xmlns:a16="http://schemas.microsoft.com/office/drawing/2014/main" id="{DBD78A9B-57EA-A54C-AA1C-64651E670EEE}"/>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733;p15">
            <a:extLst>
              <a:ext uri="{FF2B5EF4-FFF2-40B4-BE49-F238E27FC236}">
                <a16:creationId xmlns:a16="http://schemas.microsoft.com/office/drawing/2014/main" id="{61822473-E1B0-9148-91E3-3D19FF483A20}"/>
              </a:ext>
            </a:extLst>
          </p:cNvPr>
          <p:cNvGrpSpPr/>
          <p:nvPr/>
        </p:nvGrpSpPr>
        <p:grpSpPr>
          <a:xfrm rot="-5604329">
            <a:off x="7461006" y="1965928"/>
            <a:ext cx="1509373" cy="2339795"/>
            <a:chOff x="3112400" y="1318050"/>
            <a:chExt cx="1509425" cy="2339875"/>
          </a:xfrm>
        </p:grpSpPr>
        <p:sp>
          <p:nvSpPr>
            <p:cNvPr id="269" name="Google Shape;3734;p15">
              <a:extLst>
                <a:ext uri="{FF2B5EF4-FFF2-40B4-BE49-F238E27FC236}">
                  <a16:creationId xmlns:a16="http://schemas.microsoft.com/office/drawing/2014/main" id="{5E0EBC05-9776-7442-B3AB-1DAFAD5E9D93}"/>
                </a:ext>
              </a:extLst>
            </p:cNvPr>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5;p15">
              <a:extLst>
                <a:ext uri="{FF2B5EF4-FFF2-40B4-BE49-F238E27FC236}">
                  <a16:creationId xmlns:a16="http://schemas.microsoft.com/office/drawing/2014/main" id="{2574955A-48AA-1B44-8568-9D8898C993CA}"/>
                </a:ext>
              </a:extLst>
            </p:cNvPr>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36;p15">
              <a:extLst>
                <a:ext uri="{FF2B5EF4-FFF2-40B4-BE49-F238E27FC236}">
                  <a16:creationId xmlns:a16="http://schemas.microsoft.com/office/drawing/2014/main" id="{662A76AC-E9CF-364D-BFA1-81640E83EF73}"/>
                </a:ext>
              </a:extLst>
            </p:cNvPr>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37;p15">
              <a:extLst>
                <a:ext uri="{FF2B5EF4-FFF2-40B4-BE49-F238E27FC236}">
                  <a16:creationId xmlns:a16="http://schemas.microsoft.com/office/drawing/2014/main" id="{A7158C37-DED1-2145-9271-3FA25D7D8AEF}"/>
                </a:ext>
              </a:extLst>
            </p:cNvPr>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38;p15">
              <a:extLst>
                <a:ext uri="{FF2B5EF4-FFF2-40B4-BE49-F238E27FC236}">
                  <a16:creationId xmlns:a16="http://schemas.microsoft.com/office/drawing/2014/main" id="{241F7CB0-0F2D-4840-A3FA-468124028576}"/>
                </a:ext>
              </a:extLst>
            </p:cNvPr>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39;p15">
              <a:extLst>
                <a:ext uri="{FF2B5EF4-FFF2-40B4-BE49-F238E27FC236}">
                  <a16:creationId xmlns:a16="http://schemas.microsoft.com/office/drawing/2014/main" id="{F131839A-6352-5A48-BADB-083A21CD73A4}"/>
                </a:ext>
              </a:extLst>
            </p:cNvPr>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40;p15">
              <a:extLst>
                <a:ext uri="{FF2B5EF4-FFF2-40B4-BE49-F238E27FC236}">
                  <a16:creationId xmlns:a16="http://schemas.microsoft.com/office/drawing/2014/main" id="{D1785439-D3F0-A44C-99B2-9FDBBAFAE559}"/>
                </a:ext>
              </a:extLst>
            </p:cNvPr>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41;p15">
              <a:extLst>
                <a:ext uri="{FF2B5EF4-FFF2-40B4-BE49-F238E27FC236}">
                  <a16:creationId xmlns:a16="http://schemas.microsoft.com/office/drawing/2014/main" id="{98F78155-BED7-914A-8851-8D2CCB32C66F}"/>
                </a:ext>
              </a:extLst>
            </p:cNvPr>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42;p15">
              <a:extLst>
                <a:ext uri="{FF2B5EF4-FFF2-40B4-BE49-F238E27FC236}">
                  <a16:creationId xmlns:a16="http://schemas.microsoft.com/office/drawing/2014/main" id="{7B5389F0-8BDF-F94F-AAAB-B994CA7F09BB}"/>
                </a:ext>
              </a:extLst>
            </p:cNvPr>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3;p15">
              <a:extLst>
                <a:ext uri="{FF2B5EF4-FFF2-40B4-BE49-F238E27FC236}">
                  <a16:creationId xmlns:a16="http://schemas.microsoft.com/office/drawing/2014/main" id="{FD941E13-23AE-0741-AAE8-52DB8BE24383}"/>
                </a:ext>
              </a:extLst>
            </p:cNvPr>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4;p15">
              <a:extLst>
                <a:ext uri="{FF2B5EF4-FFF2-40B4-BE49-F238E27FC236}">
                  <a16:creationId xmlns:a16="http://schemas.microsoft.com/office/drawing/2014/main" id="{9B6564E8-65A4-BC4E-81F2-884F2FB27B46}"/>
                </a:ext>
              </a:extLst>
            </p:cNvPr>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5;p15">
              <a:extLst>
                <a:ext uri="{FF2B5EF4-FFF2-40B4-BE49-F238E27FC236}">
                  <a16:creationId xmlns:a16="http://schemas.microsoft.com/office/drawing/2014/main" id="{096C9C6B-9AFF-7247-8F92-93D9177FF424}"/>
                </a:ext>
              </a:extLst>
            </p:cNvPr>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46;p15">
              <a:extLst>
                <a:ext uri="{FF2B5EF4-FFF2-40B4-BE49-F238E27FC236}">
                  <a16:creationId xmlns:a16="http://schemas.microsoft.com/office/drawing/2014/main" id="{53E3423D-B26F-3548-B6D7-67DAECE5CFD8}"/>
                </a:ext>
              </a:extLst>
            </p:cNvPr>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47;p15">
              <a:extLst>
                <a:ext uri="{FF2B5EF4-FFF2-40B4-BE49-F238E27FC236}">
                  <a16:creationId xmlns:a16="http://schemas.microsoft.com/office/drawing/2014/main" id="{6BEFA17C-AD9C-054A-8E05-07AB54FDAA1E}"/>
                </a:ext>
              </a:extLst>
            </p:cNvPr>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3748;p15">
            <a:extLst>
              <a:ext uri="{FF2B5EF4-FFF2-40B4-BE49-F238E27FC236}">
                <a16:creationId xmlns:a16="http://schemas.microsoft.com/office/drawing/2014/main" id="{BCFCE167-407E-6048-9847-680BF951C3D5}"/>
              </a:ext>
            </a:extLst>
          </p:cNvPr>
          <p:cNvGrpSpPr/>
          <p:nvPr/>
        </p:nvGrpSpPr>
        <p:grpSpPr>
          <a:xfrm rot="-5400000" flipH="1">
            <a:off x="7072704" y="-905788"/>
            <a:ext cx="1722100" cy="2646925"/>
            <a:chOff x="1292750" y="2594800"/>
            <a:chExt cx="1722100" cy="2646925"/>
          </a:xfrm>
        </p:grpSpPr>
        <p:sp>
          <p:nvSpPr>
            <p:cNvPr id="284" name="Google Shape;3749;p15">
              <a:extLst>
                <a:ext uri="{FF2B5EF4-FFF2-40B4-BE49-F238E27FC236}">
                  <a16:creationId xmlns:a16="http://schemas.microsoft.com/office/drawing/2014/main" id="{90B4C94D-045A-2748-91E5-C0A962F2DDC4}"/>
                </a:ext>
              </a:extLst>
            </p:cNvPr>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50;p15">
              <a:extLst>
                <a:ext uri="{FF2B5EF4-FFF2-40B4-BE49-F238E27FC236}">
                  <a16:creationId xmlns:a16="http://schemas.microsoft.com/office/drawing/2014/main" id="{32D332E7-0B8F-4248-A866-E626E3B5779F}"/>
                </a:ext>
              </a:extLst>
            </p:cNvPr>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51;p15">
              <a:extLst>
                <a:ext uri="{FF2B5EF4-FFF2-40B4-BE49-F238E27FC236}">
                  <a16:creationId xmlns:a16="http://schemas.microsoft.com/office/drawing/2014/main" id="{7EBEBEAB-2D7A-C84B-A92F-612CFBD47A74}"/>
                </a:ext>
              </a:extLst>
            </p:cNvPr>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52;p15">
              <a:extLst>
                <a:ext uri="{FF2B5EF4-FFF2-40B4-BE49-F238E27FC236}">
                  <a16:creationId xmlns:a16="http://schemas.microsoft.com/office/drawing/2014/main" id="{1DE4F1D8-24A8-234A-A6DF-3464FA57FCB6}"/>
                </a:ext>
              </a:extLst>
            </p:cNvPr>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53;p15">
              <a:extLst>
                <a:ext uri="{FF2B5EF4-FFF2-40B4-BE49-F238E27FC236}">
                  <a16:creationId xmlns:a16="http://schemas.microsoft.com/office/drawing/2014/main" id="{51029B3B-C25C-1C45-81DE-E000AFAAF6FD}"/>
                </a:ext>
              </a:extLst>
            </p:cNvPr>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54;p15">
              <a:extLst>
                <a:ext uri="{FF2B5EF4-FFF2-40B4-BE49-F238E27FC236}">
                  <a16:creationId xmlns:a16="http://schemas.microsoft.com/office/drawing/2014/main" id="{9C4C8606-30C5-154E-8563-329F1A5209E2}"/>
                </a:ext>
              </a:extLst>
            </p:cNvPr>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755;p15">
              <a:extLst>
                <a:ext uri="{FF2B5EF4-FFF2-40B4-BE49-F238E27FC236}">
                  <a16:creationId xmlns:a16="http://schemas.microsoft.com/office/drawing/2014/main" id="{FEB968E5-1826-FF44-BC0B-0186C7C36F9E}"/>
                </a:ext>
              </a:extLst>
            </p:cNvPr>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756;p15">
              <a:extLst>
                <a:ext uri="{FF2B5EF4-FFF2-40B4-BE49-F238E27FC236}">
                  <a16:creationId xmlns:a16="http://schemas.microsoft.com/office/drawing/2014/main" id="{FCF1B9D2-845D-B440-B7CB-4294A1DBDC4A}"/>
                </a:ext>
              </a:extLst>
            </p:cNvPr>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757;p15">
              <a:extLst>
                <a:ext uri="{FF2B5EF4-FFF2-40B4-BE49-F238E27FC236}">
                  <a16:creationId xmlns:a16="http://schemas.microsoft.com/office/drawing/2014/main" id="{9347FEA7-E630-9C46-B671-5FD9BD7CA741}"/>
                </a:ext>
              </a:extLst>
            </p:cNvPr>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758;p15">
              <a:extLst>
                <a:ext uri="{FF2B5EF4-FFF2-40B4-BE49-F238E27FC236}">
                  <a16:creationId xmlns:a16="http://schemas.microsoft.com/office/drawing/2014/main" id="{7A1914AE-144F-9240-94C1-516EE9A6607A}"/>
                </a:ext>
              </a:extLst>
            </p:cNvPr>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759;p15">
              <a:extLst>
                <a:ext uri="{FF2B5EF4-FFF2-40B4-BE49-F238E27FC236}">
                  <a16:creationId xmlns:a16="http://schemas.microsoft.com/office/drawing/2014/main" id="{F5446938-0D45-EC4D-8AE1-AD01E98DBBBF}"/>
                </a:ext>
              </a:extLst>
            </p:cNvPr>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760;p15">
              <a:extLst>
                <a:ext uri="{FF2B5EF4-FFF2-40B4-BE49-F238E27FC236}">
                  <a16:creationId xmlns:a16="http://schemas.microsoft.com/office/drawing/2014/main" id="{F1159762-CCB6-4F4C-9532-AC2725C7C288}"/>
                </a:ext>
              </a:extLst>
            </p:cNvPr>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761;p15">
              <a:extLst>
                <a:ext uri="{FF2B5EF4-FFF2-40B4-BE49-F238E27FC236}">
                  <a16:creationId xmlns:a16="http://schemas.microsoft.com/office/drawing/2014/main" id="{7FC61071-1D9C-644E-847B-12B020388EC6}"/>
                </a:ext>
              </a:extLst>
            </p:cNvPr>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762;p15">
              <a:extLst>
                <a:ext uri="{FF2B5EF4-FFF2-40B4-BE49-F238E27FC236}">
                  <a16:creationId xmlns:a16="http://schemas.microsoft.com/office/drawing/2014/main" id="{F4209710-1163-334A-8C98-AF6E11A2C7BD}"/>
                </a:ext>
              </a:extLst>
            </p:cNvPr>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763;p15">
              <a:extLst>
                <a:ext uri="{FF2B5EF4-FFF2-40B4-BE49-F238E27FC236}">
                  <a16:creationId xmlns:a16="http://schemas.microsoft.com/office/drawing/2014/main" id="{5BBA9EF0-87B8-7D4E-83FE-9A924E5E6E5B}"/>
                </a:ext>
              </a:extLst>
            </p:cNvPr>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764;p15">
              <a:extLst>
                <a:ext uri="{FF2B5EF4-FFF2-40B4-BE49-F238E27FC236}">
                  <a16:creationId xmlns:a16="http://schemas.microsoft.com/office/drawing/2014/main" id="{74C926FC-6090-564B-81A1-11D380F201B3}"/>
                </a:ext>
              </a:extLst>
            </p:cNvPr>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765;p15">
              <a:extLst>
                <a:ext uri="{FF2B5EF4-FFF2-40B4-BE49-F238E27FC236}">
                  <a16:creationId xmlns:a16="http://schemas.microsoft.com/office/drawing/2014/main" id="{0E614AA7-D244-3B4D-9F5B-D0D85C70238F}"/>
                </a:ext>
              </a:extLst>
            </p:cNvPr>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766;p15">
              <a:extLst>
                <a:ext uri="{FF2B5EF4-FFF2-40B4-BE49-F238E27FC236}">
                  <a16:creationId xmlns:a16="http://schemas.microsoft.com/office/drawing/2014/main" id="{CFB47208-7554-3744-87A2-EB45F1BEB680}"/>
                </a:ext>
              </a:extLst>
            </p:cNvPr>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767;p15">
              <a:extLst>
                <a:ext uri="{FF2B5EF4-FFF2-40B4-BE49-F238E27FC236}">
                  <a16:creationId xmlns:a16="http://schemas.microsoft.com/office/drawing/2014/main" id="{8FEA624D-9075-AB42-9056-DF02511E2213}"/>
                </a:ext>
              </a:extLst>
            </p:cNvPr>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768;p15">
              <a:extLst>
                <a:ext uri="{FF2B5EF4-FFF2-40B4-BE49-F238E27FC236}">
                  <a16:creationId xmlns:a16="http://schemas.microsoft.com/office/drawing/2014/main" id="{523B8B2B-157C-2341-BDFB-10CC130469AB}"/>
                </a:ext>
              </a:extLst>
            </p:cNvPr>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769;p15">
              <a:extLst>
                <a:ext uri="{FF2B5EF4-FFF2-40B4-BE49-F238E27FC236}">
                  <a16:creationId xmlns:a16="http://schemas.microsoft.com/office/drawing/2014/main" id="{82F56651-981B-7749-A324-D79A31113F82}"/>
                </a:ext>
              </a:extLst>
            </p:cNvPr>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770;p15">
              <a:extLst>
                <a:ext uri="{FF2B5EF4-FFF2-40B4-BE49-F238E27FC236}">
                  <a16:creationId xmlns:a16="http://schemas.microsoft.com/office/drawing/2014/main" id="{237C7662-BE2C-4541-BEC9-B5E50D8EB263}"/>
                </a:ext>
              </a:extLst>
            </p:cNvPr>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771;p15">
              <a:extLst>
                <a:ext uri="{FF2B5EF4-FFF2-40B4-BE49-F238E27FC236}">
                  <a16:creationId xmlns:a16="http://schemas.microsoft.com/office/drawing/2014/main" id="{9770FB0C-B687-184B-A763-FD2BC44BC258}"/>
                </a:ext>
              </a:extLst>
            </p:cNvPr>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772;p15">
              <a:extLst>
                <a:ext uri="{FF2B5EF4-FFF2-40B4-BE49-F238E27FC236}">
                  <a16:creationId xmlns:a16="http://schemas.microsoft.com/office/drawing/2014/main" id="{7686AAC8-2B2B-074F-821B-7F25CCDA75BF}"/>
                </a:ext>
              </a:extLst>
            </p:cNvPr>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773;p15">
              <a:extLst>
                <a:ext uri="{FF2B5EF4-FFF2-40B4-BE49-F238E27FC236}">
                  <a16:creationId xmlns:a16="http://schemas.microsoft.com/office/drawing/2014/main" id="{9BD9F565-8223-D049-B1E5-5D0E6A88C775}"/>
                </a:ext>
              </a:extLst>
            </p:cNvPr>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774;p15">
              <a:extLst>
                <a:ext uri="{FF2B5EF4-FFF2-40B4-BE49-F238E27FC236}">
                  <a16:creationId xmlns:a16="http://schemas.microsoft.com/office/drawing/2014/main" id="{BF4AC513-AC6C-DD4B-B2DF-EBC198F6C326}"/>
                </a:ext>
              </a:extLst>
            </p:cNvPr>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775;p15">
              <a:extLst>
                <a:ext uri="{FF2B5EF4-FFF2-40B4-BE49-F238E27FC236}">
                  <a16:creationId xmlns:a16="http://schemas.microsoft.com/office/drawing/2014/main" id="{FFED554A-EDA9-2E45-B7DF-A3DBBAEBA081}"/>
                </a:ext>
              </a:extLst>
            </p:cNvPr>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776;p15">
              <a:extLst>
                <a:ext uri="{FF2B5EF4-FFF2-40B4-BE49-F238E27FC236}">
                  <a16:creationId xmlns:a16="http://schemas.microsoft.com/office/drawing/2014/main" id="{3809EFE0-B727-B244-B8E9-CF85A5E1A308}"/>
                </a:ext>
              </a:extLst>
            </p:cNvPr>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777;p15">
              <a:extLst>
                <a:ext uri="{FF2B5EF4-FFF2-40B4-BE49-F238E27FC236}">
                  <a16:creationId xmlns:a16="http://schemas.microsoft.com/office/drawing/2014/main" id="{EE71ECED-BA5E-D24E-A9B9-35D29E26AC8C}"/>
                </a:ext>
              </a:extLst>
            </p:cNvPr>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778;p15">
              <a:extLst>
                <a:ext uri="{FF2B5EF4-FFF2-40B4-BE49-F238E27FC236}">
                  <a16:creationId xmlns:a16="http://schemas.microsoft.com/office/drawing/2014/main" id="{A52F0958-0FB1-BF4F-A64F-BB454FD14642}"/>
                </a:ext>
              </a:extLst>
            </p:cNvPr>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779;p15">
              <a:extLst>
                <a:ext uri="{FF2B5EF4-FFF2-40B4-BE49-F238E27FC236}">
                  <a16:creationId xmlns:a16="http://schemas.microsoft.com/office/drawing/2014/main" id="{F90928FB-B76B-1F4D-9B97-B6365928343C}"/>
                </a:ext>
              </a:extLst>
            </p:cNvPr>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780;p15">
              <a:extLst>
                <a:ext uri="{FF2B5EF4-FFF2-40B4-BE49-F238E27FC236}">
                  <a16:creationId xmlns:a16="http://schemas.microsoft.com/office/drawing/2014/main" id="{6197EB2C-7D6C-B044-B54D-3D4B0050814D}"/>
                </a:ext>
              </a:extLst>
            </p:cNvPr>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781;p15">
              <a:extLst>
                <a:ext uri="{FF2B5EF4-FFF2-40B4-BE49-F238E27FC236}">
                  <a16:creationId xmlns:a16="http://schemas.microsoft.com/office/drawing/2014/main" id="{F3261D01-5E2B-C049-9869-38BDA2C26C74}"/>
                </a:ext>
              </a:extLst>
            </p:cNvPr>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782;p15">
              <a:extLst>
                <a:ext uri="{FF2B5EF4-FFF2-40B4-BE49-F238E27FC236}">
                  <a16:creationId xmlns:a16="http://schemas.microsoft.com/office/drawing/2014/main" id="{B1EFF85F-8E4F-7740-8B31-70C655BB83D2}"/>
                </a:ext>
              </a:extLst>
            </p:cNvPr>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783;p15">
              <a:extLst>
                <a:ext uri="{FF2B5EF4-FFF2-40B4-BE49-F238E27FC236}">
                  <a16:creationId xmlns:a16="http://schemas.microsoft.com/office/drawing/2014/main" id="{58BC0133-659A-AE42-BC2F-B865D6D4CAC9}"/>
                </a:ext>
              </a:extLst>
            </p:cNvPr>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784;p15">
              <a:extLst>
                <a:ext uri="{FF2B5EF4-FFF2-40B4-BE49-F238E27FC236}">
                  <a16:creationId xmlns:a16="http://schemas.microsoft.com/office/drawing/2014/main" id="{0F77F031-0099-A546-B0B1-32F332DDB5F0}"/>
                </a:ext>
              </a:extLst>
            </p:cNvPr>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785;p15">
              <a:extLst>
                <a:ext uri="{FF2B5EF4-FFF2-40B4-BE49-F238E27FC236}">
                  <a16:creationId xmlns:a16="http://schemas.microsoft.com/office/drawing/2014/main" id="{03F8FCF0-63FD-CE49-BC23-C6AE607606F0}"/>
                </a:ext>
              </a:extLst>
            </p:cNvPr>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786;p15">
              <a:extLst>
                <a:ext uri="{FF2B5EF4-FFF2-40B4-BE49-F238E27FC236}">
                  <a16:creationId xmlns:a16="http://schemas.microsoft.com/office/drawing/2014/main" id="{65F585C5-6FD3-314A-9D13-98650678A1DE}"/>
                </a:ext>
              </a:extLst>
            </p:cNvPr>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787;p15">
              <a:extLst>
                <a:ext uri="{FF2B5EF4-FFF2-40B4-BE49-F238E27FC236}">
                  <a16:creationId xmlns:a16="http://schemas.microsoft.com/office/drawing/2014/main" id="{49890470-730B-2B44-8C0E-C127F783DFFE}"/>
                </a:ext>
              </a:extLst>
            </p:cNvPr>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788;p15">
              <a:extLst>
                <a:ext uri="{FF2B5EF4-FFF2-40B4-BE49-F238E27FC236}">
                  <a16:creationId xmlns:a16="http://schemas.microsoft.com/office/drawing/2014/main" id="{B7685A30-1791-934C-A630-C96DA89B0307}"/>
                </a:ext>
              </a:extLst>
            </p:cNvPr>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789;p15">
              <a:extLst>
                <a:ext uri="{FF2B5EF4-FFF2-40B4-BE49-F238E27FC236}">
                  <a16:creationId xmlns:a16="http://schemas.microsoft.com/office/drawing/2014/main" id="{C91B60B6-0CF5-C44B-ABA4-7C85F6EE7840}"/>
                </a:ext>
              </a:extLst>
            </p:cNvPr>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790;p15">
              <a:extLst>
                <a:ext uri="{FF2B5EF4-FFF2-40B4-BE49-F238E27FC236}">
                  <a16:creationId xmlns:a16="http://schemas.microsoft.com/office/drawing/2014/main" id="{2E1A836A-B1B1-0641-ACB0-D600D008C4C4}"/>
                </a:ext>
              </a:extLst>
            </p:cNvPr>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791;p15">
              <a:extLst>
                <a:ext uri="{FF2B5EF4-FFF2-40B4-BE49-F238E27FC236}">
                  <a16:creationId xmlns:a16="http://schemas.microsoft.com/office/drawing/2014/main" id="{0D586BE3-2918-8342-8A80-6104CE70CA19}"/>
                </a:ext>
              </a:extLst>
            </p:cNvPr>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792;p15">
              <a:extLst>
                <a:ext uri="{FF2B5EF4-FFF2-40B4-BE49-F238E27FC236}">
                  <a16:creationId xmlns:a16="http://schemas.microsoft.com/office/drawing/2014/main" id="{F75FE217-41AC-AA4E-9BCC-908AABFE1F00}"/>
                </a:ext>
              </a:extLst>
            </p:cNvPr>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793;p15">
              <a:extLst>
                <a:ext uri="{FF2B5EF4-FFF2-40B4-BE49-F238E27FC236}">
                  <a16:creationId xmlns:a16="http://schemas.microsoft.com/office/drawing/2014/main" id="{989B426A-4AE0-1743-B07C-578853E43829}"/>
                </a:ext>
              </a:extLst>
            </p:cNvPr>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794;p15">
              <a:extLst>
                <a:ext uri="{FF2B5EF4-FFF2-40B4-BE49-F238E27FC236}">
                  <a16:creationId xmlns:a16="http://schemas.microsoft.com/office/drawing/2014/main" id="{16BB744C-FBED-4B41-AC3E-788232BE76E0}"/>
                </a:ext>
              </a:extLst>
            </p:cNvPr>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795;p15">
              <a:extLst>
                <a:ext uri="{FF2B5EF4-FFF2-40B4-BE49-F238E27FC236}">
                  <a16:creationId xmlns:a16="http://schemas.microsoft.com/office/drawing/2014/main" id="{54D4D951-7BF2-2A4A-87CD-EBA4C01517D3}"/>
                </a:ext>
              </a:extLst>
            </p:cNvPr>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796;p15">
              <a:extLst>
                <a:ext uri="{FF2B5EF4-FFF2-40B4-BE49-F238E27FC236}">
                  <a16:creationId xmlns:a16="http://schemas.microsoft.com/office/drawing/2014/main" id="{3346A6E4-6F7C-E74F-853F-7120BC8AABA5}"/>
                </a:ext>
              </a:extLst>
            </p:cNvPr>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797;p15">
              <a:extLst>
                <a:ext uri="{FF2B5EF4-FFF2-40B4-BE49-F238E27FC236}">
                  <a16:creationId xmlns:a16="http://schemas.microsoft.com/office/drawing/2014/main" id="{2D533AA4-8A7E-E44A-AE01-93C79DDBB4E1}"/>
                </a:ext>
              </a:extLst>
            </p:cNvPr>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798;p15">
              <a:extLst>
                <a:ext uri="{FF2B5EF4-FFF2-40B4-BE49-F238E27FC236}">
                  <a16:creationId xmlns:a16="http://schemas.microsoft.com/office/drawing/2014/main" id="{47E3489D-0420-9746-83DE-577C909AC722}"/>
                </a:ext>
              </a:extLst>
            </p:cNvPr>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799;p15">
              <a:extLst>
                <a:ext uri="{FF2B5EF4-FFF2-40B4-BE49-F238E27FC236}">
                  <a16:creationId xmlns:a16="http://schemas.microsoft.com/office/drawing/2014/main" id="{2A7666B6-596A-2447-9622-4E7F5DFCB34B}"/>
                </a:ext>
              </a:extLst>
            </p:cNvPr>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800;p15">
              <a:extLst>
                <a:ext uri="{FF2B5EF4-FFF2-40B4-BE49-F238E27FC236}">
                  <a16:creationId xmlns:a16="http://schemas.microsoft.com/office/drawing/2014/main" id="{B2E62209-096E-314E-A64B-7556F7343A2B}"/>
                </a:ext>
              </a:extLst>
            </p:cNvPr>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01;p15">
              <a:extLst>
                <a:ext uri="{FF2B5EF4-FFF2-40B4-BE49-F238E27FC236}">
                  <a16:creationId xmlns:a16="http://schemas.microsoft.com/office/drawing/2014/main" id="{AF006885-C54C-2447-995A-672B950079A3}"/>
                </a:ext>
              </a:extLst>
            </p:cNvPr>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02;p15">
              <a:extLst>
                <a:ext uri="{FF2B5EF4-FFF2-40B4-BE49-F238E27FC236}">
                  <a16:creationId xmlns:a16="http://schemas.microsoft.com/office/drawing/2014/main" id="{DD3E3524-3FAC-8140-A598-170DF3EDFA9B}"/>
                </a:ext>
              </a:extLst>
            </p:cNvPr>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03;p15">
              <a:extLst>
                <a:ext uri="{FF2B5EF4-FFF2-40B4-BE49-F238E27FC236}">
                  <a16:creationId xmlns:a16="http://schemas.microsoft.com/office/drawing/2014/main" id="{4628E30C-3A74-C844-A114-FDDBBAE3C8A9}"/>
                </a:ext>
              </a:extLst>
            </p:cNvPr>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04;p15">
              <a:extLst>
                <a:ext uri="{FF2B5EF4-FFF2-40B4-BE49-F238E27FC236}">
                  <a16:creationId xmlns:a16="http://schemas.microsoft.com/office/drawing/2014/main" id="{85CBBE5C-444F-DE40-B5F5-8F3F223EE718}"/>
                </a:ext>
              </a:extLst>
            </p:cNvPr>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05;p15">
              <a:extLst>
                <a:ext uri="{FF2B5EF4-FFF2-40B4-BE49-F238E27FC236}">
                  <a16:creationId xmlns:a16="http://schemas.microsoft.com/office/drawing/2014/main" id="{29F78DC2-BC8C-5446-8FE5-BFA6DD400399}"/>
                </a:ext>
              </a:extLst>
            </p:cNvPr>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06;p15">
              <a:extLst>
                <a:ext uri="{FF2B5EF4-FFF2-40B4-BE49-F238E27FC236}">
                  <a16:creationId xmlns:a16="http://schemas.microsoft.com/office/drawing/2014/main" id="{CA18E219-484C-AD41-83C8-B609FB4A0A19}"/>
                </a:ext>
              </a:extLst>
            </p:cNvPr>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07;p15">
              <a:extLst>
                <a:ext uri="{FF2B5EF4-FFF2-40B4-BE49-F238E27FC236}">
                  <a16:creationId xmlns:a16="http://schemas.microsoft.com/office/drawing/2014/main" id="{D43FDAFF-BB2A-294C-9A50-8D494DA84A6D}"/>
                </a:ext>
              </a:extLst>
            </p:cNvPr>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08;p15">
              <a:extLst>
                <a:ext uri="{FF2B5EF4-FFF2-40B4-BE49-F238E27FC236}">
                  <a16:creationId xmlns:a16="http://schemas.microsoft.com/office/drawing/2014/main" id="{2C6B58C8-C4AB-D942-A8D0-09B3D184694F}"/>
                </a:ext>
              </a:extLst>
            </p:cNvPr>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09;p15">
              <a:extLst>
                <a:ext uri="{FF2B5EF4-FFF2-40B4-BE49-F238E27FC236}">
                  <a16:creationId xmlns:a16="http://schemas.microsoft.com/office/drawing/2014/main" id="{C81B0FDB-1555-BC4A-BEFB-E53BA32C8C10}"/>
                </a:ext>
              </a:extLst>
            </p:cNvPr>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10;p15">
              <a:extLst>
                <a:ext uri="{FF2B5EF4-FFF2-40B4-BE49-F238E27FC236}">
                  <a16:creationId xmlns:a16="http://schemas.microsoft.com/office/drawing/2014/main" id="{2247BC67-4701-5A4B-BAE1-C08D02248840}"/>
                </a:ext>
              </a:extLst>
            </p:cNvPr>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11;p15">
              <a:extLst>
                <a:ext uri="{FF2B5EF4-FFF2-40B4-BE49-F238E27FC236}">
                  <a16:creationId xmlns:a16="http://schemas.microsoft.com/office/drawing/2014/main" id="{2F14CF92-5A6A-EB4A-9E4E-F4D486A8F886}"/>
                </a:ext>
              </a:extLst>
            </p:cNvPr>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12;p15">
              <a:extLst>
                <a:ext uri="{FF2B5EF4-FFF2-40B4-BE49-F238E27FC236}">
                  <a16:creationId xmlns:a16="http://schemas.microsoft.com/office/drawing/2014/main" id="{17BD033C-1EF7-5046-A87E-812ADEC0E7AF}"/>
                </a:ext>
              </a:extLst>
            </p:cNvPr>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13;p15">
              <a:extLst>
                <a:ext uri="{FF2B5EF4-FFF2-40B4-BE49-F238E27FC236}">
                  <a16:creationId xmlns:a16="http://schemas.microsoft.com/office/drawing/2014/main" id="{ABC1D246-43D6-A94E-AF84-284DB361AA5A}"/>
                </a:ext>
              </a:extLst>
            </p:cNvPr>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14;p15">
              <a:extLst>
                <a:ext uri="{FF2B5EF4-FFF2-40B4-BE49-F238E27FC236}">
                  <a16:creationId xmlns:a16="http://schemas.microsoft.com/office/drawing/2014/main" id="{F4887BD5-6CC9-7446-B173-E2153B7AF821}"/>
                </a:ext>
              </a:extLst>
            </p:cNvPr>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15;p15">
              <a:extLst>
                <a:ext uri="{FF2B5EF4-FFF2-40B4-BE49-F238E27FC236}">
                  <a16:creationId xmlns:a16="http://schemas.microsoft.com/office/drawing/2014/main" id="{1F9657C7-59DA-094D-896B-4370C1A3E4BE}"/>
                </a:ext>
              </a:extLst>
            </p:cNvPr>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16;p15">
              <a:extLst>
                <a:ext uri="{FF2B5EF4-FFF2-40B4-BE49-F238E27FC236}">
                  <a16:creationId xmlns:a16="http://schemas.microsoft.com/office/drawing/2014/main" id="{FD504C6B-3630-8D4C-9EFB-54A131FB866A}"/>
                </a:ext>
              </a:extLst>
            </p:cNvPr>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17;p15">
              <a:extLst>
                <a:ext uri="{FF2B5EF4-FFF2-40B4-BE49-F238E27FC236}">
                  <a16:creationId xmlns:a16="http://schemas.microsoft.com/office/drawing/2014/main" id="{9B733011-0D8D-824F-B9E5-4C76D5AFDAF2}"/>
                </a:ext>
              </a:extLst>
            </p:cNvPr>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18;p15">
              <a:extLst>
                <a:ext uri="{FF2B5EF4-FFF2-40B4-BE49-F238E27FC236}">
                  <a16:creationId xmlns:a16="http://schemas.microsoft.com/office/drawing/2014/main" id="{ACAD09FD-194B-5C4A-AD17-40840450E6CC}"/>
                </a:ext>
              </a:extLst>
            </p:cNvPr>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19;p15">
              <a:extLst>
                <a:ext uri="{FF2B5EF4-FFF2-40B4-BE49-F238E27FC236}">
                  <a16:creationId xmlns:a16="http://schemas.microsoft.com/office/drawing/2014/main" id="{DA5DBAD6-7D72-3046-863E-4551A3F5269B}"/>
                </a:ext>
              </a:extLst>
            </p:cNvPr>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20;p15">
              <a:extLst>
                <a:ext uri="{FF2B5EF4-FFF2-40B4-BE49-F238E27FC236}">
                  <a16:creationId xmlns:a16="http://schemas.microsoft.com/office/drawing/2014/main" id="{49E0F6D2-40B4-EE41-A864-B8E9DEB489F3}"/>
                </a:ext>
              </a:extLst>
            </p:cNvPr>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21;p15">
              <a:extLst>
                <a:ext uri="{FF2B5EF4-FFF2-40B4-BE49-F238E27FC236}">
                  <a16:creationId xmlns:a16="http://schemas.microsoft.com/office/drawing/2014/main" id="{5E6EBEB6-5610-AC44-89E9-4D25E81E3A6E}"/>
                </a:ext>
              </a:extLst>
            </p:cNvPr>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22;p15">
              <a:extLst>
                <a:ext uri="{FF2B5EF4-FFF2-40B4-BE49-F238E27FC236}">
                  <a16:creationId xmlns:a16="http://schemas.microsoft.com/office/drawing/2014/main" id="{27878E8A-EC2A-9F46-B2C8-AA1B020E65C0}"/>
                </a:ext>
              </a:extLst>
            </p:cNvPr>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23;p15">
              <a:extLst>
                <a:ext uri="{FF2B5EF4-FFF2-40B4-BE49-F238E27FC236}">
                  <a16:creationId xmlns:a16="http://schemas.microsoft.com/office/drawing/2014/main" id="{F60B1689-A35E-7243-A618-E0C40A73F3B1}"/>
                </a:ext>
              </a:extLst>
            </p:cNvPr>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24;p15">
              <a:extLst>
                <a:ext uri="{FF2B5EF4-FFF2-40B4-BE49-F238E27FC236}">
                  <a16:creationId xmlns:a16="http://schemas.microsoft.com/office/drawing/2014/main" id="{7DFA3E22-38FD-F94B-8C13-01C5A94F044A}"/>
                </a:ext>
              </a:extLst>
            </p:cNvPr>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25;p15">
              <a:extLst>
                <a:ext uri="{FF2B5EF4-FFF2-40B4-BE49-F238E27FC236}">
                  <a16:creationId xmlns:a16="http://schemas.microsoft.com/office/drawing/2014/main" id="{94A86515-9F05-C243-9A33-272216CC8CD0}"/>
                </a:ext>
              </a:extLst>
            </p:cNvPr>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26;p15">
              <a:extLst>
                <a:ext uri="{FF2B5EF4-FFF2-40B4-BE49-F238E27FC236}">
                  <a16:creationId xmlns:a16="http://schemas.microsoft.com/office/drawing/2014/main" id="{F23ACEB4-182A-6F41-9735-DA0830C79F27}"/>
                </a:ext>
              </a:extLst>
            </p:cNvPr>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27;p15">
              <a:extLst>
                <a:ext uri="{FF2B5EF4-FFF2-40B4-BE49-F238E27FC236}">
                  <a16:creationId xmlns:a16="http://schemas.microsoft.com/office/drawing/2014/main" id="{D85AF735-F8F9-E749-A979-4858899797AA}"/>
                </a:ext>
              </a:extLst>
            </p:cNvPr>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28;p15">
              <a:extLst>
                <a:ext uri="{FF2B5EF4-FFF2-40B4-BE49-F238E27FC236}">
                  <a16:creationId xmlns:a16="http://schemas.microsoft.com/office/drawing/2014/main" id="{D9FD432F-4774-884D-8E7A-4BD0B98187B0}"/>
                </a:ext>
              </a:extLst>
            </p:cNvPr>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29;p15">
              <a:extLst>
                <a:ext uri="{FF2B5EF4-FFF2-40B4-BE49-F238E27FC236}">
                  <a16:creationId xmlns:a16="http://schemas.microsoft.com/office/drawing/2014/main" id="{1E01E2A1-C541-8E4F-BF6C-9C3721A13131}"/>
                </a:ext>
              </a:extLst>
            </p:cNvPr>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30;p15">
              <a:extLst>
                <a:ext uri="{FF2B5EF4-FFF2-40B4-BE49-F238E27FC236}">
                  <a16:creationId xmlns:a16="http://schemas.microsoft.com/office/drawing/2014/main" id="{E782EFC7-06B2-D446-98FB-704397F391D9}"/>
                </a:ext>
              </a:extLst>
            </p:cNvPr>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31;p15">
              <a:extLst>
                <a:ext uri="{FF2B5EF4-FFF2-40B4-BE49-F238E27FC236}">
                  <a16:creationId xmlns:a16="http://schemas.microsoft.com/office/drawing/2014/main" id="{0CA5B83B-1F52-444E-A9AE-E0011F27776B}"/>
                </a:ext>
              </a:extLst>
            </p:cNvPr>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32;p15">
              <a:extLst>
                <a:ext uri="{FF2B5EF4-FFF2-40B4-BE49-F238E27FC236}">
                  <a16:creationId xmlns:a16="http://schemas.microsoft.com/office/drawing/2014/main" id="{5C0AC76B-8EC0-CF42-BC6A-D2ACD480F72E}"/>
                </a:ext>
              </a:extLst>
            </p:cNvPr>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33;p15">
              <a:extLst>
                <a:ext uri="{FF2B5EF4-FFF2-40B4-BE49-F238E27FC236}">
                  <a16:creationId xmlns:a16="http://schemas.microsoft.com/office/drawing/2014/main" id="{D4476DF9-3A8B-A646-B789-4F82C070498D}"/>
                </a:ext>
              </a:extLst>
            </p:cNvPr>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34;p15">
              <a:extLst>
                <a:ext uri="{FF2B5EF4-FFF2-40B4-BE49-F238E27FC236}">
                  <a16:creationId xmlns:a16="http://schemas.microsoft.com/office/drawing/2014/main" id="{7A2962FB-2B31-1141-958A-877AB640F76D}"/>
                </a:ext>
              </a:extLst>
            </p:cNvPr>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35;p15">
              <a:extLst>
                <a:ext uri="{FF2B5EF4-FFF2-40B4-BE49-F238E27FC236}">
                  <a16:creationId xmlns:a16="http://schemas.microsoft.com/office/drawing/2014/main" id="{29BF0F9E-40A9-C84C-984A-194AC1CE7AC0}"/>
                </a:ext>
              </a:extLst>
            </p:cNvPr>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862;p15">
            <a:extLst>
              <a:ext uri="{FF2B5EF4-FFF2-40B4-BE49-F238E27FC236}">
                <a16:creationId xmlns:a16="http://schemas.microsoft.com/office/drawing/2014/main" id="{5A64A072-1AA5-2A48-A75C-E7F8D42BD584}"/>
              </a:ext>
            </a:extLst>
          </p:cNvPr>
          <p:cNvGrpSpPr/>
          <p:nvPr/>
        </p:nvGrpSpPr>
        <p:grpSpPr>
          <a:xfrm rot="16530782">
            <a:off x="7431206" y="-205629"/>
            <a:ext cx="1803000" cy="2046625"/>
            <a:chOff x="1360300" y="417100"/>
            <a:chExt cx="1803000" cy="2046625"/>
          </a:xfrm>
        </p:grpSpPr>
        <p:sp>
          <p:nvSpPr>
            <p:cNvPr id="398" name="Google Shape;3863;p15">
              <a:extLst>
                <a:ext uri="{FF2B5EF4-FFF2-40B4-BE49-F238E27FC236}">
                  <a16:creationId xmlns:a16="http://schemas.microsoft.com/office/drawing/2014/main" id="{E4024D85-248C-3A47-B77C-788BBCB2D55F}"/>
                </a:ext>
              </a:extLst>
            </p:cNvPr>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864;p15">
              <a:extLst>
                <a:ext uri="{FF2B5EF4-FFF2-40B4-BE49-F238E27FC236}">
                  <a16:creationId xmlns:a16="http://schemas.microsoft.com/office/drawing/2014/main" id="{37937A3A-9040-074A-A331-C2DE18F72C26}"/>
                </a:ext>
              </a:extLst>
            </p:cNvPr>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865;p15">
              <a:extLst>
                <a:ext uri="{FF2B5EF4-FFF2-40B4-BE49-F238E27FC236}">
                  <a16:creationId xmlns:a16="http://schemas.microsoft.com/office/drawing/2014/main" id="{5FBAA2A2-4BB2-9445-A0C5-C87D67CEB107}"/>
                </a:ext>
              </a:extLst>
            </p:cNvPr>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866;p15">
              <a:extLst>
                <a:ext uri="{FF2B5EF4-FFF2-40B4-BE49-F238E27FC236}">
                  <a16:creationId xmlns:a16="http://schemas.microsoft.com/office/drawing/2014/main" id="{2B0B612D-3D8A-2647-927D-926F74DBEAAC}"/>
                </a:ext>
              </a:extLst>
            </p:cNvPr>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867;p15">
              <a:extLst>
                <a:ext uri="{FF2B5EF4-FFF2-40B4-BE49-F238E27FC236}">
                  <a16:creationId xmlns:a16="http://schemas.microsoft.com/office/drawing/2014/main" id="{FBC7D4A4-17F3-BA45-8623-102B84CB45D8}"/>
                </a:ext>
              </a:extLst>
            </p:cNvPr>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868;p15">
              <a:extLst>
                <a:ext uri="{FF2B5EF4-FFF2-40B4-BE49-F238E27FC236}">
                  <a16:creationId xmlns:a16="http://schemas.microsoft.com/office/drawing/2014/main" id="{F05BFABF-E993-384A-848E-6C1C90A45AF1}"/>
                </a:ext>
              </a:extLst>
            </p:cNvPr>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869;p15">
              <a:extLst>
                <a:ext uri="{FF2B5EF4-FFF2-40B4-BE49-F238E27FC236}">
                  <a16:creationId xmlns:a16="http://schemas.microsoft.com/office/drawing/2014/main" id="{D47B8A22-1293-394A-8032-34596428ECC3}"/>
                </a:ext>
              </a:extLst>
            </p:cNvPr>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870;p15">
              <a:extLst>
                <a:ext uri="{FF2B5EF4-FFF2-40B4-BE49-F238E27FC236}">
                  <a16:creationId xmlns:a16="http://schemas.microsoft.com/office/drawing/2014/main" id="{E16EAE38-4B01-2740-9162-6F94497624D4}"/>
                </a:ext>
              </a:extLst>
            </p:cNvPr>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871;p15">
              <a:extLst>
                <a:ext uri="{FF2B5EF4-FFF2-40B4-BE49-F238E27FC236}">
                  <a16:creationId xmlns:a16="http://schemas.microsoft.com/office/drawing/2014/main" id="{6940D0CD-F9E0-DC49-BBF0-504CEC9A4B91}"/>
                </a:ext>
              </a:extLst>
            </p:cNvPr>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872;p15">
              <a:extLst>
                <a:ext uri="{FF2B5EF4-FFF2-40B4-BE49-F238E27FC236}">
                  <a16:creationId xmlns:a16="http://schemas.microsoft.com/office/drawing/2014/main" id="{6147DB77-B8C1-324F-9F21-05754F9DF491}"/>
                </a:ext>
              </a:extLst>
            </p:cNvPr>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873;p15">
              <a:extLst>
                <a:ext uri="{FF2B5EF4-FFF2-40B4-BE49-F238E27FC236}">
                  <a16:creationId xmlns:a16="http://schemas.microsoft.com/office/drawing/2014/main" id="{C9C18231-2C16-0040-9177-3C758F31A408}"/>
                </a:ext>
              </a:extLst>
            </p:cNvPr>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874;p15">
              <a:extLst>
                <a:ext uri="{FF2B5EF4-FFF2-40B4-BE49-F238E27FC236}">
                  <a16:creationId xmlns:a16="http://schemas.microsoft.com/office/drawing/2014/main" id="{E89CBF49-E03B-1346-8053-273EFB685DE8}"/>
                </a:ext>
              </a:extLst>
            </p:cNvPr>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875;p15">
              <a:extLst>
                <a:ext uri="{FF2B5EF4-FFF2-40B4-BE49-F238E27FC236}">
                  <a16:creationId xmlns:a16="http://schemas.microsoft.com/office/drawing/2014/main" id="{124D3042-5C4F-ED4E-82CE-0FC995347E57}"/>
                </a:ext>
              </a:extLst>
            </p:cNvPr>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876;p15">
              <a:extLst>
                <a:ext uri="{FF2B5EF4-FFF2-40B4-BE49-F238E27FC236}">
                  <a16:creationId xmlns:a16="http://schemas.microsoft.com/office/drawing/2014/main" id="{C45326D6-C6C2-0C47-BB98-A6DBB90D5D24}"/>
                </a:ext>
              </a:extLst>
            </p:cNvPr>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877;p15">
              <a:extLst>
                <a:ext uri="{FF2B5EF4-FFF2-40B4-BE49-F238E27FC236}">
                  <a16:creationId xmlns:a16="http://schemas.microsoft.com/office/drawing/2014/main" id="{186A3CD3-3B86-124F-B02E-074441F055D6}"/>
                </a:ext>
              </a:extLst>
            </p:cNvPr>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878;p15">
              <a:extLst>
                <a:ext uri="{FF2B5EF4-FFF2-40B4-BE49-F238E27FC236}">
                  <a16:creationId xmlns:a16="http://schemas.microsoft.com/office/drawing/2014/main" id="{372FF61A-84A5-7744-B85D-AFD252ECA1E2}"/>
                </a:ext>
              </a:extLst>
            </p:cNvPr>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879;p15">
              <a:extLst>
                <a:ext uri="{FF2B5EF4-FFF2-40B4-BE49-F238E27FC236}">
                  <a16:creationId xmlns:a16="http://schemas.microsoft.com/office/drawing/2014/main" id="{95673E82-41EA-8B46-B23A-772AF7CE103C}"/>
                </a:ext>
              </a:extLst>
            </p:cNvPr>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880;p15">
              <a:extLst>
                <a:ext uri="{FF2B5EF4-FFF2-40B4-BE49-F238E27FC236}">
                  <a16:creationId xmlns:a16="http://schemas.microsoft.com/office/drawing/2014/main" id="{EBA4A164-D6E8-A145-87C4-396EDB33DE75}"/>
                </a:ext>
              </a:extLst>
            </p:cNvPr>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881;p15">
              <a:extLst>
                <a:ext uri="{FF2B5EF4-FFF2-40B4-BE49-F238E27FC236}">
                  <a16:creationId xmlns:a16="http://schemas.microsoft.com/office/drawing/2014/main" id="{21E0D445-A7F3-AD43-B37F-9D43C1191D85}"/>
                </a:ext>
              </a:extLst>
            </p:cNvPr>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882;p15">
              <a:extLst>
                <a:ext uri="{FF2B5EF4-FFF2-40B4-BE49-F238E27FC236}">
                  <a16:creationId xmlns:a16="http://schemas.microsoft.com/office/drawing/2014/main" id="{CB889ED7-0B07-AD47-ABF9-053B9D45C3DE}"/>
                </a:ext>
              </a:extLst>
            </p:cNvPr>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883;p15">
              <a:extLst>
                <a:ext uri="{FF2B5EF4-FFF2-40B4-BE49-F238E27FC236}">
                  <a16:creationId xmlns:a16="http://schemas.microsoft.com/office/drawing/2014/main" id="{E472C8B9-2D05-3E44-B7FA-258D7AE5A7CA}"/>
                </a:ext>
              </a:extLst>
            </p:cNvPr>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884;p15">
              <a:extLst>
                <a:ext uri="{FF2B5EF4-FFF2-40B4-BE49-F238E27FC236}">
                  <a16:creationId xmlns:a16="http://schemas.microsoft.com/office/drawing/2014/main" id="{47AEF0BF-2E89-E440-A6F7-9C9A045CCE7B}"/>
                </a:ext>
              </a:extLst>
            </p:cNvPr>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885;p15">
              <a:extLst>
                <a:ext uri="{FF2B5EF4-FFF2-40B4-BE49-F238E27FC236}">
                  <a16:creationId xmlns:a16="http://schemas.microsoft.com/office/drawing/2014/main" id="{2C8583CA-02BA-F44F-9E5D-00BD585E87DD}"/>
                </a:ext>
              </a:extLst>
            </p:cNvPr>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886;p15">
              <a:extLst>
                <a:ext uri="{FF2B5EF4-FFF2-40B4-BE49-F238E27FC236}">
                  <a16:creationId xmlns:a16="http://schemas.microsoft.com/office/drawing/2014/main" id="{240BCE11-DAE2-4248-AF9B-B8115D54B2E0}"/>
                </a:ext>
              </a:extLst>
            </p:cNvPr>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887;p15">
              <a:extLst>
                <a:ext uri="{FF2B5EF4-FFF2-40B4-BE49-F238E27FC236}">
                  <a16:creationId xmlns:a16="http://schemas.microsoft.com/office/drawing/2014/main" id="{716B2061-AE58-314C-81D2-BCC6E704D198}"/>
                </a:ext>
              </a:extLst>
            </p:cNvPr>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888;p15">
              <a:extLst>
                <a:ext uri="{FF2B5EF4-FFF2-40B4-BE49-F238E27FC236}">
                  <a16:creationId xmlns:a16="http://schemas.microsoft.com/office/drawing/2014/main" id="{3BBFDF00-AF17-6D4F-9710-ACBD800A9AD8}"/>
                </a:ext>
              </a:extLst>
            </p:cNvPr>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836;p15">
            <a:extLst>
              <a:ext uri="{FF2B5EF4-FFF2-40B4-BE49-F238E27FC236}">
                <a16:creationId xmlns:a16="http://schemas.microsoft.com/office/drawing/2014/main" id="{F9919B2B-46A1-EA42-9D4B-4F2D8B94F44D}"/>
              </a:ext>
            </a:extLst>
          </p:cNvPr>
          <p:cNvGrpSpPr/>
          <p:nvPr/>
        </p:nvGrpSpPr>
        <p:grpSpPr>
          <a:xfrm rot="14847403">
            <a:off x="7707932" y="2771569"/>
            <a:ext cx="1931387" cy="2228260"/>
            <a:chOff x="4187325" y="3050125"/>
            <a:chExt cx="1931400" cy="2228275"/>
          </a:xfrm>
        </p:grpSpPr>
        <p:sp>
          <p:nvSpPr>
            <p:cNvPr id="372" name="Google Shape;3837;p15">
              <a:extLst>
                <a:ext uri="{FF2B5EF4-FFF2-40B4-BE49-F238E27FC236}">
                  <a16:creationId xmlns:a16="http://schemas.microsoft.com/office/drawing/2014/main" id="{8384BBC3-8DD9-AC40-8B49-8C576C3254DB}"/>
                </a:ext>
              </a:extLst>
            </p:cNvPr>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838;p15">
              <a:extLst>
                <a:ext uri="{FF2B5EF4-FFF2-40B4-BE49-F238E27FC236}">
                  <a16:creationId xmlns:a16="http://schemas.microsoft.com/office/drawing/2014/main" id="{24D261B1-CEA9-0544-BA1E-8B2889ECBF8E}"/>
                </a:ext>
              </a:extLst>
            </p:cNvPr>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839;p15">
              <a:extLst>
                <a:ext uri="{FF2B5EF4-FFF2-40B4-BE49-F238E27FC236}">
                  <a16:creationId xmlns:a16="http://schemas.microsoft.com/office/drawing/2014/main" id="{F3ACD51F-4D3E-7B47-938C-83A27D7E6942}"/>
                </a:ext>
              </a:extLst>
            </p:cNvPr>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840;p15">
              <a:extLst>
                <a:ext uri="{FF2B5EF4-FFF2-40B4-BE49-F238E27FC236}">
                  <a16:creationId xmlns:a16="http://schemas.microsoft.com/office/drawing/2014/main" id="{9BC263F5-2142-3B4C-BE34-987EA71F1976}"/>
                </a:ext>
              </a:extLst>
            </p:cNvPr>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841;p15">
              <a:extLst>
                <a:ext uri="{FF2B5EF4-FFF2-40B4-BE49-F238E27FC236}">
                  <a16:creationId xmlns:a16="http://schemas.microsoft.com/office/drawing/2014/main" id="{8FFAB968-2717-2C49-B79F-6DDC41781237}"/>
                </a:ext>
              </a:extLst>
            </p:cNvPr>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842;p15">
              <a:extLst>
                <a:ext uri="{FF2B5EF4-FFF2-40B4-BE49-F238E27FC236}">
                  <a16:creationId xmlns:a16="http://schemas.microsoft.com/office/drawing/2014/main" id="{520EF36E-96A7-4B41-BC68-BC788777C5EC}"/>
                </a:ext>
              </a:extLst>
            </p:cNvPr>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843;p15">
              <a:extLst>
                <a:ext uri="{FF2B5EF4-FFF2-40B4-BE49-F238E27FC236}">
                  <a16:creationId xmlns:a16="http://schemas.microsoft.com/office/drawing/2014/main" id="{FF4F02E2-F594-754D-9D0F-4A85255EFBC4}"/>
                </a:ext>
              </a:extLst>
            </p:cNvPr>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844;p15">
              <a:extLst>
                <a:ext uri="{FF2B5EF4-FFF2-40B4-BE49-F238E27FC236}">
                  <a16:creationId xmlns:a16="http://schemas.microsoft.com/office/drawing/2014/main" id="{2844F2E8-993C-B642-B751-6C0A70528EEC}"/>
                </a:ext>
              </a:extLst>
            </p:cNvPr>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45;p15">
              <a:extLst>
                <a:ext uri="{FF2B5EF4-FFF2-40B4-BE49-F238E27FC236}">
                  <a16:creationId xmlns:a16="http://schemas.microsoft.com/office/drawing/2014/main" id="{7CCD3002-E49C-EF46-AF3E-6EA18AE2F1C4}"/>
                </a:ext>
              </a:extLst>
            </p:cNvPr>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46;p15">
              <a:extLst>
                <a:ext uri="{FF2B5EF4-FFF2-40B4-BE49-F238E27FC236}">
                  <a16:creationId xmlns:a16="http://schemas.microsoft.com/office/drawing/2014/main" id="{7E289BD9-FE3C-324D-A0E9-B6C3FA238C0D}"/>
                </a:ext>
              </a:extLst>
            </p:cNvPr>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47;p15">
              <a:extLst>
                <a:ext uri="{FF2B5EF4-FFF2-40B4-BE49-F238E27FC236}">
                  <a16:creationId xmlns:a16="http://schemas.microsoft.com/office/drawing/2014/main" id="{88DAF02B-CFA8-834D-BC0F-244F50105E53}"/>
                </a:ext>
              </a:extLst>
            </p:cNvPr>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48;p15">
              <a:extLst>
                <a:ext uri="{FF2B5EF4-FFF2-40B4-BE49-F238E27FC236}">
                  <a16:creationId xmlns:a16="http://schemas.microsoft.com/office/drawing/2014/main" id="{25FBDE5E-E586-9F44-8504-8CB36C6F9B94}"/>
                </a:ext>
              </a:extLst>
            </p:cNvPr>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9;p15">
              <a:extLst>
                <a:ext uri="{FF2B5EF4-FFF2-40B4-BE49-F238E27FC236}">
                  <a16:creationId xmlns:a16="http://schemas.microsoft.com/office/drawing/2014/main" id="{2B5D8DF4-B5F4-7549-AB01-2FBCE386E31B}"/>
                </a:ext>
              </a:extLst>
            </p:cNvPr>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0;p15">
              <a:extLst>
                <a:ext uri="{FF2B5EF4-FFF2-40B4-BE49-F238E27FC236}">
                  <a16:creationId xmlns:a16="http://schemas.microsoft.com/office/drawing/2014/main" id="{ECFF0EB7-BC4F-9841-BC1E-585D6611F06E}"/>
                </a:ext>
              </a:extLst>
            </p:cNvPr>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51;p15">
              <a:extLst>
                <a:ext uri="{FF2B5EF4-FFF2-40B4-BE49-F238E27FC236}">
                  <a16:creationId xmlns:a16="http://schemas.microsoft.com/office/drawing/2014/main" id="{F03C57AD-5492-424F-B0AD-5B8163E93A14}"/>
                </a:ext>
              </a:extLst>
            </p:cNvPr>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52;p15">
              <a:extLst>
                <a:ext uri="{FF2B5EF4-FFF2-40B4-BE49-F238E27FC236}">
                  <a16:creationId xmlns:a16="http://schemas.microsoft.com/office/drawing/2014/main" id="{AA5D7598-9FC5-3B44-A311-355A3AAC09C1}"/>
                </a:ext>
              </a:extLst>
            </p:cNvPr>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53;p15">
              <a:extLst>
                <a:ext uri="{FF2B5EF4-FFF2-40B4-BE49-F238E27FC236}">
                  <a16:creationId xmlns:a16="http://schemas.microsoft.com/office/drawing/2014/main" id="{5122B473-671A-154B-9923-905A6007096F}"/>
                </a:ext>
              </a:extLst>
            </p:cNvPr>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54;p15">
              <a:extLst>
                <a:ext uri="{FF2B5EF4-FFF2-40B4-BE49-F238E27FC236}">
                  <a16:creationId xmlns:a16="http://schemas.microsoft.com/office/drawing/2014/main" id="{4660AC9C-7B3B-DA43-BF05-4978819E5CD5}"/>
                </a:ext>
              </a:extLst>
            </p:cNvPr>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855;p15">
              <a:extLst>
                <a:ext uri="{FF2B5EF4-FFF2-40B4-BE49-F238E27FC236}">
                  <a16:creationId xmlns:a16="http://schemas.microsoft.com/office/drawing/2014/main" id="{47F98855-5745-0C42-8724-8A27E1A3126A}"/>
                </a:ext>
              </a:extLst>
            </p:cNvPr>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856;p15">
              <a:extLst>
                <a:ext uri="{FF2B5EF4-FFF2-40B4-BE49-F238E27FC236}">
                  <a16:creationId xmlns:a16="http://schemas.microsoft.com/office/drawing/2014/main" id="{04990638-AFE5-FE40-BF1F-6C55585A6C1E}"/>
                </a:ext>
              </a:extLst>
            </p:cNvPr>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857;p15">
              <a:extLst>
                <a:ext uri="{FF2B5EF4-FFF2-40B4-BE49-F238E27FC236}">
                  <a16:creationId xmlns:a16="http://schemas.microsoft.com/office/drawing/2014/main" id="{C7EBCF18-9F9B-1844-80DE-6A3646812919}"/>
                </a:ext>
              </a:extLst>
            </p:cNvPr>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858;p15">
              <a:extLst>
                <a:ext uri="{FF2B5EF4-FFF2-40B4-BE49-F238E27FC236}">
                  <a16:creationId xmlns:a16="http://schemas.microsoft.com/office/drawing/2014/main" id="{EBADA2D2-0C71-6D4F-935C-593D9260A31A}"/>
                </a:ext>
              </a:extLst>
            </p:cNvPr>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859;p15">
              <a:extLst>
                <a:ext uri="{FF2B5EF4-FFF2-40B4-BE49-F238E27FC236}">
                  <a16:creationId xmlns:a16="http://schemas.microsoft.com/office/drawing/2014/main" id="{57D0EE98-E17A-074E-971E-BA5D78BE3F9C}"/>
                </a:ext>
              </a:extLst>
            </p:cNvPr>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860;p15">
              <a:extLst>
                <a:ext uri="{FF2B5EF4-FFF2-40B4-BE49-F238E27FC236}">
                  <a16:creationId xmlns:a16="http://schemas.microsoft.com/office/drawing/2014/main" id="{68CCBDD0-2003-4A41-BA1E-26017C7EB720}"/>
                </a:ext>
              </a:extLst>
            </p:cNvPr>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861;p15">
              <a:extLst>
                <a:ext uri="{FF2B5EF4-FFF2-40B4-BE49-F238E27FC236}">
                  <a16:creationId xmlns:a16="http://schemas.microsoft.com/office/drawing/2014/main" id="{C4032BBE-E3E9-E441-8DD1-FF5EA88B283E}"/>
                </a:ext>
              </a:extLst>
            </p:cNvPr>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0" decel="50000" autoRev="1" fill="remove" nodeType="withEffect">
                                  <p:stCondLst>
                                    <p:cond delay="0"/>
                                  </p:stCondLst>
                                  <p:childTnLst>
                                    <p:animRot by="240000">
                                      <p:cBhvr>
                                        <p:cTn id="6" dur="300" fill="hold"/>
                                        <p:tgtEl>
                                          <p:spTgt spid="283"/>
                                        </p:tgtEl>
                                        <p:attrNameLst>
                                          <p:attrName>r</p:attrName>
                                        </p:attrNameLst>
                                      </p:cBhvr>
                                    </p:animRot>
                                  </p:childTnLst>
                                </p:cTn>
                              </p:par>
                              <p:par>
                                <p:cTn id="7" presetID="8" presetClass="emph" presetSubtype="0" repeatCount="0" decel="50000" autoRev="1" fill="remove" nodeType="withEffect">
                                  <p:stCondLst>
                                    <p:cond delay="0"/>
                                  </p:stCondLst>
                                  <p:childTnLst>
                                    <p:animRot by="240000">
                                      <p:cBhvr>
                                        <p:cTn id="8" dur="300" fill="hold"/>
                                        <p:tgtEl>
                                          <p:spTgt spid="397"/>
                                        </p:tgtEl>
                                        <p:attrNameLst>
                                          <p:attrName>r</p:attrName>
                                        </p:attrNameLst>
                                      </p:cBhvr>
                                    </p:animRot>
                                  </p:childTnLst>
                                </p:cTn>
                              </p:par>
                              <p:par>
                                <p:cTn id="9" presetID="8" presetClass="emph" presetSubtype="0" repeatCount="0" decel="50000" autoRev="1" fill="remove" nodeType="withEffect">
                                  <p:stCondLst>
                                    <p:cond delay="100"/>
                                  </p:stCondLst>
                                  <p:childTnLst>
                                    <p:animRot by="240000">
                                      <p:cBhvr>
                                        <p:cTn id="10" dur="300" fill="hold"/>
                                        <p:tgtEl>
                                          <p:spTgt spid="215"/>
                                        </p:tgtEl>
                                        <p:attrNameLst>
                                          <p:attrName>r</p:attrName>
                                        </p:attrNameLst>
                                      </p:cBhvr>
                                    </p:animRot>
                                  </p:childTnLst>
                                </p:cTn>
                              </p:par>
                              <p:par>
                                <p:cTn id="11" presetID="8" presetClass="emph" presetSubtype="0" repeatCount="0" decel="50000" autoRev="1" fill="remove" nodeType="withEffect">
                                  <p:stCondLst>
                                    <p:cond delay="0"/>
                                  </p:stCondLst>
                                  <p:childTnLst>
                                    <p:animRot by="240000">
                                      <p:cBhvr>
                                        <p:cTn id="12" dur="300" fill="hold"/>
                                        <p:tgtEl>
                                          <p:spTgt spid="268"/>
                                        </p:tgtEl>
                                        <p:attrNameLst>
                                          <p:attrName>r</p:attrName>
                                        </p:attrNameLst>
                                      </p:cBhvr>
                                    </p:animRot>
                                  </p:childTnLst>
                                </p:cTn>
                              </p:par>
                              <p:par>
                                <p:cTn id="13" presetID="8" presetClass="emph" presetSubtype="0" repeatCount="0" decel="50000" autoRev="1" fill="remove" nodeType="withEffect">
                                  <p:stCondLst>
                                    <p:cond delay="100"/>
                                  </p:stCondLst>
                                  <p:childTnLst>
                                    <p:animRot by="240000">
                                      <p:cBhvr>
                                        <p:cTn id="14" dur="300" fill="hold"/>
                                        <p:tgtEl>
                                          <p:spTgt spid="371"/>
                                        </p:tgtEl>
                                        <p:attrNameLst>
                                          <p:attrName>r</p:attrName>
                                        </p:attrNameLst>
                                      </p:cBhvr>
                                    </p:animRot>
                                  </p:childTnLst>
                                </p:cTn>
                              </p:par>
                              <p:par>
                                <p:cTn id="15" presetID="8" presetClass="emph" presetSubtype="0" repeatCount="0" decel="50000" autoRev="1" fill="remove" nodeType="withEffect">
                                  <p:stCondLst>
                                    <p:cond delay="0"/>
                                  </p:stCondLst>
                                  <p:childTnLst>
                                    <p:animRot by="240000">
                                      <p:cBhvr>
                                        <p:cTn id="16" dur="300" fill="hold"/>
                                        <p:tgtEl>
                                          <p:spTgt spid="424"/>
                                        </p:tgtEl>
                                        <p:attrNameLst>
                                          <p:attrName>r</p:attrName>
                                        </p:attrNameLst>
                                      </p:cBhvr>
                                    </p:animRot>
                                  </p:childTnLst>
                                </p:cTn>
                              </p:par>
                              <p:par>
                                <p:cTn id="17" presetID="8" presetClass="emph" presetSubtype="0" repeatCount="0" decel="50000" autoRev="1" fill="remove" nodeType="withEffect">
                                  <p:stCondLst>
                                    <p:cond delay="100"/>
                                  </p:stCondLst>
                                  <p:childTnLst>
                                    <p:animRot by="240000">
                                      <p:cBhvr>
                                        <p:cTn id="18" dur="300" fill="hold"/>
                                        <p:tgtEl>
                                          <p:spTgt spid="241"/>
                                        </p:tgtEl>
                                        <p:attrNameLst>
                                          <p:attrName>r</p:attrName>
                                        </p:attrNameLst>
                                      </p:cBhvr>
                                    </p:animRot>
                                  </p:childTnLst>
                                </p:cTn>
                              </p:par>
                              <p:par>
                                <p:cTn id="19" presetID="8" presetClass="emph" presetSubtype="0" decel="50000" autoRev="1" fill="hold" nodeType="withEffect">
                                  <p:stCondLst>
                                    <p:cond delay="100"/>
                                  </p:stCondLst>
                                  <p:childTnLst>
                                    <p:animRot by="-240000">
                                      <p:cBhvr>
                                        <p:cTn id="20" dur="300" fill="hold"/>
                                        <p:tgtEl>
                                          <p:spTgt spid="32"/>
                                        </p:tgtEl>
                                        <p:attrNameLst>
                                          <p:attrName>r</p:attrName>
                                        </p:attrNameLst>
                                      </p:cBhvr>
                                    </p:animRot>
                                  </p:childTnLst>
                                </p:cTn>
                              </p:par>
                              <p:par>
                                <p:cTn id="21" presetID="8" presetClass="emph" presetSubtype="0" decel="50000" autoRev="1" fill="hold" nodeType="withEffect">
                                  <p:stCondLst>
                                    <p:cond delay="100"/>
                                  </p:stCondLst>
                                  <p:childTnLst>
                                    <p:animRot by="-240000">
                                      <p:cBhvr>
                                        <p:cTn id="22" dur="300" fill="hold"/>
                                        <p:tgtEl>
                                          <p:spTgt spid="162"/>
                                        </p:tgtEl>
                                        <p:attrNameLst>
                                          <p:attrName>r</p:attrName>
                                        </p:attrNameLst>
                                      </p:cBhvr>
                                    </p:animRot>
                                  </p:childTnLst>
                                </p:cTn>
                              </p:par>
                              <p:par>
                                <p:cTn id="23" presetID="8" presetClass="emph" presetSubtype="0" decel="50000" autoRev="1" fill="hold" nodeType="withEffect">
                                  <p:stCondLst>
                                    <p:cond delay="0"/>
                                  </p:stCondLst>
                                  <p:childTnLst>
                                    <p:animRot by="-240000">
                                      <p:cBhvr>
                                        <p:cTn id="24" dur="300" fill="hold"/>
                                        <p:tgtEl>
                                          <p:spTgt spid="59"/>
                                        </p:tgtEl>
                                        <p:attrNameLst>
                                          <p:attrName>r</p:attrName>
                                        </p:attrNameLst>
                                      </p:cBhvr>
                                    </p:animRot>
                                  </p:childTnLst>
                                </p:cTn>
                              </p:par>
                              <p:par>
                                <p:cTn id="25" presetID="8" presetClass="emph" presetSubtype="0" decel="50000" autoRev="1" fill="hold" nodeType="withEffect">
                                  <p:stCondLst>
                                    <p:cond delay="200"/>
                                  </p:stCondLst>
                                  <p:childTnLst>
                                    <p:animRot by="-240000">
                                      <p:cBhvr>
                                        <p:cTn id="26" dur="300" fill="hold"/>
                                        <p:tgtEl>
                                          <p:spTgt spid="6"/>
                                        </p:tgtEl>
                                        <p:attrNameLst>
                                          <p:attrName>r</p:attrName>
                                        </p:attrNameLst>
                                      </p:cBhvr>
                                    </p:animRot>
                                  </p:childTnLst>
                                </p:cTn>
                              </p:par>
                              <p:par>
                                <p:cTn id="27" presetID="8" presetClass="emph" presetSubtype="0" decel="50000" autoRev="1" fill="hold" nodeType="withEffect">
                                  <p:stCondLst>
                                    <p:cond delay="100"/>
                                  </p:stCondLst>
                                  <p:childTnLst>
                                    <p:animRot by="-240000">
                                      <p:cBhvr>
                                        <p:cTn id="28" dur="300" fill="hold"/>
                                        <p:tgtEl>
                                          <p:spTgt spid="188"/>
                                        </p:tgtEl>
                                        <p:attrNameLst>
                                          <p:attrName>r</p:attrName>
                                        </p:attrNameLst>
                                      </p:cBhvr>
                                    </p:animRot>
                                  </p:childTnLst>
                                </p:cTn>
                              </p:par>
                              <p:par>
                                <p:cTn id="29" presetID="8" presetClass="emph" presetSubtype="0" decel="50000" autoRev="1" fill="hold" nodeType="withEffect">
                                  <p:stCondLst>
                                    <p:cond delay="200"/>
                                  </p:stCondLst>
                                  <p:childTnLst>
                                    <p:animRot by="-240000">
                                      <p:cBhvr>
                                        <p:cTn id="30" dur="300" fill="hold"/>
                                        <p:tgtEl>
                                          <p:spTgt spid="74"/>
                                        </p:tgtEl>
                                        <p:attrNameLst>
                                          <p:attrName>r</p:attrName>
                                        </p:attrNameLst>
                                      </p:cBhvr>
                                    </p:animRot>
                                  </p:childTnLst>
                                </p:cTn>
                              </p:par>
                            </p:childTnLst>
                          </p:cTn>
                        </p:par>
                        <p:par>
                          <p:cTn id="31" fill="hold">
                            <p:stCondLst>
                              <p:cond delay="800"/>
                            </p:stCondLst>
                            <p:childTnLst>
                              <p:par>
                                <p:cTn id="32" presetID="8" presetClass="emph" presetSubtype="0" repeatCount="0" accel="50000" decel="50000" autoRev="1" fill="remove" nodeType="afterEffect">
                                  <p:stCondLst>
                                    <p:cond delay="0"/>
                                  </p:stCondLst>
                                  <p:childTnLst>
                                    <p:animRot by="120000">
                                      <p:cBhvr>
                                        <p:cTn id="33" dur="300" fill="hold"/>
                                        <p:tgtEl>
                                          <p:spTgt spid="397"/>
                                        </p:tgtEl>
                                        <p:attrNameLst>
                                          <p:attrName>r</p:attrName>
                                        </p:attrNameLst>
                                      </p:cBhvr>
                                    </p:animRot>
                                  </p:childTnLst>
                                </p:cTn>
                              </p:par>
                              <p:par>
                                <p:cTn id="34" presetID="8" presetClass="emph" presetSubtype="0" repeatCount="0" accel="50000" decel="50000" autoRev="1" fill="remove" nodeType="withEffect">
                                  <p:stCondLst>
                                    <p:cond delay="100"/>
                                  </p:stCondLst>
                                  <p:childTnLst>
                                    <p:animRot by="120000">
                                      <p:cBhvr>
                                        <p:cTn id="35" dur="300" fill="hold"/>
                                        <p:tgtEl>
                                          <p:spTgt spid="215"/>
                                        </p:tgtEl>
                                        <p:attrNameLst>
                                          <p:attrName>r</p:attrName>
                                        </p:attrNameLst>
                                      </p:cBhvr>
                                    </p:animRot>
                                  </p:childTnLst>
                                </p:cTn>
                              </p:par>
                              <p:par>
                                <p:cTn id="36" presetID="8" presetClass="emph" presetSubtype="0" repeatCount="0" accel="50000" decel="50000" autoRev="1" fill="remove" nodeType="withEffect">
                                  <p:stCondLst>
                                    <p:cond delay="0"/>
                                  </p:stCondLst>
                                  <p:childTnLst>
                                    <p:animRot by="120000">
                                      <p:cBhvr>
                                        <p:cTn id="37" dur="300" fill="hold"/>
                                        <p:tgtEl>
                                          <p:spTgt spid="268"/>
                                        </p:tgtEl>
                                        <p:attrNameLst>
                                          <p:attrName>r</p:attrName>
                                        </p:attrNameLst>
                                      </p:cBhvr>
                                    </p:animRot>
                                  </p:childTnLst>
                                </p:cTn>
                              </p:par>
                              <p:par>
                                <p:cTn id="38" presetID="8" presetClass="emph" presetSubtype="0" repeatCount="0" accel="50000" decel="50000" autoRev="1" fill="remove" nodeType="withEffect">
                                  <p:stCondLst>
                                    <p:cond delay="100"/>
                                  </p:stCondLst>
                                  <p:childTnLst>
                                    <p:animRot by="120000">
                                      <p:cBhvr>
                                        <p:cTn id="39" dur="300" fill="hold"/>
                                        <p:tgtEl>
                                          <p:spTgt spid="283"/>
                                        </p:tgtEl>
                                        <p:attrNameLst>
                                          <p:attrName>r</p:attrName>
                                        </p:attrNameLst>
                                      </p:cBhvr>
                                    </p:animRot>
                                  </p:childTnLst>
                                </p:cTn>
                              </p:par>
                              <p:par>
                                <p:cTn id="40" presetID="8" presetClass="emph" presetSubtype="0" repeatCount="0" accel="50000" decel="50000" autoRev="1" fill="remove" nodeType="withEffect">
                                  <p:stCondLst>
                                    <p:cond delay="0"/>
                                  </p:stCondLst>
                                  <p:childTnLst>
                                    <p:animRot by="120000">
                                      <p:cBhvr>
                                        <p:cTn id="41" dur="300" fill="hold"/>
                                        <p:tgtEl>
                                          <p:spTgt spid="371"/>
                                        </p:tgtEl>
                                        <p:attrNameLst>
                                          <p:attrName>r</p:attrName>
                                        </p:attrNameLst>
                                      </p:cBhvr>
                                    </p:animRot>
                                  </p:childTnLst>
                                </p:cTn>
                              </p:par>
                              <p:par>
                                <p:cTn id="42" presetID="8" presetClass="emph" presetSubtype="0" repeatCount="0" accel="50000" decel="50000" autoRev="1" fill="remove" nodeType="withEffect">
                                  <p:stCondLst>
                                    <p:cond delay="100"/>
                                  </p:stCondLst>
                                  <p:childTnLst>
                                    <p:animRot by="120000">
                                      <p:cBhvr>
                                        <p:cTn id="43" dur="300" fill="hold"/>
                                        <p:tgtEl>
                                          <p:spTgt spid="241"/>
                                        </p:tgtEl>
                                        <p:attrNameLst>
                                          <p:attrName>r</p:attrName>
                                        </p:attrNameLst>
                                      </p:cBhvr>
                                    </p:animRot>
                                  </p:childTnLst>
                                </p:cTn>
                              </p:par>
                              <p:par>
                                <p:cTn id="44" presetID="8" presetClass="emph" presetSubtype="0" repeatCount="0" accel="50000" decel="50000" autoRev="1" fill="remove" nodeType="withEffect">
                                  <p:stCondLst>
                                    <p:cond delay="0"/>
                                  </p:stCondLst>
                                  <p:childTnLst>
                                    <p:animRot by="120000">
                                      <p:cBhvr>
                                        <p:cTn id="45" dur="300" fill="hold"/>
                                        <p:tgtEl>
                                          <p:spTgt spid="424"/>
                                        </p:tgtEl>
                                        <p:attrNameLst>
                                          <p:attrName>r</p:attrName>
                                        </p:attrNameLst>
                                      </p:cBhvr>
                                    </p:animRot>
                                  </p:childTnLst>
                                </p:cTn>
                              </p:par>
                              <p:par>
                                <p:cTn id="46" presetID="8" presetClass="emph" presetSubtype="0" accel="50000" decel="50000" autoRev="1" fill="hold" nodeType="withEffect">
                                  <p:stCondLst>
                                    <p:cond delay="0"/>
                                  </p:stCondLst>
                                  <p:childTnLst>
                                    <p:animRot by="-120000">
                                      <p:cBhvr>
                                        <p:cTn id="47" dur="300" fill="hold"/>
                                        <p:tgtEl>
                                          <p:spTgt spid="32"/>
                                        </p:tgtEl>
                                        <p:attrNameLst>
                                          <p:attrName>r</p:attrName>
                                        </p:attrNameLst>
                                      </p:cBhvr>
                                    </p:animRot>
                                  </p:childTnLst>
                                </p:cTn>
                              </p:par>
                              <p:par>
                                <p:cTn id="48" presetID="8" presetClass="emph" presetSubtype="0" accel="50000" decel="50000" autoRev="1" fill="hold" nodeType="withEffect">
                                  <p:stCondLst>
                                    <p:cond delay="0"/>
                                  </p:stCondLst>
                                  <p:childTnLst>
                                    <p:animRot by="-120000">
                                      <p:cBhvr>
                                        <p:cTn id="49" dur="300" fill="hold"/>
                                        <p:tgtEl>
                                          <p:spTgt spid="162"/>
                                        </p:tgtEl>
                                        <p:attrNameLst>
                                          <p:attrName>r</p:attrName>
                                        </p:attrNameLst>
                                      </p:cBhvr>
                                    </p:animRot>
                                  </p:childTnLst>
                                </p:cTn>
                              </p:par>
                              <p:par>
                                <p:cTn id="50" presetID="8" presetClass="emph" presetSubtype="0" accel="50000" decel="50000" autoRev="1" fill="hold" nodeType="withEffect">
                                  <p:stCondLst>
                                    <p:cond delay="0"/>
                                  </p:stCondLst>
                                  <p:childTnLst>
                                    <p:animRot by="-120000">
                                      <p:cBhvr>
                                        <p:cTn id="51" dur="300" fill="hold"/>
                                        <p:tgtEl>
                                          <p:spTgt spid="59"/>
                                        </p:tgtEl>
                                        <p:attrNameLst>
                                          <p:attrName>r</p:attrName>
                                        </p:attrNameLst>
                                      </p:cBhvr>
                                    </p:animRot>
                                  </p:childTnLst>
                                </p:cTn>
                              </p:par>
                              <p:par>
                                <p:cTn id="52" presetID="8" presetClass="emph" presetSubtype="0" accel="50000" decel="50000" autoRev="1" fill="hold" nodeType="withEffect">
                                  <p:stCondLst>
                                    <p:cond delay="0"/>
                                  </p:stCondLst>
                                  <p:childTnLst>
                                    <p:animRot by="-120000">
                                      <p:cBhvr>
                                        <p:cTn id="53" dur="300" fill="hold"/>
                                        <p:tgtEl>
                                          <p:spTgt spid="6"/>
                                        </p:tgtEl>
                                        <p:attrNameLst>
                                          <p:attrName>r</p:attrName>
                                        </p:attrNameLst>
                                      </p:cBhvr>
                                    </p:animRot>
                                  </p:childTnLst>
                                </p:cTn>
                              </p:par>
                              <p:par>
                                <p:cTn id="54" presetID="8" presetClass="emph" presetSubtype="0" accel="50000" decel="50000" autoRev="1" fill="hold" nodeType="withEffect">
                                  <p:stCondLst>
                                    <p:cond delay="0"/>
                                  </p:stCondLst>
                                  <p:childTnLst>
                                    <p:animRot by="-120000">
                                      <p:cBhvr>
                                        <p:cTn id="55" dur="300" fill="hold"/>
                                        <p:tgtEl>
                                          <p:spTgt spid="188"/>
                                        </p:tgtEl>
                                        <p:attrNameLst>
                                          <p:attrName>r</p:attrName>
                                        </p:attrNameLst>
                                      </p:cBhvr>
                                    </p:animRot>
                                  </p:childTnLst>
                                </p:cTn>
                              </p:par>
                              <p:par>
                                <p:cTn id="56" presetID="8" presetClass="emph" presetSubtype="0" accel="50000" decel="50000" autoRev="1" fill="hold" nodeType="withEffect">
                                  <p:stCondLst>
                                    <p:cond delay="0"/>
                                  </p:stCondLst>
                                  <p:childTnLst>
                                    <p:animRot by="-120000">
                                      <p:cBhvr>
                                        <p:cTn id="57" dur="300" fill="hold"/>
                                        <p:tgtEl>
                                          <p:spTgt spid="74"/>
                                        </p:tgtEl>
                                        <p:attrNameLst>
                                          <p:attrName>r</p:attrName>
                                        </p:attrNameLst>
                                      </p:cBhvr>
                                    </p:animRot>
                                  </p:childTnLst>
                                </p:cTn>
                              </p:par>
                            </p:childTnLst>
                          </p:cTn>
                        </p:par>
                        <p:par>
                          <p:cTn id="58" fill="hold">
                            <p:stCondLst>
                              <p:cond delay="1500"/>
                            </p:stCondLst>
                            <p:childTnLst>
                              <p:par>
                                <p:cTn id="59" presetID="8" presetClass="emph" presetSubtype="0" repeatCount="0" autoRev="1" fill="remove" nodeType="afterEffect">
                                  <p:stCondLst>
                                    <p:cond delay="0"/>
                                  </p:stCondLst>
                                  <p:childTnLst>
                                    <p:animRot by="60000">
                                      <p:cBhvr>
                                        <p:cTn id="60" dur="400" fill="hold"/>
                                        <p:tgtEl>
                                          <p:spTgt spid="283"/>
                                        </p:tgtEl>
                                        <p:attrNameLst>
                                          <p:attrName>r</p:attrName>
                                        </p:attrNameLst>
                                      </p:cBhvr>
                                    </p:animRot>
                                  </p:childTnLst>
                                </p:cTn>
                              </p:par>
                              <p:par>
                                <p:cTn id="61" presetID="8" presetClass="emph" presetSubtype="0" repeatCount="0" autoRev="1" fill="remove" nodeType="withEffect">
                                  <p:stCondLst>
                                    <p:cond delay="0"/>
                                  </p:stCondLst>
                                  <p:childTnLst>
                                    <p:animRot by="60000">
                                      <p:cBhvr>
                                        <p:cTn id="62" dur="400" fill="hold"/>
                                        <p:tgtEl>
                                          <p:spTgt spid="397"/>
                                        </p:tgtEl>
                                        <p:attrNameLst>
                                          <p:attrName>r</p:attrName>
                                        </p:attrNameLst>
                                      </p:cBhvr>
                                    </p:animRot>
                                  </p:childTnLst>
                                </p:cTn>
                              </p:par>
                              <p:par>
                                <p:cTn id="63" presetID="8" presetClass="emph" presetSubtype="0" repeatCount="0" autoRev="1" fill="remove" nodeType="withEffect">
                                  <p:stCondLst>
                                    <p:cond delay="0"/>
                                  </p:stCondLst>
                                  <p:childTnLst>
                                    <p:animRot by="60000">
                                      <p:cBhvr>
                                        <p:cTn id="64" dur="400" fill="hold"/>
                                        <p:tgtEl>
                                          <p:spTgt spid="215"/>
                                        </p:tgtEl>
                                        <p:attrNameLst>
                                          <p:attrName>r</p:attrName>
                                        </p:attrNameLst>
                                      </p:cBhvr>
                                    </p:animRot>
                                  </p:childTnLst>
                                </p:cTn>
                              </p:par>
                              <p:par>
                                <p:cTn id="65" presetID="8" presetClass="emph" presetSubtype="0" repeatCount="0" autoRev="1" fill="remove" nodeType="withEffect">
                                  <p:stCondLst>
                                    <p:cond delay="0"/>
                                  </p:stCondLst>
                                  <p:childTnLst>
                                    <p:animRot by="60000">
                                      <p:cBhvr>
                                        <p:cTn id="66" dur="400" fill="hold"/>
                                        <p:tgtEl>
                                          <p:spTgt spid="268"/>
                                        </p:tgtEl>
                                        <p:attrNameLst>
                                          <p:attrName>r</p:attrName>
                                        </p:attrNameLst>
                                      </p:cBhvr>
                                    </p:animRot>
                                  </p:childTnLst>
                                </p:cTn>
                              </p:par>
                              <p:par>
                                <p:cTn id="67" presetID="8" presetClass="emph" presetSubtype="0" repeatCount="0" autoRev="1" fill="remove" nodeType="withEffect">
                                  <p:stCondLst>
                                    <p:cond delay="0"/>
                                  </p:stCondLst>
                                  <p:childTnLst>
                                    <p:animRot by="60000">
                                      <p:cBhvr>
                                        <p:cTn id="68" dur="400" fill="hold"/>
                                        <p:tgtEl>
                                          <p:spTgt spid="371"/>
                                        </p:tgtEl>
                                        <p:attrNameLst>
                                          <p:attrName>r</p:attrName>
                                        </p:attrNameLst>
                                      </p:cBhvr>
                                    </p:animRot>
                                  </p:childTnLst>
                                </p:cTn>
                              </p:par>
                              <p:par>
                                <p:cTn id="69" presetID="8" presetClass="emph" presetSubtype="0" repeatCount="0" autoRev="1" fill="remove" nodeType="withEffect">
                                  <p:stCondLst>
                                    <p:cond delay="0"/>
                                  </p:stCondLst>
                                  <p:childTnLst>
                                    <p:animRot by="60000">
                                      <p:cBhvr>
                                        <p:cTn id="70" dur="400" fill="hold"/>
                                        <p:tgtEl>
                                          <p:spTgt spid="241"/>
                                        </p:tgtEl>
                                        <p:attrNameLst>
                                          <p:attrName>r</p:attrName>
                                        </p:attrNameLst>
                                      </p:cBhvr>
                                    </p:animRot>
                                  </p:childTnLst>
                                </p:cTn>
                              </p:par>
                              <p:par>
                                <p:cTn id="71" presetID="8" presetClass="emph" presetSubtype="0" repeatCount="0" autoRev="1" fill="remove" nodeType="withEffect">
                                  <p:stCondLst>
                                    <p:cond delay="0"/>
                                  </p:stCondLst>
                                  <p:childTnLst>
                                    <p:animRot by="60000">
                                      <p:cBhvr>
                                        <p:cTn id="72" dur="400" fill="hold"/>
                                        <p:tgtEl>
                                          <p:spTgt spid="424"/>
                                        </p:tgtEl>
                                        <p:attrNameLst>
                                          <p:attrName>r</p:attrName>
                                        </p:attrNameLst>
                                      </p:cBhvr>
                                    </p:animRot>
                                  </p:childTnLst>
                                </p:cTn>
                              </p:par>
                              <p:par>
                                <p:cTn id="73" presetID="8" presetClass="emph" presetSubtype="0" autoRev="1" fill="hold" nodeType="withEffect">
                                  <p:stCondLst>
                                    <p:cond delay="0"/>
                                  </p:stCondLst>
                                  <p:childTnLst>
                                    <p:animRot by="-60000">
                                      <p:cBhvr>
                                        <p:cTn id="74" dur="400" fill="hold"/>
                                        <p:tgtEl>
                                          <p:spTgt spid="32"/>
                                        </p:tgtEl>
                                        <p:attrNameLst>
                                          <p:attrName>r</p:attrName>
                                        </p:attrNameLst>
                                      </p:cBhvr>
                                    </p:animRot>
                                  </p:childTnLst>
                                </p:cTn>
                              </p:par>
                              <p:par>
                                <p:cTn id="75" presetID="8" presetClass="emph" presetSubtype="0" autoRev="1" fill="hold" nodeType="withEffect">
                                  <p:stCondLst>
                                    <p:cond delay="0"/>
                                  </p:stCondLst>
                                  <p:childTnLst>
                                    <p:animRot by="-60000">
                                      <p:cBhvr>
                                        <p:cTn id="76" dur="400" fill="hold"/>
                                        <p:tgtEl>
                                          <p:spTgt spid="162"/>
                                        </p:tgtEl>
                                        <p:attrNameLst>
                                          <p:attrName>r</p:attrName>
                                        </p:attrNameLst>
                                      </p:cBhvr>
                                    </p:animRot>
                                  </p:childTnLst>
                                </p:cTn>
                              </p:par>
                              <p:par>
                                <p:cTn id="77" presetID="8" presetClass="emph" presetSubtype="0" autoRev="1" fill="hold" nodeType="withEffect">
                                  <p:stCondLst>
                                    <p:cond delay="0"/>
                                  </p:stCondLst>
                                  <p:childTnLst>
                                    <p:animRot by="-60000">
                                      <p:cBhvr>
                                        <p:cTn id="78" dur="400" fill="hold"/>
                                        <p:tgtEl>
                                          <p:spTgt spid="59"/>
                                        </p:tgtEl>
                                        <p:attrNameLst>
                                          <p:attrName>r</p:attrName>
                                        </p:attrNameLst>
                                      </p:cBhvr>
                                    </p:animRot>
                                  </p:childTnLst>
                                </p:cTn>
                              </p:par>
                              <p:par>
                                <p:cTn id="79" presetID="8" presetClass="emph" presetSubtype="0" autoRev="1" fill="hold" nodeType="withEffect">
                                  <p:stCondLst>
                                    <p:cond delay="0"/>
                                  </p:stCondLst>
                                  <p:childTnLst>
                                    <p:animRot by="-60000">
                                      <p:cBhvr>
                                        <p:cTn id="80" dur="400" fill="hold"/>
                                        <p:tgtEl>
                                          <p:spTgt spid="6"/>
                                        </p:tgtEl>
                                        <p:attrNameLst>
                                          <p:attrName>r</p:attrName>
                                        </p:attrNameLst>
                                      </p:cBhvr>
                                    </p:animRot>
                                  </p:childTnLst>
                                </p:cTn>
                              </p:par>
                              <p:par>
                                <p:cTn id="81" presetID="8" presetClass="emph" presetSubtype="0" autoRev="1" fill="hold" nodeType="withEffect">
                                  <p:stCondLst>
                                    <p:cond delay="0"/>
                                  </p:stCondLst>
                                  <p:childTnLst>
                                    <p:animRot by="-60000">
                                      <p:cBhvr>
                                        <p:cTn id="82" dur="400" fill="hold"/>
                                        <p:tgtEl>
                                          <p:spTgt spid="188"/>
                                        </p:tgtEl>
                                        <p:attrNameLst>
                                          <p:attrName>r</p:attrName>
                                        </p:attrNameLst>
                                      </p:cBhvr>
                                    </p:animRot>
                                  </p:childTnLst>
                                </p:cTn>
                              </p:par>
                              <p:par>
                                <p:cTn id="83" presetID="8" presetClass="emph" presetSubtype="0" autoRev="1" fill="hold" nodeType="withEffect">
                                  <p:stCondLst>
                                    <p:cond delay="0"/>
                                  </p:stCondLst>
                                  <p:childTnLst>
                                    <p:animRot by="-60000">
                                      <p:cBhvr>
                                        <p:cTn id="84" dur="400" fill="hold"/>
                                        <p:tgtEl>
                                          <p:spTgt spid="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1542"/>
        <p:cNvGrpSpPr/>
        <p:nvPr/>
      </p:nvGrpSpPr>
      <p:grpSpPr>
        <a:xfrm>
          <a:off x="0" y="0"/>
          <a:ext cx="0" cy="0"/>
          <a:chOff x="0" y="0"/>
          <a:chExt cx="0" cy="0"/>
        </a:xfrm>
      </p:grpSpPr>
      <p:sp>
        <p:nvSpPr>
          <p:cNvPr id="11544" name="Google Shape;11544;p84"/>
          <p:cNvSpPr txBox="1">
            <a:spLocks noGrp="1"/>
          </p:cNvSpPr>
          <p:nvPr>
            <p:ph type="title"/>
          </p:nvPr>
        </p:nvSpPr>
        <p:spPr>
          <a:xfrm>
            <a:off x="381333" y="636761"/>
            <a:ext cx="2988600" cy="1441800"/>
          </a:xfrm>
          <a:prstGeom prst="rect">
            <a:avLst/>
          </a:prstGeom>
        </p:spPr>
        <p:txBody>
          <a:bodyPr spcFirstLastPara="1" wrap="square" lIns="91425" tIns="91425" rIns="91425" bIns="91425" anchor="t" anchorCtr="0">
            <a:noAutofit/>
          </a:bodyPr>
          <a:lstStyle/>
          <a:p>
            <a:pPr lvl="0"/>
            <a:r>
              <a:rPr lang="en" dirty="0"/>
              <a:t>Specialization</a:t>
            </a:r>
            <a:endParaRPr dirty="0"/>
          </a:p>
        </p:txBody>
      </p:sp>
      <p:sp>
        <p:nvSpPr>
          <p:cNvPr id="11545" name="Google Shape;11545;p84"/>
          <p:cNvSpPr txBox="1">
            <a:spLocks noGrp="1"/>
          </p:cNvSpPr>
          <p:nvPr>
            <p:ph type="subTitle" idx="1"/>
          </p:nvPr>
        </p:nvSpPr>
        <p:spPr>
          <a:xfrm>
            <a:off x="718225" y="1238885"/>
            <a:ext cx="3700976" cy="2610685"/>
          </a:xfrm>
          <a:prstGeom prst="rect">
            <a:avLst/>
          </a:prstGeom>
        </p:spPr>
        <p:txBody>
          <a:bodyPr spcFirstLastPara="1" wrap="square" lIns="91425" tIns="91425" rIns="91425" bIns="91425" anchor="ctr" anchorCtr="0">
            <a:noAutofit/>
          </a:bodyPr>
          <a:lstStyle/>
          <a:p>
            <a:pPr marL="0" lvl="0" indent="0">
              <a:buClr>
                <a:schemeClr val="dk1"/>
              </a:buClr>
              <a:buSzPts val="1100"/>
            </a:pPr>
            <a:r>
              <a:rPr lang="en-GB" dirty="0"/>
              <a:t>Tendency to use only a subset of available resources, while using them more efficiently. (Armbruster, 2017)</a:t>
            </a:r>
          </a:p>
          <a:p>
            <a:pPr marL="0" lvl="0" indent="0">
              <a:buClr>
                <a:schemeClr val="dk1"/>
              </a:buClr>
              <a:buSzPts val="1100"/>
            </a:pPr>
            <a:endParaRPr lang="en-GB" dirty="0"/>
          </a:p>
          <a:p>
            <a:pPr marL="0" indent="0">
              <a:buClr>
                <a:schemeClr val="dk1"/>
              </a:buClr>
              <a:buSzPts val="1100"/>
            </a:pPr>
            <a:r>
              <a:rPr lang="en-GB" dirty="0"/>
              <a:t>Pollinators = resource</a:t>
            </a:r>
          </a:p>
          <a:p>
            <a:pPr marL="0" lvl="0" indent="0">
              <a:buClr>
                <a:schemeClr val="dk1"/>
              </a:buClr>
              <a:buSzPts val="1100"/>
            </a:pPr>
            <a:endParaRPr lang="en-GB" dirty="0"/>
          </a:p>
        </p:txBody>
      </p: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GB"/>
          </a:p>
        </p:txBody>
      </p:sp>
      <p:pic>
        <p:nvPicPr>
          <p:cNvPr id="4098" name="Picture 2" descr="Begoniaceae Begonia ampla">
            <a:extLst>
              <a:ext uri="{FF2B5EF4-FFF2-40B4-BE49-F238E27FC236}">
                <a16:creationId xmlns:a16="http://schemas.microsoft.com/office/drawing/2014/main" id="{47BE4FF3-0FFA-E140-A67E-883E04188F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73" r="16832"/>
          <a:stretch/>
        </p:blipFill>
        <p:spPr bwMode="auto">
          <a:xfrm>
            <a:off x="4419202" y="0"/>
            <a:ext cx="4724798"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11546" name="Google Shape;11546;p84"/>
          <p:cNvCxnSpPr>
            <a:cxnSpLocks/>
          </p:cNvCxnSpPr>
          <p:nvPr/>
        </p:nvCxnSpPr>
        <p:spPr>
          <a:xfrm flipH="1">
            <a:off x="3216625" y="915019"/>
            <a:ext cx="1202577" cy="0"/>
          </a:xfrm>
          <a:prstGeom prst="straightConnector1">
            <a:avLst/>
          </a:prstGeom>
          <a:noFill/>
          <a:ln w="9525" cap="flat" cmpd="sng">
            <a:solidFill>
              <a:schemeClr val="dk1"/>
            </a:solidFill>
            <a:prstDash val="solid"/>
            <a:round/>
            <a:headEnd type="none" w="med" len="med"/>
            <a:tailEnd type="none" w="med" len="med"/>
          </a:ln>
        </p:spPr>
      </p:cxnSp>
      <p:cxnSp>
        <p:nvCxnSpPr>
          <p:cNvPr id="9" name="Google Shape;11546;p84">
            <a:extLst>
              <a:ext uri="{FF2B5EF4-FFF2-40B4-BE49-F238E27FC236}">
                <a16:creationId xmlns:a16="http://schemas.microsoft.com/office/drawing/2014/main" id="{E0239A83-9556-714B-93C5-8D4F0826C8A5}"/>
              </a:ext>
            </a:extLst>
          </p:cNvPr>
          <p:cNvCxnSpPr>
            <a:cxnSpLocks/>
          </p:cNvCxnSpPr>
          <p:nvPr/>
        </p:nvCxnSpPr>
        <p:spPr>
          <a:xfrm flipH="1">
            <a:off x="4419202" y="915019"/>
            <a:ext cx="1202577"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11546;p84">
            <a:extLst>
              <a:ext uri="{FF2B5EF4-FFF2-40B4-BE49-F238E27FC236}">
                <a16:creationId xmlns:a16="http://schemas.microsoft.com/office/drawing/2014/main" id="{5EFBE6C6-E748-5A4A-81C3-17FF2E2E2932}"/>
              </a:ext>
            </a:extLst>
          </p:cNvPr>
          <p:cNvCxnSpPr>
            <a:cxnSpLocks/>
          </p:cNvCxnSpPr>
          <p:nvPr/>
        </p:nvCxnSpPr>
        <p:spPr>
          <a:xfrm flipH="1">
            <a:off x="4419203" y="4514675"/>
            <a:ext cx="3860501" cy="0"/>
          </a:xfrm>
          <a:prstGeom prst="straightConnector1">
            <a:avLst/>
          </a:prstGeom>
          <a:noFill/>
          <a:ln w="952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151720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2314"/>
        <p:cNvGrpSpPr/>
        <p:nvPr/>
      </p:nvGrpSpPr>
      <p:grpSpPr>
        <a:xfrm>
          <a:off x="0" y="0"/>
          <a:ext cx="0" cy="0"/>
          <a:chOff x="0" y="0"/>
          <a:chExt cx="0" cy="0"/>
        </a:xfrm>
      </p:grpSpPr>
      <p:sp>
        <p:nvSpPr>
          <p:cNvPr id="12316" name="Google Shape;12316;p107"/>
          <p:cNvSpPr txBox="1">
            <a:spLocks noGrp="1"/>
          </p:cNvSpPr>
          <p:nvPr>
            <p:ph type="title"/>
          </p:nvPr>
        </p:nvSpPr>
        <p:spPr>
          <a:xfrm>
            <a:off x="719999" y="630000"/>
            <a:ext cx="2995791" cy="10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Specialization </a:t>
            </a:r>
            <a:br>
              <a:rPr lang="en" sz="2400" dirty="0"/>
            </a:br>
            <a:r>
              <a:rPr lang="en" sz="1800" i="1" dirty="0"/>
              <a:t>vs. </a:t>
            </a:r>
            <a:r>
              <a:rPr lang="en" sz="3600" baseline="-25000" dirty="0"/>
              <a:t>Generalization</a:t>
            </a:r>
            <a:r>
              <a:rPr lang="en" sz="2400" dirty="0"/>
              <a:t> </a:t>
            </a:r>
            <a:endParaRPr sz="2400" dirty="0"/>
          </a:p>
        </p:txBody>
      </p:sp>
      <p:sp>
        <p:nvSpPr>
          <p:cNvPr id="12345" name="Google Shape;12345;p107"/>
          <p:cNvSpPr txBox="1">
            <a:spLocks noGrp="1"/>
          </p:cNvSpPr>
          <p:nvPr>
            <p:ph type="subTitle" idx="1"/>
          </p:nvPr>
        </p:nvSpPr>
        <p:spPr>
          <a:xfrm>
            <a:off x="3633150" y="2848025"/>
            <a:ext cx="18777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err="1"/>
              <a:t>Observations</a:t>
            </a:r>
            <a:endParaRPr dirty="0"/>
          </a:p>
        </p:txBody>
      </p:sp>
      <p:sp>
        <p:nvSpPr>
          <p:cNvPr id="12346" name="Google Shape;12346;p107"/>
          <p:cNvSpPr txBox="1">
            <a:spLocks noGrp="1"/>
          </p:cNvSpPr>
          <p:nvPr>
            <p:ph type="subTitle" idx="2"/>
          </p:nvPr>
        </p:nvSpPr>
        <p:spPr>
          <a:xfrm>
            <a:off x="6046650" y="2848025"/>
            <a:ext cx="18777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Synthesis</a:t>
            </a:r>
            <a:endParaRPr dirty="0"/>
          </a:p>
        </p:txBody>
      </p:sp>
      <p:sp>
        <p:nvSpPr>
          <p:cNvPr id="12347" name="Google Shape;12347;p107"/>
          <p:cNvSpPr txBox="1">
            <a:spLocks noGrp="1"/>
          </p:cNvSpPr>
          <p:nvPr>
            <p:ph type="subTitle" idx="3"/>
          </p:nvPr>
        </p:nvSpPr>
        <p:spPr>
          <a:xfrm>
            <a:off x="3715791" y="3405103"/>
            <a:ext cx="2242587" cy="641700"/>
          </a:xfrm>
          <a:prstGeom prst="rect">
            <a:avLst/>
          </a:prstGeom>
        </p:spPr>
        <p:txBody>
          <a:bodyPr spcFirstLastPara="1" wrap="square" lIns="91425" tIns="91425" rIns="91425" bIns="91425" anchor="ctr" anchorCtr="0">
            <a:noAutofit/>
          </a:bodyPr>
          <a:lstStyle/>
          <a:p>
            <a:pPr lvl="0" indent="-317500" algn="l">
              <a:buClr>
                <a:schemeClr val="accent6"/>
              </a:buClr>
              <a:buSzPts val="1400"/>
              <a:buFont typeface="Work Sans" pitchFamily="2" charset="0"/>
              <a:buChar char="●"/>
            </a:pPr>
            <a:r>
              <a:rPr lang="en-GB" dirty="0"/>
              <a:t>Observations inconsistent with the concept</a:t>
            </a:r>
          </a:p>
          <a:p>
            <a:pPr lvl="0" indent="-317500" algn="l">
              <a:buClr>
                <a:schemeClr val="accent6"/>
              </a:buClr>
              <a:buSzPts val="1400"/>
              <a:buFont typeface="Work Sans" pitchFamily="2" charset="0"/>
              <a:buChar char="●"/>
            </a:pPr>
            <a:r>
              <a:rPr lang="en-GB" dirty="0"/>
              <a:t>“Generalization predominates“</a:t>
            </a:r>
            <a:endParaRPr lang="en" dirty="0"/>
          </a:p>
        </p:txBody>
      </p:sp>
      <p:sp>
        <p:nvSpPr>
          <p:cNvPr id="12348" name="Google Shape;12348;p107"/>
          <p:cNvSpPr txBox="1">
            <a:spLocks noGrp="1"/>
          </p:cNvSpPr>
          <p:nvPr>
            <p:ph type="subTitle" idx="4"/>
          </p:nvPr>
        </p:nvSpPr>
        <p:spPr>
          <a:xfrm>
            <a:off x="6046650" y="3158825"/>
            <a:ext cx="2382330" cy="641700"/>
          </a:xfrm>
          <a:prstGeom prst="rect">
            <a:avLst/>
          </a:prstGeom>
        </p:spPr>
        <p:txBody>
          <a:bodyPr spcFirstLastPara="1" wrap="square" lIns="91425" tIns="91425" rIns="91425" bIns="91425" anchor="ctr" anchorCtr="0">
            <a:noAutofit/>
          </a:bodyPr>
          <a:lstStyle/>
          <a:p>
            <a:pPr lvl="0" indent="-317500" algn="l">
              <a:buClr>
                <a:schemeClr val="accent5"/>
              </a:buClr>
              <a:buSzPts val="1400"/>
              <a:buFont typeface="Work Sans" pitchFamily="2" charset="0"/>
              <a:buChar char="●"/>
            </a:pPr>
            <a:r>
              <a:rPr lang="en-GB" dirty="0"/>
              <a:t>“It is more complicated”</a:t>
            </a:r>
          </a:p>
        </p:txBody>
      </p:sp>
      <p:sp>
        <p:nvSpPr>
          <p:cNvPr id="12349" name="Google Shape;12349;p107"/>
          <p:cNvSpPr txBox="1">
            <a:spLocks noGrp="1"/>
          </p:cNvSpPr>
          <p:nvPr>
            <p:ph type="subTitle" idx="5"/>
          </p:nvPr>
        </p:nvSpPr>
        <p:spPr>
          <a:xfrm>
            <a:off x="1219650" y="2848025"/>
            <a:ext cx="1985104"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Conceptualization</a:t>
            </a:r>
            <a:endParaRPr dirty="0"/>
          </a:p>
        </p:txBody>
      </p:sp>
      <p:sp>
        <p:nvSpPr>
          <p:cNvPr id="12350" name="Google Shape;12350;p107"/>
          <p:cNvSpPr txBox="1">
            <a:spLocks noGrp="1"/>
          </p:cNvSpPr>
          <p:nvPr>
            <p:ph type="subTitle" idx="6"/>
          </p:nvPr>
        </p:nvSpPr>
        <p:spPr>
          <a:xfrm>
            <a:off x="1079863" y="3202125"/>
            <a:ext cx="2494933" cy="1047657"/>
          </a:xfrm>
          <a:prstGeom prst="rect">
            <a:avLst/>
          </a:prstGeom>
        </p:spPr>
        <p:txBody>
          <a:bodyPr spcFirstLastPara="1" wrap="square" lIns="91425" tIns="91425" rIns="91425" bIns="91425" anchor="ctr" anchorCtr="0">
            <a:noAutofit/>
          </a:bodyPr>
          <a:lstStyle/>
          <a:p>
            <a:pPr lvl="0" indent="-317500" algn="l">
              <a:buClr>
                <a:schemeClr val="accent5"/>
              </a:buClr>
              <a:buSzPts val="1400"/>
              <a:buFont typeface="Work Sans" pitchFamily="2" charset="0"/>
              <a:buChar char="●"/>
            </a:pPr>
            <a:r>
              <a:rPr lang="en-GB" dirty="0"/>
              <a:t>Pollination syndromes</a:t>
            </a:r>
          </a:p>
          <a:p>
            <a:pPr lvl="0" indent="-317500" algn="l">
              <a:buClr>
                <a:schemeClr val="accent5"/>
              </a:buClr>
              <a:buSzPts val="1400"/>
              <a:buFont typeface="Work Sans" pitchFamily="2" charset="0"/>
              <a:buChar char="●"/>
            </a:pPr>
            <a:r>
              <a:rPr lang="en-GB" dirty="0"/>
              <a:t>Specialization considered widespread</a:t>
            </a:r>
            <a:endParaRPr lang="en" dirty="0"/>
          </a:p>
        </p:txBody>
      </p:sp>
      <p:grpSp>
        <p:nvGrpSpPr>
          <p:cNvPr id="10" name="Skupina 9">
            <a:extLst>
              <a:ext uri="{FF2B5EF4-FFF2-40B4-BE49-F238E27FC236}">
                <a16:creationId xmlns:a16="http://schemas.microsoft.com/office/drawing/2014/main" id="{2654BEDA-C504-0B45-8743-11B64EF53630}"/>
              </a:ext>
            </a:extLst>
          </p:cNvPr>
          <p:cNvGrpSpPr/>
          <p:nvPr/>
        </p:nvGrpSpPr>
        <p:grpSpPr>
          <a:xfrm>
            <a:off x="1729500" y="2205030"/>
            <a:ext cx="5685000" cy="512346"/>
            <a:chOff x="1729500" y="2205030"/>
            <a:chExt cx="5685000" cy="512346"/>
          </a:xfrm>
        </p:grpSpPr>
        <p:grpSp>
          <p:nvGrpSpPr>
            <p:cNvPr id="7" name="Skupina 6">
              <a:extLst>
                <a:ext uri="{FF2B5EF4-FFF2-40B4-BE49-F238E27FC236}">
                  <a16:creationId xmlns:a16="http://schemas.microsoft.com/office/drawing/2014/main" id="{30B23178-F2C0-7B49-90C7-B21EBA18076B}"/>
                </a:ext>
              </a:extLst>
            </p:cNvPr>
            <p:cNvGrpSpPr/>
            <p:nvPr/>
          </p:nvGrpSpPr>
          <p:grpSpPr>
            <a:xfrm>
              <a:off x="1729500" y="2355262"/>
              <a:ext cx="5685000" cy="207581"/>
              <a:chOff x="1729500" y="2355262"/>
              <a:chExt cx="5685000" cy="207581"/>
            </a:xfrm>
          </p:grpSpPr>
          <p:sp>
            <p:nvSpPr>
              <p:cNvPr id="39" name="Obdélník 38">
                <a:extLst>
                  <a:ext uri="{FF2B5EF4-FFF2-40B4-BE49-F238E27FC236}">
                    <a16:creationId xmlns:a16="http://schemas.microsoft.com/office/drawing/2014/main" id="{9F7012B3-2E2C-F645-A243-B9CC46A06FF4}"/>
                  </a:ext>
                </a:extLst>
              </p:cNvPr>
              <p:cNvSpPr/>
              <p:nvPr/>
            </p:nvSpPr>
            <p:spPr>
              <a:xfrm>
                <a:off x="3576617" y="2355263"/>
                <a:ext cx="1618634" cy="2075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2315" name="Google Shape;12315;p107"/>
              <p:cNvCxnSpPr/>
              <p:nvPr/>
            </p:nvCxnSpPr>
            <p:spPr>
              <a:xfrm>
                <a:off x="1729500" y="2458300"/>
                <a:ext cx="5685000" cy="0"/>
              </a:xfrm>
              <a:prstGeom prst="straightConnector1">
                <a:avLst/>
              </a:prstGeom>
              <a:noFill/>
              <a:ln w="9525" cap="flat" cmpd="sng">
                <a:solidFill>
                  <a:schemeClr val="accent6"/>
                </a:solidFill>
                <a:prstDash val="solid"/>
                <a:round/>
                <a:headEnd type="none" w="med" len="med"/>
                <a:tailEnd type="none" w="med" len="med"/>
              </a:ln>
            </p:spPr>
          </p:cxnSp>
          <p:sp>
            <p:nvSpPr>
              <p:cNvPr id="2" name="Obdélník 1">
                <a:extLst>
                  <a:ext uri="{FF2B5EF4-FFF2-40B4-BE49-F238E27FC236}">
                    <a16:creationId xmlns:a16="http://schemas.microsoft.com/office/drawing/2014/main" id="{7732DA2C-9F43-C74A-9DAD-D66B7737F8A4}"/>
                  </a:ext>
                </a:extLst>
              </p:cNvPr>
              <p:cNvSpPr/>
              <p:nvPr/>
            </p:nvSpPr>
            <p:spPr>
              <a:xfrm>
                <a:off x="1880173" y="2364345"/>
                <a:ext cx="1694623" cy="1984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0" name="Obdélník 39">
                <a:extLst>
                  <a:ext uri="{FF2B5EF4-FFF2-40B4-BE49-F238E27FC236}">
                    <a16:creationId xmlns:a16="http://schemas.microsoft.com/office/drawing/2014/main" id="{E20EE741-4FE0-DE4E-90E1-CBAFC4AA51D8}"/>
                  </a:ext>
                </a:extLst>
              </p:cNvPr>
              <p:cNvSpPr/>
              <p:nvPr/>
            </p:nvSpPr>
            <p:spPr>
              <a:xfrm>
                <a:off x="5171913" y="2355262"/>
                <a:ext cx="2242587" cy="207579"/>
              </a:xfrm>
              <a:prstGeom prst="rect">
                <a:avLst/>
              </a:prstGeom>
              <a:gradFill flip="none" rotWithShape="1">
                <a:gsLst>
                  <a:gs pos="0">
                    <a:schemeClr val="accent6"/>
                  </a:gs>
                  <a:gs pos="51000">
                    <a:schemeClr val="accent3"/>
                  </a:gs>
                  <a:gs pos="10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grpSp>
          <p:nvGrpSpPr>
            <p:cNvPr id="8" name="Skupina 7">
              <a:extLst>
                <a:ext uri="{FF2B5EF4-FFF2-40B4-BE49-F238E27FC236}">
                  <a16:creationId xmlns:a16="http://schemas.microsoft.com/office/drawing/2014/main" id="{9C815213-9E8E-BC44-BDDB-637B2F0D56A0}"/>
                </a:ext>
              </a:extLst>
            </p:cNvPr>
            <p:cNvGrpSpPr/>
            <p:nvPr/>
          </p:nvGrpSpPr>
          <p:grpSpPr>
            <a:xfrm>
              <a:off x="1847445" y="2205030"/>
              <a:ext cx="755100" cy="512346"/>
              <a:chOff x="1847445" y="2205030"/>
              <a:chExt cx="755100" cy="512346"/>
            </a:xfrm>
          </p:grpSpPr>
          <p:sp>
            <p:nvSpPr>
              <p:cNvPr id="12325" name="Google Shape;12325;p107"/>
              <p:cNvSpPr/>
              <p:nvPr/>
            </p:nvSpPr>
            <p:spPr>
              <a:xfrm>
                <a:off x="1880173" y="2206605"/>
                <a:ext cx="503400" cy="503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Skupina 3">
                <a:extLst>
                  <a:ext uri="{FF2B5EF4-FFF2-40B4-BE49-F238E27FC236}">
                    <a16:creationId xmlns:a16="http://schemas.microsoft.com/office/drawing/2014/main" id="{368C0934-7BAC-9343-BEB6-A0938965A9D7}"/>
                  </a:ext>
                </a:extLst>
              </p:cNvPr>
              <p:cNvGrpSpPr/>
              <p:nvPr/>
            </p:nvGrpSpPr>
            <p:grpSpPr>
              <a:xfrm>
                <a:off x="1847445" y="2205030"/>
                <a:ext cx="755100" cy="512346"/>
                <a:chOff x="1880173" y="2222474"/>
                <a:chExt cx="755100" cy="512346"/>
              </a:xfrm>
            </p:grpSpPr>
            <p:sp>
              <p:nvSpPr>
                <p:cNvPr id="42" name="TextovéPole 41">
                  <a:extLst>
                    <a:ext uri="{FF2B5EF4-FFF2-40B4-BE49-F238E27FC236}">
                      <a16:creationId xmlns:a16="http://schemas.microsoft.com/office/drawing/2014/main" id="{36469922-EACC-6841-A0C4-EE1B1280CA1D}"/>
                    </a:ext>
                  </a:extLst>
                </p:cNvPr>
                <p:cNvSpPr txBox="1"/>
                <p:nvPr/>
              </p:nvSpPr>
              <p:spPr>
                <a:xfrm>
                  <a:off x="2131873" y="2457821"/>
                  <a:ext cx="503400" cy="276999"/>
                </a:xfrm>
                <a:prstGeom prst="rect">
                  <a:avLst/>
                </a:prstGeom>
                <a:noFill/>
              </p:spPr>
              <p:txBody>
                <a:bodyPr wrap="square" rtlCol="0">
                  <a:spAutoFit/>
                </a:bodyPr>
                <a:lstStyle/>
                <a:p>
                  <a:r>
                    <a:rPr lang="en" sz="1200" dirty="0">
                      <a:solidFill>
                        <a:schemeClr val="accent6"/>
                      </a:solidFill>
                      <a:latin typeface="Martel ExtraBold"/>
                      <a:cs typeface="Martel ExtraBold"/>
                      <a:sym typeface="Martel ExtraBold"/>
                    </a:rPr>
                    <a:t>G</a:t>
                  </a:r>
                  <a:endParaRPr lang="cs-CZ" sz="2800" dirty="0">
                    <a:solidFill>
                      <a:schemeClr val="accent6"/>
                    </a:solidFill>
                    <a:latin typeface="Martel ExtraBold"/>
                    <a:cs typeface="Martel ExtraBold"/>
                    <a:sym typeface="Martel ExtraBold"/>
                  </a:endParaRPr>
                </a:p>
              </p:txBody>
            </p:sp>
            <p:sp>
              <p:nvSpPr>
                <p:cNvPr id="43" name="TextovéPole 42">
                  <a:extLst>
                    <a:ext uri="{FF2B5EF4-FFF2-40B4-BE49-F238E27FC236}">
                      <a16:creationId xmlns:a16="http://schemas.microsoft.com/office/drawing/2014/main" id="{F1D08C99-56A9-1549-B04F-9C2831DA08E4}"/>
                    </a:ext>
                  </a:extLst>
                </p:cNvPr>
                <p:cNvSpPr txBox="1"/>
                <p:nvPr/>
              </p:nvSpPr>
              <p:spPr>
                <a:xfrm>
                  <a:off x="2038098" y="2332475"/>
                  <a:ext cx="189534" cy="400110"/>
                </a:xfrm>
                <a:prstGeom prst="rect">
                  <a:avLst/>
                </a:prstGeom>
                <a:noFill/>
              </p:spPr>
              <p:txBody>
                <a:bodyPr wrap="square" rtlCol="0">
                  <a:spAutoFit/>
                </a:bodyPr>
                <a:lstStyle/>
                <a:p>
                  <a:r>
                    <a:rPr lang="en" sz="2000" dirty="0">
                      <a:solidFill>
                        <a:schemeClr val="accent6"/>
                      </a:solidFill>
                      <a:latin typeface="Martel ExtraBold"/>
                      <a:cs typeface="Martel ExtraBold"/>
                      <a:sym typeface="Martel ExtraBold"/>
                    </a:rPr>
                    <a:t>/</a:t>
                  </a:r>
                  <a:endParaRPr lang="cs-CZ" sz="2400" dirty="0">
                    <a:solidFill>
                      <a:schemeClr val="accent6"/>
                    </a:solidFill>
                    <a:latin typeface="Martel ExtraBold"/>
                    <a:cs typeface="Martel ExtraBold"/>
                    <a:sym typeface="Martel ExtraBold"/>
                  </a:endParaRPr>
                </a:p>
              </p:txBody>
            </p:sp>
            <p:sp>
              <p:nvSpPr>
                <p:cNvPr id="3" name="TextovéPole 2">
                  <a:extLst>
                    <a:ext uri="{FF2B5EF4-FFF2-40B4-BE49-F238E27FC236}">
                      <a16:creationId xmlns:a16="http://schemas.microsoft.com/office/drawing/2014/main" id="{9AEDFB06-87D9-D942-8F97-3D32BC15C033}"/>
                    </a:ext>
                  </a:extLst>
                </p:cNvPr>
                <p:cNvSpPr txBox="1"/>
                <p:nvPr/>
              </p:nvSpPr>
              <p:spPr>
                <a:xfrm>
                  <a:off x="1880173" y="2222474"/>
                  <a:ext cx="315257" cy="461665"/>
                </a:xfrm>
                <a:prstGeom prst="rect">
                  <a:avLst/>
                </a:prstGeom>
                <a:noFill/>
              </p:spPr>
              <p:txBody>
                <a:bodyPr wrap="square" rtlCol="0">
                  <a:spAutoFit/>
                </a:bodyPr>
                <a:lstStyle/>
                <a:p>
                  <a:r>
                    <a:rPr lang="en" sz="2400" dirty="0">
                      <a:solidFill>
                        <a:schemeClr val="accent6"/>
                      </a:solidFill>
                      <a:latin typeface="Martel ExtraBold"/>
                      <a:cs typeface="Martel ExtraBold"/>
                      <a:sym typeface="Martel ExtraBold"/>
                    </a:rPr>
                    <a:t>S</a:t>
                  </a:r>
                  <a:endParaRPr lang="cs-CZ" sz="2800" dirty="0">
                    <a:solidFill>
                      <a:schemeClr val="accent6"/>
                    </a:solidFill>
                    <a:latin typeface="Martel ExtraBold"/>
                    <a:cs typeface="Martel ExtraBold"/>
                    <a:sym typeface="Martel ExtraBold"/>
                  </a:endParaRPr>
                </a:p>
              </p:txBody>
            </p:sp>
          </p:grpSp>
        </p:grpSp>
        <p:grpSp>
          <p:nvGrpSpPr>
            <p:cNvPr id="9" name="Skupina 8">
              <a:extLst>
                <a:ext uri="{FF2B5EF4-FFF2-40B4-BE49-F238E27FC236}">
                  <a16:creationId xmlns:a16="http://schemas.microsoft.com/office/drawing/2014/main" id="{B6D03498-2B9F-9840-A6A1-09939C6A7A61}"/>
                </a:ext>
              </a:extLst>
            </p:cNvPr>
            <p:cNvGrpSpPr/>
            <p:nvPr/>
          </p:nvGrpSpPr>
          <p:grpSpPr>
            <a:xfrm>
              <a:off x="4275092" y="2206605"/>
              <a:ext cx="818657" cy="510771"/>
              <a:chOff x="4275092" y="2206605"/>
              <a:chExt cx="818657" cy="510771"/>
            </a:xfrm>
          </p:grpSpPr>
          <p:sp>
            <p:nvSpPr>
              <p:cNvPr id="12318" name="Google Shape;12318;p107"/>
              <p:cNvSpPr/>
              <p:nvPr/>
            </p:nvSpPr>
            <p:spPr>
              <a:xfrm>
                <a:off x="4333685" y="2206605"/>
                <a:ext cx="503400" cy="503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 name="Skupina 44">
                <a:extLst>
                  <a:ext uri="{FF2B5EF4-FFF2-40B4-BE49-F238E27FC236}">
                    <a16:creationId xmlns:a16="http://schemas.microsoft.com/office/drawing/2014/main" id="{E3331388-47B7-6F4A-8CEB-5BC0A19010AC}"/>
                  </a:ext>
                </a:extLst>
              </p:cNvPr>
              <p:cNvGrpSpPr/>
              <p:nvPr/>
            </p:nvGrpSpPr>
            <p:grpSpPr>
              <a:xfrm>
                <a:off x="4275092" y="2212286"/>
                <a:ext cx="818657" cy="505090"/>
                <a:chOff x="1816616" y="2229730"/>
                <a:chExt cx="818657" cy="505090"/>
              </a:xfrm>
            </p:grpSpPr>
            <p:sp>
              <p:nvSpPr>
                <p:cNvPr id="46" name="TextovéPole 45">
                  <a:extLst>
                    <a:ext uri="{FF2B5EF4-FFF2-40B4-BE49-F238E27FC236}">
                      <a16:creationId xmlns:a16="http://schemas.microsoft.com/office/drawing/2014/main" id="{1632B08A-CC54-CC44-9487-7928E36EFC02}"/>
                    </a:ext>
                  </a:extLst>
                </p:cNvPr>
                <p:cNvSpPr txBox="1"/>
                <p:nvPr/>
              </p:nvSpPr>
              <p:spPr>
                <a:xfrm>
                  <a:off x="1816616" y="2229730"/>
                  <a:ext cx="315257" cy="461665"/>
                </a:xfrm>
                <a:prstGeom prst="rect">
                  <a:avLst/>
                </a:prstGeom>
                <a:noFill/>
              </p:spPr>
              <p:txBody>
                <a:bodyPr wrap="square" rtlCol="0">
                  <a:spAutoFit/>
                </a:bodyPr>
                <a:lstStyle/>
                <a:p>
                  <a:r>
                    <a:rPr lang="en" sz="2400" dirty="0">
                      <a:solidFill>
                        <a:srgbClr val="F4EEDC"/>
                      </a:solidFill>
                      <a:latin typeface="Martel ExtraBold"/>
                      <a:cs typeface="Martel ExtraBold"/>
                      <a:sym typeface="Martel ExtraBold"/>
                    </a:rPr>
                    <a:t>G</a:t>
                  </a:r>
                  <a:endParaRPr lang="cs-CZ" sz="2800" dirty="0">
                    <a:solidFill>
                      <a:srgbClr val="F4EEDC"/>
                    </a:solidFill>
                    <a:latin typeface="Martel ExtraBold"/>
                    <a:cs typeface="Martel ExtraBold"/>
                    <a:sym typeface="Martel ExtraBold"/>
                  </a:endParaRPr>
                </a:p>
              </p:txBody>
            </p:sp>
            <p:sp>
              <p:nvSpPr>
                <p:cNvPr id="47" name="TextovéPole 46">
                  <a:extLst>
                    <a:ext uri="{FF2B5EF4-FFF2-40B4-BE49-F238E27FC236}">
                      <a16:creationId xmlns:a16="http://schemas.microsoft.com/office/drawing/2014/main" id="{A7877A57-10EA-1B46-85DA-00EC4F9F5B11}"/>
                    </a:ext>
                  </a:extLst>
                </p:cNvPr>
                <p:cNvSpPr txBox="1"/>
                <p:nvPr/>
              </p:nvSpPr>
              <p:spPr>
                <a:xfrm>
                  <a:off x="2131873" y="2457821"/>
                  <a:ext cx="503400" cy="276999"/>
                </a:xfrm>
                <a:prstGeom prst="rect">
                  <a:avLst/>
                </a:prstGeom>
                <a:noFill/>
              </p:spPr>
              <p:txBody>
                <a:bodyPr wrap="square" rtlCol="0">
                  <a:spAutoFit/>
                </a:bodyPr>
                <a:lstStyle/>
                <a:p>
                  <a:r>
                    <a:rPr lang="en" sz="1200" dirty="0">
                      <a:solidFill>
                        <a:srgbClr val="F4EEDC"/>
                      </a:solidFill>
                      <a:latin typeface="Martel ExtraBold"/>
                      <a:cs typeface="Martel ExtraBold"/>
                      <a:sym typeface="Martel ExtraBold"/>
                    </a:rPr>
                    <a:t>S</a:t>
                  </a:r>
                  <a:endParaRPr lang="cs-CZ" sz="2800" dirty="0">
                    <a:solidFill>
                      <a:srgbClr val="F4EEDC"/>
                    </a:solidFill>
                    <a:latin typeface="Martel ExtraBold"/>
                    <a:cs typeface="Martel ExtraBold"/>
                    <a:sym typeface="Martel ExtraBold"/>
                  </a:endParaRPr>
                </a:p>
              </p:txBody>
            </p:sp>
            <p:sp>
              <p:nvSpPr>
                <p:cNvPr id="48" name="TextovéPole 47">
                  <a:extLst>
                    <a:ext uri="{FF2B5EF4-FFF2-40B4-BE49-F238E27FC236}">
                      <a16:creationId xmlns:a16="http://schemas.microsoft.com/office/drawing/2014/main" id="{C1FFC292-8705-E847-A7F9-583A84C5420C}"/>
                    </a:ext>
                  </a:extLst>
                </p:cNvPr>
                <p:cNvSpPr txBox="1"/>
                <p:nvPr/>
              </p:nvSpPr>
              <p:spPr>
                <a:xfrm>
                  <a:off x="2038098" y="2332475"/>
                  <a:ext cx="189534" cy="400110"/>
                </a:xfrm>
                <a:prstGeom prst="rect">
                  <a:avLst/>
                </a:prstGeom>
                <a:noFill/>
              </p:spPr>
              <p:txBody>
                <a:bodyPr wrap="square" rtlCol="0">
                  <a:spAutoFit/>
                </a:bodyPr>
                <a:lstStyle/>
                <a:p>
                  <a:r>
                    <a:rPr lang="en" sz="2000" dirty="0">
                      <a:solidFill>
                        <a:srgbClr val="F4EEDC"/>
                      </a:solidFill>
                      <a:latin typeface="Martel ExtraBold"/>
                      <a:cs typeface="Martel ExtraBold"/>
                      <a:sym typeface="Martel ExtraBold"/>
                    </a:rPr>
                    <a:t>/</a:t>
                  </a:r>
                  <a:endParaRPr lang="cs-CZ" sz="2400" dirty="0">
                    <a:solidFill>
                      <a:srgbClr val="F4EEDC"/>
                    </a:solidFill>
                    <a:latin typeface="Martel ExtraBold"/>
                    <a:cs typeface="Martel ExtraBold"/>
                    <a:sym typeface="Martel ExtraBold"/>
                  </a:endParaRPr>
                </a:p>
              </p:txBody>
            </p:sp>
          </p:grpSp>
        </p:grpSp>
      </p:grpSp>
      <p:sp>
        <p:nvSpPr>
          <p:cNvPr id="11" name="TextovéPole 10">
            <a:extLst>
              <a:ext uri="{FF2B5EF4-FFF2-40B4-BE49-F238E27FC236}">
                <a16:creationId xmlns:a16="http://schemas.microsoft.com/office/drawing/2014/main" id="{6448060F-E2DA-6644-B62C-576FF8F953E6}"/>
              </a:ext>
            </a:extLst>
          </p:cNvPr>
          <p:cNvSpPr txBox="1"/>
          <p:nvPr/>
        </p:nvSpPr>
        <p:spPr>
          <a:xfrm>
            <a:off x="1464764" y="1687612"/>
            <a:ext cx="6247600" cy="307777"/>
          </a:xfrm>
          <a:prstGeom prst="rect">
            <a:avLst/>
          </a:prstGeom>
          <a:noFill/>
        </p:spPr>
        <p:txBody>
          <a:bodyPr wrap="square" rtlCol="0">
            <a:spAutoFit/>
          </a:bodyPr>
          <a:lstStyle/>
          <a:p>
            <a:r>
              <a:rPr lang="cs-CZ" dirty="0">
                <a:latin typeface="Work Sans" pitchFamily="2" charset="0"/>
              </a:rPr>
              <a:t>c. 1862 			c.1996		         	2022</a:t>
            </a:r>
          </a:p>
        </p:txBody>
      </p:sp>
      <p:cxnSp>
        <p:nvCxnSpPr>
          <p:cNvPr id="13" name="Přímá spojnice 12">
            <a:extLst>
              <a:ext uri="{FF2B5EF4-FFF2-40B4-BE49-F238E27FC236}">
                <a16:creationId xmlns:a16="http://schemas.microsoft.com/office/drawing/2014/main" id="{FBE0D491-437A-CF49-89E1-D4031A008F96}"/>
              </a:ext>
            </a:extLst>
          </p:cNvPr>
          <p:cNvCxnSpPr/>
          <p:nvPr/>
        </p:nvCxnSpPr>
        <p:spPr>
          <a:xfrm>
            <a:off x="2194904" y="1838036"/>
            <a:ext cx="2080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53A169B6-E051-044C-9E7C-25A352F71472}"/>
              </a:ext>
            </a:extLst>
          </p:cNvPr>
          <p:cNvCxnSpPr/>
          <p:nvPr/>
        </p:nvCxnSpPr>
        <p:spPr>
          <a:xfrm>
            <a:off x="4837085" y="1838036"/>
            <a:ext cx="21825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02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2114"/>
        <p:cNvGrpSpPr/>
        <p:nvPr/>
      </p:nvGrpSpPr>
      <p:grpSpPr>
        <a:xfrm>
          <a:off x="0" y="0"/>
          <a:ext cx="0" cy="0"/>
          <a:chOff x="0" y="0"/>
          <a:chExt cx="0" cy="0"/>
        </a:xfrm>
      </p:grpSpPr>
      <p:sp>
        <p:nvSpPr>
          <p:cNvPr id="12115" name="Google Shape;12115;p101"/>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Specialization</a:t>
            </a:r>
            <a:endParaRPr dirty="0"/>
          </a:p>
        </p:txBody>
      </p:sp>
      <p:graphicFrame>
        <p:nvGraphicFramePr>
          <p:cNvPr id="12116" name="Google Shape;12116;p101"/>
          <p:cNvGraphicFramePr/>
          <p:nvPr/>
        </p:nvGraphicFramePr>
        <p:xfrm>
          <a:off x="720000" y="1429871"/>
          <a:ext cx="7704000" cy="2898827"/>
        </p:xfrm>
        <a:graphic>
          <a:graphicData uri="http://schemas.openxmlformats.org/drawingml/2006/table">
            <a:tbl>
              <a:tblPr>
                <a:noFill/>
                <a:tableStyleId>{4FD762A3-1D11-4F9E-B982-B1F12D703D81}</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1178858">
                <a:tc>
                  <a:txBody>
                    <a:bodyPr/>
                    <a:lstStyle/>
                    <a:p>
                      <a:pPr marL="0" lvl="0" indent="0" algn="ctr" rtl="0">
                        <a:spcBef>
                          <a:spcPts val="0"/>
                        </a:spcBef>
                        <a:spcAft>
                          <a:spcPts val="0"/>
                        </a:spcAft>
                        <a:buClr>
                          <a:schemeClr val="dk1"/>
                        </a:buClr>
                        <a:buSzPts val="1100"/>
                        <a:buFont typeface="Arial"/>
                        <a:buNone/>
                      </a:pPr>
                      <a:r>
                        <a:rPr lang="en-GB" sz="1500" b="1" noProof="0" dirty="0">
                          <a:solidFill>
                            <a:schemeClr val="accent6"/>
                          </a:solidFill>
                          <a:latin typeface="Martel"/>
                          <a:ea typeface="Martel"/>
                          <a:cs typeface="Martel"/>
                          <a:sym typeface="Martel"/>
                        </a:rPr>
                        <a:t>Ecological</a:t>
                      </a:r>
                      <a:endParaRPr lang="en-GB" noProof="0" dirty="0">
                        <a:solidFill>
                          <a:schemeClr val="accent6"/>
                        </a:solidFill>
                      </a:endParaRPr>
                    </a:p>
                  </a:txBody>
                  <a:tcPr marL="91425" marR="91425" marT="91425" marB="91425" anchor="b">
                    <a:lnL w="9525" cap="flat" cmpd="sng">
                      <a:solidFill>
                        <a:schemeClr val="accent4">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GB" sz="1500" b="1" noProof="0">
                          <a:solidFill>
                            <a:schemeClr val="accent6"/>
                          </a:solidFill>
                          <a:latin typeface="Martel"/>
                          <a:cs typeface="Martel"/>
                          <a:sym typeface="Martel"/>
                        </a:rPr>
                        <a:t>Functional</a:t>
                      </a:r>
                      <a:endParaRPr lang="en-GB" noProof="0">
                        <a:solidFill>
                          <a:schemeClr val="accent6"/>
                        </a:solidFill>
                      </a:endParaRPr>
                    </a:p>
                  </a:txBody>
                  <a:tcPr marL="91425" marR="91425" marT="91425" marB="91425" anchor="b">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GB" sz="1500" b="1" noProof="0" dirty="0">
                          <a:solidFill>
                            <a:schemeClr val="lt1"/>
                          </a:solidFill>
                          <a:latin typeface="Martel"/>
                          <a:ea typeface="Martel"/>
                          <a:cs typeface="Martel"/>
                          <a:sym typeface="Martel"/>
                        </a:rPr>
                        <a:t>Phenotypic</a:t>
                      </a:r>
                      <a:endParaRPr lang="en-GB" noProof="0" dirty="0">
                        <a:solidFill>
                          <a:schemeClr val="lt1"/>
                        </a:solidFill>
                      </a:endParaRPr>
                    </a:p>
                  </a:txBody>
                  <a:tcPr marL="91425" marR="91425" marT="91425" marB="91425" anchor="b">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1205574">
                <a:tc>
                  <a:txBody>
                    <a:bodyPr/>
                    <a:lstStyle/>
                    <a:p>
                      <a:pPr marL="457200" lvl="0" indent="-317500" algn="l" rtl="0">
                        <a:spcBef>
                          <a:spcPts val="0"/>
                        </a:spcBef>
                        <a:spcAft>
                          <a:spcPts val="0"/>
                        </a:spcAft>
                        <a:buClr>
                          <a:schemeClr val="accent5"/>
                        </a:buClr>
                        <a:buSzPts val="1400"/>
                        <a:buFont typeface="Work Sans" pitchFamily="2" charset="0"/>
                        <a:buChar char="●"/>
                      </a:pPr>
                      <a:r>
                        <a:rPr lang="en-GB" noProof="0">
                          <a:solidFill>
                            <a:schemeClr val="accent3"/>
                          </a:solidFill>
                          <a:latin typeface="Work Sans"/>
                          <a:ea typeface="Work Sans"/>
                          <a:cs typeface="Work Sans"/>
                          <a:sym typeface="Work Sans"/>
                        </a:rPr>
                        <a:t>Number of effective pollinator species</a:t>
                      </a:r>
                    </a:p>
                  </a:txBody>
                  <a:tcPr marL="91425" marR="91425" marT="91425" marB="91425" anchor="ctr">
                    <a:lnL w="9525" cap="flat" cmpd="sng">
                      <a:solidFill>
                        <a:schemeClr val="dk1">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457200" lvl="0" indent="-317500" algn="l" rtl="0">
                        <a:spcBef>
                          <a:spcPts val="0"/>
                        </a:spcBef>
                        <a:spcAft>
                          <a:spcPts val="0"/>
                        </a:spcAft>
                        <a:buClr>
                          <a:schemeClr val="accent4"/>
                        </a:buClr>
                        <a:buSzPts val="1400"/>
                        <a:buFont typeface="Work Sans"/>
                        <a:buChar char="●"/>
                      </a:pPr>
                      <a:r>
                        <a:rPr lang="en-GB" noProof="0" dirty="0">
                          <a:solidFill>
                            <a:schemeClr val="accent3"/>
                          </a:solidFill>
                          <a:latin typeface="Work Sans"/>
                          <a:ea typeface="Work Sans"/>
                          <a:cs typeface="Work Sans"/>
                          <a:sym typeface="Work Sans"/>
                        </a:rPr>
                        <a:t>Diversity of pollinating functional groups (</a:t>
                      </a:r>
                      <a:r>
                        <a:rPr lang="en-GB" i="1" noProof="0" dirty="0">
                          <a:solidFill>
                            <a:schemeClr val="accent3"/>
                          </a:solidFill>
                          <a:latin typeface="Work Sans"/>
                          <a:ea typeface="Work Sans"/>
                          <a:cs typeface="Work Sans"/>
                          <a:sym typeface="Work Sans"/>
                        </a:rPr>
                        <a:t>sec. </a:t>
                      </a:r>
                      <a:r>
                        <a:rPr lang="en-GB" i="0" noProof="0" dirty="0">
                          <a:solidFill>
                            <a:schemeClr val="accent3"/>
                          </a:solidFill>
                          <a:latin typeface="Work Sans"/>
                          <a:ea typeface="Work Sans"/>
                          <a:cs typeface="Work Sans"/>
                          <a:sym typeface="Work Sans"/>
                        </a:rPr>
                        <a:t>Ollerton)</a:t>
                      </a:r>
                      <a:endParaRPr lang="en-GB" noProof="0" dirty="0">
                        <a:solidFill>
                          <a:schemeClr val="accent3"/>
                        </a:solidFill>
                        <a:latin typeface="Work Sans"/>
                        <a:ea typeface="Work Sans"/>
                        <a:cs typeface="Work Sans"/>
                        <a:sym typeface="Work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457200" lvl="0" indent="-317500" algn="l" rtl="0">
                        <a:spcBef>
                          <a:spcPts val="0"/>
                        </a:spcBef>
                        <a:spcAft>
                          <a:spcPts val="0"/>
                        </a:spcAft>
                        <a:buClr>
                          <a:schemeClr val="accent6"/>
                        </a:buClr>
                        <a:buSzPts val="1400"/>
                        <a:buFont typeface="Work Sans"/>
                        <a:buChar char="●"/>
                      </a:pPr>
                      <a:r>
                        <a:rPr lang="en-GB" noProof="0" dirty="0">
                          <a:solidFill>
                            <a:schemeClr val="accent3"/>
                          </a:solidFill>
                          <a:latin typeface="Work Sans"/>
                          <a:ea typeface="Work Sans"/>
                          <a:cs typeface="Work Sans"/>
                          <a:sym typeface="Work Sans"/>
                        </a:rPr>
                        <a:t>Specialization of phenotype (vs. “usual“ form)</a:t>
                      </a:r>
                    </a:p>
                  </a:txBody>
                  <a:tcPr marL="91425" marR="91425" marT="91425" marB="9142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14395">
                <a:tc>
                  <a:txBody>
                    <a:bodyPr/>
                    <a:lstStyle/>
                    <a:p>
                      <a:pPr marL="0" lvl="0" indent="0" algn="ctr" rtl="0">
                        <a:spcBef>
                          <a:spcPts val="0"/>
                        </a:spcBef>
                        <a:spcAft>
                          <a:spcPts val="0"/>
                        </a:spcAft>
                        <a:buNone/>
                      </a:pPr>
                      <a:r>
                        <a:rPr lang="en-GB" sz="1400" b="0" noProof="0">
                          <a:solidFill>
                            <a:schemeClr val="accent6"/>
                          </a:solidFill>
                          <a:latin typeface="Work Sans" pitchFamily="2" charset="0"/>
                          <a:ea typeface="Martel"/>
                          <a:cs typeface="Martel"/>
                          <a:sym typeface="Martel"/>
                        </a:rPr>
                        <a:t>Absolute vs. relative</a:t>
                      </a:r>
                    </a:p>
                  </a:txBody>
                  <a:tcPr marL="91425" marR="91425" marT="91425" marB="91425">
                    <a:lnL w="9525" cap="flat" cmpd="sng">
                      <a:solidFill>
                        <a:schemeClr val="dk1">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400" b="0" noProof="0">
                          <a:solidFill>
                            <a:schemeClr val="accent6"/>
                          </a:solidFill>
                          <a:latin typeface="Work Sans" pitchFamily="2" charset="0"/>
                          <a:ea typeface="Martel"/>
                          <a:cs typeface="Martel"/>
                          <a:sym typeface="Martel"/>
                        </a:rPr>
                        <a:t>Absolute vs. relative</a:t>
                      </a:r>
                      <a:endParaRPr lang="en-GB" sz="1600" b="0" noProof="0">
                        <a:solidFill>
                          <a:schemeClr val="accent6"/>
                        </a:solidFill>
                        <a:latin typeface="Work Sans" pitchFamily="2" charset="0"/>
                        <a:ea typeface="Martel"/>
                        <a:cs typeface="Martel"/>
                        <a:sym typeface="Martel"/>
                      </a:endParaRPr>
                    </a:p>
                  </a:txBody>
                  <a:tcPr marL="91425" marR="91425" marT="91425" marB="91425">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lang="en-GB" sz="1400" b="0" noProof="0" dirty="0">
                        <a:solidFill>
                          <a:schemeClr val="lt1"/>
                        </a:solidFill>
                        <a:latin typeface="Work Sans" pitchFamily="2" charset="0"/>
                        <a:ea typeface="Martel"/>
                        <a:cs typeface="Martel"/>
                        <a:sym typeface="Martel"/>
                      </a:endParaRPr>
                    </a:p>
                  </a:txBody>
                  <a:tcPr marL="91425" marR="91425" marT="91425" marB="91425">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bl>
          </a:graphicData>
        </a:graphic>
      </p:graphicFrame>
      <p:grpSp>
        <p:nvGrpSpPr>
          <p:cNvPr id="12117" name="Google Shape;12117;p101"/>
          <p:cNvGrpSpPr/>
          <p:nvPr/>
        </p:nvGrpSpPr>
        <p:grpSpPr>
          <a:xfrm>
            <a:off x="6845862" y="1531845"/>
            <a:ext cx="554426" cy="685191"/>
            <a:chOff x="6926637" y="2886738"/>
            <a:chExt cx="297184" cy="367296"/>
          </a:xfrm>
        </p:grpSpPr>
        <p:sp>
          <p:nvSpPr>
            <p:cNvPr id="12118" name="Google Shape;12118;p101"/>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01"/>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01"/>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5441;p155">
            <a:extLst>
              <a:ext uri="{FF2B5EF4-FFF2-40B4-BE49-F238E27FC236}">
                <a16:creationId xmlns:a16="http://schemas.microsoft.com/office/drawing/2014/main" id="{3E4EB80F-A157-E347-A940-316232AEBA69}"/>
              </a:ext>
            </a:extLst>
          </p:cNvPr>
          <p:cNvSpPr/>
          <p:nvPr/>
        </p:nvSpPr>
        <p:spPr>
          <a:xfrm>
            <a:off x="4262438" y="1584900"/>
            <a:ext cx="619123" cy="545053"/>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Skupina 10">
            <a:extLst>
              <a:ext uri="{FF2B5EF4-FFF2-40B4-BE49-F238E27FC236}">
                <a16:creationId xmlns:a16="http://schemas.microsoft.com/office/drawing/2014/main" id="{33BBE25A-346F-3043-9FA4-C511E61B25E3}"/>
              </a:ext>
            </a:extLst>
          </p:cNvPr>
          <p:cNvGrpSpPr/>
          <p:nvPr/>
        </p:nvGrpSpPr>
        <p:grpSpPr>
          <a:xfrm>
            <a:off x="1566755" y="1566656"/>
            <a:ext cx="786012" cy="615567"/>
            <a:chOff x="4178994" y="1971606"/>
            <a:chExt cx="786012" cy="615567"/>
          </a:xfrm>
        </p:grpSpPr>
        <p:sp>
          <p:nvSpPr>
            <p:cNvPr id="12125" name="Google Shape;12125;p101"/>
            <p:cNvSpPr/>
            <p:nvPr/>
          </p:nvSpPr>
          <p:spPr>
            <a:xfrm>
              <a:off x="4432318" y="2236320"/>
              <a:ext cx="312281" cy="350853"/>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 name="Skupina 9">
              <a:extLst>
                <a:ext uri="{FF2B5EF4-FFF2-40B4-BE49-F238E27FC236}">
                  <a16:creationId xmlns:a16="http://schemas.microsoft.com/office/drawing/2014/main" id="{A92628F8-CD52-C740-9670-EF81F42D2D9A}"/>
                </a:ext>
              </a:extLst>
            </p:cNvPr>
            <p:cNvGrpSpPr/>
            <p:nvPr/>
          </p:nvGrpSpPr>
          <p:grpSpPr>
            <a:xfrm>
              <a:off x="4178994" y="1971606"/>
              <a:ext cx="786012" cy="356388"/>
              <a:chOff x="2132168" y="969085"/>
              <a:chExt cx="786012" cy="356388"/>
            </a:xfrm>
            <a:solidFill>
              <a:schemeClr val="accent6"/>
            </a:solidFill>
          </p:grpSpPr>
          <p:sp>
            <p:nvSpPr>
              <p:cNvPr id="14" name="Google Shape;13913;p137">
                <a:extLst>
                  <a:ext uri="{FF2B5EF4-FFF2-40B4-BE49-F238E27FC236}">
                    <a16:creationId xmlns:a16="http://schemas.microsoft.com/office/drawing/2014/main" id="{9903733D-C89E-364A-BC7F-9E225C8D570B}"/>
                  </a:ext>
                </a:extLst>
              </p:cNvPr>
              <p:cNvSpPr/>
              <p:nvPr/>
            </p:nvSpPr>
            <p:spPr>
              <a:xfrm rot="19474760">
                <a:off x="2132168" y="1071312"/>
                <a:ext cx="264340" cy="254161"/>
              </a:xfrm>
              <a:custGeom>
                <a:avLst/>
                <a:gdLst/>
                <a:ahLst/>
                <a:cxnLst/>
                <a:rect l="l" t="t" r="r" b="b"/>
                <a:pathLst>
                  <a:path w="12003" h="11849" extrusionOk="0">
                    <a:moveTo>
                      <a:pt x="6049" y="346"/>
                    </a:moveTo>
                    <a:cubicBezTo>
                      <a:pt x="6526" y="346"/>
                      <a:pt x="6930" y="775"/>
                      <a:pt x="6930" y="1251"/>
                    </a:cubicBezTo>
                    <a:cubicBezTo>
                      <a:pt x="6930" y="1656"/>
                      <a:pt x="6645" y="2061"/>
                      <a:pt x="6216" y="2132"/>
                    </a:cubicBezTo>
                    <a:cubicBezTo>
                      <a:pt x="6156" y="2156"/>
                      <a:pt x="6097" y="2168"/>
                      <a:pt x="6037" y="2168"/>
                    </a:cubicBezTo>
                    <a:cubicBezTo>
                      <a:pt x="5978" y="2168"/>
                      <a:pt x="5918" y="2156"/>
                      <a:pt x="5859" y="2132"/>
                    </a:cubicBezTo>
                    <a:cubicBezTo>
                      <a:pt x="5454" y="2013"/>
                      <a:pt x="5144" y="1656"/>
                      <a:pt x="5144" y="1251"/>
                    </a:cubicBezTo>
                    <a:cubicBezTo>
                      <a:pt x="5144" y="751"/>
                      <a:pt x="5573" y="346"/>
                      <a:pt x="6049" y="346"/>
                    </a:cubicBezTo>
                    <a:close/>
                    <a:moveTo>
                      <a:pt x="739" y="322"/>
                    </a:moveTo>
                    <a:cubicBezTo>
                      <a:pt x="905" y="322"/>
                      <a:pt x="1144" y="370"/>
                      <a:pt x="1477" y="465"/>
                    </a:cubicBezTo>
                    <a:cubicBezTo>
                      <a:pt x="2072" y="680"/>
                      <a:pt x="2811" y="1108"/>
                      <a:pt x="3501" y="1608"/>
                    </a:cubicBezTo>
                    <a:cubicBezTo>
                      <a:pt x="4049" y="1989"/>
                      <a:pt x="4549" y="2418"/>
                      <a:pt x="4906" y="2823"/>
                    </a:cubicBezTo>
                    <a:cubicBezTo>
                      <a:pt x="5001" y="2918"/>
                      <a:pt x="5073" y="3013"/>
                      <a:pt x="5144" y="3085"/>
                    </a:cubicBezTo>
                    <a:cubicBezTo>
                      <a:pt x="5168" y="3133"/>
                      <a:pt x="5192" y="3156"/>
                      <a:pt x="5192" y="3180"/>
                    </a:cubicBezTo>
                    <a:cubicBezTo>
                      <a:pt x="5525" y="3633"/>
                      <a:pt x="5644" y="3918"/>
                      <a:pt x="5621" y="4085"/>
                    </a:cubicBezTo>
                    <a:cubicBezTo>
                      <a:pt x="5579" y="4071"/>
                      <a:pt x="5529" y="4065"/>
                      <a:pt x="5472" y="4065"/>
                    </a:cubicBezTo>
                    <a:cubicBezTo>
                      <a:pt x="5334" y="4065"/>
                      <a:pt x="5156" y="4099"/>
                      <a:pt x="4954" y="4133"/>
                    </a:cubicBezTo>
                    <a:cubicBezTo>
                      <a:pt x="3382" y="3799"/>
                      <a:pt x="882" y="1775"/>
                      <a:pt x="501" y="751"/>
                    </a:cubicBezTo>
                    <a:cubicBezTo>
                      <a:pt x="477" y="632"/>
                      <a:pt x="405" y="513"/>
                      <a:pt x="477" y="418"/>
                    </a:cubicBezTo>
                    <a:cubicBezTo>
                      <a:pt x="501" y="346"/>
                      <a:pt x="596" y="322"/>
                      <a:pt x="739" y="322"/>
                    </a:cubicBezTo>
                    <a:close/>
                    <a:moveTo>
                      <a:pt x="6335" y="2537"/>
                    </a:moveTo>
                    <a:cubicBezTo>
                      <a:pt x="6526" y="2585"/>
                      <a:pt x="6692" y="2680"/>
                      <a:pt x="6811" y="2799"/>
                    </a:cubicBezTo>
                    <a:cubicBezTo>
                      <a:pt x="6430" y="3252"/>
                      <a:pt x="6192" y="3656"/>
                      <a:pt x="6121" y="3942"/>
                    </a:cubicBezTo>
                    <a:lnTo>
                      <a:pt x="6121" y="4133"/>
                    </a:lnTo>
                    <a:cubicBezTo>
                      <a:pt x="6121" y="4204"/>
                      <a:pt x="6168" y="4276"/>
                      <a:pt x="6192" y="4347"/>
                    </a:cubicBezTo>
                    <a:cubicBezTo>
                      <a:pt x="6073" y="4514"/>
                      <a:pt x="6121" y="4728"/>
                      <a:pt x="6216" y="4942"/>
                    </a:cubicBezTo>
                    <a:cubicBezTo>
                      <a:pt x="6311" y="5133"/>
                      <a:pt x="6478" y="5395"/>
                      <a:pt x="6716" y="5633"/>
                    </a:cubicBezTo>
                    <a:lnTo>
                      <a:pt x="6668" y="5704"/>
                    </a:lnTo>
                    <a:cubicBezTo>
                      <a:pt x="6454" y="5740"/>
                      <a:pt x="6246" y="5758"/>
                      <a:pt x="6037" y="5758"/>
                    </a:cubicBezTo>
                    <a:cubicBezTo>
                      <a:pt x="5829" y="5758"/>
                      <a:pt x="5621" y="5740"/>
                      <a:pt x="5406" y="5704"/>
                    </a:cubicBezTo>
                    <a:lnTo>
                      <a:pt x="5406" y="5585"/>
                    </a:lnTo>
                    <a:cubicBezTo>
                      <a:pt x="5621" y="5347"/>
                      <a:pt x="5811" y="5109"/>
                      <a:pt x="5930" y="4919"/>
                    </a:cubicBezTo>
                    <a:cubicBezTo>
                      <a:pt x="6002" y="4704"/>
                      <a:pt x="6049" y="4490"/>
                      <a:pt x="5954" y="4323"/>
                    </a:cubicBezTo>
                    <a:cubicBezTo>
                      <a:pt x="6002" y="4204"/>
                      <a:pt x="6002" y="4037"/>
                      <a:pt x="6002" y="3918"/>
                    </a:cubicBezTo>
                    <a:cubicBezTo>
                      <a:pt x="5954" y="3609"/>
                      <a:pt x="5692" y="3204"/>
                      <a:pt x="5335" y="2799"/>
                    </a:cubicBezTo>
                    <a:cubicBezTo>
                      <a:pt x="5478" y="2656"/>
                      <a:pt x="5621" y="2561"/>
                      <a:pt x="5811" y="2537"/>
                    </a:cubicBezTo>
                    <a:cubicBezTo>
                      <a:pt x="5883" y="2561"/>
                      <a:pt x="5978" y="2561"/>
                      <a:pt x="6073" y="2561"/>
                    </a:cubicBezTo>
                    <a:cubicBezTo>
                      <a:pt x="6168" y="2561"/>
                      <a:pt x="6240" y="2561"/>
                      <a:pt x="6335" y="2537"/>
                    </a:cubicBezTo>
                    <a:close/>
                    <a:moveTo>
                      <a:pt x="5445" y="4436"/>
                    </a:moveTo>
                    <a:cubicBezTo>
                      <a:pt x="5537" y="4436"/>
                      <a:pt x="5585" y="4454"/>
                      <a:pt x="5597" y="4466"/>
                    </a:cubicBezTo>
                    <a:lnTo>
                      <a:pt x="5621" y="4466"/>
                    </a:lnTo>
                    <a:cubicBezTo>
                      <a:pt x="5621" y="4490"/>
                      <a:pt x="5644" y="4561"/>
                      <a:pt x="5621" y="4633"/>
                    </a:cubicBezTo>
                    <a:cubicBezTo>
                      <a:pt x="5597" y="4728"/>
                      <a:pt x="5525" y="4823"/>
                      <a:pt x="5454" y="4942"/>
                    </a:cubicBezTo>
                    <a:cubicBezTo>
                      <a:pt x="5406" y="4990"/>
                      <a:pt x="5383" y="5038"/>
                      <a:pt x="5335" y="5085"/>
                    </a:cubicBezTo>
                    <a:cubicBezTo>
                      <a:pt x="5287" y="5133"/>
                      <a:pt x="5263" y="5181"/>
                      <a:pt x="5240" y="5204"/>
                    </a:cubicBezTo>
                    <a:cubicBezTo>
                      <a:pt x="5168" y="5276"/>
                      <a:pt x="5144" y="5323"/>
                      <a:pt x="5097" y="5395"/>
                    </a:cubicBezTo>
                    <a:cubicBezTo>
                      <a:pt x="4811" y="5681"/>
                      <a:pt x="4454" y="5990"/>
                      <a:pt x="4073" y="6252"/>
                    </a:cubicBezTo>
                    <a:cubicBezTo>
                      <a:pt x="3549" y="6633"/>
                      <a:pt x="3025" y="6943"/>
                      <a:pt x="2596" y="7086"/>
                    </a:cubicBezTo>
                    <a:cubicBezTo>
                      <a:pt x="2326" y="7180"/>
                      <a:pt x="2147" y="7206"/>
                      <a:pt x="2039" y="7206"/>
                    </a:cubicBezTo>
                    <a:cubicBezTo>
                      <a:pt x="1957" y="7206"/>
                      <a:pt x="1916" y="7191"/>
                      <a:pt x="1906" y="7181"/>
                    </a:cubicBezTo>
                    <a:cubicBezTo>
                      <a:pt x="1882" y="7133"/>
                      <a:pt x="1882" y="6943"/>
                      <a:pt x="2191" y="6538"/>
                    </a:cubicBezTo>
                    <a:cubicBezTo>
                      <a:pt x="2501" y="6157"/>
                      <a:pt x="2953" y="5776"/>
                      <a:pt x="3454" y="5395"/>
                    </a:cubicBezTo>
                    <a:cubicBezTo>
                      <a:pt x="3977" y="4990"/>
                      <a:pt x="4501" y="4704"/>
                      <a:pt x="4930" y="4561"/>
                    </a:cubicBezTo>
                    <a:cubicBezTo>
                      <a:pt x="4978" y="4561"/>
                      <a:pt x="5001" y="4514"/>
                      <a:pt x="5025" y="4514"/>
                    </a:cubicBezTo>
                    <a:cubicBezTo>
                      <a:pt x="5216" y="4454"/>
                      <a:pt x="5353" y="4436"/>
                      <a:pt x="5445" y="4436"/>
                    </a:cubicBezTo>
                    <a:close/>
                    <a:moveTo>
                      <a:pt x="6560" y="4399"/>
                    </a:moveTo>
                    <a:cubicBezTo>
                      <a:pt x="6650" y="4399"/>
                      <a:pt x="6800" y="4419"/>
                      <a:pt x="7026" y="4490"/>
                    </a:cubicBezTo>
                    <a:cubicBezTo>
                      <a:pt x="7050" y="4490"/>
                      <a:pt x="7073" y="4514"/>
                      <a:pt x="7121" y="4514"/>
                    </a:cubicBezTo>
                    <a:cubicBezTo>
                      <a:pt x="7597" y="4728"/>
                      <a:pt x="8121" y="5038"/>
                      <a:pt x="8621" y="5395"/>
                    </a:cubicBezTo>
                    <a:cubicBezTo>
                      <a:pt x="9169" y="5776"/>
                      <a:pt x="9621" y="6181"/>
                      <a:pt x="9883" y="6538"/>
                    </a:cubicBezTo>
                    <a:cubicBezTo>
                      <a:pt x="10217" y="6967"/>
                      <a:pt x="10217" y="7133"/>
                      <a:pt x="10169" y="7181"/>
                    </a:cubicBezTo>
                    <a:cubicBezTo>
                      <a:pt x="10159" y="7191"/>
                      <a:pt x="10122" y="7206"/>
                      <a:pt x="10045" y="7206"/>
                    </a:cubicBezTo>
                    <a:cubicBezTo>
                      <a:pt x="9944" y="7206"/>
                      <a:pt x="9773" y="7180"/>
                      <a:pt x="9502" y="7086"/>
                    </a:cubicBezTo>
                    <a:cubicBezTo>
                      <a:pt x="9050" y="6919"/>
                      <a:pt x="8502" y="6633"/>
                      <a:pt x="8002" y="6252"/>
                    </a:cubicBezTo>
                    <a:cubicBezTo>
                      <a:pt x="7621" y="5990"/>
                      <a:pt x="7264" y="5657"/>
                      <a:pt x="7002" y="5395"/>
                    </a:cubicBezTo>
                    <a:cubicBezTo>
                      <a:pt x="6930" y="5323"/>
                      <a:pt x="6883" y="5276"/>
                      <a:pt x="6835" y="5204"/>
                    </a:cubicBezTo>
                    <a:cubicBezTo>
                      <a:pt x="6811" y="5181"/>
                      <a:pt x="6788" y="5133"/>
                      <a:pt x="6764" y="5085"/>
                    </a:cubicBezTo>
                    <a:cubicBezTo>
                      <a:pt x="6716" y="5038"/>
                      <a:pt x="6668" y="4990"/>
                      <a:pt x="6645" y="4942"/>
                    </a:cubicBezTo>
                    <a:cubicBezTo>
                      <a:pt x="6549" y="4823"/>
                      <a:pt x="6478" y="4704"/>
                      <a:pt x="6454" y="4633"/>
                    </a:cubicBezTo>
                    <a:cubicBezTo>
                      <a:pt x="6430" y="4538"/>
                      <a:pt x="6430" y="4490"/>
                      <a:pt x="6430" y="4466"/>
                    </a:cubicBezTo>
                    <a:lnTo>
                      <a:pt x="6454" y="4418"/>
                    </a:lnTo>
                    <a:cubicBezTo>
                      <a:pt x="6464" y="4409"/>
                      <a:pt x="6497" y="4399"/>
                      <a:pt x="6560" y="4399"/>
                    </a:cubicBezTo>
                    <a:close/>
                    <a:moveTo>
                      <a:pt x="5454" y="6062"/>
                    </a:moveTo>
                    <a:lnTo>
                      <a:pt x="5454" y="6062"/>
                    </a:lnTo>
                    <a:cubicBezTo>
                      <a:pt x="5644" y="6109"/>
                      <a:pt x="5835" y="6133"/>
                      <a:pt x="6049" y="6133"/>
                    </a:cubicBezTo>
                    <a:cubicBezTo>
                      <a:pt x="6240" y="6133"/>
                      <a:pt x="6430" y="6133"/>
                      <a:pt x="6645" y="6086"/>
                    </a:cubicBezTo>
                    <a:lnTo>
                      <a:pt x="6645" y="6086"/>
                    </a:lnTo>
                    <a:lnTo>
                      <a:pt x="6430" y="8324"/>
                    </a:lnTo>
                    <a:cubicBezTo>
                      <a:pt x="6299" y="8348"/>
                      <a:pt x="6162" y="8360"/>
                      <a:pt x="6028" y="8360"/>
                    </a:cubicBezTo>
                    <a:cubicBezTo>
                      <a:pt x="5895" y="8360"/>
                      <a:pt x="5764" y="8348"/>
                      <a:pt x="5644" y="8324"/>
                    </a:cubicBezTo>
                    <a:lnTo>
                      <a:pt x="5454" y="6062"/>
                    </a:lnTo>
                    <a:close/>
                    <a:moveTo>
                      <a:pt x="673" y="1"/>
                    </a:moveTo>
                    <a:cubicBezTo>
                      <a:pt x="427" y="1"/>
                      <a:pt x="234" y="70"/>
                      <a:pt x="120" y="227"/>
                    </a:cubicBezTo>
                    <a:cubicBezTo>
                      <a:pt x="0" y="418"/>
                      <a:pt x="0" y="608"/>
                      <a:pt x="96" y="894"/>
                    </a:cubicBezTo>
                    <a:cubicBezTo>
                      <a:pt x="286" y="1442"/>
                      <a:pt x="1001" y="2251"/>
                      <a:pt x="2025" y="2990"/>
                    </a:cubicBezTo>
                    <a:cubicBezTo>
                      <a:pt x="2858" y="3633"/>
                      <a:pt x="3692" y="4133"/>
                      <a:pt x="4382" y="4371"/>
                    </a:cubicBezTo>
                    <a:cubicBezTo>
                      <a:pt x="3977" y="4538"/>
                      <a:pt x="3573" y="4776"/>
                      <a:pt x="3144" y="5109"/>
                    </a:cubicBezTo>
                    <a:cubicBezTo>
                      <a:pt x="2120" y="5847"/>
                      <a:pt x="1167" y="6895"/>
                      <a:pt x="1525" y="7395"/>
                    </a:cubicBezTo>
                    <a:cubicBezTo>
                      <a:pt x="1596" y="7514"/>
                      <a:pt x="1763" y="7586"/>
                      <a:pt x="1953" y="7586"/>
                    </a:cubicBezTo>
                    <a:cubicBezTo>
                      <a:pt x="2144" y="7586"/>
                      <a:pt x="2358" y="7514"/>
                      <a:pt x="2620" y="7443"/>
                    </a:cubicBezTo>
                    <a:cubicBezTo>
                      <a:pt x="3096" y="7252"/>
                      <a:pt x="3668" y="6967"/>
                      <a:pt x="4192" y="6538"/>
                    </a:cubicBezTo>
                    <a:cubicBezTo>
                      <a:pt x="4454" y="6324"/>
                      <a:pt x="4763" y="6133"/>
                      <a:pt x="5001" y="5895"/>
                    </a:cubicBezTo>
                    <a:lnTo>
                      <a:pt x="5502" y="11420"/>
                    </a:lnTo>
                    <a:cubicBezTo>
                      <a:pt x="5525" y="11658"/>
                      <a:pt x="5716" y="11849"/>
                      <a:pt x="5954" y="11849"/>
                    </a:cubicBezTo>
                    <a:cubicBezTo>
                      <a:pt x="6192" y="11849"/>
                      <a:pt x="6407" y="11658"/>
                      <a:pt x="6407" y="11420"/>
                    </a:cubicBezTo>
                    <a:lnTo>
                      <a:pt x="6549" y="9920"/>
                    </a:lnTo>
                    <a:cubicBezTo>
                      <a:pt x="6549" y="9824"/>
                      <a:pt x="6478" y="9729"/>
                      <a:pt x="6407" y="9729"/>
                    </a:cubicBezTo>
                    <a:cubicBezTo>
                      <a:pt x="6311" y="9729"/>
                      <a:pt x="6216" y="9777"/>
                      <a:pt x="6216" y="9872"/>
                    </a:cubicBezTo>
                    <a:lnTo>
                      <a:pt x="6073" y="11396"/>
                    </a:lnTo>
                    <a:cubicBezTo>
                      <a:pt x="6073" y="11491"/>
                      <a:pt x="5978" y="11491"/>
                      <a:pt x="5954" y="11491"/>
                    </a:cubicBezTo>
                    <a:cubicBezTo>
                      <a:pt x="5930" y="11491"/>
                      <a:pt x="5835" y="11491"/>
                      <a:pt x="5835" y="11396"/>
                    </a:cubicBezTo>
                    <a:lnTo>
                      <a:pt x="5597" y="8657"/>
                    </a:lnTo>
                    <a:cubicBezTo>
                      <a:pt x="5716" y="8657"/>
                      <a:pt x="5835" y="8681"/>
                      <a:pt x="5954" y="8681"/>
                    </a:cubicBezTo>
                    <a:cubicBezTo>
                      <a:pt x="6073" y="8681"/>
                      <a:pt x="6192" y="8681"/>
                      <a:pt x="6311" y="8657"/>
                    </a:cubicBezTo>
                    <a:lnTo>
                      <a:pt x="6311" y="8657"/>
                    </a:lnTo>
                    <a:lnTo>
                      <a:pt x="6264" y="9038"/>
                    </a:lnTo>
                    <a:cubicBezTo>
                      <a:pt x="6264" y="9134"/>
                      <a:pt x="6335" y="9229"/>
                      <a:pt x="6430" y="9229"/>
                    </a:cubicBezTo>
                    <a:cubicBezTo>
                      <a:pt x="6526" y="9229"/>
                      <a:pt x="6597" y="9158"/>
                      <a:pt x="6597" y="9086"/>
                    </a:cubicBezTo>
                    <a:lnTo>
                      <a:pt x="6907" y="5895"/>
                    </a:lnTo>
                    <a:cubicBezTo>
                      <a:pt x="7145" y="6133"/>
                      <a:pt x="7407" y="6347"/>
                      <a:pt x="7716" y="6538"/>
                    </a:cubicBezTo>
                    <a:cubicBezTo>
                      <a:pt x="8240" y="6943"/>
                      <a:pt x="8812" y="7252"/>
                      <a:pt x="9288" y="7443"/>
                    </a:cubicBezTo>
                    <a:cubicBezTo>
                      <a:pt x="9550" y="7538"/>
                      <a:pt x="9764" y="7586"/>
                      <a:pt x="9931" y="7586"/>
                    </a:cubicBezTo>
                    <a:cubicBezTo>
                      <a:pt x="10145" y="7586"/>
                      <a:pt x="10288" y="7538"/>
                      <a:pt x="10384" y="7419"/>
                    </a:cubicBezTo>
                    <a:cubicBezTo>
                      <a:pt x="10741" y="6895"/>
                      <a:pt x="9788" y="5895"/>
                      <a:pt x="8740" y="5109"/>
                    </a:cubicBezTo>
                    <a:cubicBezTo>
                      <a:pt x="8335" y="4823"/>
                      <a:pt x="7907" y="4561"/>
                      <a:pt x="7526" y="4371"/>
                    </a:cubicBezTo>
                    <a:cubicBezTo>
                      <a:pt x="8240" y="4109"/>
                      <a:pt x="9050" y="3633"/>
                      <a:pt x="9883" y="3013"/>
                    </a:cubicBezTo>
                    <a:cubicBezTo>
                      <a:pt x="10860" y="2228"/>
                      <a:pt x="11574" y="1466"/>
                      <a:pt x="11812" y="894"/>
                    </a:cubicBezTo>
                    <a:cubicBezTo>
                      <a:pt x="12003" y="584"/>
                      <a:pt x="12003" y="370"/>
                      <a:pt x="11884" y="227"/>
                    </a:cubicBezTo>
                    <a:cubicBezTo>
                      <a:pt x="11765" y="78"/>
                      <a:pt x="11581" y="4"/>
                      <a:pt x="11337" y="4"/>
                    </a:cubicBezTo>
                    <a:cubicBezTo>
                      <a:pt x="11191" y="4"/>
                      <a:pt x="11024" y="31"/>
                      <a:pt x="10836" y="84"/>
                    </a:cubicBezTo>
                    <a:cubicBezTo>
                      <a:pt x="10384" y="203"/>
                      <a:pt x="9812" y="441"/>
                      <a:pt x="9264" y="799"/>
                    </a:cubicBezTo>
                    <a:cubicBezTo>
                      <a:pt x="9169" y="846"/>
                      <a:pt x="9145" y="942"/>
                      <a:pt x="9193" y="1037"/>
                    </a:cubicBezTo>
                    <a:cubicBezTo>
                      <a:pt x="9236" y="1095"/>
                      <a:pt x="9279" y="1126"/>
                      <a:pt x="9328" y="1126"/>
                    </a:cubicBezTo>
                    <a:cubicBezTo>
                      <a:pt x="9360" y="1126"/>
                      <a:pt x="9393" y="1113"/>
                      <a:pt x="9431" y="1084"/>
                    </a:cubicBezTo>
                    <a:cubicBezTo>
                      <a:pt x="10353" y="555"/>
                      <a:pt x="11005" y="357"/>
                      <a:pt x="11345" y="357"/>
                    </a:cubicBezTo>
                    <a:cubicBezTo>
                      <a:pt x="11479" y="357"/>
                      <a:pt x="11564" y="388"/>
                      <a:pt x="11598" y="441"/>
                    </a:cubicBezTo>
                    <a:cubicBezTo>
                      <a:pt x="11670" y="537"/>
                      <a:pt x="11646" y="656"/>
                      <a:pt x="11574" y="775"/>
                    </a:cubicBezTo>
                    <a:cubicBezTo>
                      <a:pt x="11193" y="1775"/>
                      <a:pt x="8693" y="3799"/>
                      <a:pt x="7073" y="4204"/>
                    </a:cubicBezTo>
                    <a:cubicBezTo>
                      <a:pt x="6899" y="4141"/>
                      <a:pt x="6745" y="4119"/>
                      <a:pt x="6613" y="4119"/>
                    </a:cubicBezTo>
                    <a:cubicBezTo>
                      <a:pt x="6547" y="4119"/>
                      <a:pt x="6486" y="4125"/>
                      <a:pt x="6430" y="4133"/>
                    </a:cubicBezTo>
                    <a:lnTo>
                      <a:pt x="6430" y="3990"/>
                    </a:lnTo>
                    <a:cubicBezTo>
                      <a:pt x="6454" y="3871"/>
                      <a:pt x="6478" y="3752"/>
                      <a:pt x="6573" y="3609"/>
                    </a:cubicBezTo>
                    <a:cubicBezTo>
                      <a:pt x="6692" y="3394"/>
                      <a:pt x="6883" y="3156"/>
                      <a:pt x="7121" y="2894"/>
                    </a:cubicBezTo>
                    <a:lnTo>
                      <a:pt x="7145" y="2847"/>
                    </a:lnTo>
                    <a:cubicBezTo>
                      <a:pt x="7526" y="2442"/>
                      <a:pt x="8074" y="1989"/>
                      <a:pt x="8717" y="1513"/>
                    </a:cubicBezTo>
                    <a:cubicBezTo>
                      <a:pt x="8812" y="1466"/>
                      <a:pt x="8812" y="1370"/>
                      <a:pt x="8740" y="1275"/>
                    </a:cubicBezTo>
                    <a:cubicBezTo>
                      <a:pt x="8715" y="1224"/>
                      <a:pt x="8676" y="1200"/>
                      <a:pt x="8630" y="1200"/>
                    </a:cubicBezTo>
                    <a:cubicBezTo>
                      <a:pt x="8591" y="1200"/>
                      <a:pt x="8546" y="1218"/>
                      <a:pt x="8502" y="1251"/>
                    </a:cubicBezTo>
                    <a:cubicBezTo>
                      <a:pt x="7907" y="1656"/>
                      <a:pt x="7407" y="2085"/>
                      <a:pt x="7002" y="2490"/>
                    </a:cubicBezTo>
                    <a:cubicBezTo>
                      <a:pt x="6907" y="2394"/>
                      <a:pt x="6811" y="2347"/>
                      <a:pt x="6692" y="2275"/>
                    </a:cubicBezTo>
                    <a:cubicBezTo>
                      <a:pt x="7026" y="2037"/>
                      <a:pt x="7240" y="1680"/>
                      <a:pt x="7240" y="1275"/>
                    </a:cubicBezTo>
                    <a:cubicBezTo>
                      <a:pt x="7240" y="584"/>
                      <a:pt x="6668" y="37"/>
                      <a:pt x="5978" y="37"/>
                    </a:cubicBezTo>
                    <a:cubicBezTo>
                      <a:pt x="5287" y="37"/>
                      <a:pt x="4740" y="584"/>
                      <a:pt x="4740" y="1275"/>
                    </a:cubicBezTo>
                    <a:cubicBezTo>
                      <a:pt x="4740" y="1680"/>
                      <a:pt x="4930" y="2085"/>
                      <a:pt x="5263" y="2275"/>
                    </a:cubicBezTo>
                    <a:cubicBezTo>
                      <a:pt x="5168" y="2347"/>
                      <a:pt x="5049" y="2394"/>
                      <a:pt x="4978" y="2490"/>
                    </a:cubicBezTo>
                    <a:cubicBezTo>
                      <a:pt x="4573" y="2109"/>
                      <a:pt x="4144" y="1727"/>
                      <a:pt x="3620" y="1370"/>
                    </a:cubicBezTo>
                    <a:cubicBezTo>
                      <a:pt x="2589" y="606"/>
                      <a:pt x="1399" y="1"/>
                      <a:pt x="673"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914;p137">
                <a:extLst>
                  <a:ext uri="{FF2B5EF4-FFF2-40B4-BE49-F238E27FC236}">
                    <a16:creationId xmlns:a16="http://schemas.microsoft.com/office/drawing/2014/main" id="{83A7DCA3-0FE6-794A-A334-817C4FA761C0}"/>
                  </a:ext>
                </a:extLst>
              </p:cNvPr>
              <p:cNvSpPr/>
              <p:nvPr/>
            </p:nvSpPr>
            <p:spPr>
              <a:xfrm rot="1456468">
                <a:off x="2725774" y="1045947"/>
                <a:ext cx="192406" cy="267655"/>
              </a:xfrm>
              <a:custGeom>
                <a:avLst/>
                <a:gdLst/>
                <a:ahLst/>
                <a:cxnLst/>
                <a:rect l="l" t="t" r="r" b="b"/>
                <a:pathLst>
                  <a:path w="8431" h="11859" extrusionOk="0">
                    <a:moveTo>
                      <a:pt x="4215" y="5810"/>
                    </a:moveTo>
                    <a:cubicBezTo>
                      <a:pt x="4358" y="6215"/>
                      <a:pt x="4572" y="6596"/>
                      <a:pt x="4858" y="6953"/>
                    </a:cubicBezTo>
                    <a:lnTo>
                      <a:pt x="3525" y="6953"/>
                    </a:lnTo>
                    <a:cubicBezTo>
                      <a:pt x="3810" y="6596"/>
                      <a:pt x="4048" y="6215"/>
                      <a:pt x="4215" y="5810"/>
                    </a:cubicBezTo>
                    <a:close/>
                    <a:moveTo>
                      <a:pt x="5168" y="7310"/>
                    </a:moveTo>
                    <a:cubicBezTo>
                      <a:pt x="5430" y="7572"/>
                      <a:pt x="5692" y="7810"/>
                      <a:pt x="5954" y="8025"/>
                    </a:cubicBezTo>
                    <a:lnTo>
                      <a:pt x="2429" y="8025"/>
                    </a:lnTo>
                    <a:cubicBezTo>
                      <a:pt x="2691" y="7810"/>
                      <a:pt x="2977" y="7572"/>
                      <a:pt x="3215" y="7310"/>
                    </a:cubicBezTo>
                    <a:close/>
                    <a:moveTo>
                      <a:pt x="3520" y="4382"/>
                    </a:moveTo>
                    <a:cubicBezTo>
                      <a:pt x="3598" y="4382"/>
                      <a:pt x="3671" y="4390"/>
                      <a:pt x="3739" y="4405"/>
                    </a:cubicBezTo>
                    <a:cubicBezTo>
                      <a:pt x="3787" y="4453"/>
                      <a:pt x="3858" y="4476"/>
                      <a:pt x="3882" y="4500"/>
                    </a:cubicBezTo>
                    <a:cubicBezTo>
                      <a:pt x="4001" y="4619"/>
                      <a:pt x="4048" y="4810"/>
                      <a:pt x="4048" y="5048"/>
                    </a:cubicBezTo>
                    <a:cubicBezTo>
                      <a:pt x="4048" y="5143"/>
                      <a:pt x="4025" y="5215"/>
                      <a:pt x="4025" y="5334"/>
                    </a:cubicBezTo>
                    <a:cubicBezTo>
                      <a:pt x="4025" y="5405"/>
                      <a:pt x="4001" y="5429"/>
                      <a:pt x="4001" y="5500"/>
                    </a:cubicBezTo>
                    <a:cubicBezTo>
                      <a:pt x="3977" y="5572"/>
                      <a:pt x="3929" y="5643"/>
                      <a:pt x="3906" y="5739"/>
                    </a:cubicBezTo>
                    <a:cubicBezTo>
                      <a:pt x="3739" y="6143"/>
                      <a:pt x="3453" y="6596"/>
                      <a:pt x="3096" y="7001"/>
                    </a:cubicBezTo>
                    <a:cubicBezTo>
                      <a:pt x="3072" y="7048"/>
                      <a:pt x="3048" y="7096"/>
                      <a:pt x="2977" y="7120"/>
                    </a:cubicBezTo>
                    <a:lnTo>
                      <a:pt x="2929" y="7191"/>
                    </a:lnTo>
                    <a:lnTo>
                      <a:pt x="2905" y="7215"/>
                    </a:lnTo>
                    <a:lnTo>
                      <a:pt x="2858" y="7239"/>
                    </a:lnTo>
                    <a:cubicBezTo>
                      <a:pt x="2596" y="7453"/>
                      <a:pt x="2358" y="7644"/>
                      <a:pt x="2120" y="7810"/>
                    </a:cubicBezTo>
                    <a:cubicBezTo>
                      <a:pt x="1953" y="7930"/>
                      <a:pt x="1762" y="8025"/>
                      <a:pt x="1596" y="8120"/>
                    </a:cubicBezTo>
                    <a:cubicBezTo>
                      <a:pt x="1369" y="8203"/>
                      <a:pt x="1167" y="8245"/>
                      <a:pt x="997" y="8245"/>
                    </a:cubicBezTo>
                    <a:cubicBezTo>
                      <a:pt x="828" y="8245"/>
                      <a:pt x="691" y="8203"/>
                      <a:pt x="595" y="8120"/>
                    </a:cubicBezTo>
                    <a:cubicBezTo>
                      <a:pt x="405" y="7930"/>
                      <a:pt x="357" y="7572"/>
                      <a:pt x="524" y="7120"/>
                    </a:cubicBezTo>
                    <a:cubicBezTo>
                      <a:pt x="667" y="6620"/>
                      <a:pt x="1000" y="6096"/>
                      <a:pt x="1429" y="5572"/>
                    </a:cubicBezTo>
                    <a:cubicBezTo>
                      <a:pt x="1905" y="5048"/>
                      <a:pt x="2453" y="4691"/>
                      <a:pt x="2905" y="4500"/>
                    </a:cubicBezTo>
                    <a:lnTo>
                      <a:pt x="2929" y="4500"/>
                    </a:lnTo>
                    <a:cubicBezTo>
                      <a:pt x="3157" y="4419"/>
                      <a:pt x="3352" y="4382"/>
                      <a:pt x="3520" y="4382"/>
                    </a:cubicBezTo>
                    <a:close/>
                    <a:moveTo>
                      <a:pt x="5018" y="4382"/>
                    </a:moveTo>
                    <a:cubicBezTo>
                      <a:pt x="5184" y="4382"/>
                      <a:pt x="5385" y="4419"/>
                      <a:pt x="5596" y="4500"/>
                    </a:cubicBezTo>
                    <a:lnTo>
                      <a:pt x="5644" y="4500"/>
                    </a:lnTo>
                    <a:cubicBezTo>
                      <a:pt x="6073" y="4691"/>
                      <a:pt x="6597" y="5048"/>
                      <a:pt x="7097" y="5572"/>
                    </a:cubicBezTo>
                    <a:cubicBezTo>
                      <a:pt x="7549" y="6072"/>
                      <a:pt x="7859" y="6620"/>
                      <a:pt x="8026" y="7120"/>
                    </a:cubicBezTo>
                    <a:cubicBezTo>
                      <a:pt x="8049" y="7548"/>
                      <a:pt x="8026" y="7930"/>
                      <a:pt x="7835" y="8120"/>
                    </a:cubicBezTo>
                    <a:cubicBezTo>
                      <a:pt x="7728" y="8203"/>
                      <a:pt x="7585" y="8245"/>
                      <a:pt x="7418" y="8245"/>
                    </a:cubicBezTo>
                    <a:cubicBezTo>
                      <a:pt x="7252" y="8245"/>
                      <a:pt x="7061" y="8203"/>
                      <a:pt x="6859" y="8120"/>
                    </a:cubicBezTo>
                    <a:cubicBezTo>
                      <a:pt x="6668" y="8049"/>
                      <a:pt x="6501" y="7930"/>
                      <a:pt x="6311" y="7810"/>
                    </a:cubicBezTo>
                    <a:cubicBezTo>
                      <a:pt x="6287" y="7787"/>
                      <a:pt x="6263" y="7787"/>
                      <a:pt x="6239" y="7763"/>
                    </a:cubicBezTo>
                    <a:cubicBezTo>
                      <a:pt x="6239" y="7763"/>
                      <a:pt x="6192" y="7763"/>
                      <a:pt x="6192" y="7715"/>
                    </a:cubicBezTo>
                    <a:cubicBezTo>
                      <a:pt x="6192" y="7715"/>
                      <a:pt x="6168" y="7715"/>
                      <a:pt x="6168" y="7691"/>
                    </a:cubicBezTo>
                    <a:cubicBezTo>
                      <a:pt x="6168" y="7691"/>
                      <a:pt x="6144" y="7691"/>
                      <a:pt x="6144" y="7668"/>
                    </a:cubicBezTo>
                    <a:cubicBezTo>
                      <a:pt x="6001" y="7572"/>
                      <a:pt x="5882" y="7453"/>
                      <a:pt x="5763" y="7334"/>
                    </a:cubicBezTo>
                    <a:lnTo>
                      <a:pt x="5668" y="7239"/>
                    </a:lnTo>
                    <a:lnTo>
                      <a:pt x="5644" y="7215"/>
                    </a:lnTo>
                    <a:lnTo>
                      <a:pt x="5596" y="7191"/>
                    </a:lnTo>
                    <a:cubicBezTo>
                      <a:pt x="5573" y="7144"/>
                      <a:pt x="5573" y="7120"/>
                      <a:pt x="5549" y="7120"/>
                    </a:cubicBezTo>
                    <a:lnTo>
                      <a:pt x="5430" y="7001"/>
                    </a:lnTo>
                    <a:cubicBezTo>
                      <a:pt x="5073" y="6596"/>
                      <a:pt x="4763" y="6143"/>
                      <a:pt x="4620" y="5715"/>
                    </a:cubicBezTo>
                    <a:cubicBezTo>
                      <a:pt x="4596" y="5643"/>
                      <a:pt x="4572" y="5548"/>
                      <a:pt x="4525" y="5477"/>
                    </a:cubicBezTo>
                    <a:cubicBezTo>
                      <a:pt x="4525" y="5429"/>
                      <a:pt x="4501" y="5405"/>
                      <a:pt x="4501" y="5334"/>
                    </a:cubicBezTo>
                    <a:cubicBezTo>
                      <a:pt x="4477" y="5215"/>
                      <a:pt x="4477" y="5119"/>
                      <a:pt x="4477" y="5048"/>
                    </a:cubicBezTo>
                    <a:cubicBezTo>
                      <a:pt x="4477" y="4810"/>
                      <a:pt x="4525" y="4619"/>
                      <a:pt x="4644" y="4500"/>
                    </a:cubicBezTo>
                    <a:cubicBezTo>
                      <a:pt x="4691" y="4476"/>
                      <a:pt x="4739" y="4453"/>
                      <a:pt x="4811" y="4405"/>
                    </a:cubicBezTo>
                    <a:cubicBezTo>
                      <a:pt x="4871" y="4390"/>
                      <a:pt x="4941" y="4382"/>
                      <a:pt x="5018" y="4382"/>
                    </a:cubicBezTo>
                    <a:close/>
                    <a:moveTo>
                      <a:pt x="5954" y="8382"/>
                    </a:moveTo>
                    <a:cubicBezTo>
                      <a:pt x="5954" y="8620"/>
                      <a:pt x="5930" y="8834"/>
                      <a:pt x="5882" y="9073"/>
                    </a:cubicBezTo>
                    <a:lnTo>
                      <a:pt x="2501" y="9073"/>
                    </a:lnTo>
                    <a:cubicBezTo>
                      <a:pt x="2477" y="8858"/>
                      <a:pt x="2453" y="8620"/>
                      <a:pt x="2429" y="8382"/>
                    </a:cubicBezTo>
                    <a:close/>
                    <a:moveTo>
                      <a:pt x="5811" y="9382"/>
                    </a:moveTo>
                    <a:cubicBezTo>
                      <a:pt x="5763" y="9668"/>
                      <a:pt x="5668" y="9906"/>
                      <a:pt x="5573" y="10097"/>
                    </a:cubicBezTo>
                    <a:lnTo>
                      <a:pt x="4501" y="10097"/>
                    </a:lnTo>
                    <a:cubicBezTo>
                      <a:pt x="4358" y="10263"/>
                      <a:pt x="4430" y="10430"/>
                      <a:pt x="4596" y="10430"/>
                    </a:cubicBezTo>
                    <a:lnTo>
                      <a:pt x="5430" y="10430"/>
                    </a:lnTo>
                    <a:cubicBezTo>
                      <a:pt x="5430" y="10454"/>
                      <a:pt x="5382" y="10454"/>
                      <a:pt x="5382" y="10501"/>
                    </a:cubicBezTo>
                    <a:cubicBezTo>
                      <a:pt x="5073" y="11121"/>
                      <a:pt x="4620" y="11478"/>
                      <a:pt x="4191" y="11478"/>
                    </a:cubicBezTo>
                    <a:cubicBezTo>
                      <a:pt x="3787" y="11478"/>
                      <a:pt x="3334" y="11121"/>
                      <a:pt x="3001" y="10501"/>
                    </a:cubicBezTo>
                    <a:cubicBezTo>
                      <a:pt x="3001" y="10454"/>
                      <a:pt x="2977" y="10454"/>
                      <a:pt x="2977" y="10430"/>
                    </a:cubicBezTo>
                    <a:lnTo>
                      <a:pt x="3906" y="10430"/>
                    </a:lnTo>
                    <a:cubicBezTo>
                      <a:pt x="4048" y="10287"/>
                      <a:pt x="3953" y="10097"/>
                      <a:pt x="3810" y="10097"/>
                    </a:cubicBezTo>
                    <a:lnTo>
                      <a:pt x="2834" y="10097"/>
                    </a:lnTo>
                    <a:cubicBezTo>
                      <a:pt x="2739" y="9906"/>
                      <a:pt x="2691" y="9620"/>
                      <a:pt x="2596" y="9382"/>
                    </a:cubicBezTo>
                    <a:close/>
                    <a:moveTo>
                      <a:pt x="2444" y="1"/>
                    </a:moveTo>
                    <a:cubicBezTo>
                      <a:pt x="2229" y="1"/>
                      <a:pt x="2007" y="66"/>
                      <a:pt x="1786" y="214"/>
                    </a:cubicBezTo>
                    <a:cubicBezTo>
                      <a:pt x="1715" y="285"/>
                      <a:pt x="1667" y="357"/>
                      <a:pt x="1738" y="452"/>
                    </a:cubicBezTo>
                    <a:cubicBezTo>
                      <a:pt x="1770" y="515"/>
                      <a:pt x="1823" y="547"/>
                      <a:pt x="1883" y="547"/>
                    </a:cubicBezTo>
                    <a:cubicBezTo>
                      <a:pt x="1913" y="547"/>
                      <a:pt x="1945" y="539"/>
                      <a:pt x="1977" y="523"/>
                    </a:cubicBezTo>
                    <a:cubicBezTo>
                      <a:pt x="2141" y="404"/>
                      <a:pt x="2306" y="350"/>
                      <a:pt x="2458" y="350"/>
                    </a:cubicBezTo>
                    <a:cubicBezTo>
                      <a:pt x="2549" y="350"/>
                      <a:pt x="2635" y="369"/>
                      <a:pt x="2715" y="404"/>
                    </a:cubicBezTo>
                    <a:cubicBezTo>
                      <a:pt x="3144" y="547"/>
                      <a:pt x="3406" y="1071"/>
                      <a:pt x="3501" y="1285"/>
                    </a:cubicBezTo>
                    <a:cubicBezTo>
                      <a:pt x="2786" y="1595"/>
                      <a:pt x="2262" y="2309"/>
                      <a:pt x="2262" y="3143"/>
                    </a:cubicBezTo>
                    <a:cubicBezTo>
                      <a:pt x="2262" y="3524"/>
                      <a:pt x="2381" y="3905"/>
                      <a:pt x="2596" y="4238"/>
                    </a:cubicBezTo>
                    <a:cubicBezTo>
                      <a:pt x="2120" y="4453"/>
                      <a:pt x="1643" y="4834"/>
                      <a:pt x="1191" y="5310"/>
                    </a:cubicBezTo>
                    <a:cubicBezTo>
                      <a:pt x="714" y="5834"/>
                      <a:pt x="357" y="6429"/>
                      <a:pt x="191" y="7001"/>
                    </a:cubicBezTo>
                    <a:cubicBezTo>
                      <a:pt x="0" y="7596"/>
                      <a:pt x="95" y="8072"/>
                      <a:pt x="405" y="8334"/>
                    </a:cubicBezTo>
                    <a:cubicBezTo>
                      <a:pt x="572" y="8501"/>
                      <a:pt x="786" y="8573"/>
                      <a:pt x="1048" y="8573"/>
                    </a:cubicBezTo>
                    <a:cubicBezTo>
                      <a:pt x="1262" y="8573"/>
                      <a:pt x="1500" y="8525"/>
                      <a:pt x="1762" y="8430"/>
                    </a:cubicBezTo>
                    <a:lnTo>
                      <a:pt x="2120" y="8263"/>
                    </a:lnTo>
                    <a:cubicBezTo>
                      <a:pt x="2262" y="10335"/>
                      <a:pt x="3167" y="11859"/>
                      <a:pt x="4263" y="11859"/>
                    </a:cubicBezTo>
                    <a:cubicBezTo>
                      <a:pt x="5358" y="11859"/>
                      <a:pt x="6263" y="10335"/>
                      <a:pt x="6406" y="8263"/>
                    </a:cubicBezTo>
                    <a:lnTo>
                      <a:pt x="6763" y="8430"/>
                    </a:lnTo>
                    <a:cubicBezTo>
                      <a:pt x="7025" y="8549"/>
                      <a:pt x="7263" y="8573"/>
                      <a:pt x="7478" y="8573"/>
                    </a:cubicBezTo>
                    <a:cubicBezTo>
                      <a:pt x="7740" y="8573"/>
                      <a:pt x="7954" y="8501"/>
                      <a:pt x="8145" y="8334"/>
                    </a:cubicBezTo>
                    <a:cubicBezTo>
                      <a:pt x="8383" y="8072"/>
                      <a:pt x="8430" y="7596"/>
                      <a:pt x="8264" y="7001"/>
                    </a:cubicBezTo>
                    <a:cubicBezTo>
                      <a:pt x="8097" y="6453"/>
                      <a:pt x="7740" y="5858"/>
                      <a:pt x="7240" y="5310"/>
                    </a:cubicBezTo>
                    <a:cubicBezTo>
                      <a:pt x="6787" y="4810"/>
                      <a:pt x="6311" y="4453"/>
                      <a:pt x="5835" y="4238"/>
                    </a:cubicBezTo>
                    <a:cubicBezTo>
                      <a:pt x="6025" y="3976"/>
                      <a:pt x="6144" y="3667"/>
                      <a:pt x="6168" y="3357"/>
                    </a:cubicBezTo>
                    <a:cubicBezTo>
                      <a:pt x="6168" y="3262"/>
                      <a:pt x="6120" y="3167"/>
                      <a:pt x="6025" y="3167"/>
                    </a:cubicBezTo>
                    <a:cubicBezTo>
                      <a:pt x="5930" y="3167"/>
                      <a:pt x="5835" y="3214"/>
                      <a:pt x="5835" y="3310"/>
                    </a:cubicBezTo>
                    <a:cubicBezTo>
                      <a:pt x="5811" y="3619"/>
                      <a:pt x="5692" y="3881"/>
                      <a:pt x="5549" y="4119"/>
                    </a:cubicBezTo>
                    <a:cubicBezTo>
                      <a:pt x="5339" y="4043"/>
                      <a:pt x="5149" y="4009"/>
                      <a:pt x="4979" y="4009"/>
                    </a:cubicBezTo>
                    <a:cubicBezTo>
                      <a:pt x="4724" y="4009"/>
                      <a:pt x="4515" y="4086"/>
                      <a:pt x="4358" y="4214"/>
                    </a:cubicBezTo>
                    <a:lnTo>
                      <a:pt x="4239" y="4334"/>
                    </a:lnTo>
                    <a:cubicBezTo>
                      <a:pt x="4215" y="4262"/>
                      <a:pt x="4168" y="4238"/>
                      <a:pt x="4120" y="4214"/>
                    </a:cubicBezTo>
                    <a:cubicBezTo>
                      <a:pt x="3964" y="4073"/>
                      <a:pt x="3749" y="4007"/>
                      <a:pt x="3496" y="4007"/>
                    </a:cubicBezTo>
                    <a:cubicBezTo>
                      <a:pt x="3323" y="4007"/>
                      <a:pt x="3132" y="4038"/>
                      <a:pt x="2929" y="4095"/>
                    </a:cubicBezTo>
                    <a:cubicBezTo>
                      <a:pt x="2715" y="3833"/>
                      <a:pt x="2596" y="3452"/>
                      <a:pt x="2596" y="3119"/>
                    </a:cubicBezTo>
                    <a:cubicBezTo>
                      <a:pt x="2596" y="2190"/>
                      <a:pt x="3334" y="1428"/>
                      <a:pt x="4263" y="1428"/>
                    </a:cubicBezTo>
                    <a:cubicBezTo>
                      <a:pt x="4953" y="1428"/>
                      <a:pt x="5573" y="1881"/>
                      <a:pt x="5811" y="2547"/>
                    </a:cubicBezTo>
                    <a:cubicBezTo>
                      <a:pt x="5831" y="2609"/>
                      <a:pt x="5906" y="2671"/>
                      <a:pt x="5987" y="2671"/>
                    </a:cubicBezTo>
                    <a:cubicBezTo>
                      <a:pt x="6000" y="2671"/>
                      <a:pt x="6012" y="2670"/>
                      <a:pt x="6025" y="2667"/>
                    </a:cubicBezTo>
                    <a:cubicBezTo>
                      <a:pt x="6120" y="2619"/>
                      <a:pt x="6168" y="2547"/>
                      <a:pt x="6144" y="2452"/>
                    </a:cubicBezTo>
                    <a:cubicBezTo>
                      <a:pt x="5954" y="1904"/>
                      <a:pt x="5549" y="1500"/>
                      <a:pt x="5049" y="1285"/>
                    </a:cubicBezTo>
                    <a:cubicBezTo>
                      <a:pt x="5120" y="1047"/>
                      <a:pt x="5406" y="547"/>
                      <a:pt x="5811" y="404"/>
                    </a:cubicBezTo>
                    <a:cubicBezTo>
                      <a:pt x="5899" y="369"/>
                      <a:pt x="5988" y="350"/>
                      <a:pt x="6078" y="350"/>
                    </a:cubicBezTo>
                    <a:cubicBezTo>
                      <a:pt x="6230" y="350"/>
                      <a:pt x="6385" y="404"/>
                      <a:pt x="6549" y="523"/>
                    </a:cubicBezTo>
                    <a:cubicBezTo>
                      <a:pt x="6581" y="539"/>
                      <a:pt x="6613" y="547"/>
                      <a:pt x="6643" y="547"/>
                    </a:cubicBezTo>
                    <a:cubicBezTo>
                      <a:pt x="6702" y="547"/>
                      <a:pt x="6755" y="515"/>
                      <a:pt x="6787" y="452"/>
                    </a:cubicBezTo>
                    <a:cubicBezTo>
                      <a:pt x="6859" y="357"/>
                      <a:pt x="6835" y="285"/>
                      <a:pt x="6740" y="214"/>
                    </a:cubicBezTo>
                    <a:cubicBezTo>
                      <a:pt x="6510" y="76"/>
                      <a:pt x="6280" y="7"/>
                      <a:pt x="6057" y="7"/>
                    </a:cubicBezTo>
                    <a:cubicBezTo>
                      <a:pt x="5933" y="7"/>
                      <a:pt x="5811" y="28"/>
                      <a:pt x="5692" y="71"/>
                    </a:cubicBezTo>
                    <a:cubicBezTo>
                      <a:pt x="5120" y="285"/>
                      <a:pt x="4811" y="928"/>
                      <a:pt x="4715" y="1190"/>
                    </a:cubicBezTo>
                    <a:cubicBezTo>
                      <a:pt x="4572" y="1166"/>
                      <a:pt x="4406" y="1142"/>
                      <a:pt x="4263" y="1142"/>
                    </a:cubicBezTo>
                    <a:cubicBezTo>
                      <a:pt x="4120" y="1142"/>
                      <a:pt x="3977" y="1166"/>
                      <a:pt x="3810" y="1190"/>
                    </a:cubicBezTo>
                    <a:cubicBezTo>
                      <a:pt x="3691" y="928"/>
                      <a:pt x="3406" y="285"/>
                      <a:pt x="2834" y="71"/>
                    </a:cubicBezTo>
                    <a:cubicBezTo>
                      <a:pt x="2707" y="25"/>
                      <a:pt x="2577" y="1"/>
                      <a:pt x="2444"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41;p155">
                <a:extLst>
                  <a:ext uri="{FF2B5EF4-FFF2-40B4-BE49-F238E27FC236}">
                    <a16:creationId xmlns:a16="http://schemas.microsoft.com/office/drawing/2014/main" id="{CE8FD6F3-FB7F-C440-AFC0-4342793F805D}"/>
                  </a:ext>
                </a:extLst>
              </p:cNvPr>
              <p:cNvSpPr/>
              <p:nvPr/>
            </p:nvSpPr>
            <p:spPr>
              <a:xfrm>
                <a:off x="2409140" y="969085"/>
                <a:ext cx="270122" cy="255631"/>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624470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2114"/>
        <p:cNvGrpSpPr/>
        <p:nvPr/>
      </p:nvGrpSpPr>
      <p:grpSpPr>
        <a:xfrm>
          <a:off x="0" y="0"/>
          <a:ext cx="0" cy="0"/>
          <a:chOff x="0" y="0"/>
          <a:chExt cx="0" cy="0"/>
        </a:xfrm>
      </p:grpSpPr>
      <p:sp>
        <p:nvSpPr>
          <p:cNvPr id="12115" name="Google Shape;12115;p101"/>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Specialization</a:t>
            </a:r>
            <a:endParaRPr dirty="0"/>
          </a:p>
        </p:txBody>
      </p:sp>
      <p:graphicFrame>
        <p:nvGraphicFramePr>
          <p:cNvPr id="12116" name="Google Shape;12116;p101"/>
          <p:cNvGraphicFramePr/>
          <p:nvPr>
            <p:extLst>
              <p:ext uri="{D42A27DB-BD31-4B8C-83A1-F6EECF244321}">
                <p14:modId xmlns:p14="http://schemas.microsoft.com/office/powerpoint/2010/main" val="2436182668"/>
              </p:ext>
            </p:extLst>
          </p:nvPr>
        </p:nvGraphicFramePr>
        <p:xfrm>
          <a:off x="720000" y="1429871"/>
          <a:ext cx="7704000" cy="2898827"/>
        </p:xfrm>
        <a:graphic>
          <a:graphicData uri="http://schemas.openxmlformats.org/drawingml/2006/table">
            <a:tbl>
              <a:tblPr>
                <a:noFill/>
                <a:tableStyleId>{4FD762A3-1D11-4F9E-B982-B1F12D703D81}</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1178858">
                <a:tc>
                  <a:txBody>
                    <a:bodyPr/>
                    <a:lstStyle/>
                    <a:p>
                      <a:pPr marL="0" lvl="0" indent="0" algn="ctr" rtl="0">
                        <a:spcBef>
                          <a:spcPts val="0"/>
                        </a:spcBef>
                        <a:spcAft>
                          <a:spcPts val="0"/>
                        </a:spcAft>
                        <a:buClr>
                          <a:schemeClr val="dk1"/>
                        </a:buClr>
                        <a:buSzPts val="1100"/>
                        <a:buFont typeface="Arial"/>
                        <a:buNone/>
                      </a:pPr>
                      <a:r>
                        <a:rPr lang="en-GB" sz="1500" b="1" noProof="0" dirty="0">
                          <a:solidFill>
                            <a:srgbClr val="F4EEDC"/>
                          </a:solidFill>
                          <a:latin typeface="Martel"/>
                          <a:ea typeface="Martel"/>
                          <a:cs typeface="Martel"/>
                          <a:sym typeface="Martel"/>
                        </a:rPr>
                        <a:t>Phenotypic</a:t>
                      </a:r>
                      <a:endParaRPr lang="en-GB" noProof="0" dirty="0">
                        <a:solidFill>
                          <a:srgbClr val="F4EEDC"/>
                        </a:solidFill>
                      </a:endParaRPr>
                    </a:p>
                  </a:txBody>
                  <a:tcPr marL="91425" marR="91425" marT="91425" marB="91425" anchor="b">
                    <a:lnL w="9525" cap="flat" cmpd="sng">
                      <a:solidFill>
                        <a:schemeClr val="accent4">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GB" sz="1500" b="1" noProof="0" dirty="0">
                          <a:solidFill>
                            <a:schemeClr val="accent6"/>
                          </a:solidFill>
                          <a:latin typeface="Martel"/>
                          <a:cs typeface="Martel"/>
                          <a:sym typeface="Martel"/>
                        </a:rPr>
                        <a:t>Functional</a:t>
                      </a:r>
                      <a:endParaRPr lang="en-GB" noProof="0" dirty="0">
                        <a:solidFill>
                          <a:schemeClr val="accent6"/>
                        </a:solidFill>
                      </a:endParaRPr>
                    </a:p>
                  </a:txBody>
                  <a:tcPr marL="91425" marR="91425" marT="91425" marB="91425" anchor="b">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GB" sz="1500" b="1" noProof="0" dirty="0">
                          <a:solidFill>
                            <a:schemeClr val="accent2"/>
                          </a:solidFill>
                          <a:latin typeface="Martel"/>
                          <a:ea typeface="Martel"/>
                          <a:cs typeface="Martel"/>
                          <a:sym typeface="Martel"/>
                        </a:rPr>
                        <a:t>Ecological</a:t>
                      </a:r>
                      <a:endParaRPr lang="en-GB" sz="1600" noProof="0" dirty="0">
                        <a:solidFill>
                          <a:schemeClr val="accent2"/>
                        </a:solidFill>
                      </a:endParaRPr>
                    </a:p>
                  </a:txBody>
                  <a:tcPr marL="91425" marR="91425" marT="91425" marB="91425" anchor="b">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1205574">
                <a:tc>
                  <a:txBody>
                    <a:bodyPr/>
                    <a:lstStyle/>
                    <a:p>
                      <a:pPr marL="457200" lvl="0" indent="-317500" algn="l" rtl="0">
                        <a:spcBef>
                          <a:spcPts val="0"/>
                        </a:spcBef>
                        <a:spcAft>
                          <a:spcPts val="0"/>
                        </a:spcAft>
                        <a:buClr>
                          <a:schemeClr val="accent6"/>
                        </a:buClr>
                        <a:buSzPts val="1400"/>
                        <a:buFont typeface="Work Sans"/>
                        <a:buChar char="●"/>
                      </a:pPr>
                      <a:r>
                        <a:rPr lang="en-GB" noProof="0" dirty="0">
                          <a:solidFill>
                            <a:schemeClr val="accent3"/>
                          </a:solidFill>
                          <a:latin typeface="Work Sans"/>
                          <a:ea typeface="Work Sans"/>
                          <a:cs typeface="Work Sans"/>
                          <a:sym typeface="Work Sans"/>
                        </a:rPr>
                        <a:t>Specialization of phenotype (vs. “usual“ form)</a:t>
                      </a:r>
                    </a:p>
                  </a:txBody>
                  <a:tcPr marL="91425" marR="91425" marT="91425" marB="91425" anchor="ctr">
                    <a:lnL w="9525" cap="flat" cmpd="sng">
                      <a:solidFill>
                        <a:schemeClr val="dk1">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457200" lvl="0" indent="-317500" algn="l" rtl="0">
                        <a:spcBef>
                          <a:spcPts val="0"/>
                        </a:spcBef>
                        <a:spcAft>
                          <a:spcPts val="0"/>
                        </a:spcAft>
                        <a:buClr>
                          <a:schemeClr val="accent4"/>
                        </a:buClr>
                        <a:buSzPts val="1400"/>
                        <a:buFont typeface="Work Sans"/>
                        <a:buChar char="●"/>
                      </a:pPr>
                      <a:r>
                        <a:rPr lang="en-GB" noProof="0">
                          <a:solidFill>
                            <a:schemeClr val="accent3"/>
                          </a:solidFill>
                          <a:latin typeface="Work Sans"/>
                          <a:ea typeface="Work Sans"/>
                          <a:cs typeface="Work Sans"/>
                          <a:sym typeface="Work Sans"/>
                        </a:rPr>
                        <a:t>Diversity of pollinating functional groups (</a:t>
                      </a:r>
                      <a:r>
                        <a:rPr lang="en-GB" i="1" noProof="0">
                          <a:solidFill>
                            <a:schemeClr val="accent3"/>
                          </a:solidFill>
                          <a:latin typeface="Work Sans"/>
                          <a:ea typeface="Work Sans"/>
                          <a:cs typeface="Work Sans"/>
                          <a:sym typeface="Work Sans"/>
                        </a:rPr>
                        <a:t>sec. </a:t>
                      </a:r>
                      <a:r>
                        <a:rPr lang="en-GB" i="0" noProof="0">
                          <a:solidFill>
                            <a:schemeClr val="accent3"/>
                          </a:solidFill>
                          <a:latin typeface="Work Sans"/>
                          <a:ea typeface="Work Sans"/>
                          <a:cs typeface="Work Sans"/>
                          <a:sym typeface="Work Sans"/>
                        </a:rPr>
                        <a:t>Ollerton)</a:t>
                      </a:r>
                      <a:endParaRPr lang="en-GB" noProof="0" dirty="0">
                        <a:solidFill>
                          <a:schemeClr val="accent3"/>
                        </a:solidFill>
                        <a:latin typeface="Work Sans"/>
                        <a:ea typeface="Work Sans"/>
                        <a:cs typeface="Work Sans"/>
                        <a:sym typeface="Work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Work Sans" pitchFamily="2" charset="0"/>
                        <a:buChar char="●"/>
                      </a:pPr>
                      <a:r>
                        <a:rPr lang="en-GB" noProof="0" dirty="0">
                          <a:solidFill>
                            <a:schemeClr val="accent2"/>
                          </a:solidFill>
                          <a:latin typeface="Work Sans"/>
                          <a:ea typeface="Work Sans"/>
                          <a:cs typeface="Work Sans"/>
                          <a:sym typeface="Work Sans"/>
                        </a:rPr>
                        <a:t>Number of effective pollinator species</a:t>
                      </a:r>
                    </a:p>
                  </a:txBody>
                  <a:tcPr marL="91425" marR="91425" marT="91425" marB="91425" anchor="ctr">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14395">
                <a:tc>
                  <a:txBody>
                    <a:bodyPr/>
                    <a:lstStyle/>
                    <a:p>
                      <a:pPr marL="0" lvl="0" indent="0" algn="ctr" rtl="0">
                        <a:spcBef>
                          <a:spcPts val="0"/>
                        </a:spcBef>
                        <a:spcAft>
                          <a:spcPts val="0"/>
                        </a:spcAft>
                        <a:buNone/>
                      </a:pPr>
                      <a:r>
                        <a:rPr lang="en-GB" sz="1400" b="0" noProof="0" dirty="0">
                          <a:solidFill>
                            <a:srgbClr val="F4EEDC"/>
                          </a:solidFill>
                          <a:latin typeface="Work Sans" pitchFamily="2" charset="0"/>
                          <a:ea typeface="Martel"/>
                          <a:cs typeface="Martel"/>
                          <a:sym typeface="Martel"/>
                        </a:rPr>
                        <a:t>Absolute vs. relative</a:t>
                      </a:r>
                    </a:p>
                  </a:txBody>
                  <a:tcPr marL="91425" marR="91425" marT="91425" marB="91425">
                    <a:lnL w="9525" cap="flat" cmpd="sng">
                      <a:solidFill>
                        <a:schemeClr val="dk1">
                          <a:alpha val="0"/>
                        </a:scheme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GB" sz="1400" b="0" noProof="0" dirty="0">
                          <a:solidFill>
                            <a:schemeClr val="accent6"/>
                          </a:solidFill>
                          <a:latin typeface="Work Sans" pitchFamily="2" charset="0"/>
                          <a:ea typeface="Martel"/>
                          <a:cs typeface="Martel"/>
                          <a:sym typeface="Martel"/>
                        </a:rPr>
                        <a:t>Absolute vs. relative</a:t>
                      </a:r>
                      <a:endParaRPr lang="en-GB" sz="1600" b="0" noProof="0" dirty="0">
                        <a:solidFill>
                          <a:schemeClr val="accent6"/>
                        </a:solidFill>
                        <a:latin typeface="Work Sans" pitchFamily="2" charset="0"/>
                        <a:ea typeface="Martel"/>
                        <a:cs typeface="Martel"/>
                        <a:sym typeface="Martel"/>
                      </a:endParaRPr>
                    </a:p>
                  </a:txBody>
                  <a:tcPr marL="91425" marR="91425" marT="91425" marB="91425">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GB" sz="1400" b="0" noProof="0" dirty="0">
                          <a:solidFill>
                            <a:schemeClr val="accent2"/>
                          </a:solidFill>
                          <a:latin typeface="Work Sans" pitchFamily="2" charset="0"/>
                          <a:ea typeface="Martel"/>
                          <a:cs typeface="Martel"/>
                          <a:sym typeface="Martel"/>
                        </a:rPr>
                        <a:t>Absolute vs. relative</a:t>
                      </a:r>
                    </a:p>
                  </a:txBody>
                  <a:tcPr marL="91425" marR="91425" marT="91425" marB="91425">
                    <a:lnL w="76200" cap="flat" cmpd="sng">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bl>
          </a:graphicData>
        </a:graphic>
      </p:graphicFrame>
      <p:grpSp>
        <p:nvGrpSpPr>
          <p:cNvPr id="12117" name="Google Shape;12117;p101"/>
          <p:cNvGrpSpPr/>
          <p:nvPr/>
        </p:nvGrpSpPr>
        <p:grpSpPr>
          <a:xfrm>
            <a:off x="1713086" y="1476811"/>
            <a:ext cx="554426" cy="685191"/>
            <a:chOff x="6926637" y="2886738"/>
            <a:chExt cx="297184" cy="367296"/>
          </a:xfrm>
          <a:solidFill>
            <a:srgbClr val="F4EEDC"/>
          </a:solidFill>
        </p:grpSpPr>
        <p:sp>
          <p:nvSpPr>
            <p:cNvPr id="12118" name="Google Shape;12118;p101"/>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01"/>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01"/>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5441;p155">
            <a:extLst>
              <a:ext uri="{FF2B5EF4-FFF2-40B4-BE49-F238E27FC236}">
                <a16:creationId xmlns:a16="http://schemas.microsoft.com/office/drawing/2014/main" id="{3E4EB80F-A157-E347-A940-316232AEBA69}"/>
              </a:ext>
            </a:extLst>
          </p:cNvPr>
          <p:cNvSpPr/>
          <p:nvPr/>
        </p:nvSpPr>
        <p:spPr>
          <a:xfrm>
            <a:off x="4262438" y="1584900"/>
            <a:ext cx="619123" cy="545053"/>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 name="Skupina 34">
            <a:extLst>
              <a:ext uri="{FF2B5EF4-FFF2-40B4-BE49-F238E27FC236}">
                <a16:creationId xmlns:a16="http://schemas.microsoft.com/office/drawing/2014/main" id="{F6D271E6-3675-9D44-8039-823155D81E88}"/>
              </a:ext>
            </a:extLst>
          </p:cNvPr>
          <p:cNvGrpSpPr/>
          <p:nvPr/>
        </p:nvGrpSpPr>
        <p:grpSpPr>
          <a:xfrm>
            <a:off x="6728035" y="1549642"/>
            <a:ext cx="786012" cy="615567"/>
            <a:chOff x="4178994" y="1971606"/>
            <a:chExt cx="786012" cy="615567"/>
          </a:xfrm>
        </p:grpSpPr>
        <p:sp>
          <p:nvSpPr>
            <p:cNvPr id="36" name="Google Shape;12125;p101">
              <a:extLst>
                <a:ext uri="{FF2B5EF4-FFF2-40B4-BE49-F238E27FC236}">
                  <a16:creationId xmlns:a16="http://schemas.microsoft.com/office/drawing/2014/main" id="{A9F473E9-7F76-984C-874C-FAE3CED06D60}"/>
                </a:ext>
              </a:extLst>
            </p:cNvPr>
            <p:cNvSpPr/>
            <p:nvPr/>
          </p:nvSpPr>
          <p:spPr>
            <a:xfrm>
              <a:off x="4432318" y="2236320"/>
              <a:ext cx="312281" cy="350853"/>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 name="Skupina 36">
              <a:extLst>
                <a:ext uri="{FF2B5EF4-FFF2-40B4-BE49-F238E27FC236}">
                  <a16:creationId xmlns:a16="http://schemas.microsoft.com/office/drawing/2014/main" id="{757A88C5-EF93-4C4E-A21D-86A3B0FB1AB2}"/>
                </a:ext>
              </a:extLst>
            </p:cNvPr>
            <p:cNvGrpSpPr/>
            <p:nvPr/>
          </p:nvGrpSpPr>
          <p:grpSpPr>
            <a:xfrm>
              <a:off x="4178994" y="1971606"/>
              <a:ext cx="786012" cy="356388"/>
              <a:chOff x="2132168" y="969085"/>
              <a:chExt cx="786012" cy="356388"/>
            </a:xfrm>
            <a:solidFill>
              <a:schemeClr val="accent6"/>
            </a:solidFill>
          </p:grpSpPr>
          <p:sp>
            <p:nvSpPr>
              <p:cNvPr id="38" name="Google Shape;13913;p137">
                <a:extLst>
                  <a:ext uri="{FF2B5EF4-FFF2-40B4-BE49-F238E27FC236}">
                    <a16:creationId xmlns:a16="http://schemas.microsoft.com/office/drawing/2014/main" id="{727BD5A3-9E35-474A-8DBD-F00D7E49D2BA}"/>
                  </a:ext>
                </a:extLst>
              </p:cNvPr>
              <p:cNvSpPr/>
              <p:nvPr/>
            </p:nvSpPr>
            <p:spPr>
              <a:xfrm rot="19474760">
                <a:off x="2132168" y="1071312"/>
                <a:ext cx="264340" cy="254161"/>
              </a:xfrm>
              <a:custGeom>
                <a:avLst/>
                <a:gdLst/>
                <a:ahLst/>
                <a:cxnLst/>
                <a:rect l="l" t="t" r="r" b="b"/>
                <a:pathLst>
                  <a:path w="12003" h="11849" extrusionOk="0">
                    <a:moveTo>
                      <a:pt x="6049" y="346"/>
                    </a:moveTo>
                    <a:cubicBezTo>
                      <a:pt x="6526" y="346"/>
                      <a:pt x="6930" y="775"/>
                      <a:pt x="6930" y="1251"/>
                    </a:cubicBezTo>
                    <a:cubicBezTo>
                      <a:pt x="6930" y="1656"/>
                      <a:pt x="6645" y="2061"/>
                      <a:pt x="6216" y="2132"/>
                    </a:cubicBezTo>
                    <a:cubicBezTo>
                      <a:pt x="6156" y="2156"/>
                      <a:pt x="6097" y="2168"/>
                      <a:pt x="6037" y="2168"/>
                    </a:cubicBezTo>
                    <a:cubicBezTo>
                      <a:pt x="5978" y="2168"/>
                      <a:pt x="5918" y="2156"/>
                      <a:pt x="5859" y="2132"/>
                    </a:cubicBezTo>
                    <a:cubicBezTo>
                      <a:pt x="5454" y="2013"/>
                      <a:pt x="5144" y="1656"/>
                      <a:pt x="5144" y="1251"/>
                    </a:cubicBezTo>
                    <a:cubicBezTo>
                      <a:pt x="5144" y="751"/>
                      <a:pt x="5573" y="346"/>
                      <a:pt x="6049" y="346"/>
                    </a:cubicBezTo>
                    <a:close/>
                    <a:moveTo>
                      <a:pt x="739" y="322"/>
                    </a:moveTo>
                    <a:cubicBezTo>
                      <a:pt x="905" y="322"/>
                      <a:pt x="1144" y="370"/>
                      <a:pt x="1477" y="465"/>
                    </a:cubicBezTo>
                    <a:cubicBezTo>
                      <a:pt x="2072" y="680"/>
                      <a:pt x="2811" y="1108"/>
                      <a:pt x="3501" y="1608"/>
                    </a:cubicBezTo>
                    <a:cubicBezTo>
                      <a:pt x="4049" y="1989"/>
                      <a:pt x="4549" y="2418"/>
                      <a:pt x="4906" y="2823"/>
                    </a:cubicBezTo>
                    <a:cubicBezTo>
                      <a:pt x="5001" y="2918"/>
                      <a:pt x="5073" y="3013"/>
                      <a:pt x="5144" y="3085"/>
                    </a:cubicBezTo>
                    <a:cubicBezTo>
                      <a:pt x="5168" y="3133"/>
                      <a:pt x="5192" y="3156"/>
                      <a:pt x="5192" y="3180"/>
                    </a:cubicBezTo>
                    <a:cubicBezTo>
                      <a:pt x="5525" y="3633"/>
                      <a:pt x="5644" y="3918"/>
                      <a:pt x="5621" y="4085"/>
                    </a:cubicBezTo>
                    <a:cubicBezTo>
                      <a:pt x="5579" y="4071"/>
                      <a:pt x="5529" y="4065"/>
                      <a:pt x="5472" y="4065"/>
                    </a:cubicBezTo>
                    <a:cubicBezTo>
                      <a:pt x="5334" y="4065"/>
                      <a:pt x="5156" y="4099"/>
                      <a:pt x="4954" y="4133"/>
                    </a:cubicBezTo>
                    <a:cubicBezTo>
                      <a:pt x="3382" y="3799"/>
                      <a:pt x="882" y="1775"/>
                      <a:pt x="501" y="751"/>
                    </a:cubicBezTo>
                    <a:cubicBezTo>
                      <a:pt x="477" y="632"/>
                      <a:pt x="405" y="513"/>
                      <a:pt x="477" y="418"/>
                    </a:cubicBezTo>
                    <a:cubicBezTo>
                      <a:pt x="501" y="346"/>
                      <a:pt x="596" y="322"/>
                      <a:pt x="739" y="322"/>
                    </a:cubicBezTo>
                    <a:close/>
                    <a:moveTo>
                      <a:pt x="6335" y="2537"/>
                    </a:moveTo>
                    <a:cubicBezTo>
                      <a:pt x="6526" y="2585"/>
                      <a:pt x="6692" y="2680"/>
                      <a:pt x="6811" y="2799"/>
                    </a:cubicBezTo>
                    <a:cubicBezTo>
                      <a:pt x="6430" y="3252"/>
                      <a:pt x="6192" y="3656"/>
                      <a:pt x="6121" y="3942"/>
                    </a:cubicBezTo>
                    <a:lnTo>
                      <a:pt x="6121" y="4133"/>
                    </a:lnTo>
                    <a:cubicBezTo>
                      <a:pt x="6121" y="4204"/>
                      <a:pt x="6168" y="4276"/>
                      <a:pt x="6192" y="4347"/>
                    </a:cubicBezTo>
                    <a:cubicBezTo>
                      <a:pt x="6073" y="4514"/>
                      <a:pt x="6121" y="4728"/>
                      <a:pt x="6216" y="4942"/>
                    </a:cubicBezTo>
                    <a:cubicBezTo>
                      <a:pt x="6311" y="5133"/>
                      <a:pt x="6478" y="5395"/>
                      <a:pt x="6716" y="5633"/>
                    </a:cubicBezTo>
                    <a:lnTo>
                      <a:pt x="6668" y="5704"/>
                    </a:lnTo>
                    <a:cubicBezTo>
                      <a:pt x="6454" y="5740"/>
                      <a:pt x="6246" y="5758"/>
                      <a:pt x="6037" y="5758"/>
                    </a:cubicBezTo>
                    <a:cubicBezTo>
                      <a:pt x="5829" y="5758"/>
                      <a:pt x="5621" y="5740"/>
                      <a:pt x="5406" y="5704"/>
                    </a:cubicBezTo>
                    <a:lnTo>
                      <a:pt x="5406" y="5585"/>
                    </a:lnTo>
                    <a:cubicBezTo>
                      <a:pt x="5621" y="5347"/>
                      <a:pt x="5811" y="5109"/>
                      <a:pt x="5930" y="4919"/>
                    </a:cubicBezTo>
                    <a:cubicBezTo>
                      <a:pt x="6002" y="4704"/>
                      <a:pt x="6049" y="4490"/>
                      <a:pt x="5954" y="4323"/>
                    </a:cubicBezTo>
                    <a:cubicBezTo>
                      <a:pt x="6002" y="4204"/>
                      <a:pt x="6002" y="4037"/>
                      <a:pt x="6002" y="3918"/>
                    </a:cubicBezTo>
                    <a:cubicBezTo>
                      <a:pt x="5954" y="3609"/>
                      <a:pt x="5692" y="3204"/>
                      <a:pt x="5335" y="2799"/>
                    </a:cubicBezTo>
                    <a:cubicBezTo>
                      <a:pt x="5478" y="2656"/>
                      <a:pt x="5621" y="2561"/>
                      <a:pt x="5811" y="2537"/>
                    </a:cubicBezTo>
                    <a:cubicBezTo>
                      <a:pt x="5883" y="2561"/>
                      <a:pt x="5978" y="2561"/>
                      <a:pt x="6073" y="2561"/>
                    </a:cubicBezTo>
                    <a:cubicBezTo>
                      <a:pt x="6168" y="2561"/>
                      <a:pt x="6240" y="2561"/>
                      <a:pt x="6335" y="2537"/>
                    </a:cubicBezTo>
                    <a:close/>
                    <a:moveTo>
                      <a:pt x="5445" y="4436"/>
                    </a:moveTo>
                    <a:cubicBezTo>
                      <a:pt x="5537" y="4436"/>
                      <a:pt x="5585" y="4454"/>
                      <a:pt x="5597" y="4466"/>
                    </a:cubicBezTo>
                    <a:lnTo>
                      <a:pt x="5621" y="4466"/>
                    </a:lnTo>
                    <a:cubicBezTo>
                      <a:pt x="5621" y="4490"/>
                      <a:pt x="5644" y="4561"/>
                      <a:pt x="5621" y="4633"/>
                    </a:cubicBezTo>
                    <a:cubicBezTo>
                      <a:pt x="5597" y="4728"/>
                      <a:pt x="5525" y="4823"/>
                      <a:pt x="5454" y="4942"/>
                    </a:cubicBezTo>
                    <a:cubicBezTo>
                      <a:pt x="5406" y="4990"/>
                      <a:pt x="5383" y="5038"/>
                      <a:pt x="5335" y="5085"/>
                    </a:cubicBezTo>
                    <a:cubicBezTo>
                      <a:pt x="5287" y="5133"/>
                      <a:pt x="5263" y="5181"/>
                      <a:pt x="5240" y="5204"/>
                    </a:cubicBezTo>
                    <a:cubicBezTo>
                      <a:pt x="5168" y="5276"/>
                      <a:pt x="5144" y="5323"/>
                      <a:pt x="5097" y="5395"/>
                    </a:cubicBezTo>
                    <a:cubicBezTo>
                      <a:pt x="4811" y="5681"/>
                      <a:pt x="4454" y="5990"/>
                      <a:pt x="4073" y="6252"/>
                    </a:cubicBezTo>
                    <a:cubicBezTo>
                      <a:pt x="3549" y="6633"/>
                      <a:pt x="3025" y="6943"/>
                      <a:pt x="2596" y="7086"/>
                    </a:cubicBezTo>
                    <a:cubicBezTo>
                      <a:pt x="2326" y="7180"/>
                      <a:pt x="2147" y="7206"/>
                      <a:pt x="2039" y="7206"/>
                    </a:cubicBezTo>
                    <a:cubicBezTo>
                      <a:pt x="1957" y="7206"/>
                      <a:pt x="1916" y="7191"/>
                      <a:pt x="1906" y="7181"/>
                    </a:cubicBezTo>
                    <a:cubicBezTo>
                      <a:pt x="1882" y="7133"/>
                      <a:pt x="1882" y="6943"/>
                      <a:pt x="2191" y="6538"/>
                    </a:cubicBezTo>
                    <a:cubicBezTo>
                      <a:pt x="2501" y="6157"/>
                      <a:pt x="2953" y="5776"/>
                      <a:pt x="3454" y="5395"/>
                    </a:cubicBezTo>
                    <a:cubicBezTo>
                      <a:pt x="3977" y="4990"/>
                      <a:pt x="4501" y="4704"/>
                      <a:pt x="4930" y="4561"/>
                    </a:cubicBezTo>
                    <a:cubicBezTo>
                      <a:pt x="4978" y="4561"/>
                      <a:pt x="5001" y="4514"/>
                      <a:pt x="5025" y="4514"/>
                    </a:cubicBezTo>
                    <a:cubicBezTo>
                      <a:pt x="5216" y="4454"/>
                      <a:pt x="5353" y="4436"/>
                      <a:pt x="5445" y="4436"/>
                    </a:cubicBezTo>
                    <a:close/>
                    <a:moveTo>
                      <a:pt x="6560" y="4399"/>
                    </a:moveTo>
                    <a:cubicBezTo>
                      <a:pt x="6650" y="4399"/>
                      <a:pt x="6800" y="4419"/>
                      <a:pt x="7026" y="4490"/>
                    </a:cubicBezTo>
                    <a:cubicBezTo>
                      <a:pt x="7050" y="4490"/>
                      <a:pt x="7073" y="4514"/>
                      <a:pt x="7121" y="4514"/>
                    </a:cubicBezTo>
                    <a:cubicBezTo>
                      <a:pt x="7597" y="4728"/>
                      <a:pt x="8121" y="5038"/>
                      <a:pt x="8621" y="5395"/>
                    </a:cubicBezTo>
                    <a:cubicBezTo>
                      <a:pt x="9169" y="5776"/>
                      <a:pt x="9621" y="6181"/>
                      <a:pt x="9883" y="6538"/>
                    </a:cubicBezTo>
                    <a:cubicBezTo>
                      <a:pt x="10217" y="6967"/>
                      <a:pt x="10217" y="7133"/>
                      <a:pt x="10169" y="7181"/>
                    </a:cubicBezTo>
                    <a:cubicBezTo>
                      <a:pt x="10159" y="7191"/>
                      <a:pt x="10122" y="7206"/>
                      <a:pt x="10045" y="7206"/>
                    </a:cubicBezTo>
                    <a:cubicBezTo>
                      <a:pt x="9944" y="7206"/>
                      <a:pt x="9773" y="7180"/>
                      <a:pt x="9502" y="7086"/>
                    </a:cubicBezTo>
                    <a:cubicBezTo>
                      <a:pt x="9050" y="6919"/>
                      <a:pt x="8502" y="6633"/>
                      <a:pt x="8002" y="6252"/>
                    </a:cubicBezTo>
                    <a:cubicBezTo>
                      <a:pt x="7621" y="5990"/>
                      <a:pt x="7264" y="5657"/>
                      <a:pt x="7002" y="5395"/>
                    </a:cubicBezTo>
                    <a:cubicBezTo>
                      <a:pt x="6930" y="5323"/>
                      <a:pt x="6883" y="5276"/>
                      <a:pt x="6835" y="5204"/>
                    </a:cubicBezTo>
                    <a:cubicBezTo>
                      <a:pt x="6811" y="5181"/>
                      <a:pt x="6788" y="5133"/>
                      <a:pt x="6764" y="5085"/>
                    </a:cubicBezTo>
                    <a:cubicBezTo>
                      <a:pt x="6716" y="5038"/>
                      <a:pt x="6668" y="4990"/>
                      <a:pt x="6645" y="4942"/>
                    </a:cubicBezTo>
                    <a:cubicBezTo>
                      <a:pt x="6549" y="4823"/>
                      <a:pt x="6478" y="4704"/>
                      <a:pt x="6454" y="4633"/>
                    </a:cubicBezTo>
                    <a:cubicBezTo>
                      <a:pt x="6430" y="4538"/>
                      <a:pt x="6430" y="4490"/>
                      <a:pt x="6430" y="4466"/>
                    </a:cubicBezTo>
                    <a:lnTo>
                      <a:pt x="6454" y="4418"/>
                    </a:lnTo>
                    <a:cubicBezTo>
                      <a:pt x="6464" y="4409"/>
                      <a:pt x="6497" y="4399"/>
                      <a:pt x="6560" y="4399"/>
                    </a:cubicBezTo>
                    <a:close/>
                    <a:moveTo>
                      <a:pt x="5454" y="6062"/>
                    </a:moveTo>
                    <a:lnTo>
                      <a:pt x="5454" y="6062"/>
                    </a:lnTo>
                    <a:cubicBezTo>
                      <a:pt x="5644" y="6109"/>
                      <a:pt x="5835" y="6133"/>
                      <a:pt x="6049" y="6133"/>
                    </a:cubicBezTo>
                    <a:cubicBezTo>
                      <a:pt x="6240" y="6133"/>
                      <a:pt x="6430" y="6133"/>
                      <a:pt x="6645" y="6086"/>
                    </a:cubicBezTo>
                    <a:lnTo>
                      <a:pt x="6645" y="6086"/>
                    </a:lnTo>
                    <a:lnTo>
                      <a:pt x="6430" y="8324"/>
                    </a:lnTo>
                    <a:cubicBezTo>
                      <a:pt x="6299" y="8348"/>
                      <a:pt x="6162" y="8360"/>
                      <a:pt x="6028" y="8360"/>
                    </a:cubicBezTo>
                    <a:cubicBezTo>
                      <a:pt x="5895" y="8360"/>
                      <a:pt x="5764" y="8348"/>
                      <a:pt x="5644" y="8324"/>
                    </a:cubicBezTo>
                    <a:lnTo>
                      <a:pt x="5454" y="6062"/>
                    </a:lnTo>
                    <a:close/>
                    <a:moveTo>
                      <a:pt x="673" y="1"/>
                    </a:moveTo>
                    <a:cubicBezTo>
                      <a:pt x="427" y="1"/>
                      <a:pt x="234" y="70"/>
                      <a:pt x="120" y="227"/>
                    </a:cubicBezTo>
                    <a:cubicBezTo>
                      <a:pt x="0" y="418"/>
                      <a:pt x="0" y="608"/>
                      <a:pt x="96" y="894"/>
                    </a:cubicBezTo>
                    <a:cubicBezTo>
                      <a:pt x="286" y="1442"/>
                      <a:pt x="1001" y="2251"/>
                      <a:pt x="2025" y="2990"/>
                    </a:cubicBezTo>
                    <a:cubicBezTo>
                      <a:pt x="2858" y="3633"/>
                      <a:pt x="3692" y="4133"/>
                      <a:pt x="4382" y="4371"/>
                    </a:cubicBezTo>
                    <a:cubicBezTo>
                      <a:pt x="3977" y="4538"/>
                      <a:pt x="3573" y="4776"/>
                      <a:pt x="3144" y="5109"/>
                    </a:cubicBezTo>
                    <a:cubicBezTo>
                      <a:pt x="2120" y="5847"/>
                      <a:pt x="1167" y="6895"/>
                      <a:pt x="1525" y="7395"/>
                    </a:cubicBezTo>
                    <a:cubicBezTo>
                      <a:pt x="1596" y="7514"/>
                      <a:pt x="1763" y="7586"/>
                      <a:pt x="1953" y="7586"/>
                    </a:cubicBezTo>
                    <a:cubicBezTo>
                      <a:pt x="2144" y="7586"/>
                      <a:pt x="2358" y="7514"/>
                      <a:pt x="2620" y="7443"/>
                    </a:cubicBezTo>
                    <a:cubicBezTo>
                      <a:pt x="3096" y="7252"/>
                      <a:pt x="3668" y="6967"/>
                      <a:pt x="4192" y="6538"/>
                    </a:cubicBezTo>
                    <a:cubicBezTo>
                      <a:pt x="4454" y="6324"/>
                      <a:pt x="4763" y="6133"/>
                      <a:pt x="5001" y="5895"/>
                    </a:cubicBezTo>
                    <a:lnTo>
                      <a:pt x="5502" y="11420"/>
                    </a:lnTo>
                    <a:cubicBezTo>
                      <a:pt x="5525" y="11658"/>
                      <a:pt x="5716" y="11849"/>
                      <a:pt x="5954" y="11849"/>
                    </a:cubicBezTo>
                    <a:cubicBezTo>
                      <a:pt x="6192" y="11849"/>
                      <a:pt x="6407" y="11658"/>
                      <a:pt x="6407" y="11420"/>
                    </a:cubicBezTo>
                    <a:lnTo>
                      <a:pt x="6549" y="9920"/>
                    </a:lnTo>
                    <a:cubicBezTo>
                      <a:pt x="6549" y="9824"/>
                      <a:pt x="6478" y="9729"/>
                      <a:pt x="6407" y="9729"/>
                    </a:cubicBezTo>
                    <a:cubicBezTo>
                      <a:pt x="6311" y="9729"/>
                      <a:pt x="6216" y="9777"/>
                      <a:pt x="6216" y="9872"/>
                    </a:cubicBezTo>
                    <a:lnTo>
                      <a:pt x="6073" y="11396"/>
                    </a:lnTo>
                    <a:cubicBezTo>
                      <a:pt x="6073" y="11491"/>
                      <a:pt x="5978" y="11491"/>
                      <a:pt x="5954" y="11491"/>
                    </a:cubicBezTo>
                    <a:cubicBezTo>
                      <a:pt x="5930" y="11491"/>
                      <a:pt x="5835" y="11491"/>
                      <a:pt x="5835" y="11396"/>
                    </a:cubicBezTo>
                    <a:lnTo>
                      <a:pt x="5597" y="8657"/>
                    </a:lnTo>
                    <a:cubicBezTo>
                      <a:pt x="5716" y="8657"/>
                      <a:pt x="5835" y="8681"/>
                      <a:pt x="5954" y="8681"/>
                    </a:cubicBezTo>
                    <a:cubicBezTo>
                      <a:pt x="6073" y="8681"/>
                      <a:pt x="6192" y="8681"/>
                      <a:pt x="6311" y="8657"/>
                    </a:cubicBezTo>
                    <a:lnTo>
                      <a:pt x="6311" y="8657"/>
                    </a:lnTo>
                    <a:lnTo>
                      <a:pt x="6264" y="9038"/>
                    </a:lnTo>
                    <a:cubicBezTo>
                      <a:pt x="6264" y="9134"/>
                      <a:pt x="6335" y="9229"/>
                      <a:pt x="6430" y="9229"/>
                    </a:cubicBezTo>
                    <a:cubicBezTo>
                      <a:pt x="6526" y="9229"/>
                      <a:pt x="6597" y="9158"/>
                      <a:pt x="6597" y="9086"/>
                    </a:cubicBezTo>
                    <a:lnTo>
                      <a:pt x="6907" y="5895"/>
                    </a:lnTo>
                    <a:cubicBezTo>
                      <a:pt x="7145" y="6133"/>
                      <a:pt x="7407" y="6347"/>
                      <a:pt x="7716" y="6538"/>
                    </a:cubicBezTo>
                    <a:cubicBezTo>
                      <a:pt x="8240" y="6943"/>
                      <a:pt x="8812" y="7252"/>
                      <a:pt x="9288" y="7443"/>
                    </a:cubicBezTo>
                    <a:cubicBezTo>
                      <a:pt x="9550" y="7538"/>
                      <a:pt x="9764" y="7586"/>
                      <a:pt x="9931" y="7586"/>
                    </a:cubicBezTo>
                    <a:cubicBezTo>
                      <a:pt x="10145" y="7586"/>
                      <a:pt x="10288" y="7538"/>
                      <a:pt x="10384" y="7419"/>
                    </a:cubicBezTo>
                    <a:cubicBezTo>
                      <a:pt x="10741" y="6895"/>
                      <a:pt x="9788" y="5895"/>
                      <a:pt x="8740" y="5109"/>
                    </a:cubicBezTo>
                    <a:cubicBezTo>
                      <a:pt x="8335" y="4823"/>
                      <a:pt x="7907" y="4561"/>
                      <a:pt x="7526" y="4371"/>
                    </a:cubicBezTo>
                    <a:cubicBezTo>
                      <a:pt x="8240" y="4109"/>
                      <a:pt x="9050" y="3633"/>
                      <a:pt x="9883" y="3013"/>
                    </a:cubicBezTo>
                    <a:cubicBezTo>
                      <a:pt x="10860" y="2228"/>
                      <a:pt x="11574" y="1466"/>
                      <a:pt x="11812" y="894"/>
                    </a:cubicBezTo>
                    <a:cubicBezTo>
                      <a:pt x="12003" y="584"/>
                      <a:pt x="12003" y="370"/>
                      <a:pt x="11884" y="227"/>
                    </a:cubicBezTo>
                    <a:cubicBezTo>
                      <a:pt x="11765" y="78"/>
                      <a:pt x="11581" y="4"/>
                      <a:pt x="11337" y="4"/>
                    </a:cubicBezTo>
                    <a:cubicBezTo>
                      <a:pt x="11191" y="4"/>
                      <a:pt x="11024" y="31"/>
                      <a:pt x="10836" y="84"/>
                    </a:cubicBezTo>
                    <a:cubicBezTo>
                      <a:pt x="10384" y="203"/>
                      <a:pt x="9812" y="441"/>
                      <a:pt x="9264" y="799"/>
                    </a:cubicBezTo>
                    <a:cubicBezTo>
                      <a:pt x="9169" y="846"/>
                      <a:pt x="9145" y="942"/>
                      <a:pt x="9193" y="1037"/>
                    </a:cubicBezTo>
                    <a:cubicBezTo>
                      <a:pt x="9236" y="1095"/>
                      <a:pt x="9279" y="1126"/>
                      <a:pt x="9328" y="1126"/>
                    </a:cubicBezTo>
                    <a:cubicBezTo>
                      <a:pt x="9360" y="1126"/>
                      <a:pt x="9393" y="1113"/>
                      <a:pt x="9431" y="1084"/>
                    </a:cubicBezTo>
                    <a:cubicBezTo>
                      <a:pt x="10353" y="555"/>
                      <a:pt x="11005" y="357"/>
                      <a:pt x="11345" y="357"/>
                    </a:cubicBezTo>
                    <a:cubicBezTo>
                      <a:pt x="11479" y="357"/>
                      <a:pt x="11564" y="388"/>
                      <a:pt x="11598" y="441"/>
                    </a:cubicBezTo>
                    <a:cubicBezTo>
                      <a:pt x="11670" y="537"/>
                      <a:pt x="11646" y="656"/>
                      <a:pt x="11574" y="775"/>
                    </a:cubicBezTo>
                    <a:cubicBezTo>
                      <a:pt x="11193" y="1775"/>
                      <a:pt x="8693" y="3799"/>
                      <a:pt x="7073" y="4204"/>
                    </a:cubicBezTo>
                    <a:cubicBezTo>
                      <a:pt x="6899" y="4141"/>
                      <a:pt x="6745" y="4119"/>
                      <a:pt x="6613" y="4119"/>
                    </a:cubicBezTo>
                    <a:cubicBezTo>
                      <a:pt x="6547" y="4119"/>
                      <a:pt x="6486" y="4125"/>
                      <a:pt x="6430" y="4133"/>
                    </a:cubicBezTo>
                    <a:lnTo>
                      <a:pt x="6430" y="3990"/>
                    </a:lnTo>
                    <a:cubicBezTo>
                      <a:pt x="6454" y="3871"/>
                      <a:pt x="6478" y="3752"/>
                      <a:pt x="6573" y="3609"/>
                    </a:cubicBezTo>
                    <a:cubicBezTo>
                      <a:pt x="6692" y="3394"/>
                      <a:pt x="6883" y="3156"/>
                      <a:pt x="7121" y="2894"/>
                    </a:cubicBezTo>
                    <a:lnTo>
                      <a:pt x="7145" y="2847"/>
                    </a:lnTo>
                    <a:cubicBezTo>
                      <a:pt x="7526" y="2442"/>
                      <a:pt x="8074" y="1989"/>
                      <a:pt x="8717" y="1513"/>
                    </a:cubicBezTo>
                    <a:cubicBezTo>
                      <a:pt x="8812" y="1466"/>
                      <a:pt x="8812" y="1370"/>
                      <a:pt x="8740" y="1275"/>
                    </a:cubicBezTo>
                    <a:cubicBezTo>
                      <a:pt x="8715" y="1224"/>
                      <a:pt x="8676" y="1200"/>
                      <a:pt x="8630" y="1200"/>
                    </a:cubicBezTo>
                    <a:cubicBezTo>
                      <a:pt x="8591" y="1200"/>
                      <a:pt x="8546" y="1218"/>
                      <a:pt x="8502" y="1251"/>
                    </a:cubicBezTo>
                    <a:cubicBezTo>
                      <a:pt x="7907" y="1656"/>
                      <a:pt x="7407" y="2085"/>
                      <a:pt x="7002" y="2490"/>
                    </a:cubicBezTo>
                    <a:cubicBezTo>
                      <a:pt x="6907" y="2394"/>
                      <a:pt x="6811" y="2347"/>
                      <a:pt x="6692" y="2275"/>
                    </a:cubicBezTo>
                    <a:cubicBezTo>
                      <a:pt x="7026" y="2037"/>
                      <a:pt x="7240" y="1680"/>
                      <a:pt x="7240" y="1275"/>
                    </a:cubicBezTo>
                    <a:cubicBezTo>
                      <a:pt x="7240" y="584"/>
                      <a:pt x="6668" y="37"/>
                      <a:pt x="5978" y="37"/>
                    </a:cubicBezTo>
                    <a:cubicBezTo>
                      <a:pt x="5287" y="37"/>
                      <a:pt x="4740" y="584"/>
                      <a:pt x="4740" y="1275"/>
                    </a:cubicBezTo>
                    <a:cubicBezTo>
                      <a:pt x="4740" y="1680"/>
                      <a:pt x="4930" y="2085"/>
                      <a:pt x="5263" y="2275"/>
                    </a:cubicBezTo>
                    <a:cubicBezTo>
                      <a:pt x="5168" y="2347"/>
                      <a:pt x="5049" y="2394"/>
                      <a:pt x="4978" y="2490"/>
                    </a:cubicBezTo>
                    <a:cubicBezTo>
                      <a:pt x="4573" y="2109"/>
                      <a:pt x="4144" y="1727"/>
                      <a:pt x="3620" y="1370"/>
                    </a:cubicBezTo>
                    <a:cubicBezTo>
                      <a:pt x="2589" y="606"/>
                      <a:pt x="1399" y="1"/>
                      <a:pt x="673"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14;p137">
                <a:extLst>
                  <a:ext uri="{FF2B5EF4-FFF2-40B4-BE49-F238E27FC236}">
                    <a16:creationId xmlns:a16="http://schemas.microsoft.com/office/drawing/2014/main" id="{6AC31AA6-24DF-0344-86DA-935A6BED89F2}"/>
                  </a:ext>
                </a:extLst>
              </p:cNvPr>
              <p:cNvSpPr/>
              <p:nvPr/>
            </p:nvSpPr>
            <p:spPr>
              <a:xfrm rot="1456468">
                <a:off x="2725774" y="1045947"/>
                <a:ext cx="192406" cy="267655"/>
              </a:xfrm>
              <a:custGeom>
                <a:avLst/>
                <a:gdLst/>
                <a:ahLst/>
                <a:cxnLst/>
                <a:rect l="l" t="t" r="r" b="b"/>
                <a:pathLst>
                  <a:path w="8431" h="11859" extrusionOk="0">
                    <a:moveTo>
                      <a:pt x="4215" y="5810"/>
                    </a:moveTo>
                    <a:cubicBezTo>
                      <a:pt x="4358" y="6215"/>
                      <a:pt x="4572" y="6596"/>
                      <a:pt x="4858" y="6953"/>
                    </a:cubicBezTo>
                    <a:lnTo>
                      <a:pt x="3525" y="6953"/>
                    </a:lnTo>
                    <a:cubicBezTo>
                      <a:pt x="3810" y="6596"/>
                      <a:pt x="4048" y="6215"/>
                      <a:pt x="4215" y="5810"/>
                    </a:cubicBezTo>
                    <a:close/>
                    <a:moveTo>
                      <a:pt x="5168" y="7310"/>
                    </a:moveTo>
                    <a:cubicBezTo>
                      <a:pt x="5430" y="7572"/>
                      <a:pt x="5692" y="7810"/>
                      <a:pt x="5954" y="8025"/>
                    </a:cubicBezTo>
                    <a:lnTo>
                      <a:pt x="2429" y="8025"/>
                    </a:lnTo>
                    <a:cubicBezTo>
                      <a:pt x="2691" y="7810"/>
                      <a:pt x="2977" y="7572"/>
                      <a:pt x="3215" y="7310"/>
                    </a:cubicBezTo>
                    <a:close/>
                    <a:moveTo>
                      <a:pt x="3520" y="4382"/>
                    </a:moveTo>
                    <a:cubicBezTo>
                      <a:pt x="3598" y="4382"/>
                      <a:pt x="3671" y="4390"/>
                      <a:pt x="3739" y="4405"/>
                    </a:cubicBezTo>
                    <a:cubicBezTo>
                      <a:pt x="3787" y="4453"/>
                      <a:pt x="3858" y="4476"/>
                      <a:pt x="3882" y="4500"/>
                    </a:cubicBezTo>
                    <a:cubicBezTo>
                      <a:pt x="4001" y="4619"/>
                      <a:pt x="4048" y="4810"/>
                      <a:pt x="4048" y="5048"/>
                    </a:cubicBezTo>
                    <a:cubicBezTo>
                      <a:pt x="4048" y="5143"/>
                      <a:pt x="4025" y="5215"/>
                      <a:pt x="4025" y="5334"/>
                    </a:cubicBezTo>
                    <a:cubicBezTo>
                      <a:pt x="4025" y="5405"/>
                      <a:pt x="4001" y="5429"/>
                      <a:pt x="4001" y="5500"/>
                    </a:cubicBezTo>
                    <a:cubicBezTo>
                      <a:pt x="3977" y="5572"/>
                      <a:pt x="3929" y="5643"/>
                      <a:pt x="3906" y="5739"/>
                    </a:cubicBezTo>
                    <a:cubicBezTo>
                      <a:pt x="3739" y="6143"/>
                      <a:pt x="3453" y="6596"/>
                      <a:pt x="3096" y="7001"/>
                    </a:cubicBezTo>
                    <a:cubicBezTo>
                      <a:pt x="3072" y="7048"/>
                      <a:pt x="3048" y="7096"/>
                      <a:pt x="2977" y="7120"/>
                    </a:cubicBezTo>
                    <a:lnTo>
                      <a:pt x="2929" y="7191"/>
                    </a:lnTo>
                    <a:lnTo>
                      <a:pt x="2905" y="7215"/>
                    </a:lnTo>
                    <a:lnTo>
                      <a:pt x="2858" y="7239"/>
                    </a:lnTo>
                    <a:cubicBezTo>
                      <a:pt x="2596" y="7453"/>
                      <a:pt x="2358" y="7644"/>
                      <a:pt x="2120" y="7810"/>
                    </a:cubicBezTo>
                    <a:cubicBezTo>
                      <a:pt x="1953" y="7930"/>
                      <a:pt x="1762" y="8025"/>
                      <a:pt x="1596" y="8120"/>
                    </a:cubicBezTo>
                    <a:cubicBezTo>
                      <a:pt x="1369" y="8203"/>
                      <a:pt x="1167" y="8245"/>
                      <a:pt x="997" y="8245"/>
                    </a:cubicBezTo>
                    <a:cubicBezTo>
                      <a:pt x="828" y="8245"/>
                      <a:pt x="691" y="8203"/>
                      <a:pt x="595" y="8120"/>
                    </a:cubicBezTo>
                    <a:cubicBezTo>
                      <a:pt x="405" y="7930"/>
                      <a:pt x="357" y="7572"/>
                      <a:pt x="524" y="7120"/>
                    </a:cubicBezTo>
                    <a:cubicBezTo>
                      <a:pt x="667" y="6620"/>
                      <a:pt x="1000" y="6096"/>
                      <a:pt x="1429" y="5572"/>
                    </a:cubicBezTo>
                    <a:cubicBezTo>
                      <a:pt x="1905" y="5048"/>
                      <a:pt x="2453" y="4691"/>
                      <a:pt x="2905" y="4500"/>
                    </a:cubicBezTo>
                    <a:lnTo>
                      <a:pt x="2929" y="4500"/>
                    </a:lnTo>
                    <a:cubicBezTo>
                      <a:pt x="3157" y="4419"/>
                      <a:pt x="3352" y="4382"/>
                      <a:pt x="3520" y="4382"/>
                    </a:cubicBezTo>
                    <a:close/>
                    <a:moveTo>
                      <a:pt x="5018" y="4382"/>
                    </a:moveTo>
                    <a:cubicBezTo>
                      <a:pt x="5184" y="4382"/>
                      <a:pt x="5385" y="4419"/>
                      <a:pt x="5596" y="4500"/>
                    </a:cubicBezTo>
                    <a:lnTo>
                      <a:pt x="5644" y="4500"/>
                    </a:lnTo>
                    <a:cubicBezTo>
                      <a:pt x="6073" y="4691"/>
                      <a:pt x="6597" y="5048"/>
                      <a:pt x="7097" y="5572"/>
                    </a:cubicBezTo>
                    <a:cubicBezTo>
                      <a:pt x="7549" y="6072"/>
                      <a:pt x="7859" y="6620"/>
                      <a:pt x="8026" y="7120"/>
                    </a:cubicBezTo>
                    <a:cubicBezTo>
                      <a:pt x="8049" y="7548"/>
                      <a:pt x="8026" y="7930"/>
                      <a:pt x="7835" y="8120"/>
                    </a:cubicBezTo>
                    <a:cubicBezTo>
                      <a:pt x="7728" y="8203"/>
                      <a:pt x="7585" y="8245"/>
                      <a:pt x="7418" y="8245"/>
                    </a:cubicBezTo>
                    <a:cubicBezTo>
                      <a:pt x="7252" y="8245"/>
                      <a:pt x="7061" y="8203"/>
                      <a:pt x="6859" y="8120"/>
                    </a:cubicBezTo>
                    <a:cubicBezTo>
                      <a:pt x="6668" y="8049"/>
                      <a:pt x="6501" y="7930"/>
                      <a:pt x="6311" y="7810"/>
                    </a:cubicBezTo>
                    <a:cubicBezTo>
                      <a:pt x="6287" y="7787"/>
                      <a:pt x="6263" y="7787"/>
                      <a:pt x="6239" y="7763"/>
                    </a:cubicBezTo>
                    <a:cubicBezTo>
                      <a:pt x="6239" y="7763"/>
                      <a:pt x="6192" y="7763"/>
                      <a:pt x="6192" y="7715"/>
                    </a:cubicBezTo>
                    <a:cubicBezTo>
                      <a:pt x="6192" y="7715"/>
                      <a:pt x="6168" y="7715"/>
                      <a:pt x="6168" y="7691"/>
                    </a:cubicBezTo>
                    <a:cubicBezTo>
                      <a:pt x="6168" y="7691"/>
                      <a:pt x="6144" y="7691"/>
                      <a:pt x="6144" y="7668"/>
                    </a:cubicBezTo>
                    <a:cubicBezTo>
                      <a:pt x="6001" y="7572"/>
                      <a:pt x="5882" y="7453"/>
                      <a:pt x="5763" y="7334"/>
                    </a:cubicBezTo>
                    <a:lnTo>
                      <a:pt x="5668" y="7239"/>
                    </a:lnTo>
                    <a:lnTo>
                      <a:pt x="5644" y="7215"/>
                    </a:lnTo>
                    <a:lnTo>
                      <a:pt x="5596" y="7191"/>
                    </a:lnTo>
                    <a:cubicBezTo>
                      <a:pt x="5573" y="7144"/>
                      <a:pt x="5573" y="7120"/>
                      <a:pt x="5549" y="7120"/>
                    </a:cubicBezTo>
                    <a:lnTo>
                      <a:pt x="5430" y="7001"/>
                    </a:lnTo>
                    <a:cubicBezTo>
                      <a:pt x="5073" y="6596"/>
                      <a:pt x="4763" y="6143"/>
                      <a:pt x="4620" y="5715"/>
                    </a:cubicBezTo>
                    <a:cubicBezTo>
                      <a:pt x="4596" y="5643"/>
                      <a:pt x="4572" y="5548"/>
                      <a:pt x="4525" y="5477"/>
                    </a:cubicBezTo>
                    <a:cubicBezTo>
                      <a:pt x="4525" y="5429"/>
                      <a:pt x="4501" y="5405"/>
                      <a:pt x="4501" y="5334"/>
                    </a:cubicBezTo>
                    <a:cubicBezTo>
                      <a:pt x="4477" y="5215"/>
                      <a:pt x="4477" y="5119"/>
                      <a:pt x="4477" y="5048"/>
                    </a:cubicBezTo>
                    <a:cubicBezTo>
                      <a:pt x="4477" y="4810"/>
                      <a:pt x="4525" y="4619"/>
                      <a:pt x="4644" y="4500"/>
                    </a:cubicBezTo>
                    <a:cubicBezTo>
                      <a:pt x="4691" y="4476"/>
                      <a:pt x="4739" y="4453"/>
                      <a:pt x="4811" y="4405"/>
                    </a:cubicBezTo>
                    <a:cubicBezTo>
                      <a:pt x="4871" y="4390"/>
                      <a:pt x="4941" y="4382"/>
                      <a:pt x="5018" y="4382"/>
                    </a:cubicBezTo>
                    <a:close/>
                    <a:moveTo>
                      <a:pt x="5954" y="8382"/>
                    </a:moveTo>
                    <a:cubicBezTo>
                      <a:pt x="5954" y="8620"/>
                      <a:pt x="5930" y="8834"/>
                      <a:pt x="5882" y="9073"/>
                    </a:cubicBezTo>
                    <a:lnTo>
                      <a:pt x="2501" y="9073"/>
                    </a:lnTo>
                    <a:cubicBezTo>
                      <a:pt x="2477" y="8858"/>
                      <a:pt x="2453" y="8620"/>
                      <a:pt x="2429" y="8382"/>
                    </a:cubicBezTo>
                    <a:close/>
                    <a:moveTo>
                      <a:pt x="5811" y="9382"/>
                    </a:moveTo>
                    <a:cubicBezTo>
                      <a:pt x="5763" y="9668"/>
                      <a:pt x="5668" y="9906"/>
                      <a:pt x="5573" y="10097"/>
                    </a:cubicBezTo>
                    <a:lnTo>
                      <a:pt x="4501" y="10097"/>
                    </a:lnTo>
                    <a:cubicBezTo>
                      <a:pt x="4358" y="10263"/>
                      <a:pt x="4430" y="10430"/>
                      <a:pt x="4596" y="10430"/>
                    </a:cubicBezTo>
                    <a:lnTo>
                      <a:pt x="5430" y="10430"/>
                    </a:lnTo>
                    <a:cubicBezTo>
                      <a:pt x="5430" y="10454"/>
                      <a:pt x="5382" y="10454"/>
                      <a:pt x="5382" y="10501"/>
                    </a:cubicBezTo>
                    <a:cubicBezTo>
                      <a:pt x="5073" y="11121"/>
                      <a:pt x="4620" y="11478"/>
                      <a:pt x="4191" y="11478"/>
                    </a:cubicBezTo>
                    <a:cubicBezTo>
                      <a:pt x="3787" y="11478"/>
                      <a:pt x="3334" y="11121"/>
                      <a:pt x="3001" y="10501"/>
                    </a:cubicBezTo>
                    <a:cubicBezTo>
                      <a:pt x="3001" y="10454"/>
                      <a:pt x="2977" y="10454"/>
                      <a:pt x="2977" y="10430"/>
                    </a:cubicBezTo>
                    <a:lnTo>
                      <a:pt x="3906" y="10430"/>
                    </a:lnTo>
                    <a:cubicBezTo>
                      <a:pt x="4048" y="10287"/>
                      <a:pt x="3953" y="10097"/>
                      <a:pt x="3810" y="10097"/>
                    </a:cubicBezTo>
                    <a:lnTo>
                      <a:pt x="2834" y="10097"/>
                    </a:lnTo>
                    <a:cubicBezTo>
                      <a:pt x="2739" y="9906"/>
                      <a:pt x="2691" y="9620"/>
                      <a:pt x="2596" y="9382"/>
                    </a:cubicBezTo>
                    <a:close/>
                    <a:moveTo>
                      <a:pt x="2444" y="1"/>
                    </a:moveTo>
                    <a:cubicBezTo>
                      <a:pt x="2229" y="1"/>
                      <a:pt x="2007" y="66"/>
                      <a:pt x="1786" y="214"/>
                    </a:cubicBezTo>
                    <a:cubicBezTo>
                      <a:pt x="1715" y="285"/>
                      <a:pt x="1667" y="357"/>
                      <a:pt x="1738" y="452"/>
                    </a:cubicBezTo>
                    <a:cubicBezTo>
                      <a:pt x="1770" y="515"/>
                      <a:pt x="1823" y="547"/>
                      <a:pt x="1883" y="547"/>
                    </a:cubicBezTo>
                    <a:cubicBezTo>
                      <a:pt x="1913" y="547"/>
                      <a:pt x="1945" y="539"/>
                      <a:pt x="1977" y="523"/>
                    </a:cubicBezTo>
                    <a:cubicBezTo>
                      <a:pt x="2141" y="404"/>
                      <a:pt x="2306" y="350"/>
                      <a:pt x="2458" y="350"/>
                    </a:cubicBezTo>
                    <a:cubicBezTo>
                      <a:pt x="2549" y="350"/>
                      <a:pt x="2635" y="369"/>
                      <a:pt x="2715" y="404"/>
                    </a:cubicBezTo>
                    <a:cubicBezTo>
                      <a:pt x="3144" y="547"/>
                      <a:pt x="3406" y="1071"/>
                      <a:pt x="3501" y="1285"/>
                    </a:cubicBezTo>
                    <a:cubicBezTo>
                      <a:pt x="2786" y="1595"/>
                      <a:pt x="2262" y="2309"/>
                      <a:pt x="2262" y="3143"/>
                    </a:cubicBezTo>
                    <a:cubicBezTo>
                      <a:pt x="2262" y="3524"/>
                      <a:pt x="2381" y="3905"/>
                      <a:pt x="2596" y="4238"/>
                    </a:cubicBezTo>
                    <a:cubicBezTo>
                      <a:pt x="2120" y="4453"/>
                      <a:pt x="1643" y="4834"/>
                      <a:pt x="1191" y="5310"/>
                    </a:cubicBezTo>
                    <a:cubicBezTo>
                      <a:pt x="714" y="5834"/>
                      <a:pt x="357" y="6429"/>
                      <a:pt x="191" y="7001"/>
                    </a:cubicBezTo>
                    <a:cubicBezTo>
                      <a:pt x="0" y="7596"/>
                      <a:pt x="95" y="8072"/>
                      <a:pt x="405" y="8334"/>
                    </a:cubicBezTo>
                    <a:cubicBezTo>
                      <a:pt x="572" y="8501"/>
                      <a:pt x="786" y="8573"/>
                      <a:pt x="1048" y="8573"/>
                    </a:cubicBezTo>
                    <a:cubicBezTo>
                      <a:pt x="1262" y="8573"/>
                      <a:pt x="1500" y="8525"/>
                      <a:pt x="1762" y="8430"/>
                    </a:cubicBezTo>
                    <a:lnTo>
                      <a:pt x="2120" y="8263"/>
                    </a:lnTo>
                    <a:cubicBezTo>
                      <a:pt x="2262" y="10335"/>
                      <a:pt x="3167" y="11859"/>
                      <a:pt x="4263" y="11859"/>
                    </a:cubicBezTo>
                    <a:cubicBezTo>
                      <a:pt x="5358" y="11859"/>
                      <a:pt x="6263" y="10335"/>
                      <a:pt x="6406" y="8263"/>
                    </a:cubicBezTo>
                    <a:lnTo>
                      <a:pt x="6763" y="8430"/>
                    </a:lnTo>
                    <a:cubicBezTo>
                      <a:pt x="7025" y="8549"/>
                      <a:pt x="7263" y="8573"/>
                      <a:pt x="7478" y="8573"/>
                    </a:cubicBezTo>
                    <a:cubicBezTo>
                      <a:pt x="7740" y="8573"/>
                      <a:pt x="7954" y="8501"/>
                      <a:pt x="8145" y="8334"/>
                    </a:cubicBezTo>
                    <a:cubicBezTo>
                      <a:pt x="8383" y="8072"/>
                      <a:pt x="8430" y="7596"/>
                      <a:pt x="8264" y="7001"/>
                    </a:cubicBezTo>
                    <a:cubicBezTo>
                      <a:pt x="8097" y="6453"/>
                      <a:pt x="7740" y="5858"/>
                      <a:pt x="7240" y="5310"/>
                    </a:cubicBezTo>
                    <a:cubicBezTo>
                      <a:pt x="6787" y="4810"/>
                      <a:pt x="6311" y="4453"/>
                      <a:pt x="5835" y="4238"/>
                    </a:cubicBezTo>
                    <a:cubicBezTo>
                      <a:pt x="6025" y="3976"/>
                      <a:pt x="6144" y="3667"/>
                      <a:pt x="6168" y="3357"/>
                    </a:cubicBezTo>
                    <a:cubicBezTo>
                      <a:pt x="6168" y="3262"/>
                      <a:pt x="6120" y="3167"/>
                      <a:pt x="6025" y="3167"/>
                    </a:cubicBezTo>
                    <a:cubicBezTo>
                      <a:pt x="5930" y="3167"/>
                      <a:pt x="5835" y="3214"/>
                      <a:pt x="5835" y="3310"/>
                    </a:cubicBezTo>
                    <a:cubicBezTo>
                      <a:pt x="5811" y="3619"/>
                      <a:pt x="5692" y="3881"/>
                      <a:pt x="5549" y="4119"/>
                    </a:cubicBezTo>
                    <a:cubicBezTo>
                      <a:pt x="5339" y="4043"/>
                      <a:pt x="5149" y="4009"/>
                      <a:pt x="4979" y="4009"/>
                    </a:cubicBezTo>
                    <a:cubicBezTo>
                      <a:pt x="4724" y="4009"/>
                      <a:pt x="4515" y="4086"/>
                      <a:pt x="4358" y="4214"/>
                    </a:cubicBezTo>
                    <a:lnTo>
                      <a:pt x="4239" y="4334"/>
                    </a:lnTo>
                    <a:cubicBezTo>
                      <a:pt x="4215" y="4262"/>
                      <a:pt x="4168" y="4238"/>
                      <a:pt x="4120" y="4214"/>
                    </a:cubicBezTo>
                    <a:cubicBezTo>
                      <a:pt x="3964" y="4073"/>
                      <a:pt x="3749" y="4007"/>
                      <a:pt x="3496" y="4007"/>
                    </a:cubicBezTo>
                    <a:cubicBezTo>
                      <a:pt x="3323" y="4007"/>
                      <a:pt x="3132" y="4038"/>
                      <a:pt x="2929" y="4095"/>
                    </a:cubicBezTo>
                    <a:cubicBezTo>
                      <a:pt x="2715" y="3833"/>
                      <a:pt x="2596" y="3452"/>
                      <a:pt x="2596" y="3119"/>
                    </a:cubicBezTo>
                    <a:cubicBezTo>
                      <a:pt x="2596" y="2190"/>
                      <a:pt x="3334" y="1428"/>
                      <a:pt x="4263" y="1428"/>
                    </a:cubicBezTo>
                    <a:cubicBezTo>
                      <a:pt x="4953" y="1428"/>
                      <a:pt x="5573" y="1881"/>
                      <a:pt x="5811" y="2547"/>
                    </a:cubicBezTo>
                    <a:cubicBezTo>
                      <a:pt x="5831" y="2609"/>
                      <a:pt x="5906" y="2671"/>
                      <a:pt x="5987" y="2671"/>
                    </a:cubicBezTo>
                    <a:cubicBezTo>
                      <a:pt x="6000" y="2671"/>
                      <a:pt x="6012" y="2670"/>
                      <a:pt x="6025" y="2667"/>
                    </a:cubicBezTo>
                    <a:cubicBezTo>
                      <a:pt x="6120" y="2619"/>
                      <a:pt x="6168" y="2547"/>
                      <a:pt x="6144" y="2452"/>
                    </a:cubicBezTo>
                    <a:cubicBezTo>
                      <a:pt x="5954" y="1904"/>
                      <a:pt x="5549" y="1500"/>
                      <a:pt x="5049" y="1285"/>
                    </a:cubicBezTo>
                    <a:cubicBezTo>
                      <a:pt x="5120" y="1047"/>
                      <a:pt x="5406" y="547"/>
                      <a:pt x="5811" y="404"/>
                    </a:cubicBezTo>
                    <a:cubicBezTo>
                      <a:pt x="5899" y="369"/>
                      <a:pt x="5988" y="350"/>
                      <a:pt x="6078" y="350"/>
                    </a:cubicBezTo>
                    <a:cubicBezTo>
                      <a:pt x="6230" y="350"/>
                      <a:pt x="6385" y="404"/>
                      <a:pt x="6549" y="523"/>
                    </a:cubicBezTo>
                    <a:cubicBezTo>
                      <a:pt x="6581" y="539"/>
                      <a:pt x="6613" y="547"/>
                      <a:pt x="6643" y="547"/>
                    </a:cubicBezTo>
                    <a:cubicBezTo>
                      <a:pt x="6702" y="547"/>
                      <a:pt x="6755" y="515"/>
                      <a:pt x="6787" y="452"/>
                    </a:cubicBezTo>
                    <a:cubicBezTo>
                      <a:pt x="6859" y="357"/>
                      <a:pt x="6835" y="285"/>
                      <a:pt x="6740" y="214"/>
                    </a:cubicBezTo>
                    <a:cubicBezTo>
                      <a:pt x="6510" y="76"/>
                      <a:pt x="6280" y="7"/>
                      <a:pt x="6057" y="7"/>
                    </a:cubicBezTo>
                    <a:cubicBezTo>
                      <a:pt x="5933" y="7"/>
                      <a:pt x="5811" y="28"/>
                      <a:pt x="5692" y="71"/>
                    </a:cubicBezTo>
                    <a:cubicBezTo>
                      <a:pt x="5120" y="285"/>
                      <a:pt x="4811" y="928"/>
                      <a:pt x="4715" y="1190"/>
                    </a:cubicBezTo>
                    <a:cubicBezTo>
                      <a:pt x="4572" y="1166"/>
                      <a:pt x="4406" y="1142"/>
                      <a:pt x="4263" y="1142"/>
                    </a:cubicBezTo>
                    <a:cubicBezTo>
                      <a:pt x="4120" y="1142"/>
                      <a:pt x="3977" y="1166"/>
                      <a:pt x="3810" y="1190"/>
                    </a:cubicBezTo>
                    <a:cubicBezTo>
                      <a:pt x="3691" y="928"/>
                      <a:pt x="3406" y="285"/>
                      <a:pt x="2834" y="71"/>
                    </a:cubicBezTo>
                    <a:cubicBezTo>
                      <a:pt x="2707" y="25"/>
                      <a:pt x="2577" y="1"/>
                      <a:pt x="2444"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441;p155">
                <a:extLst>
                  <a:ext uri="{FF2B5EF4-FFF2-40B4-BE49-F238E27FC236}">
                    <a16:creationId xmlns:a16="http://schemas.microsoft.com/office/drawing/2014/main" id="{BE1632E8-DA82-654B-8416-23EA8C99CF0D}"/>
                  </a:ext>
                </a:extLst>
              </p:cNvPr>
              <p:cNvSpPr/>
              <p:nvPr/>
            </p:nvSpPr>
            <p:spPr>
              <a:xfrm>
                <a:off x="2409140" y="969085"/>
                <a:ext cx="270122" cy="255631"/>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grpFill/>
              <a:ln w="0">
                <a:solidFill>
                  <a:schemeClr val="accent6">
                    <a:alpha val="33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7" name="Skupina 26">
            <a:extLst>
              <a:ext uri="{FF2B5EF4-FFF2-40B4-BE49-F238E27FC236}">
                <a16:creationId xmlns:a16="http://schemas.microsoft.com/office/drawing/2014/main" id="{E0A1D0F0-A8FE-3B40-A4DB-617A428264F5}"/>
              </a:ext>
            </a:extLst>
          </p:cNvPr>
          <p:cNvGrpSpPr/>
          <p:nvPr/>
        </p:nvGrpSpPr>
        <p:grpSpPr>
          <a:xfrm>
            <a:off x="8384827" y="1429871"/>
            <a:ext cx="193446" cy="2945767"/>
            <a:chOff x="8387380" y="1429871"/>
            <a:chExt cx="193446" cy="2945767"/>
          </a:xfrm>
        </p:grpSpPr>
        <p:sp>
          <p:nvSpPr>
            <p:cNvPr id="25" name="Obdélník 24">
              <a:extLst>
                <a:ext uri="{FF2B5EF4-FFF2-40B4-BE49-F238E27FC236}">
                  <a16:creationId xmlns:a16="http://schemas.microsoft.com/office/drawing/2014/main" id="{FD034DB9-6101-594F-A84D-BDBDFDB97A30}"/>
                </a:ext>
              </a:extLst>
            </p:cNvPr>
            <p:cNvSpPr/>
            <p:nvPr/>
          </p:nvSpPr>
          <p:spPr>
            <a:xfrm>
              <a:off x="8387380" y="1429871"/>
              <a:ext cx="125249" cy="2898827"/>
            </a:xfrm>
            <a:prstGeom prst="rect">
              <a:avLst/>
            </a:prstGeom>
            <a:solidFill>
              <a:srgbClr val="F4E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47" name="Google Shape;22;p2">
              <a:extLst>
                <a:ext uri="{FF2B5EF4-FFF2-40B4-BE49-F238E27FC236}">
                  <a16:creationId xmlns:a16="http://schemas.microsoft.com/office/drawing/2014/main" id="{D762E2EB-A4C0-8542-A8F4-D42CAB5D0112}"/>
                </a:ext>
              </a:extLst>
            </p:cNvPr>
            <p:cNvPicPr preferRelativeResize="0"/>
            <p:nvPr/>
          </p:nvPicPr>
          <p:blipFill rotWithShape="1">
            <a:blip r:embed="rId3">
              <a:alphaModFix/>
            </a:blip>
            <a:srcRect l="91640" t="27800" r="6289" b="15842"/>
            <a:stretch/>
          </p:blipFill>
          <p:spPr>
            <a:xfrm>
              <a:off x="8391355" y="1476811"/>
              <a:ext cx="189471" cy="2898827"/>
            </a:xfrm>
            <a:prstGeom prst="rect">
              <a:avLst/>
            </a:prstGeom>
            <a:noFill/>
            <a:ln>
              <a:noFill/>
            </a:ln>
          </p:spPr>
        </p:pic>
      </p:grpSp>
      <p:grpSp>
        <p:nvGrpSpPr>
          <p:cNvPr id="31" name="Skupina 30">
            <a:extLst>
              <a:ext uri="{FF2B5EF4-FFF2-40B4-BE49-F238E27FC236}">
                <a16:creationId xmlns:a16="http://schemas.microsoft.com/office/drawing/2014/main" id="{A13E5EA2-617A-DB49-A944-AF1AE5C7715D}"/>
              </a:ext>
            </a:extLst>
          </p:cNvPr>
          <p:cNvGrpSpPr/>
          <p:nvPr/>
        </p:nvGrpSpPr>
        <p:grpSpPr>
          <a:xfrm>
            <a:off x="3215622" y="1429871"/>
            <a:ext cx="2679852" cy="2898827"/>
            <a:chOff x="3215622" y="1429871"/>
            <a:chExt cx="2679852" cy="2898827"/>
          </a:xfrm>
        </p:grpSpPr>
        <p:grpSp>
          <p:nvGrpSpPr>
            <p:cNvPr id="18" name="Skupina 17">
              <a:extLst>
                <a:ext uri="{FF2B5EF4-FFF2-40B4-BE49-F238E27FC236}">
                  <a16:creationId xmlns:a16="http://schemas.microsoft.com/office/drawing/2014/main" id="{B732D87E-D1F5-6B43-B89F-478DC7C14BB5}"/>
                </a:ext>
              </a:extLst>
            </p:cNvPr>
            <p:cNvGrpSpPr/>
            <p:nvPr/>
          </p:nvGrpSpPr>
          <p:grpSpPr>
            <a:xfrm>
              <a:off x="3215622" y="1429871"/>
              <a:ext cx="2679852" cy="2898827"/>
              <a:chOff x="3215622" y="1429871"/>
              <a:chExt cx="2679852" cy="2898827"/>
            </a:xfrm>
          </p:grpSpPr>
          <p:sp>
            <p:nvSpPr>
              <p:cNvPr id="12" name="Obdélník 11">
                <a:extLst>
                  <a:ext uri="{FF2B5EF4-FFF2-40B4-BE49-F238E27FC236}">
                    <a16:creationId xmlns:a16="http://schemas.microsoft.com/office/drawing/2014/main" id="{1FBB1B1B-29E8-7646-9EA9-31BE1E1C1D22}"/>
                  </a:ext>
                </a:extLst>
              </p:cNvPr>
              <p:cNvSpPr/>
              <p:nvPr/>
            </p:nvSpPr>
            <p:spPr>
              <a:xfrm>
                <a:off x="3219337" y="1429871"/>
                <a:ext cx="2676137" cy="2898827"/>
              </a:xfrm>
              <a:prstGeom prst="rect">
                <a:avLst/>
              </a:prstGeom>
              <a:solidFill>
                <a:srgbClr val="F4E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42" name="Google Shape;22;p2">
                <a:extLst>
                  <a:ext uri="{FF2B5EF4-FFF2-40B4-BE49-F238E27FC236}">
                    <a16:creationId xmlns:a16="http://schemas.microsoft.com/office/drawing/2014/main" id="{E57CAEC6-1968-904B-8D22-CC18CEF193F2}"/>
                  </a:ext>
                </a:extLst>
              </p:cNvPr>
              <p:cNvPicPr preferRelativeResize="0"/>
              <p:nvPr/>
            </p:nvPicPr>
            <p:blipFill rotWithShape="1">
              <a:blip r:embed="rId3">
                <a:alphaModFix/>
              </a:blip>
              <a:srcRect l="35207" t="27800" r="35526" b="15842"/>
              <a:stretch/>
            </p:blipFill>
            <p:spPr>
              <a:xfrm>
                <a:off x="3215622" y="1429871"/>
                <a:ext cx="2676136" cy="2898827"/>
              </a:xfrm>
              <a:prstGeom prst="rect">
                <a:avLst/>
              </a:prstGeom>
              <a:noFill/>
              <a:ln>
                <a:noFill/>
              </a:ln>
            </p:spPr>
          </p:pic>
        </p:grpSp>
        <p:sp>
          <p:nvSpPr>
            <p:cNvPr id="28" name="Obousměrná vodorovná šipka 27">
              <a:extLst>
                <a:ext uri="{FF2B5EF4-FFF2-40B4-BE49-F238E27FC236}">
                  <a16:creationId xmlns:a16="http://schemas.microsoft.com/office/drawing/2014/main" id="{CB52086B-FE94-1F48-AA93-6059696DEE4E}"/>
                </a:ext>
              </a:extLst>
            </p:cNvPr>
            <p:cNvSpPr/>
            <p:nvPr/>
          </p:nvSpPr>
          <p:spPr>
            <a:xfrm>
              <a:off x="3473604" y="2571750"/>
              <a:ext cx="2196790" cy="762465"/>
            </a:xfrm>
            <a:prstGeom prst="leftRightArrow">
              <a:avLst/>
            </a:prstGeom>
            <a:gradFill>
              <a:gsLst>
                <a:gs pos="67000">
                  <a:schemeClr val="accent4"/>
                </a:gs>
                <a:gs pos="32000">
                  <a:schemeClr val="accent3"/>
                </a:gs>
                <a:gs pos="0">
                  <a:schemeClr val="accent2"/>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grpSp>
        <p:nvGrpSpPr>
          <p:cNvPr id="34" name="Skupina 33">
            <a:extLst>
              <a:ext uri="{FF2B5EF4-FFF2-40B4-BE49-F238E27FC236}">
                <a16:creationId xmlns:a16="http://schemas.microsoft.com/office/drawing/2014/main" id="{434033D6-F65B-8E49-8BA7-00504C742E47}"/>
              </a:ext>
            </a:extLst>
          </p:cNvPr>
          <p:cNvGrpSpPr/>
          <p:nvPr/>
        </p:nvGrpSpPr>
        <p:grpSpPr>
          <a:xfrm>
            <a:off x="708933" y="2606622"/>
            <a:ext cx="7674731" cy="2185834"/>
            <a:chOff x="708933" y="2606622"/>
            <a:chExt cx="7674731" cy="2185834"/>
          </a:xfrm>
        </p:grpSpPr>
        <p:grpSp>
          <p:nvGrpSpPr>
            <p:cNvPr id="33" name="Skupina 32">
              <a:extLst>
                <a:ext uri="{FF2B5EF4-FFF2-40B4-BE49-F238E27FC236}">
                  <a16:creationId xmlns:a16="http://schemas.microsoft.com/office/drawing/2014/main" id="{876AD55F-8D67-0B4A-B600-27D71004FE75}"/>
                </a:ext>
              </a:extLst>
            </p:cNvPr>
            <p:cNvGrpSpPr/>
            <p:nvPr/>
          </p:nvGrpSpPr>
          <p:grpSpPr>
            <a:xfrm>
              <a:off x="714071" y="2606622"/>
              <a:ext cx="7669593" cy="1769016"/>
              <a:chOff x="714071" y="2606622"/>
              <a:chExt cx="7669593" cy="1769016"/>
            </a:xfrm>
          </p:grpSpPr>
          <p:pic>
            <p:nvPicPr>
              <p:cNvPr id="30" name="Obrázek 29">
                <a:extLst>
                  <a:ext uri="{FF2B5EF4-FFF2-40B4-BE49-F238E27FC236}">
                    <a16:creationId xmlns:a16="http://schemas.microsoft.com/office/drawing/2014/main" id="{5177328E-38F7-9547-BC4D-586AAA19C886}"/>
                  </a:ext>
                </a:extLst>
              </p:cNvPr>
              <p:cNvPicPr>
                <a:picLocks noChangeAspect="1"/>
              </p:cNvPicPr>
              <p:nvPr/>
            </p:nvPicPr>
            <p:blipFill rotWithShape="1">
              <a:blip r:embed="rId4"/>
              <a:srcRect t="4792" b="5781"/>
              <a:stretch/>
            </p:blipFill>
            <p:spPr>
              <a:xfrm>
                <a:off x="714071" y="2606622"/>
                <a:ext cx="2505266" cy="1769016"/>
              </a:xfrm>
              <a:prstGeom prst="rect">
                <a:avLst/>
              </a:prstGeom>
              <a:ln>
                <a:solidFill>
                  <a:srgbClr val="F4EEDC"/>
                </a:solidFill>
              </a:ln>
            </p:spPr>
          </p:pic>
          <p:pic>
            <p:nvPicPr>
              <p:cNvPr id="11270" name="Picture 6" descr="Banded Carpenter Bee (Xylocopa caffra) - Insects | Candide Gardening">
                <a:extLst>
                  <a:ext uri="{FF2B5EF4-FFF2-40B4-BE49-F238E27FC236}">
                    <a16:creationId xmlns:a16="http://schemas.microsoft.com/office/drawing/2014/main" id="{A5DE92ED-86DD-744B-9B82-673DE8B1D6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72" t="26035" r="12905" b="15541"/>
              <a:stretch/>
            </p:blipFill>
            <p:spPr bwMode="auto">
              <a:xfrm>
                <a:off x="5899189" y="2606622"/>
                <a:ext cx="2484475" cy="1769016"/>
              </a:xfrm>
              <a:prstGeom prst="rect">
                <a:avLst/>
              </a:prstGeom>
              <a:noFill/>
              <a:ln>
                <a:solidFill>
                  <a:srgbClr val="F4EEDC"/>
                </a:solidFill>
              </a:ln>
              <a:extLst>
                <a:ext uri="{909E8E84-426E-40DD-AFC4-6F175D3DCCD1}">
                  <a14:hiddenFill xmlns:a14="http://schemas.microsoft.com/office/drawing/2010/main">
                    <a:solidFill>
                      <a:srgbClr val="FFFFFF"/>
                    </a:solidFill>
                  </a14:hiddenFill>
                </a:ext>
              </a:extLst>
            </p:spPr>
          </p:pic>
        </p:grpSp>
        <p:sp>
          <p:nvSpPr>
            <p:cNvPr id="57" name="Google Shape;11545;p84">
              <a:extLst>
                <a:ext uri="{FF2B5EF4-FFF2-40B4-BE49-F238E27FC236}">
                  <a16:creationId xmlns:a16="http://schemas.microsoft.com/office/drawing/2014/main" id="{6F3AF195-2524-AC4B-86A1-97A1C7B48656}"/>
                </a:ext>
              </a:extLst>
            </p:cNvPr>
            <p:cNvSpPr txBox="1">
              <a:spLocks/>
            </p:cNvSpPr>
            <p:nvPr/>
          </p:nvSpPr>
          <p:spPr>
            <a:xfrm>
              <a:off x="708933" y="4369599"/>
              <a:ext cx="2514119" cy="414613"/>
            </a:xfrm>
            <a:prstGeom prst="rect">
              <a:avLst/>
            </a:prstGeom>
            <a:solidFill>
              <a:schemeClr val="accent2"/>
            </a:solidFill>
            <a:ln>
              <a:solidFill>
                <a:srgbClr val="F4EEDC"/>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gn="ctr">
                <a:lnSpc>
                  <a:spcPct val="120000"/>
                </a:lnSpc>
                <a:buClr>
                  <a:schemeClr val="accent5"/>
                </a:buClr>
                <a:buSzPts val="1400"/>
              </a:pPr>
              <a:r>
                <a:rPr lang="en-GB" sz="1500" b="1" dirty="0">
                  <a:solidFill>
                    <a:srgbClr val="F4EEDC"/>
                  </a:solidFill>
                  <a:latin typeface="Martel"/>
                  <a:cs typeface="Martel"/>
                  <a:sym typeface="Martel ExtraBold"/>
                </a:rPr>
                <a:t>Generalization</a:t>
              </a:r>
            </a:p>
          </p:txBody>
        </p:sp>
        <p:sp>
          <p:nvSpPr>
            <p:cNvPr id="58" name="Google Shape;11545;p84">
              <a:extLst>
                <a:ext uri="{FF2B5EF4-FFF2-40B4-BE49-F238E27FC236}">
                  <a16:creationId xmlns:a16="http://schemas.microsoft.com/office/drawing/2014/main" id="{86580356-F880-4346-81DC-C54F69E4E77F}"/>
                </a:ext>
              </a:extLst>
            </p:cNvPr>
            <p:cNvSpPr txBox="1">
              <a:spLocks/>
            </p:cNvSpPr>
            <p:nvPr/>
          </p:nvSpPr>
          <p:spPr>
            <a:xfrm>
              <a:off x="5899189" y="4369600"/>
              <a:ext cx="2484475" cy="422856"/>
            </a:xfrm>
            <a:prstGeom prst="rect">
              <a:avLst/>
            </a:prstGeom>
            <a:solidFill>
              <a:schemeClr val="accent5"/>
            </a:solidFill>
            <a:ln>
              <a:solidFill>
                <a:srgbClr val="F4EEDC"/>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6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accent3"/>
                </a:buClr>
                <a:buSzPts val="1400"/>
                <a:buFont typeface="Work Sans"/>
                <a:buNone/>
                <a:defRPr sz="1600" b="0" i="0" u="none" strike="noStrike" cap="none">
                  <a:solidFill>
                    <a:schemeClr val="accent3"/>
                  </a:solidFill>
                  <a:latin typeface="Work Sans"/>
                  <a:ea typeface="Work Sans"/>
                  <a:cs typeface="Work Sans"/>
                  <a:sym typeface="Work Sans"/>
                </a:defRPr>
              </a:lvl9pPr>
            </a:lstStyle>
            <a:p>
              <a:pPr marL="139700" indent="0" algn="ctr">
                <a:lnSpc>
                  <a:spcPct val="120000"/>
                </a:lnSpc>
                <a:buClr>
                  <a:schemeClr val="accent5"/>
                </a:buClr>
                <a:buSzPts val="1400"/>
              </a:pPr>
              <a:r>
                <a:rPr lang="en-GB" sz="1500" b="1" dirty="0">
                  <a:solidFill>
                    <a:schemeClr val="accent2"/>
                  </a:solidFill>
                  <a:latin typeface="Martel"/>
                  <a:cs typeface="Martel"/>
                  <a:sym typeface="Martel ExtraBold"/>
                </a:rPr>
                <a:t>Specialization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p:tgtEl>
                                          <p:spTgt spid="34"/>
                                        </p:tgtEl>
                                        <p:attrNameLst>
                                          <p:attrName>ppt_y</p:attrName>
                                        </p:attrNameLst>
                                      </p:cBhvr>
                                      <p:tavLst>
                                        <p:tav tm="0">
                                          <p:val>
                                            <p:strVal val="#ppt_y-#ppt_h*1.125000"/>
                                          </p:val>
                                        </p:tav>
                                        <p:tav tm="100000">
                                          <p:val>
                                            <p:strVal val="#ppt_y"/>
                                          </p:val>
                                        </p:tav>
                                      </p:tavLst>
                                    </p:anim>
                                    <p:animEffect transition="in" filter="wipe(down)">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cal Platform Business Plan XL by Slidesgo">
  <a:themeElements>
    <a:clrScheme name="Simple Light">
      <a:dk1>
        <a:srgbClr val="000000"/>
      </a:dk1>
      <a:lt1>
        <a:srgbClr val="FFFFFF"/>
      </a:lt1>
      <a:dk2>
        <a:srgbClr val="595959"/>
      </a:dk2>
      <a:lt2>
        <a:srgbClr val="EEEEEE"/>
      </a:lt2>
      <a:accent1>
        <a:srgbClr val="000000"/>
      </a:accent1>
      <a:accent2>
        <a:srgbClr val="283E35"/>
      </a:accent2>
      <a:accent3>
        <a:srgbClr val="416758"/>
      </a:accent3>
      <a:accent4>
        <a:srgbClr val="609A81"/>
      </a:accent4>
      <a:accent5>
        <a:srgbClr val="96C3B0"/>
      </a:accent5>
      <a:accent6>
        <a:srgbClr val="20302C"/>
      </a:accent6>
      <a:hlink>
        <a:srgbClr val="4167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5575</TotalTime>
  <Words>2848</Words>
  <Application>Microsoft Office PowerPoint</Application>
  <PresentationFormat>On-screen Show (16:9)</PresentationFormat>
  <Paragraphs>370</Paragraphs>
  <Slides>40</Slides>
  <Notes>40</Notes>
  <HiddenSlides>16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Zapf Dingbats</vt:lpstr>
      <vt:lpstr>Arial</vt:lpstr>
      <vt:lpstr>Wingdings</vt:lpstr>
      <vt:lpstr>Martel ExtraBold</vt:lpstr>
      <vt:lpstr>Work Sans</vt:lpstr>
      <vt:lpstr>Martel</vt:lpstr>
      <vt:lpstr>Pical Platform Business Plan XL by Slidesgo</vt:lpstr>
      <vt:lpstr>Relationships between floral traits and specialization of pollination systems in tropical forests of Mt. Cameroon</vt:lpstr>
      <vt:lpstr>Presentation structure</vt:lpstr>
      <vt:lpstr>PowerPoint Presentation</vt:lpstr>
      <vt:lpstr>01.</vt:lpstr>
      <vt:lpstr>Specialization</vt:lpstr>
      <vt:lpstr>Specialization</vt:lpstr>
      <vt:lpstr>Specialization  vs. Generalization </vt:lpstr>
      <vt:lpstr>Specialization</vt:lpstr>
      <vt:lpstr>Specialization</vt:lpstr>
      <vt:lpstr>Dataset</vt:lpstr>
      <vt:lpstr>Cameroon</vt:lpstr>
      <vt:lpstr>PowerPoint Presentation</vt:lpstr>
      <vt:lpstr>Methods</vt:lpstr>
      <vt:lpstr>Sampling Methods</vt:lpstr>
      <vt:lpstr>Data structure</vt:lpstr>
      <vt:lpstr>PowerPoint Presentation</vt:lpstr>
      <vt:lpstr>Aims and     Goals</vt:lpstr>
      <vt:lpstr>The analyses aim to…</vt:lpstr>
      <vt:lpstr>Hypotheses</vt:lpstr>
      <vt:lpstr>The</vt:lpstr>
      <vt:lpstr>Important</vt:lpstr>
      <vt:lpstr>The analysis aims to…</vt:lpstr>
      <vt:lpstr>03.</vt:lpstr>
      <vt:lpstr>~6 months in the field</vt:lpstr>
      <vt:lpstr>Progress</vt:lpstr>
      <vt:lpstr>Progress</vt:lpstr>
      <vt:lpstr>Pollination Networks</vt:lpstr>
      <vt:lpstr>Pollination Networks</vt:lpstr>
      <vt:lpstr>Pollination Networks</vt:lpstr>
      <vt:lpstr>Pollination Networks</vt:lpstr>
      <vt:lpstr>Trait Correlation</vt:lpstr>
      <vt:lpstr>Hypotheses testing</vt:lpstr>
      <vt:lpstr>What‘s next?</vt:lpstr>
      <vt:lpstr>Thank you!</vt:lpstr>
      <vt:lpstr>Hypotheses testing</vt:lpstr>
      <vt:lpstr>04.</vt:lpstr>
      <vt:lpstr>Literature</vt:lpstr>
      <vt:lpstr>Literature</vt:lpstr>
      <vt:lpstr>Literature</vt:lpstr>
      <vt:lpstr>Literature</vt:lpstr>
    </vt:vector>
  </TitlesOfParts>
  <Manager>Robert Tropek</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Relationships between floral traits and specialization of pollination systems in tropical forests of Mt. Cameroon</dc:title>
  <dc:subject/>
  <dc:creator>Petr Chlup</dc:creator>
  <cp:keywords/>
  <dc:description/>
  <cp:lastModifiedBy>Chlup Petr</cp:lastModifiedBy>
  <cp:revision>11</cp:revision>
  <dcterms:modified xsi:type="dcterms:W3CDTF">2024-02-20T07:53:29Z</dcterms:modified>
  <cp:category/>
</cp:coreProperties>
</file>